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xlsx" ContentType="application/vnd.openxmlformats-officedocument.spreadsheetml.sheet"/>
  <Default Extension="rels" ContentType="application/vnd.openxmlformats-package.relationships+xml"/>
  <Default Extension="vml" ContentType="application/vnd.openxmlformats-officedocument.vmlDrawing"/>
  <Default Extension="wdp" ContentType="image/vnd.ms-photo"/>
  <Default Extension="tif" ContentType="image/t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Masters/slideMaster52.xml" ContentType="application/vnd.openxmlformats-officedocument.presentationml.slideMaster+xml"/>
  <Override PartName="/ppt/slideMasters/slideMaster53.xml" ContentType="application/vnd.openxmlformats-officedocument.presentationml.slideMaster+xml"/>
  <Override PartName="/ppt/slideMasters/slideMaster54.xml" ContentType="application/vnd.openxmlformats-officedocument.presentationml.slideMaster+xml"/>
  <Override PartName="/ppt/slideMasters/slideMaster55.xml" ContentType="application/vnd.openxmlformats-officedocument.presentationml.slideMaster+xml"/>
  <Override PartName="/ppt/slideMasters/slideMaster56.xml" ContentType="application/vnd.openxmlformats-officedocument.presentationml.slideMaster+xml"/>
  <Override PartName="/ppt/slideMasters/slideMaster57.xml" ContentType="application/vnd.openxmlformats-officedocument.presentationml.slideMaster+xml"/>
  <Override PartName="/ppt/slideMasters/slideMaster58.xml" ContentType="application/vnd.openxmlformats-officedocument.presentationml.slideMaster+xml"/>
  <Override PartName="/ppt/slideMasters/slideMaster59.xml" ContentType="application/vnd.openxmlformats-officedocument.presentationml.slideMaster+xml"/>
  <Override PartName="/ppt/slideMasters/slideMaster60.xml" ContentType="application/vnd.openxmlformats-officedocument.presentationml.slideMaster+xml"/>
  <Override PartName="/ppt/slideMasters/slideMaster61.xml" ContentType="application/vnd.openxmlformats-officedocument.presentationml.slideMaster+xml"/>
  <Override PartName="/ppt/slideMasters/slideMaster62.xml" ContentType="application/vnd.openxmlformats-officedocument.presentationml.slideMaster+xml"/>
  <Override PartName="/ppt/slideMasters/slideMaster63.xml" ContentType="application/vnd.openxmlformats-officedocument.presentationml.slideMaster+xml"/>
  <Override PartName="/ppt/slideMasters/slideMaster64.xml" ContentType="application/vnd.openxmlformats-officedocument.presentationml.slideMaster+xml"/>
  <Override PartName="/ppt/slideMasters/slideMaster65.xml" ContentType="application/vnd.openxmlformats-officedocument.presentationml.slideMaster+xml"/>
  <Override PartName="/ppt/slideMasters/slideMaster66.xml" ContentType="application/vnd.openxmlformats-officedocument.presentationml.slideMaster+xml"/>
  <Override PartName="/ppt/slideMasters/slideMaster67.xml" ContentType="application/vnd.openxmlformats-officedocument.presentationml.slideMaster+xml"/>
  <Override PartName="/ppt/slideMasters/slideMaster68.xml" ContentType="application/vnd.openxmlformats-officedocument.presentationml.slideMaster+xml"/>
  <Override PartName="/ppt/slideMasters/slideMaster69.xml" ContentType="application/vnd.openxmlformats-officedocument.presentationml.slideMaster+xml"/>
  <Override PartName="/ppt/slideMasters/slideMaster70.xml" ContentType="application/vnd.openxmlformats-officedocument.presentationml.slideMaster+xml"/>
  <Override PartName="/ppt/slideMasters/slideMaster71.xml" ContentType="application/vnd.openxmlformats-officedocument.presentationml.slideMaster+xml"/>
  <Override PartName="/ppt/slideMasters/slideMaster72.xml" ContentType="application/vnd.openxmlformats-officedocument.presentationml.slideMaster+xml"/>
  <Override PartName="/ppt/slideMasters/slideMaster73.xml" ContentType="application/vnd.openxmlformats-officedocument.presentationml.slideMaster+xml"/>
  <Override PartName="/ppt/slideMasters/slideMaster74.xml" ContentType="application/vnd.openxmlformats-officedocument.presentationml.slideMaster+xml"/>
  <Override PartName="/ppt/slideMasters/slideMaster75.xml" ContentType="application/vnd.openxmlformats-officedocument.presentationml.slideMaster+xml"/>
  <Override PartName="/ppt/slideMasters/slideMaster76.xml" ContentType="application/vnd.openxmlformats-officedocument.presentationml.slideMaster+xml"/>
  <Override PartName="/ppt/slideMasters/slideMaster77.xml" ContentType="application/vnd.openxmlformats-officedocument.presentationml.slideMaster+xml"/>
  <Override PartName="/ppt/slideMasters/slideMaster7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4.xml" ContentType="application/vnd.openxmlformats-officedocument.theme+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5.xml" ContentType="application/vnd.openxmlformats-officedocument.theme+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6.xml" ContentType="application/vnd.openxmlformats-officedocument.theme+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7.xml" ContentType="application/vnd.openxmlformats-officedocument.theme+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8.xml" ContentType="application/vnd.openxmlformats-officedocument.theme+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9.xml" ContentType="application/vnd.openxmlformats-officedocument.theme+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theme/theme10.xml" ContentType="application/vnd.openxmlformats-officedocument.theme+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theme/theme11.xml" ContentType="application/vnd.openxmlformats-officedocument.theme+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theme/theme12.xml" ContentType="application/vnd.openxmlformats-officedocument.theme+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theme/theme13.xml" ContentType="application/vnd.openxmlformats-officedocument.theme+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theme/theme14.xml" ContentType="application/vnd.openxmlformats-officedocument.theme+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theme/theme15.xml" ContentType="application/vnd.openxmlformats-officedocument.theme+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theme/theme16.xml" ContentType="application/vnd.openxmlformats-officedocument.theme+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embeddings/oleObject1.bin" ContentType="application/vnd.openxmlformats-officedocument.oleObject"/>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slideLayouts/slideLayout205.xml" ContentType="application/vnd.openxmlformats-officedocument.presentationml.slideLayout+xml"/>
  <Override PartName="/ppt/theme/theme17.xml" ContentType="application/vnd.openxmlformats-officedocument.theme+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slideLayouts/slideLayout206.xml" ContentType="application/vnd.openxmlformats-officedocument.presentationml.slideLayout+xml"/>
  <Override PartName="/ppt/theme/theme18.xml" ContentType="application/vnd.openxmlformats-officedocument.theme+xml"/>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theme/theme19.xml" ContentType="application/vnd.openxmlformats-officedocument.theme+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theme/theme20.xml" ContentType="application/vnd.openxmlformats-officedocument.theme+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theme/theme21.xml" ContentType="application/vnd.openxmlformats-officedocument.theme+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theme/theme22.xml" ContentType="application/vnd.openxmlformats-officedocument.theme+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theme/theme23.xml" ContentType="application/vnd.openxmlformats-officedocument.theme+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theme/theme24.xml" ContentType="application/vnd.openxmlformats-officedocument.theme+xml"/>
  <Override PartName="/ppt/tags/tag329.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theme/theme25.xml" ContentType="application/vnd.openxmlformats-officedocument.theme+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theme/theme26.xml" ContentType="application/vnd.openxmlformats-officedocument.theme+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theme/theme27.xml" ContentType="application/vnd.openxmlformats-officedocument.theme+xml"/>
  <Override PartName="/ppt/tags/tag408.xml" ContentType="application/vnd.openxmlformats-officedocument.presentationml.tags+xml"/>
  <Override PartName="/ppt/tags/tag409.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theme/theme28.xml" ContentType="application/vnd.openxmlformats-officedocument.theme+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theme/theme29.xml" ContentType="application/vnd.openxmlformats-officedocument.theme+xml"/>
  <Override PartName="/ppt/tags/tag419.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theme/theme30.xml" ContentType="application/vnd.openxmlformats-officedocument.theme+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tags/tag439.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tags/tag448.xml" ContentType="application/vnd.openxmlformats-officedocument.presentationml.tags+xml"/>
  <Override PartName="/ppt/tags/tag449.xml" ContentType="application/vnd.openxmlformats-officedocument.presentationml.tags+xml"/>
  <Override PartName="/ppt/tags/tag450.xml" ContentType="application/vnd.openxmlformats-officedocument.presentationml.tags+xml"/>
  <Override PartName="/ppt/tags/tag451.xml" ContentType="application/vnd.openxmlformats-officedocument.presentationml.tags+xml"/>
  <Override PartName="/ppt/tags/tag452.xml" ContentType="application/vnd.openxmlformats-officedocument.presentationml.tags+xml"/>
  <Override PartName="/ppt/tags/tag453.xml" ContentType="application/vnd.openxmlformats-officedocument.presentationml.tags+xml"/>
  <Override PartName="/ppt/tags/tag454.xml" ContentType="application/vnd.openxmlformats-officedocument.presentationml.tags+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theme/theme31.xml" ContentType="application/vnd.openxmlformats-officedocument.theme+xml"/>
  <Override PartName="/ppt/tags/tag455.xml" ContentType="application/vnd.openxmlformats-officedocument.presentationml.tags+xml"/>
  <Override PartName="/ppt/tags/tag456.xml" ContentType="application/vnd.openxmlformats-officedocument.presentationml.tags+xml"/>
  <Override PartName="/ppt/tags/tag457.xml" ContentType="application/vnd.openxmlformats-officedocument.presentationml.tags+xml"/>
  <Override PartName="/ppt/tags/tag458.xml" ContentType="application/vnd.openxmlformats-officedocument.presentationml.tags+xml"/>
  <Override PartName="/ppt/tags/tag459.xml" ContentType="application/vnd.openxmlformats-officedocument.presentationml.tags+xml"/>
  <Override PartName="/ppt/tags/tag460.xml" ContentType="application/vnd.openxmlformats-officedocument.presentationml.tags+xml"/>
  <Override PartName="/ppt/tags/tag461.xml" ContentType="application/vnd.openxmlformats-officedocument.presentationml.tags+xml"/>
  <Override PartName="/ppt/tags/tag462.xml" ContentType="application/vnd.openxmlformats-officedocument.presentationml.tags+xml"/>
  <Override PartName="/ppt/tags/tag463.xml" ContentType="application/vnd.openxmlformats-officedocument.presentationml.tags+xml"/>
  <Override PartName="/ppt/tags/tag464.xml" ContentType="application/vnd.openxmlformats-officedocument.presentationml.tags+xml"/>
  <Override PartName="/ppt/tags/tag465.xml" ContentType="application/vnd.openxmlformats-officedocument.presentationml.tags+xml"/>
  <Override PartName="/ppt/tags/tag466.xml" ContentType="application/vnd.openxmlformats-officedocument.presentationml.tags+xml"/>
  <Override PartName="/ppt/tags/tag467.xml" ContentType="application/vnd.openxmlformats-officedocument.presentationml.tags+xml"/>
  <Override PartName="/ppt/tags/tag468.xml" ContentType="application/vnd.openxmlformats-officedocument.presentationml.tags+xml"/>
  <Override PartName="/ppt/tags/tag469.xml" ContentType="application/vnd.openxmlformats-officedocument.presentationml.tags+xml"/>
  <Override PartName="/ppt/tags/tag470.xml" ContentType="application/vnd.openxmlformats-officedocument.presentationml.tags+xml"/>
  <Override PartName="/ppt/tags/tag471.xml" ContentType="application/vnd.openxmlformats-officedocument.presentationml.tags+xml"/>
  <Override PartName="/ppt/tags/tag472.xml" ContentType="application/vnd.openxmlformats-officedocument.presentationml.tags+xml"/>
  <Override PartName="/ppt/tags/tag473.xml" ContentType="application/vnd.openxmlformats-officedocument.presentationml.tags+xml"/>
  <Override PartName="/ppt/tags/tag474.xml" ContentType="application/vnd.openxmlformats-officedocument.presentationml.tags+xml"/>
  <Override PartName="/ppt/tags/tag475.xml" ContentType="application/vnd.openxmlformats-officedocument.presentationml.tags+xml"/>
  <Override PartName="/ppt/tags/tag476.xml" ContentType="application/vnd.openxmlformats-officedocument.presentationml.tags+xml"/>
  <Override PartName="/ppt/tags/tag477.xml" ContentType="application/vnd.openxmlformats-officedocument.presentationml.tags+xml"/>
  <Override PartName="/ppt/tags/tag478.xml" ContentType="application/vnd.openxmlformats-officedocument.presentationml.tags+xml"/>
  <Override PartName="/ppt/tags/tag479.xml" ContentType="application/vnd.openxmlformats-officedocument.presentationml.tags+xml"/>
  <Override PartName="/ppt/tags/tag480.xml" ContentType="application/vnd.openxmlformats-officedocument.presentationml.tags+xml"/>
  <Override PartName="/ppt/tags/tag481.xml" ContentType="application/vnd.openxmlformats-officedocument.presentationml.tags+xml"/>
  <Override PartName="/ppt/tags/tag482.xml" ContentType="application/vnd.openxmlformats-officedocument.presentationml.tags+xml"/>
  <Override PartName="/ppt/tags/tag483.xml" ContentType="application/vnd.openxmlformats-officedocument.presentationml.tags+xml"/>
  <Override PartName="/ppt/tags/tag484.xml" ContentType="application/vnd.openxmlformats-officedocument.presentationml.tags+xml"/>
  <Override PartName="/ppt/tags/tag485.xml" ContentType="application/vnd.openxmlformats-officedocument.presentationml.tags+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theme/theme32.xml" ContentType="application/vnd.openxmlformats-officedocument.theme+xml"/>
  <Override PartName="/ppt/tags/tag486.xml" ContentType="application/vnd.openxmlformats-officedocument.presentationml.tags+xml"/>
  <Override PartName="/ppt/tags/tag487.xml" ContentType="application/vnd.openxmlformats-officedocument.presentationml.tags+xml"/>
  <Override PartName="/ppt/tags/tag488.xml" ContentType="application/vnd.openxmlformats-officedocument.presentationml.tags+xml"/>
  <Override PartName="/ppt/tags/tag489.xml" ContentType="application/vnd.openxmlformats-officedocument.presentationml.tags+xml"/>
  <Override PartName="/ppt/tags/tag490.xml" ContentType="application/vnd.openxmlformats-officedocument.presentationml.tags+xml"/>
  <Override PartName="/ppt/tags/tag491.xml" ContentType="application/vnd.openxmlformats-officedocument.presentationml.tags+xml"/>
  <Override PartName="/ppt/tags/tag492.xml" ContentType="application/vnd.openxmlformats-officedocument.presentationml.tags+xml"/>
  <Override PartName="/ppt/tags/tag493.xml" ContentType="application/vnd.openxmlformats-officedocument.presentationml.tags+xml"/>
  <Override PartName="/ppt/tags/tag494.xml" ContentType="application/vnd.openxmlformats-officedocument.presentationml.tags+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theme/theme33.xml" ContentType="application/vnd.openxmlformats-officedocument.theme+xml"/>
  <Override PartName="/ppt/tags/tag495.xml" ContentType="application/vnd.openxmlformats-officedocument.presentationml.tags+xml"/>
  <Override PartName="/ppt/tags/tag496.xml" ContentType="application/vnd.openxmlformats-officedocument.presentationml.tags+xml"/>
  <Override PartName="/ppt/tags/tag497.xml" ContentType="application/vnd.openxmlformats-officedocument.presentationml.tags+xml"/>
  <Override PartName="/ppt/tags/tag498.xml" ContentType="application/vnd.openxmlformats-officedocument.presentationml.tags+xml"/>
  <Override PartName="/ppt/tags/tag499.xml" ContentType="application/vnd.openxmlformats-officedocument.presentationml.tags+xml"/>
  <Override PartName="/ppt/tags/tag500.xml" ContentType="application/vnd.openxmlformats-officedocument.presentationml.tags+xml"/>
  <Override PartName="/ppt/tags/tag501.xml" ContentType="application/vnd.openxmlformats-officedocument.presentationml.tags+xml"/>
  <Override PartName="/ppt/tags/tag502.xml" ContentType="application/vnd.openxmlformats-officedocument.presentationml.tags+xml"/>
  <Override PartName="/ppt/tags/tag503.xml" ContentType="application/vnd.openxmlformats-officedocument.presentationml.tags+xml"/>
  <Override PartName="/ppt/tags/tag504.xml" ContentType="application/vnd.openxmlformats-officedocument.presentationml.tags+xml"/>
  <Override PartName="/ppt/tags/tag505.xml" ContentType="application/vnd.openxmlformats-officedocument.presentationml.tags+xml"/>
  <Override PartName="/ppt/tags/tag506.xml" ContentType="application/vnd.openxmlformats-officedocument.presentationml.tags+xml"/>
  <Override PartName="/ppt/tags/tag507.xml" ContentType="application/vnd.openxmlformats-officedocument.presentationml.tags+xml"/>
  <Override PartName="/ppt/tags/tag508.xml" ContentType="application/vnd.openxmlformats-officedocument.presentationml.tags+xml"/>
  <Override PartName="/ppt/tags/tag509.xml" ContentType="application/vnd.openxmlformats-officedocument.presentationml.tags+xml"/>
  <Override PartName="/ppt/tags/tag510.xml" ContentType="application/vnd.openxmlformats-officedocument.presentationml.tags+xml"/>
  <Override PartName="/ppt/tags/tag511.xml" ContentType="application/vnd.openxmlformats-officedocument.presentationml.tags+xml"/>
  <Override PartName="/ppt/tags/tag512.xml" ContentType="application/vnd.openxmlformats-officedocument.presentationml.tags+xml"/>
  <Override PartName="/ppt/tags/tag513.xml" ContentType="application/vnd.openxmlformats-officedocument.presentationml.tags+xml"/>
  <Override PartName="/ppt/tags/tag514.xml" ContentType="application/vnd.openxmlformats-officedocument.presentationml.tags+xml"/>
  <Override PartName="/ppt/tags/tag515.xml" ContentType="application/vnd.openxmlformats-officedocument.presentationml.tags+xml"/>
  <Override PartName="/ppt/tags/tag516.xml" ContentType="application/vnd.openxmlformats-officedocument.presentationml.tags+xml"/>
  <Override PartName="/ppt/tags/tag517.xml" ContentType="application/vnd.openxmlformats-officedocument.presentationml.tags+xml"/>
  <Override PartName="/ppt/tags/tag518.xml" ContentType="application/vnd.openxmlformats-officedocument.presentationml.tags+xml"/>
  <Override PartName="/ppt/tags/tag519.xml" ContentType="application/vnd.openxmlformats-officedocument.presentationml.tags+xml"/>
  <Override PartName="/ppt/tags/tag520.xml" ContentType="application/vnd.openxmlformats-officedocument.presentationml.tags+xml"/>
  <Override PartName="/ppt/tags/tag521.xml" ContentType="application/vnd.openxmlformats-officedocument.presentationml.tags+xml"/>
  <Override PartName="/ppt/tags/tag522.xml" ContentType="application/vnd.openxmlformats-officedocument.presentationml.tags+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theme/theme34.xml" ContentType="application/vnd.openxmlformats-officedocument.theme+xml"/>
  <Override PartName="/ppt/tags/tag523.xml" ContentType="application/vnd.openxmlformats-officedocument.presentationml.tags+xml"/>
  <Override PartName="/ppt/tags/tag524.xml" ContentType="application/vnd.openxmlformats-officedocument.presentationml.tags+xml"/>
  <Override PartName="/ppt/tags/tag525.xml" ContentType="application/vnd.openxmlformats-officedocument.presentationml.tags+xml"/>
  <Override PartName="/ppt/tags/tag526.xml" ContentType="application/vnd.openxmlformats-officedocument.presentationml.tags+xml"/>
  <Override PartName="/ppt/tags/tag527.xml" ContentType="application/vnd.openxmlformats-officedocument.presentationml.tags+xml"/>
  <Override PartName="/ppt/tags/tag528.xml" ContentType="application/vnd.openxmlformats-officedocument.presentationml.tags+xml"/>
  <Override PartName="/ppt/tags/tag529.xml" ContentType="application/vnd.openxmlformats-officedocument.presentationml.tags+xml"/>
  <Override PartName="/ppt/tags/tag530.xml" ContentType="application/vnd.openxmlformats-officedocument.presentationml.tags+xml"/>
  <Override PartName="/ppt/tags/tag531.xml" ContentType="application/vnd.openxmlformats-officedocument.presentationml.tags+xml"/>
  <Override PartName="/ppt/tags/tag532.xml" ContentType="application/vnd.openxmlformats-officedocument.presentationml.tags+xml"/>
  <Override PartName="/ppt/tags/tag533.xml" ContentType="application/vnd.openxmlformats-officedocument.presentationml.tags+xml"/>
  <Override PartName="/ppt/tags/tag534.xml" ContentType="application/vnd.openxmlformats-officedocument.presentationml.tags+xml"/>
  <Override PartName="/ppt/tags/tag535.xml" ContentType="application/vnd.openxmlformats-officedocument.presentationml.tags+xml"/>
  <Override PartName="/ppt/tags/tag536.xml" ContentType="application/vnd.openxmlformats-officedocument.presentationml.tags+xml"/>
  <Override PartName="/ppt/tags/tag537.xml" ContentType="application/vnd.openxmlformats-officedocument.presentationml.tags+xml"/>
  <Override PartName="/ppt/tags/tag538.xml" ContentType="application/vnd.openxmlformats-officedocument.presentationml.tags+xml"/>
  <Override PartName="/ppt/tags/tag539.xml" ContentType="application/vnd.openxmlformats-officedocument.presentationml.tags+xml"/>
  <Override PartName="/ppt/tags/tag540.xml" ContentType="application/vnd.openxmlformats-officedocument.presentationml.tags+xml"/>
  <Override PartName="/ppt/tags/tag541.xml" ContentType="application/vnd.openxmlformats-officedocument.presentationml.tags+xml"/>
  <Override PartName="/ppt/tags/tag542.xml" ContentType="application/vnd.openxmlformats-officedocument.presentationml.tags+xml"/>
  <Override PartName="/ppt/tags/tag543.xml" ContentType="application/vnd.openxmlformats-officedocument.presentationml.tags+xml"/>
  <Override PartName="/ppt/tags/tag544.xml" ContentType="application/vnd.openxmlformats-officedocument.presentationml.tags+xml"/>
  <Override PartName="/ppt/tags/tag545.xml" ContentType="application/vnd.openxmlformats-officedocument.presentationml.tags+xml"/>
  <Override PartName="/ppt/tags/tag546.xml" ContentType="application/vnd.openxmlformats-officedocument.presentationml.tags+xml"/>
  <Override PartName="/ppt/tags/tag547.xml" ContentType="application/vnd.openxmlformats-officedocument.presentationml.tags+xml"/>
  <Override PartName="/ppt/tags/tag548.xml" ContentType="application/vnd.openxmlformats-officedocument.presentationml.tags+xml"/>
  <Override PartName="/ppt/tags/tag549.xml" ContentType="application/vnd.openxmlformats-officedocument.presentationml.tags+xml"/>
  <Override PartName="/ppt/tags/tag550.xml" ContentType="application/vnd.openxmlformats-officedocument.presentationml.tags+xml"/>
  <Override PartName="/ppt/tags/tag551.xml" ContentType="application/vnd.openxmlformats-officedocument.presentationml.tags+xml"/>
  <Override PartName="/ppt/tags/tag552.xml" ContentType="application/vnd.openxmlformats-officedocument.presentationml.tags+xml"/>
  <Override PartName="/ppt/tags/tag553.xml" ContentType="application/vnd.openxmlformats-officedocument.presentationml.tags+xml"/>
  <Override PartName="/ppt/tags/tag554.xml" ContentType="application/vnd.openxmlformats-officedocument.presentationml.tags+xml"/>
  <Override PartName="/ppt/tags/tag555.xml" ContentType="application/vnd.openxmlformats-officedocument.presentationml.tags+xml"/>
  <Override PartName="/ppt/tags/tag556.xml" ContentType="application/vnd.openxmlformats-officedocument.presentationml.tags+xml"/>
  <Override PartName="/ppt/tags/tag557.xml" ContentType="application/vnd.openxmlformats-officedocument.presentationml.tags+xml"/>
  <Override PartName="/ppt/tags/tag558.xml" ContentType="application/vnd.openxmlformats-officedocument.presentationml.tags+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theme/theme35.xml" ContentType="application/vnd.openxmlformats-officedocument.theme+xml"/>
  <Override PartName="/ppt/tags/tag559.xml" ContentType="application/vnd.openxmlformats-officedocument.presentationml.tags+xml"/>
  <Override PartName="/ppt/tags/tag560.xml" ContentType="application/vnd.openxmlformats-officedocument.presentationml.tags+xml"/>
  <Override PartName="/ppt/tags/tag561.xml" ContentType="application/vnd.openxmlformats-officedocument.presentationml.tags+xml"/>
  <Override PartName="/ppt/tags/tag562.xml" ContentType="application/vnd.openxmlformats-officedocument.presentationml.tags+xml"/>
  <Override PartName="/ppt/tags/tag563.xml" ContentType="application/vnd.openxmlformats-officedocument.presentationml.tags+xml"/>
  <Override PartName="/ppt/tags/tag564.xml" ContentType="application/vnd.openxmlformats-officedocument.presentationml.tags+xml"/>
  <Override PartName="/ppt/tags/tag565.xml" ContentType="application/vnd.openxmlformats-officedocument.presentationml.tags+xml"/>
  <Override PartName="/ppt/tags/tag566.xml" ContentType="application/vnd.openxmlformats-officedocument.presentationml.tags+xml"/>
  <Override PartName="/ppt/tags/tag567.xml" ContentType="application/vnd.openxmlformats-officedocument.presentationml.tags+xml"/>
  <Override PartName="/ppt/tags/tag568.xml" ContentType="application/vnd.openxmlformats-officedocument.presentationml.tags+xml"/>
  <Override PartName="/ppt/tags/tag569.xml" ContentType="application/vnd.openxmlformats-officedocument.presentationml.tags+xml"/>
  <Override PartName="/ppt/tags/tag570.xml" ContentType="application/vnd.openxmlformats-officedocument.presentationml.tags+xml"/>
  <Override PartName="/ppt/tags/tag571.xml" ContentType="application/vnd.openxmlformats-officedocument.presentationml.tags+xml"/>
  <Override PartName="/ppt/tags/tag572.xml" ContentType="application/vnd.openxmlformats-officedocument.presentationml.tags+xml"/>
  <Override PartName="/ppt/tags/tag573.xml" ContentType="application/vnd.openxmlformats-officedocument.presentationml.tags+xml"/>
  <Override PartName="/ppt/tags/tag574.xml" ContentType="application/vnd.openxmlformats-officedocument.presentationml.tags+xml"/>
  <Override PartName="/ppt/tags/tag575.xml" ContentType="application/vnd.openxmlformats-officedocument.presentationml.tags+xml"/>
  <Override PartName="/ppt/tags/tag576.xml" ContentType="application/vnd.openxmlformats-officedocument.presentationml.tags+xml"/>
  <Override PartName="/ppt/tags/tag577.xml" ContentType="application/vnd.openxmlformats-officedocument.presentationml.tags+xml"/>
  <Override PartName="/ppt/tags/tag578.xml" ContentType="application/vnd.openxmlformats-officedocument.presentationml.tags+xml"/>
  <Override PartName="/ppt/tags/tag579.xml" ContentType="application/vnd.openxmlformats-officedocument.presentationml.tags+xml"/>
  <Override PartName="/ppt/tags/tag580.xml" ContentType="application/vnd.openxmlformats-officedocument.presentationml.tags+xml"/>
  <Override PartName="/ppt/tags/tag581.xml" ContentType="application/vnd.openxmlformats-officedocument.presentationml.tags+xml"/>
  <Override PartName="/ppt/tags/tag582.xml" ContentType="application/vnd.openxmlformats-officedocument.presentationml.tags+xml"/>
  <Override PartName="/ppt/tags/tag583.xml" ContentType="application/vnd.openxmlformats-officedocument.presentationml.tags+xml"/>
  <Override PartName="/ppt/tags/tag584.xml" ContentType="application/vnd.openxmlformats-officedocument.presentationml.tags+xml"/>
  <Override PartName="/ppt/tags/tag585.xml" ContentType="application/vnd.openxmlformats-officedocument.presentationml.tags+xml"/>
  <Override PartName="/ppt/tags/tag586.xml" ContentType="application/vnd.openxmlformats-officedocument.presentationml.tags+xml"/>
  <Override PartName="/ppt/tags/tag587.xml" ContentType="application/vnd.openxmlformats-officedocument.presentationml.tags+xml"/>
  <Override PartName="/ppt/tags/tag588.xml" ContentType="application/vnd.openxmlformats-officedocument.presentationml.tags+xml"/>
  <Override PartName="/ppt/tags/tag589.xml" ContentType="application/vnd.openxmlformats-officedocument.presentationml.tags+xml"/>
  <Override PartName="/ppt/tags/tag590.xml" ContentType="application/vnd.openxmlformats-officedocument.presentationml.tags+xml"/>
  <Override PartName="/ppt/tags/tag591.xml" ContentType="application/vnd.openxmlformats-officedocument.presentationml.tags+xml"/>
  <Override PartName="/ppt/tags/tag592.xml" ContentType="application/vnd.openxmlformats-officedocument.presentationml.tags+xml"/>
  <Override PartName="/ppt/tags/tag593.xml" ContentType="application/vnd.openxmlformats-officedocument.presentationml.tags+xml"/>
  <Override PartName="/ppt/tags/tag594.xml" ContentType="application/vnd.openxmlformats-officedocument.presentationml.tags+xml"/>
  <Override PartName="/ppt/tags/tag595.xml" ContentType="application/vnd.openxmlformats-officedocument.presentationml.tags+xml"/>
  <Override PartName="/ppt/tags/tag596.xml" ContentType="application/vnd.openxmlformats-officedocument.presentationml.tags+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theme/theme36.xml" ContentType="application/vnd.openxmlformats-officedocument.theme+xml"/>
  <Override PartName="/ppt/tags/tag597.xml" ContentType="application/vnd.openxmlformats-officedocument.presentationml.tags+xml"/>
  <Override PartName="/ppt/tags/tag598.xml" ContentType="application/vnd.openxmlformats-officedocument.presentationml.tags+xml"/>
  <Override PartName="/ppt/tags/tag599.xml" ContentType="application/vnd.openxmlformats-officedocument.presentationml.tags+xml"/>
  <Override PartName="/ppt/tags/tag600.xml" ContentType="application/vnd.openxmlformats-officedocument.presentationml.tags+xml"/>
  <Override PartName="/ppt/tags/tag601.xml" ContentType="application/vnd.openxmlformats-officedocument.presentationml.tags+xml"/>
  <Override PartName="/ppt/tags/tag602.xml" ContentType="application/vnd.openxmlformats-officedocument.presentationml.tags+xml"/>
  <Override PartName="/ppt/tags/tag603.xml" ContentType="application/vnd.openxmlformats-officedocument.presentationml.tags+xml"/>
  <Override PartName="/ppt/tags/tag604.xml" ContentType="application/vnd.openxmlformats-officedocument.presentationml.tags+xml"/>
  <Override PartName="/ppt/tags/tag605.xml" ContentType="application/vnd.openxmlformats-officedocument.presentationml.tags+xml"/>
  <Override PartName="/ppt/tags/tag606.xml" ContentType="application/vnd.openxmlformats-officedocument.presentationml.tags+xml"/>
  <Override PartName="/ppt/tags/tag607.xml" ContentType="application/vnd.openxmlformats-officedocument.presentationml.tags+xml"/>
  <Override PartName="/ppt/tags/tag608.xml" ContentType="application/vnd.openxmlformats-officedocument.presentationml.tags+xml"/>
  <Override PartName="/ppt/tags/tag609.xml" ContentType="application/vnd.openxmlformats-officedocument.presentationml.tags+xml"/>
  <Override PartName="/ppt/tags/tag610.xml" ContentType="application/vnd.openxmlformats-officedocument.presentationml.tags+xml"/>
  <Override PartName="/ppt/tags/tag611.xml" ContentType="application/vnd.openxmlformats-officedocument.presentationml.tags+xml"/>
  <Override PartName="/ppt/tags/tag612.xml" ContentType="application/vnd.openxmlformats-officedocument.presentationml.tags+xml"/>
  <Override PartName="/ppt/tags/tag613.xml" ContentType="application/vnd.openxmlformats-officedocument.presentationml.tags+xml"/>
  <Override PartName="/ppt/tags/tag614.xml" ContentType="application/vnd.openxmlformats-officedocument.presentationml.tags+xml"/>
  <Override PartName="/ppt/tags/tag615.xml" ContentType="application/vnd.openxmlformats-officedocument.presentationml.tags+xml"/>
  <Override PartName="/ppt/tags/tag616.xml" ContentType="application/vnd.openxmlformats-officedocument.presentationml.tags+xml"/>
  <Override PartName="/ppt/tags/tag617.xml" ContentType="application/vnd.openxmlformats-officedocument.presentationml.tags+xml"/>
  <Override PartName="/ppt/tags/tag618.xml" ContentType="application/vnd.openxmlformats-officedocument.presentationml.tags+xml"/>
  <Override PartName="/ppt/tags/tag619.xml" ContentType="application/vnd.openxmlformats-officedocument.presentationml.tags+xml"/>
  <Override PartName="/ppt/tags/tag620.xml" ContentType="application/vnd.openxmlformats-officedocument.presentationml.tags+xml"/>
  <Override PartName="/ppt/tags/tag621.xml" ContentType="application/vnd.openxmlformats-officedocument.presentationml.tags+xml"/>
  <Override PartName="/ppt/tags/tag622.xml" ContentType="application/vnd.openxmlformats-officedocument.presentationml.tags+xml"/>
  <Override PartName="/ppt/tags/tag623.xml" ContentType="application/vnd.openxmlformats-officedocument.presentationml.tags+xml"/>
  <Override PartName="/ppt/tags/tag624.xml" ContentType="application/vnd.openxmlformats-officedocument.presentationml.tags+xml"/>
  <Override PartName="/ppt/tags/tag625.xml" ContentType="application/vnd.openxmlformats-officedocument.presentationml.tags+xml"/>
  <Override PartName="/ppt/tags/tag626.xml" ContentType="application/vnd.openxmlformats-officedocument.presentationml.tags+xml"/>
  <Override PartName="/ppt/tags/tag627.xml" ContentType="application/vnd.openxmlformats-officedocument.presentationml.tags+xml"/>
  <Override PartName="/ppt/tags/tag628.xml" ContentType="application/vnd.openxmlformats-officedocument.presentationml.tags+xml"/>
  <Override PartName="/ppt/tags/tag629.xml" ContentType="application/vnd.openxmlformats-officedocument.presentationml.tags+xml"/>
  <Override PartName="/ppt/tags/tag630.xml" ContentType="application/vnd.openxmlformats-officedocument.presentationml.tags+xml"/>
  <Override PartName="/ppt/tags/tag631.xml" ContentType="application/vnd.openxmlformats-officedocument.presentationml.tags+xml"/>
  <Override PartName="/ppt/tags/tag632.xml" ContentType="application/vnd.openxmlformats-officedocument.presentationml.tags+xml"/>
  <Override PartName="/ppt/tags/tag633.xml" ContentType="application/vnd.openxmlformats-officedocument.presentationml.tags+xml"/>
  <Override PartName="/ppt/tags/tag634.xml" ContentType="application/vnd.openxmlformats-officedocument.presentationml.tags+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theme/theme37.xml" ContentType="application/vnd.openxmlformats-officedocument.theme+xml"/>
  <Override PartName="/ppt/tags/tag635.xml" ContentType="application/vnd.openxmlformats-officedocument.presentationml.tags+xml"/>
  <Override PartName="/ppt/tags/tag636.xml" ContentType="application/vnd.openxmlformats-officedocument.presentationml.tags+xml"/>
  <Override PartName="/ppt/tags/tag637.xml" ContentType="application/vnd.openxmlformats-officedocument.presentationml.tags+xml"/>
  <Override PartName="/ppt/tags/tag638.xml" ContentType="application/vnd.openxmlformats-officedocument.presentationml.tags+xml"/>
  <Override PartName="/ppt/tags/tag639.xml" ContentType="application/vnd.openxmlformats-officedocument.presentationml.tags+xml"/>
  <Override PartName="/ppt/tags/tag640.xml" ContentType="application/vnd.openxmlformats-officedocument.presentationml.tags+xml"/>
  <Override PartName="/ppt/tags/tag641.xml" ContentType="application/vnd.openxmlformats-officedocument.presentationml.tags+xml"/>
  <Override PartName="/ppt/tags/tag642.xml" ContentType="application/vnd.openxmlformats-officedocument.presentationml.tags+xml"/>
  <Override PartName="/ppt/tags/tag643.xml" ContentType="application/vnd.openxmlformats-officedocument.presentationml.tags+xml"/>
  <Override PartName="/ppt/tags/tag644.xml" ContentType="application/vnd.openxmlformats-officedocument.presentationml.tags+xml"/>
  <Override PartName="/ppt/tags/tag645.xml" ContentType="application/vnd.openxmlformats-officedocument.presentationml.tags+xml"/>
  <Override PartName="/ppt/tags/tag646.xml" ContentType="application/vnd.openxmlformats-officedocument.presentationml.tags+xml"/>
  <Override PartName="/ppt/tags/tag647.xml" ContentType="application/vnd.openxmlformats-officedocument.presentationml.tags+xml"/>
  <Override PartName="/ppt/tags/tag648.xml" ContentType="application/vnd.openxmlformats-officedocument.presentationml.tags+xml"/>
  <Override PartName="/ppt/tags/tag649.xml" ContentType="application/vnd.openxmlformats-officedocument.presentationml.tags+xml"/>
  <Override PartName="/ppt/tags/tag650.xml" ContentType="application/vnd.openxmlformats-officedocument.presentationml.tags+xml"/>
  <Override PartName="/ppt/tags/tag651.xml" ContentType="application/vnd.openxmlformats-officedocument.presentationml.tags+xml"/>
  <Override PartName="/ppt/tags/tag652.xml" ContentType="application/vnd.openxmlformats-officedocument.presentationml.tags+xml"/>
  <Override PartName="/ppt/tags/tag653.xml" ContentType="application/vnd.openxmlformats-officedocument.presentationml.tags+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theme/theme38.xml" ContentType="application/vnd.openxmlformats-officedocument.theme+xml"/>
  <Override PartName="/ppt/tags/tag654.xml" ContentType="application/vnd.openxmlformats-officedocument.presentationml.tags+xml"/>
  <Override PartName="/ppt/tags/tag655.xml" ContentType="application/vnd.openxmlformats-officedocument.presentationml.tags+xml"/>
  <Override PartName="/ppt/tags/tag656.xml" ContentType="application/vnd.openxmlformats-officedocument.presentationml.tags+xml"/>
  <Override PartName="/ppt/tags/tag657.xml" ContentType="application/vnd.openxmlformats-officedocument.presentationml.tags+xml"/>
  <Override PartName="/ppt/tags/tag658.xml" ContentType="application/vnd.openxmlformats-officedocument.presentationml.tags+xml"/>
  <Override PartName="/ppt/tags/tag659.xml" ContentType="application/vnd.openxmlformats-officedocument.presentationml.tags+xml"/>
  <Override PartName="/ppt/tags/tag660.xml" ContentType="application/vnd.openxmlformats-officedocument.presentationml.tags+xml"/>
  <Override PartName="/ppt/tags/tag661.xml" ContentType="application/vnd.openxmlformats-officedocument.presentationml.tags+xml"/>
  <Override PartName="/ppt/tags/tag662.xml" ContentType="application/vnd.openxmlformats-officedocument.presentationml.tags+xml"/>
  <Override PartName="/ppt/tags/tag663.xml" ContentType="application/vnd.openxmlformats-officedocument.presentationml.tags+xml"/>
  <Override PartName="/ppt/tags/tag664.xml" ContentType="application/vnd.openxmlformats-officedocument.presentationml.tags+xml"/>
  <Override PartName="/ppt/tags/tag665.xml" ContentType="application/vnd.openxmlformats-officedocument.presentationml.tags+xml"/>
  <Override PartName="/ppt/tags/tag666.xml" ContentType="application/vnd.openxmlformats-officedocument.presentationml.tags+xml"/>
  <Override PartName="/ppt/tags/tag667.xml" ContentType="application/vnd.openxmlformats-officedocument.presentationml.tags+xml"/>
  <Override PartName="/ppt/tags/tag668.xml" ContentType="application/vnd.openxmlformats-officedocument.presentationml.tags+xml"/>
  <Override PartName="/ppt/tags/tag669.xml" ContentType="application/vnd.openxmlformats-officedocument.presentationml.tags+xml"/>
  <Override PartName="/ppt/tags/tag670.xml" ContentType="application/vnd.openxmlformats-officedocument.presentationml.tags+xml"/>
  <Override PartName="/ppt/tags/tag671.xml" ContentType="application/vnd.openxmlformats-officedocument.presentationml.tags+xml"/>
  <Override PartName="/ppt/tags/tag672.xml" ContentType="application/vnd.openxmlformats-officedocument.presentationml.tags+xml"/>
  <Override PartName="/ppt/tags/tag673.xml" ContentType="application/vnd.openxmlformats-officedocument.presentationml.tags+xml"/>
  <Override PartName="/ppt/tags/tag674.xml" ContentType="application/vnd.openxmlformats-officedocument.presentationml.tags+xml"/>
  <Override PartName="/ppt/tags/tag675.xml" ContentType="application/vnd.openxmlformats-officedocument.presentationml.tags+xml"/>
  <Override PartName="/ppt/tags/tag676.xml" ContentType="application/vnd.openxmlformats-officedocument.presentationml.tags+xml"/>
  <Override PartName="/ppt/tags/tag677.xml" ContentType="application/vnd.openxmlformats-officedocument.presentationml.tags+xml"/>
  <Override PartName="/ppt/tags/tag678.xml" ContentType="application/vnd.openxmlformats-officedocument.presentationml.tags+xml"/>
  <Override PartName="/ppt/tags/tag679.xml" ContentType="application/vnd.openxmlformats-officedocument.presentationml.tags+xml"/>
  <Override PartName="/ppt/tags/tag680.xml" ContentType="application/vnd.openxmlformats-officedocument.presentationml.tags+xml"/>
  <Override PartName="/ppt/tags/tag681.xml" ContentType="application/vnd.openxmlformats-officedocument.presentationml.tags+xml"/>
  <Override PartName="/ppt/tags/tag682.xml" ContentType="application/vnd.openxmlformats-officedocument.presentationml.tags+xml"/>
  <Override PartName="/ppt/tags/tag683.xml" ContentType="application/vnd.openxmlformats-officedocument.presentationml.tags+xml"/>
  <Override PartName="/ppt/tags/tag684.xml" ContentType="application/vnd.openxmlformats-officedocument.presentationml.tags+xml"/>
  <Override PartName="/ppt/tags/tag685.xml" ContentType="application/vnd.openxmlformats-officedocument.presentationml.tags+xml"/>
  <Override PartName="/ppt/tags/tag686.xml" ContentType="application/vnd.openxmlformats-officedocument.presentationml.tags+xml"/>
  <Override PartName="/ppt/tags/tag687.xml" ContentType="application/vnd.openxmlformats-officedocument.presentationml.tags+xml"/>
  <Override PartName="/ppt/tags/tag688.xml" ContentType="application/vnd.openxmlformats-officedocument.presentationml.tags+xml"/>
  <Override PartName="/ppt/tags/tag689.xml" ContentType="application/vnd.openxmlformats-officedocument.presentationml.tags+xml"/>
  <Override PartName="/ppt/tags/tag690.xml" ContentType="application/vnd.openxmlformats-officedocument.presentationml.tags+xml"/>
  <Override PartName="/ppt/tags/tag691.xml" ContentType="application/vnd.openxmlformats-officedocument.presentationml.tags+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theme/theme39.xml" ContentType="application/vnd.openxmlformats-officedocument.theme+xml"/>
  <Override PartName="/ppt/tags/tag692.xml" ContentType="application/vnd.openxmlformats-officedocument.presentationml.tags+xml"/>
  <Override PartName="/ppt/tags/tag693.xml" ContentType="application/vnd.openxmlformats-officedocument.presentationml.tags+xml"/>
  <Override PartName="/ppt/tags/tag694.xml" ContentType="application/vnd.openxmlformats-officedocument.presentationml.tags+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theme/theme40.xml" ContentType="application/vnd.openxmlformats-officedocument.theme+xml"/>
  <Override PartName="/ppt/tags/tag695.xml" ContentType="application/vnd.openxmlformats-officedocument.presentationml.tags+xml"/>
  <Override PartName="/ppt/tags/tag696.xml" ContentType="application/vnd.openxmlformats-officedocument.presentationml.tags+xml"/>
  <Override PartName="/ppt/tags/tag697.xml" ContentType="application/vnd.openxmlformats-officedocument.presentationml.tags+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theme/theme41.xml" ContentType="application/vnd.openxmlformats-officedocument.theme+xml"/>
  <Override PartName="/ppt/tags/tag698.xml" ContentType="application/vnd.openxmlformats-officedocument.presentationml.tags+xml"/>
  <Override PartName="/ppt/tags/tag699.xml" ContentType="application/vnd.openxmlformats-officedocument.presentationml.tags+xml"/>
  <Override PartName="/ppt/tags/tag700.xml" ContentType="application/vnd.openxmlformats-officedocument.presentationml.tags+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theme/theme42.xml" ContentType="application/vnd.openxmlformats-officedocument.theme+xml"/>
  <Override PartName="/ppt/tags/tag701.xml" ContentType="application/vnd.openxmlformats-officedocument.presentationml.tags+xml"/>
  <Override PartName="/ppt/tags/tag702.xml" ContentType="application/vnd.openxmlformats-officedocument.presentationml.tags+xml"/>
  <Override PartName="/ppt/tags/tag703.xml" ContentType="application/vnd.openxmlformats-officedocument.presentationml.tags+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theme/theme43.xml" ContentType="application/vnd.openxmlformats-officedocument.theme+xml"/>
  <Override PartName="/ppt/tags/tag704.xml" ContentType="application/vnd.openxmlformats-officedocument.presentationml.tags+xml"/>
  <Override PartName="/ppt/tags/tag705.xml" ContentType="application/vnd.openxmlformats-officedocument.presentationml.tags+xml"/>
  <Override PartName="/ppt/tags/tag706.xml" ContentType="application/vnd.openxmlformats-officedocument.presentationml.tags+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theme/theme44.xml" ContentType="application/vnd.openxmlformats-officedocument.theme+xml"/>
  <Override PartName="/ppt/tags/tag707.xml" ContentType="application/vnd.openxmlformats-officedocument.presentationml.tags+xml"/>
  <Override PartName="/ppt/tags/tag708.xml" ContentType="application/vnd.openxmlformats-officedocument.presentationml.tags+xml"/>
  <Override PartName="/ppt/tags/tag709.xml" ContentType="application/vnd.openxmlformats-officedocument.presentationml.tags+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theme/theme45.xml" ContentType="application/vnd.openxmlformats-officedocument.theme+xml"/>
  <Override PartName="/ppt/tags/tag710.xml" ContentType="application/vnd.openxmlformats-officedocument.presentationml.tags+xml"/>
  <Override PartName="/ppt/tags/tag711.xml" ContentType="application/vnd.openxmlformats-officedocument.presentationml.tags+xml"/>
  <Override PartName="/ppt/tags/tag712.xml" ContentType="application/vnd.openxmlformats-officedocument.presentationml.tags+xml"/>
  <Override PartName="/ppt/tags/tag713.xml" ContentType="application/vnd.openxmlformats-officedocument.presentationml.tags+xml"/>
  <Override PartName="/ppt/tags/tag714.xml" ContentType="application/vnd.openxmlformats-officedocument.presentationml.tags+xml"/>
  <Override PartName="/ppt/tags/tag715.xml" ContentType="application/vnd.openxmlformats-officedocument.presentationml.tags+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theme/theme46.xml" ContentType="application/vnd.openxmlformats-officedocument.theme+xml"/>
  <Override PartName="/ppt/tags/tag716.xml" ContentType="application/vnd.openxmlformats-officedocument.presentationml.tags+xml"/>
  <Override PartName="/ppt/tags/tag717.xml" ContentType="application/vnd.openxmlformats-officedocument.presentationml.tags+xml"/>
  <Override PartName="/ppt/tags/tag718.xml" ContentType="application/vnd.openxmlformats-officedocument.presentationml.tags+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theme/theme47.xml" ContentType="application/vnd.openxmlformats-officedocument.theme+xml"/>
  <Override PartName="/ppt/tags/tag719.xml" ContentType="application/vnd.openxmlformats-officedocument.presentationml.tags+xml"/>
  <Override PartName="/ppt/tags/tag720.xml" ContentType="application/vnd.openxmlformats-officedocument.presentationml.tags+xml"/>
  <Override PartName="/ppt/tags/tag721.xml" ContentType="application/vnd.openxmlformats-officedocument.presentationml.tags+xml"/>
  <Override PartName="/ppt/tags/tag722.xml" ContentType="application/vnd.openxmlformats-officedocument.presentationml.tags+xml"/>
  <Override PartName="/ppt/tags/tag723.xml" ContentType="application/vnd.openxmlformats-officedocument.presentationml.tags+xml"/>
  <Override PartName="/ppt/tags/tag724.xml" ContentType="application/vnd.openxmlformats-officedocument.presentationml.tags+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theme/theme48.xml" ContentType="application/vnd.openxmlformats-officedocument.theme+xml"/>
  <Override PartName="/ppt/slideLayouts/slideLayout567.xml" ContentType="application/vnd.openxmlformats-officedocument.presentationml.slideLayout+xml"/>
  <Override PartName="/ppt/slideLayouts/slideLayout568.xml" ContentType="application/vnd.openxmlformats-officedocument.presentationml.slideLayout+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slideLayouts/slideLayout575.xml" ContentType="application/vnd.openxmlformats-officedocument.presentationml.slideLayout+xml"/>
  <Override PartName="/ppt/slideLayouts/slideLayout576.xml" ContentType="application/vnd.openxmlformats-officedocument.presentationml.slideLayout+xml"/>
  <Override PartName="/ppt/slideLayouts/slideLayout577.xml" ContentType="application/vnd.openxmlformats-officedocument.presentationml.slideLayout+xml"/>
  <Override PartName="/ppt/theme/theme49.xml" ContentType="application/vnd.openxmlformats-officedocument.theme+xml"/>
  <Override PartName="/ppt/slideLayouts/slideLayout578.xml" ContentType="application/vnd.openxmlformats-officedocument.presentationml.slideLayout+xml"/>
  <Override PartName="/ppt/slideLayouts/slideLayout579.xml" ContentType="application/vnd.openxmlformats-officedocument.presentationml.slideLayout+xml"/>
  <Override PartName="/ppt/slideLayouts/slideLayout580.xml" ContentType="application/vnd.openxmlformats-officedocument.presentationml.slideLayout+xml"/>
  <Override PartName="/ppt/slideLayouts/slideLayout581.xml" ContentType="application/vnd.openxmlformats-officedocument.presentationml.slideLayout+xml"/>
  <Override PartName="/ppt/slideLayouts/slideLayout582.xml" ContentType="application/vnd.openxmlformats-officedocument.presentationml.slideLayout+xml"/>
  <Override PartName="/ppt/slideLayouts/slideLayout583.xml" ContentType="application/vnd.openxmlformats-officedocument.presentationml.slideLayout+xml"/>
  <Override PartName="/ppt/slideLayouts/slideLayout584.xml" ContentType="application/vnd.openxmlformats-officedocument.presentationml.slideLayout+xml"/>
  <Override PartName="/ppt/slideLayouts/slideLayout585.xml" ContentType="application/vnd.openxmlformats-officedocument.presentationml.slideLayout+xml"/>
  <Override PartName="/ppt/slideLayouts/slideLayout586.xml" ContentType="application/vnd.openxmlformats-officedocument.presentationml.slideLayout+xml"/>
  <Override PartName="/ppt/slideLayouts/slideLayout587.xml" ContentType="application/vnd.openxmlformats-officedocument.presentationml.slideLayout+xml"/>
  <Override PartName="/ppt/slideLayouts/slideLayout588.xml" ContentType="application/vnd.openxmlformats-officedocument.presentationml.slideLayout+xml"/>
  <Override PartName="/ppt/slideLayouts/slideLayout589.xml" ContentType="application/vnd.openxmlformats-officedocument.presentationml.slideLayout+xml"/>
  <Override PartName="/ppt/slideLayouts/slideLayout590.xml" ContentType="application/vnd.openxmlformats-officedocument.presentationml.slideLayout+xml"/>
  <Override PartName="/ppt/theme/theme50.xml" ContentType="application/vnd.openxmlformats-officedocument.theme+xml"/>
  <Override PartName="/ppt/slideLayouts/slideLayout591.xml" ContentType="application/vnd.openxmlformats-officedocument.presentationml.slideLayout+xml"/>
  <Override PartName="/ppt/slideLayouts/slideLayout592.xml" ContentType="application/vnd.openxmlformats-officedocument.presentationml.slideLayout+xml"/>
  <Override PartName="/ppt/slideLayouts/slideLayout593.xml" ContentType="application/vnd.openxmlformats-officedocument.presentationml.slideLayout+xml"/>
  <Override PartName="/ppt/slideLayouts/slideLayout594.xml" ContentType="application/vnd.openxmlformats-officedocument.presentationml.slideLayout+xml"/>
  <Override PartName="/ppt/slideLayouts/slideLayout595.xml" ContentType="application/vnd.openxmlformats-officedocument.presentationml.slideLayout+xml"/>
  <Override PartName="/ppt/slideLayouts/slideLayout596.xml" ContentType="application/vnd.openxmlformats-officedocument.presentationml.slideLayout+xml"/>
  <Override PartName="/ppt/slideLayouts/slideLayout597.xml" ContentType="application/vnd.openxmlformats-officedocument.presentationml.slideLayout+xml"/>
  <Override PartName="/ppt/slideLayouts/slideLayout598.xml" ContentType="application/vnd.openxmlformats-officedocument.presentationml.slideLayout+xml"/>
  <Override PartName="/ppt/slideLayouts/slideLayout599.xml" ContentType="application/vnd.openxmlformats-officedocument.presentationml.slideLayout+xml"/>
  <Override PartName="/ppt/slideLayouts/slideLayout600.xml" ContentType="application/vnd.openxmlformats-officedocument.presentationml.slideLayout+xml"/>
  <Override PartName="/ppt/slideLayouts/slideLayout601.xml" ContentType="application/vnd.openxmlformats-officedocument.presentationml.slideLayout+xml"/>
  <Override PartName="/ppt/slideLayouts/slideLayout602.xml" ContentType="application/vnd.openxmlformats-officedocument.presentationml.slideLayout+xml"/>
  <Override PartName="/ppt/slideLayouts/slideLayout603.xml" ContentType="application/vnd.openxmlformats-officedocument.presentationml.slideLayout+xml"/>
  <Override PartName="/ppt/theme/theme51.xml" ContentType="application/vnd.openxmlformats-officedocument.theme+xml"/>
  <Override PartName="/ppt/slideLayouts/slideLayout604.xml" ContentType="application/vnd.openxmlformats-officedocument.presentationml.slideLayout+xml"/>
  <Override PartName="/ppt/slideLayouts/slideLayout605.xml" ContentType="application/vnd.openxmlformats-officedocument.presentationml.slideLayout+xml"/>
  <Override PartName="/ppt/slideLayouts/slideLayout606.xml" ContentType="application/vnd.openxmlformats-officedocument.presentationml.slideLayout+xml"/>
  <Override PartName="/ppt/slideLayouts/slideLayout607.xml" ContentType="application/vnd.openxmlformats-officedocument.presentationml.slideLayout+xml"/>
  <Override PartName="/ppt/slideLayouts/slideLayout608.xml" ContentType="application/vnd.openxmlformats-officedocument.presentationml.slideLayout+xml"/>
  <Override PartName="/ppt/slideLayouts/slideLayout609.xml" ContentType="application/vnd.openxmlformats-officedocument.presentationml.slideLayout+xml"/>
  <Override PartName="/ppt/slideLayouts/slideLayout610.xml" ContentType="application/vnd.openxmlformats-officedocument.presentationml.slideLayout+xml"/>
  <Override PartName="/ppt/slideLayouts/slideLayout611.xml" ContentType="application/vnd.openxmlformats-officedocument.presentationml.slideLayout+xml"/>
  <Override PartName="/ppt/slideLayouts/slideLayout612.xml" ContentType="application/vnd.openxmlformats-officedocument.presentationml.slideLayout+xml"/>
  <Override PartName="/ppt/slideLayouts/slideLayout613.xml" ContentType="application/vnd.openxmlformats-officedocument.presentationml.slideLayout+xml"/>
  <Override PartName="/ppt/slideLayouts/slideLayout614.xml" ContentType="application/vnd.openxmlformats-officedocument.presentationml.slideLayout+xml"/>
  <Override PartName="/ppt/slideLayouts/slideLayout615.xml" ContentType="application/vnd.openxmlformats-officedocument.presentationml.slideLayout+xml"/>
  <Override PartName="/ppt/slideLayouts/slideLayout616.xml" ContentType="application/vnd.openxmlformats-officedocument.presentationml.slideLayout+xml"/>
  <Override PartName="/ppt/theme/theme52.xml" ContentType="application/vnd.openxmlformats-officedocument.theme+xml"/>
  <Override PartName="/ppt/slideLayouts/slideLayout617.xml" ContentType="application/vnd.openxmlformats-officedocument.presentationml.slideLayout+xml"/>
  <Override PartName="/ppt/slideLayouts/slideLayout618.xml" ContentType="application/vnd.openxmlformats-officedocument.presentationml.slideLayout+xml"/>
  <Override PartName="/ppt/slideLayouts/slideLayout619.xml" ContentType="application/vnd.openxmlformats-officedocument.presentationml.slideLayout+xml"/>
  <Override PartName="/ppt/slideLayouts/slideLayout620.xml" ContentType="application/vnd.openxmlformats-officedocument.presentationml.slideLayout+xml"/>
  <Override PartName="/ppt/slideLayouts/slideLayout621.xml" ContentType="application/vnd.openxmlformats-officedocument.presentationml.slideLayout+xml"/>
  <Override PartName="/ppt/slideLayouts/slideLayout622.xml" ContentType="application/vnd.openxmlformats-officedocument.presentationml.slideLayout+xml"/>
  <Override PartName="/ppt/slideLayouts/slideLayout623.xml" ContentType="application/vnd.openxmlformats-officedocument.presentationml.slideLayout+xml"/>
  <Override PartName="/ppt/slideLayouts/slideLayout624.xml" ContentType="application/vnd.openxmlformats-officedocument.presentationml.slideLayout+xml"/>
  <Override PartName="/ppt/slideLayouts/slideLayout625.xml" ContentType="application/vnd.openxmlformats-officedocument.presentationml.slideLayout+xml"/>
  <Override PartName="/ppt/slideLayouts/slideLayout626.xml" ContentType="application/vnd.openxmlformats-officedocument.presentationml.slideLayout+xml"/>
  <Override PartName="/ppt/slideLayouts/slideLayout627.xml" ContentType="application/vnd.openxmlformats-officedocument.presentationml.slideLayout+xml"/>
  <Override PartName="/ppt/slideLayouts/slideLayout628.xml" ContentType="application/vnd.openxmlformats-officedocument.presentationml.slideLayout+xml"/>
  <Override PartName="/ppt/slideLayouts/slideLayout629.xml" ContentType="application/vnd.openxmlformats-officedocument.presentationml.slideLayout+xml"/>
  <Override PartName="/ppt/theme/theme53.xml" ContentType="application/vnd.openxmlformats-officedocument.theme+xml"/>
  <Override PartName="/ppt/slideLayouts/slideLayout630.xml" ContentType="application/vnd.openxmlformats-officedocument.presentationml.slideLayout+xml"/>
  <Override PartName="/ppt/slideLayouts/slideLayout631.xml" ContentType="application/vnd.openxmlformats-officedocument.presentationml.slideLayout+xml"/>
  <Override PartName="/ppt/slideLayouts/slideLayout632.xml" ContentType="application/vnd.openxmlformats-officedocument.presentationml.slideLayout+xml"/>
  <Override PartName="/ppt/slideLayouts/slideLayout633.xml" ContentType="application/vnd.openxmlformats-officedocument.presentationml.slideLayout+xml"/>
  <Override PartName="/ppt/slideLayouts/slideLayout634.xml" ContentType="application/vnd.openxmlformats-officedocument.presentationml.slideLayout+xml"/>
  <Override PartName="/ppt/slideLayouts/slideLayout635.xml" ContentType="application/vnd.openxmlformats-officedocument.presentationml.slideLayout+xml"/>
  <Override PartName="/ppt/slideLayouts/slideLayout636.xml" ContentType="application/vnd.openxmlformats-officedocument.presentationml.slideLayout+xml"/>
  <Override PartName="/ppt/slideLayouts/slideLayout637.xml" ContentType="application/vnd.openxmlformats-officedocument.presentationml.slideLayout+xml"/>
  <Override PartName="/ppt/slideLayouts/slideLayout638.xml" ContentType="application/vnd.openxmlformats-officedocument.presentationml.slideLayout+xml"/>
  <Override PartName="/ppt/slideLayouts/slideLayout639.xml" ContentType="application/vnd.openxmlformats-officedocument.presentationml.slideLayout+xml"/>
  <Override PartName="/ppt/slideLayouts/slideLayout640.xml" ContentType="application/vnd.openxmlformats-officedocument.presentationml.slideLayout+xml"/>
  <Override PartName="/ppt/theme/theme54.xml" ContentType="application/vnd.openxmlformats-officedocument.theme+xml"/>
  <Override PartName="/ppt/slideLayouts/slideLayout641.xml" ContentType="application/vnd.openxmlformats-officedocument.presentationml.slideLayout+xml"/>
  <Override PartName="/ppt/slideLayouts/slideLayout642.xml" ContentType="application/vnd.openxmlformats-officedocument.presentationml.slideLayout+xml"/>
  <Override PartName="/ppt/slideLayouts/slideLayout643.xml" ContentType="application/vnd.openxmlformats-officedocument.presentationml.slideLayout+xml"/>
  <Override PartName="/ppt/slideLayouts/slideLayout644.xml" ContentType="application/vnd.openxmlformats-officedocument.presentationml.slideLayout+xml"/>
  <Override PartName="/ppt/slideLayouts/slideLayout645.xml" ContentType="application/vnd.openxmlformats-officedocument.presentationml.slideLayout+xml"/>
  <Override PartName="/ppt/slideLayouts/slideLayout646.xml" ContentType="application/vnd.openxmlformats-officedocument.presentationml.slideLayout+xml"/>
  <Override PartName="/ppt/slideLayouts/slideLayout647.xml" ContentType="application/vnd.openxmlformats-officedocument.presentationml.slideLayout+xml"/>
  <Override PartName="/ppt/slideLayouts/slideLayout648.xml" ContentType="application/vnd.openxmlformats-officedocument.presentationml.slideLayout+xml"/>
  <Override PartName="/ppt/slideLayouts/slideLayout649.xml" ContentType="application/vnd.openxmlformats-officedocument.presentationml.slideLayout+xml"/>
  <Override PartName="/ppt/slideLayouts/slideLayout650.xml" ContentType="application/vnd.openxmlformats-officedocument.presentationml.slideLayout+xml"/>
  <Override PartName="/ppt/slideLayouts/slideLayout651.xml" ContentType="application/vnd.openxmlformats-officedocument.presentationml.slideLayout+xml"/>
  <Override PartName="/ppt/theme/theme55.xml" ContentType="application/vnd.openxmlformats-officedocument.theme+xml"/>
  <Override PartName="/ppt/slideLayouts/slideLayout652.xml" ContentType="application/vnd.openxmlformats-officedocument.presentationml.slideLayout+xml"/>
  <Override PartName="/ppt/slideLayouts/slideLayout653.xml" ContentType="application/vnd.openxmlformats-officedocument.presentationml.slideLayout+xml"/>
  <Override PartName="/ppt/slideLayouts/slideLayout654.xml" ContentType="application/vnd.openxmlformats-officedocument.presentationml.slideLayout+xml"/>
  <Override PartName="/ppt/slideLayouts/slideLayout655.xml" ContentType="application/vnd.openxmlformats-officedocument.presentationml.slideLayout+xml"/>
  <Override PartName="/ppt/slideLayouts/slideLayout656.xml" ContentType="application/vnd.openxmlformats-officedocument.presentationml.slideLayout+xml"/>
  <Override PartName="/ppt/slideLayouts/slideLayout657.xml" ContentType="application/vnd.openxmlformats-officedocument.presentationml.slideLayout+xml"/>
  <Override PartName="/ppt/slideLayouts/slideLayout658.xml" ContentType="application/vnd.openxmlformats-officedocument.presentationml.slideLayout+xml"/>
  <Override PartName="/ppt/slideLayouts/slideLayout659.xml" ContentType="application/vnd.openxmlformats-officedocument.presentationml.slideLayout+xml"/>
  <Override PartName="/ppt/slideLayouts/slideLayout660.xml" ContentType="application/vnd.openxmlformats-officedocument.presentationml.slideLayout+xml"/>
  <Override PartName="/ppt/slideLayouts/slideLayout661.xml" ContentType="application/vnd.openxmlformats-officedocument.presentationml.slideLayout+xml"/>
  <Override PartName="/ppt/slideLayouts/slideLayout662.xml" ContentType="application/vnd.openxmlformats-officedocument.presentationml.slideLayout+xml"/>
  <Override PartName="/ppt/slideLayouts/slideLayout663.xml" ContentType="application/vnd.openxmlformats-officedocument.presentationml.slideLayout+xml"/>
  <Override PartName="/ppt/slideLayouts/slideLayout664.xml" ContentType="application/vnd.openxmlformats-officedocument.presentationml.slideLayout+xml"/>
  <Override PartName="/ppt/theme/theme56.xml" ContentType="application/vnd.openxmlformats-officedocument.theme+xml"/>
  <Override PartName="/ppt/slideLayouts/slideLayout665.xml" ContentType="application/vnd.openxmlformats-officedocument.presentationml.slideLayout+xml"/>
  <Override PartName="/ppt/slideLayouts/slideLayout666.xml" ContentType="application/vnd.openxmlformats-officedocument.presentationml.slideLayout+xml"/>
  <Override PartName="/ppt/slideLayouts/slideLayout667.xml" ContentType="application/vnd.openxmlformats-officedocument.presentationml.slideLayout+xml"/>
  <Override PartName="/ppt/slideLayouts/slideLayout668.xml" ContentType="application/vnd.openxmlformats-officedocument.presentationml.slideLayout+xml"/>
  <Override PartName="/ppt/slideLayouts/slideLayout669.xml" ContentType="application/vnd.openxmlformats-officedocument.presentationml.slideLayout+xml"/>
  <Override PartName="/ppt/slideLayouts/slideLayout670.xml" ContentType="application/vnd.openxmlformats-officedocument.presentationml.slideLayout+xml"/>
  <Override PartName="/ppt/slideLayouts/slideLayout671.xml" ContentType="application/vnd.openxmlformats-officedocument.presentationml.slideLayout+xml"/>
  <Override PartName="/ppt/slideLayouts/slideLayout672.xml" ContentType="application/vnd.openxmlformats-officedocument.presentationml.slideLayout+xml"/>
  <Override PartName="/ppt/slideLayouts/slideLayout673.xml" ContentType="application/vnd.openxmlformats-officedocument.presentationml.slideLayout+xml"/>
  <Override PartName="/ppt/slideLayouts/slideLayout674.xml" ContentType="application/vnd.openxmlformats-officedocument.presentationml.slideLayout+xml"/>
  <Override PartName="/ppt/slideLayouts/slideLayout675.xml" ContentType="application/vnd.openxmlformats-officedocument.presentationml.slideLayout+xml"/>
  <Override PartName="/ppt/slideLayouts/slideLayout676.xml" ContentType="application/vnd.openxmlformats-officedocument.presentationml.slideLayout+xml"/>
  <Override PartName="/ppt/slideLayouts/slideLayout677.xml" ContentType="application/vnd.openxmlformats-officedocument.presentationml.slideLayout+xml"/>
  <Override PartName="/ppt/theme/theme57.xml" ContentType="application/vnd.openxmlformats-officedocument.theme+xml"/>
  <Override PartName="/ppt/slideLayouts/slideLayout678.xml" ContentType="application/vnd.openxmlformats-officedocument.presentationml.slideLayout+xml"/>
  <Override PartName="/ppt/slideLayouts/slideLayout679.xml" ContentType="application/vnd.openxmlformats-officedocument.presentationml.slideLayout+xml"/>
  <Override PartName="/ppt/slideLayouts/slideLayout680.xml" ContentType="application/vnd.openxmlformats-officedocument.presentationml.slideLayout+xml"/>
  <Override PartName="/ppt/slideLayouts/slideLayout681.xml" ContentType="application/vnd.openxmlformats-officedocument.presentationml.slideLayout+xml"/>
  <Override PartName="/ppt/slideLayouts/slideLayout682.xml" ContentType="application/vnd.openxmlformats-officedocument.presentationml.slideLayout+xml"/>
  <Override PartName="/ppt/slideLayouts/slideLayout683.xml" ContentType="application/vnd.openxmlformats-officedocument.presentationml.slideLayout+xml"/>
  <Override PartName="/ppt/slideLayouts/slideLayout684.xml" ContentType="application/vnd.openxmlformats-officedocument.presentationml.slideLayout+xml"/>
  <Override PartName="/ppt/slideLayouts/slideLayout685.xml" ContentType="application/vnd.openxmlformats-officedocument.presentationml.slideLayout+xml"/>
  <Override PartName="/ppt/slideLayouts/slideLayout686.xml" ContentType="application/vnd.openxmlformats-officedocument.presentationml.slideLayout+xml"/>
  <Override PartName="/ppt/slideLayouts/slideLayout687.xml" ContentType="application/vnd.openxmlformats-officedocument.presentationml.slideLayout+xml"/>
  <Override PartName="/ppt/slideLayouts/slideLayout688.xml" ContentType="application/vnd.openxmlformats-officedocument.presentationml.slideLayout+xml"/>
  <Override PartName="/ppt/slideLayouts/slideLayout689.xml" ContentType="application/vnd.openxmlformats-officedocument.presentationml.slideLayout+xml"/>
  <Override PartName="/ppt/slideLayouts/slideLayout690.xml" ContentType="application/vnd.openxmlformats-officedocument.presentationml.slideLayout+xml"/>
  <Override PartName="/ppt/theme/theme58.xml" ContentType="application/vnd.openxmlformats-officedocument.theme+xml"/>
  <Override PartName="/ppt/tags/tag725.xml" ContentType="application/vnd.openxmlformats-officedocument.presentationml.tags+xml"/>
  <Override PartName="/ppt/tags/tag726.xml" ContentType="application/vnd.openxmlformats-officedocument.presentationml.tags+xml"/>
  <Override PartName="/ppt/tags/tag727.xml" ContentType="application/vnd.openxmlformats-officedocument.presentationml.tags+xml"/>
  <Override PartName="/ppt/slideLayouts/slideLayout691.xml" ContentType="application/vnd.openxmlformats-officedocument.presentationml.slideLayout+xml"/>
  <Override PartName="/ppt/slideLayouts/slideLayout692.xml" ContentType="application/vnd.openxmlformats-officedocument.presentationml.slideLayout+xml"/>
  <Override PartName="/ppt/slideLayouts/slideLayout693.xml" ContentType="application/vnd.openxmlformats-officedocument.presentationml.slideLayout+xml"/>
  <Override PartName="/ppt/slideLayouts/slideLayout694.xml" ContentType="application/vnd.openxmlformats-officedocument.presentationml.slideLayout+xml"/>
  <Override PartName="/ppt/slideLayouts/slideLayout695.xml" ContentType="application/vnd.openxmlformats-officedocument.presentationml.slideLayout+xml"/>
  <Override PartName="/ppt/slideLayouts/slideLayout696.xml" ContentType="application/vnd.openxmlformats-officedocument.presentationml.slideLayout+xml"/>
  <Override PartName="/ppt/slideLayouts/slideLayout697.xml" ContentType="application/vnd.openxmlformats-officedocument.presentationml.slideLayout+xml"/>
  <Override PartName="/ppt/slideLayouts/slideLayout698.xml" ContentType="application/vnd.openxmlformats-officedocument.presentationml.slideLayout+xml"/>
  <Override PartName="/ppt/slideLayouts/slideLayout699.xml" ContentType="application/vnd.openxmlformats-officedocument.presentationml.slideLayout+xml"/>
  <Override PartName="/ppt/slideLayouts/slideLayout700.xml" ContentType="application/vnd.openxmlformats-officedocument.presentationml.slideLayout+xml"/>
  <Override PartName="/ppt/slideLayouts/slideLayout701.xml" ContentType="application/vnd.openxmlformats-officedocument.presentationml.slideLayout+xml"/>
  <Override PartName="/ppt/slideLayouts/slideLayout702.xml" ContentType="application/vnd.openxmlformats-officedocument.presentationml.slideLayout+xml"/>
  <Override PartName="/ppt/slideLayouts/slideLayout703.xml" ContentType="application/vnd.openxmlformats-officedocument.presentationml.slideLayout+xml"/>
  <Override PartName="/ppt/theme/theme59.xml" ContentType="application/vnd.openxmlformats-officedocument.theme+xml"/>
  <Override PartName="/ppt/tags/tag728.xml" ContentType="application/vnd.openxmlformats-officedocument.presentationml.tags+xml"/>
  <Override PartName="/ppt/tags/tag729.xml" ContentType="application/vnd.openxmlformats-officedocument.presentationml.tags+xml"/>
  <Override PartName="/ppt/tags/tag730.xml" ContentType="application/vnd.openxmlformats-officedocument.presentationml.tags+xml"/>
  <Override PartName="/ppt/slideLayouts/slideLayout704.xml" ContentType="application/vnd.openxmlformats-officedocument.presentationml.slideLayout+xml"/>
  <Override PartName="/ppt/slideLayouts/slideLayout705.xml" ContentType="application/vnd.openxmlformats-officedocument.presentationml.slideLayout+xml"/>
  <Override PartName="/ppt/slideLayouts/slideLayout706.xml" ContentType="application/vnd.openxmlformats-officedocument.presentationml.slideLayout+xml"/>
  <Override PartName="/ppt/slideLayouts/slideLayout707.xml" ContentType="application/vnd.openxmlformats-officedocument.presentationml.slideLayout+xml"/>
  <Override PartName="/ppt/slideLayouts/slideLayout708.xml" ContentType="application/vnd.openxmlformats-officedocument.presentationml.slideLayout+xml"/>
  <Override PartName="/ppt/slideLayouts/slideLayout709.xml" ContentType="application/vnd.openxmlformats-officedocument.presentationml.slideLayout+xml"/>
  <Override PartName="/ppt/slideLayouts/slideLayout710.xml" ContentType="application/vnd.openxmlformats-officedocument.presentationml.slideLayout+xml"/>
  <Override PartName="/ppt/slideLayouts/slideLayout711.xml" ContentType="application/vnd.openxmlformats-officedocument.presentationml.slideLayout+xml"/>
  <Override PartName="/ppt/slideLayouts/slideLayout712.xml" ContentType="application/vnd.openxmlformats-officedocument.presentationml.slideLayout+xml"/>
  <Override PartName="/ppt/slideLayouts/slideLayout713.xml" ContentType="application/vnd.openxmlformats-officedocument.presentationml.slideLayout+xml"/>
  <Override PartName="/ppt/slideLayouts/slideLayout714.xml" ContentType="application/vnd.openxmlformats-officedocument.presentationml.slideLayout+xml"/>
  <Override PartName="/ppt/theme/theme60.xml" ContentType="application/vnd.openxmlformats-officedocument.theme+xml"/>
  <Override PartName="/ppt/slideLayouts/slideLayout715.xml" ContentType="application/vnd.openxmlformats-officedocument.presentationml.slideLayout+xml"/>
  <Override PartName="/ppt/slideLayouts/slideLayout716.xml" ContentType="application/vnd.openxmlformats-officedocument.presentationml.slideLayout+xml"/>
  <Override PartName="/ppt/slideLayouts/slideLayout717.xml" ContentType="application/vnd.openxmlformats-officedocument.presentationml.slideLayout+xml"/>
  <Override PartName="/ppt/slideLayouts/slideLayout718.xml" ContentType="application/vnd.openxmlformats-officedocument.presentationml.slideLayout+xml"/>
  <Override PartName="/ppt/slideLayouts/slideLayout719.xml" ContentType="application/vnd.openxmlformats-officedocument.presentationml.slideLayout+xml"/>
  <Override PartName="/ppt/slideLayouts/slideLayout720.xml" ContentType="application/vnd.openxmlformats-officedocument.presentationml.slideLayout+xml"/>
  <Override PartName="/ppt/slideLayouts/slideLayout721.xml" ContentType="application/vnd.openxmlformats-officedocument.presentationml.slideLayout+xml"/>
  <Override PartName="/ppt/slideLayouts/slideLayout722.xml" ContentType="application/vnd.openxmlformats-officedocument.presentationml.slideLayout+xml"/>
  <Override PartName="/ppt/slideLayouts/slideLayout723.xml" ContentType="application/vnd.openxmlformats-officedocument.presentationml.slideLayout+xml"/>
  <Override PartName="/ppt/slideLayouts/slideLayout724.xml" ContentType="application/vnd.openxmlformats-officedocument.presentationml.slideLayout+xml"/>
  <Override PartName="/ppt/slideLayouts/slideLayout725.xml" ContentType="application/vnd.openxmlformats-officedocument.presentationml.slideLayout+xml"/>
  <Override PartName="/ppt/slideLayouts/slideLayout726.xml" ContentType="application/vnd.openxmlformats-officedocument.presentationml.slideLayout+xml"/>
  <Override PartName="/ppt/slideLayouts/slideLayout727.xml" ContentType="application/vnd.openxmlformats-officedocument.presentationml.slideLayout+xml"/>
  <Override PartName="/ppt/theme/theme61.xml" ContentType="application/vnd.openxmlformats-officedocument.theme+xml"/>
  <Override PartName="/ppt/slideLayouts/slideLayout728.xml" ContentType="application/vnd.openxmlformats-officedocument.presentationml.slideLayout+xml"/>
  <Override PartName="/ppt/slideLayouts/slideLayout729.xml" ContentType="application/vnd.openxmlformats-officedocument.presentationml.slideLayout+xml"/>
  <Override PartName="/ppt/slideLayouts/slideLayout730.xml" ContentType="application/vnd.openxmlformats-officedocument.presentationml.slideLayout+xml"/>
  <Override PartName="/ppt/slideLayouts/slideLayout731.xml" ContentType="application/vnd.openxmlformats-officedocument.presentationml.slideLayout+xml"/>
  <Override PartName="/ppt/slideLayouts/slideLayout732.xml" ContentType="application/vnd.openxmlformats-officedocument.presentationml.slideLayout+xml"/>
  <Override PartName="/ppt/slideLayouts/slideLayout733.xml" ContentType="application/vnd.openxmlformats-officedocument.presentationml.slideLayout+xml"/>
  <Override PartName="/ppt/slideLayouts/slideLayout734.xml" ContentType="application/vnd.openxmlformats-officedocument.presentationml.slideLayout+xml"/>
  <Override PartName="/ppt/slideLayouts/slideLayout735.xml" ContentType="application/vnd.openxmlformats-officedocument.presentationml.slideLayout+xml"/>
  <Override PartName="/ppt/slideLayouts/slideLayout736.xml" ContentType="application/vnd.openxmlformats-officedocument.presentationml.slideLayout+xml"/>
  <Override PartName="/ppt/slideLayouts/slideLayout737.xml" ContentType="application/vnd.openxmlformats-officedocument.presentationml.slideLayout+xml"/>
  <Override PartName="/ppt/slideLayouts/slideLayout738.xml" ContentType="application/vnd.openxmlformats-officedocument.presentationml.slideLayout+xml"/>
  <Override PartName="/ppt/slideLayouts/slideLayout739.xml" ContentType="application/vnd.openxmlformats-officedocument.presentationml.slideLayout+xml"/>
  <Override PartName="/ppt/slideLayouts/slideLayout740.xml" ContentType="application/vnd.openxmlformats-officedocument.presentationml.slideLayout+xml"/>
  <Override PartName="/ppt/theme/theme62.xml" ContentType="application/vnd.openxmlformats-officedocument.theme+xml"/>
  <Override PartName="/ppt/slideLayouts/slideLayout741.xml" ContentType="application/vnd.openxmlformats-officedocument.presentationml.slideLayout+xml"/>
  <Override PartName="/ppt/slideLayouts/slideLayout742.xml" ContentType="application/vnd.openxmlformats-officedocument.presentationml.slideLayout+xml"/>
  <Override PartName="/ppt/slideLayouts/slideLayout743.xml" ContentType="application/vnd.openxmlformats-officedocument.presentationml.slideLayout+xml"/>
  <Override PartName="/ppt/slideLayouts/slideLayout744.xml" ContentType="application/vnd.openxmlformats-officedocument.presentationml.slideLayout+xml"/>
  <Override PartName="/ppt/slideLayouts/slideLayout745.xml" ContentType="application/vnd.openxmlformats-officedocument.presentationml.slideLayout+xml"/>
  <Override PartName="/ppt/slideLayouts/slideLayout746.xml" ContentType="application/vnd.openxmlformats-officedocument.presentationml.slideLayout+xml"/>
  <Override PartName="/ppt/slideLayouts/slideLayout747.xml" ContentType="application/vnd.openxmlformats-officedocument.presentationml.slideLayout+xml"/>
  <Override PartName="/ppt/slideLayouts/slideLayout748.xml" ContentType="application/vnd.openxmlformats-officedocument.presentationml.slideLayout+xml"/>
  <Override PartName="/ppt/slideLayouts/slideLayout749.xml" ContentType="application/vnd.openxmlformats-officedocument.presentationml.slideLayout+xml"/>
  <Override PartName="/ppt/slideLayouts/slideLayout750.xml" ContentType="application/vnd.openxmlformats-officedocument.presentationml.slideLayout+xml"/>
  <Override PartName="/ppt/slideLayouts/slideLayout751.xml" ContentType="application/vnd.openxmlformats-officedocument.presentationml.slideLayout+xml"/>
  <Override PartName="/ppt/theme/theme63.xml" ContentType="application/vnd.openxmlformats-officedocument.theme+xml"/>
  <Override PartName="/ppt/slideLayouts/slideLayout752.xml" ContentType="application/vnd.openxmlformats-officedocument.presentationml.slideLayout+xml"/>
  <Override PartName="/ppt/slideLayouts/slideLayout753.xml" ContentType="application/vnd.openxmlformats-officedocument.presentationml.slideLayout+xml"/>
  <Override PartName="/ppt/slideLayouts/slideLayout754.xml" ContentType="application/vnd.openxmlformats-officedocument.presentationml.slideLayout+xml"/>
  <Override PartName="/ppt/slideLayouts/slideLayout755.xml" ContentType="application/vnd.openxmlformats-officedocument.presentationml.slideLayout+xml"/>
  <Override PartName="/ppt/slideLayouts/slideLayout756.xml" ContentType="application/vnd.openxmlformats-officedocument.presentationml.slideLayout+xml"/>
  <Override PartName="/ppt/slideLayouts/slideLayout757.xml" ContentType="application/vnd.openxmlformats-officedocument.presentationml.slideLayout+xml"/>
  <Override PartName="/ppt/slideLayouts/slideLayout758.xml" ContentType="application/vnd.openxmlformats-officedocument.presentationml.slideLayout+xml"/>
  <Override PartName="/ppt/slideLayouts/slideLayout759.xml" ContentType="application/vnd.openxmlformats-officedocument.presentationml.slideLayout+xml"/>
  <Override PartName="/ppt/slideLayouts/slideLayout760.xml" ContentType="application/vnd.openxmlformats-officedocument.presentationml.slideLayout+xml"/>
  <Override PartName="/ppt/slideLayouts/slideLayout761.xml" ContentType="application/vnd.openxmlformats-officedocument.presentationml.slideLayout+xml"/>
  <Override PartName="/ppt/slideLayouts/slideLayout762.xml" ContentType="application/vnd.openxmlformats-officedocument.presentationml.slideLayout+xml"/>
  <Override PartName="/ppt/slideLayouts/slideLayout763.xml" ContentType="application/vnd.openxmlformats-officedocument.presentationml.slideLayout+xml"/>
  <Override PartName="/ppt/slideLayouts/slideLayout764.xml" ContentType="application/vnd.openxmlformats-officedocument.presentationml.slideLayout+xml"/>
  <Override PartName="/ppt/theme/theme64.xml" ContentType="application/vnd.openxmlformats-officedocument.theme+xml"/>
  <Override PartName="/ppt/tags/tag731.xml" ContentType="application/vnd.openxmlformats-officedocument.presentationml.tags+xml"/>
  <Override PartName="/ppt/tags/tag732.xml" ContentType="application/vnd.openxmlformats-officedocument.presentationml.tags+xml"/>
  <Override PartName="/ppt/tags/tag733.xml" ContentType="application/vnd.openxmlformats-officedocument.presentationml.tags+xml"/>
  <Override PartName="/ppt/slideLayouts/slideLayout765.xml" ContentType="application/vnd.openxmlformats-officedocument.presentationml.slideLayout+xml"/>
  <Override PartName="/ppt/slideLayouts/slideLayout766.xml" ContentType="application/vnd.openxmlformats-officedocument.presentationml.slideLayout+xml"/>
  <Override PartName="/ppt/slideLayouts/slideLayout767.xml" ContentType="application/vnd.openxmlformats-officedocument.presentationml.slideLayout+xml"/>
  <Override PartName="/ppt/slideLayouts/slideLayout768.xml" ContentType="application/vnd.openxmlformats-officedocument.presentationml.slideLayout+xml"/>
  <Override PartName="/ppt/slideLayouts/slideLayout769.xml" ContentType="application/vnd.openxmlformats-officedocument.presentationml.slideLayout+xml"/>
  <Override PartName="/ppt/slideLayouts/slideLayout770.xml" ContentType="application/vnd.openxmlformats-officedocument.presentationml.slideLayout+xml"/>
  <Override PartName="/ppt/slideLayouts/slideLayout771.xml" ContentType="application/vnd.openxmlformats-officedocument.presentationml.slideLayout+xml"/>
  <Override PartName="/ppt/slideLayouts/slideLayout772.xml" ContentType="application/vnd.openxmlformats-officedocument.presentationml.slideLayout+xml"/>
  <Override PartName="/ppt/slideLayouts/slideLayout773.xml" ContentType="application/vnd.openxmlformats-officedocument.presentationml.slideLayout+xml"/>
  <Override PartName="/ppt/slideLayouts/slideLayout774.xml" ContentType="application/vnd.openxmlformats-officedocument.presentationml.slideLayout+xml"/>
  <Override PartName="/ppt/slideLayouts/slideLayout775.xml" ContentType="application/vnd.openxmlformats-officedocument.presentationml.slideLayout+xml"/>
  <Override PartName="/ppt/slideLayouts/slideLayout776.xml" ContentType="application/vnd.openxmlformats-officedocument.presentationml.slideLayout+xml"/>
  <Override PartName="/ppt/slideLayouts/slideLayout777.xml" ContentType="application/vnd.openxmlformats-officedocument.presentationml.slideLayout+xml"/>
  <Override PartName="/ppt/theme/theme65.xml" ContentType="application/vnd.openxmlformats-officedocument.theme+xml"/>
  <Override PartName="/ppt/tags/tag734.xml" ContentType="application/vnd.openxmlformats-officedocument.presentationml.tags+xml"/>
  <Override PartName="/ppt/tags/tag735.xml" ContentType="application/vnd.openxmlformats-officedocument.presentationml.tags+xml"/>
  <Override PartName="/ppt/tags/tag736.xml" ContentType="application/vnd.openxmlformats-officedocument.presentationml.tags+xml"/>
  <Override PartName="/ppt/slideLayouts/slideLayout778.xml" ContentType="application/vnd.openxmlformats-officedocument.presentationml.slideLayout+xml"/>
  <Override PartName="/ppt/slideLayouts/slideLayout779.xml" ContentType="application/vnd.openxmlformats-officedocument.presentationml.slideLayout+xml"/>
  <Override PartName="/ppt/slideLayouts/slideLayout780.xml" ContentType="application/vnd.openxmlformats-officedocument.presentationml.slideLayout+xml"/>
  <Override PartName="/ppt/slideLayouts/slideLayout781.xml" ContentType="application/vnd.openxmlformats-officedocument.presentationml.slideLayout+xml"/>
  <Override PartName="/ppt/slideLayouts/slideLayout782.xml" ContentType="application/vnd.openxmlformats-officedocument.presentationml.slideLayout+xml"/>
  <Override PartName="/ppt/slideLayouts/slideLayout783.xml" ContentType="application/vnd.openxmlformats-officedocument.presentationml.slideLayout+xml"/>
  <Override PartName="/ppt/slideLayouts/slideLayout784.xml" ContentType="application/vnd.openxmlformats-officedocument.presentationml.slideLayout+xml"/>
  <Override PartName="/ppt/slideLayouts/slideLayout785.xml" ContentType="application/vnd.openxmlformats-officedocument.presentationml.slideLayout+xml"/>
  <Override PartName="/ppt/slideLayouts/slideLayout786.xml" ContentType="application/vnd.openxmlformats-officedocument.presentationml.slideLayout+xml"/>
  <Override PartName="/ppt/slideLayouts/slideLayout787.xml" ContentType="application/vnd.openxmlformats-officedocument.presentationml.slideLayout+xml"/>
  <Override PartName="/ppt/slideLayouts/slideLayout788.xml" ContentType="application/vnd.openxmlformats-officedocument.presentationml.slideLayout+xml"/>
  <Override PartName="/ppt/slideLayouts/slideLayout789.xml" ContentType="application/vnd.openxmlformats-officedocument.presentationml.slideLayout+xml"/>
  <Override PartName="/ppt/slideLayouts/slideLayout790.xml" ContentType="application/vnd.openxmlformats-officedocument.presentationml.slideLayout+xml"/>
  <Override PartName="/ppt/theme/theme66.xml" ContentType="application/vnd.openxmlformats-officedocument.theme+xml"/>
  <Override PartName="/ppt/slideLayouts/slideLayout791.xml" ContentType="application/vnd.openxmlformats-officedocument.presentationml.slideLayout+xml"/>
  <Override PartName="/ppt/slideLayouts/slideLayout792.xml" ContentType="application/vnd.openxmlformats-officedocument.presentationml.slideLayout+xml"/>
  <Override PartName="/ppt/slideLayouts/slideLayout793.xml" ContentType="application/vnd.openxmlformats-officedocument.presentationml.slideLayout+xml"/>
  <Override PartName="/ppt/slideLayouts/slideLayout794.xml" ContentType="application/vnd.openxmlformats-officedocument.presentationml.slideLayout+xml"/>
  <Override PartName="/ppt/slideLayouts/slideLayout795.xml" ContentType="application/vnd.openxmlformats-officedocument.presentationml.slideLayout+xml"/>
  <Override PartName="/ppt/slideLayouts/slideLayout796.xml" ContentType="application/vnd.openxmlformats-officedocument.presentationml.slideLayout+xml"/>
  <Override PartName="/ppt/slideLayouts/slideLayout797.xml" ContentType="application/vnd.openxmlformats-officedocument.presentationml.slideLayout+xml"/>
  <Override PartName="/ppt/slideLayouts/slideLayout798.xml" ContentType="application/vnd.openxmlformats-officedocument.presentationml.slideLayout+xml"/>
  <Override PartName="/ppt/slideLayouts/slideLayout799.xml" ContentType="application/vnd.openxmlformats-officedocument.presentationml.slideLayout+xml"/>
  <Override PartName="/ppt/slideLayouts/slideLayout800.xml" ContentType="application/vnd.openxmlformats-officedocument.presentationml.slideLayout+xml"/>
  <Override PartName="/ppt/slideLayouts/slideLayout801.xml" ContentType="application/vnd.openxmlformats-officedocument.presentationml.slideLayout+xml"/>
  <Override PartName="/ppt/slideLayouts/slideLayout802.xml" ContentType="application/vnd.openxmlformats-officedocument.presentationml.slideLayout+xml"/>
  <Override PartName="/ppt/slideLayouts/slideLayout803.xml" ContentType="application/vnd.openxmlformats-officedocument.presentationml.slideLayout+xml"/>
  <Override PartName="/ppt/theme/theme67.xml" ContentType="application/vnd.openxmlformats-officedocument.theme+xml"/>
  <Override PartName="/ppt/tags/tag737.xml" ContentType="application/vnd.openxmlformats-officedocument.presentationml.tags+xml"/>
  <Override PartName="/ppt/tags/tag738.xml" ContentType="application/vnd.openxmlformats-officedocument.presentationml.tags+xml"/>
  <Override PartName="/ppt/tags/tag739.xml" ContentType="application/vnd.openxmlformats-officedocument.presentationml.tags+xml"/>
  <Override PartName="/ppt/slideLayouts/slideLayout804.xml" ContentType="application/vnd.openxmlformats-officedocument.presentationml.slideLayout+xml"/>
  <Override PartName="/ppt/slideLayouts/slideLayout805.xml" ContentType="application/vnd.openxmlformats-officedocument.presentationml.slideLayout+xml"/>
  <Override PartName="/ppt/slideLayouts/slideLayout806.xml" ContentType="application/vnd.openxmlformats-officedocument.presentationml.slideLayout+xml"/>
  <Override PartName="/ppt/slideLayouts/slideLayout807.xml" ContentType="application/vnd.openxmlformats-officedocument.presentationml.slideLayout+xml"/>
  <Override PartName="/ppt/slideLayouts/slideLayout808.xml" ContentType="application/vnd.openxmlformats-officedocument.presentationml.slideLayout+xml"/>
  <Override PartName="/ppt/slideLayouts/slideLayout809.xml" ContentType="application/vnd.openxmlformats-officedocument.presentationml.slideLayout+xml"/>
  <Override PartName="/ppt/slideLayouts/slideLayout810.xml" ContentType="application/vnd.openxmlformats-officedocument.presentationml.slideLayout+xml"/>
  <Override PartName="/ppt/slideLayouts/slideLayout811.xml" ContentType="application/vnd.openxmlformats-officedocument.presentationml.slideLayout+xml"/>
  <Override PartName="/ppt/slideLayouts/slideLayout812.xml" ContentType="application/vnd.openxmlformats-officedocument.presentationml.slideLayout+xml"/>
  <Override PartName="/ppt/slideLayouts/slideLayout813.xml" ContentType="application/vnd.openxmlformats-officedocument.presentationml.slideLayout+xml"/>
  <Override PartName="/ppt/slideLayouts/slideLayout814.xml" ContentType="application/vnd.openxmlformats-officedocument.presentationml.slideLayout+xml"/>
  <Override PartName="/ppt/slideLayouts/slideLayout815.xml" ContentType="application/vnd.openxmlformats-officedocument.presentationml.slideLayout+xml"/>
  <Override PartName="/ppt/slideLayouts/slideLayout816.xml" ContentType="application/vnd.openxmlformats-officedocument.presentationml.slideLayout+xml"/>
  <Override PartName="/ppt/theme/theme68.xml" ContentType="application/vnd.openxmlformats-officedocument.theme+xml"/>
  <Override PartName="/ppt/slideLayouts/slideLayout817.xml" ContentType="application/vnd.openxmlformats-officedocument.presentationml.slideLayout+xml"/>
  <Override PartName="/ppt/slideLayouts/slideLayout818.xml" ContentType="application/vnd.openxmlformats-officedocument.presentationml.slideLayout+xml"/>
  <Override PartName="/ppt/slideLayouts/slideLayout819.xml" ContentType="application/vnd.openxmlformats-officedocument.presentationml.slideLayout+xml"/>
  <Override PartName="/ppt/slideLayouts/slideLayout820.xml" ContentType="application/vnd.openxmlformats-officedocument.presentationml.slideLayout+xml"/>
  <Override PartName="/ppt/slideLayouts/slideLayout821.xml" ContentType="application/vnd.openxmlformats-officedocument.presentationml.slideLayout+xml"/>
  <Override PartName="/ppt/slideLayouts/slideLayout822.xml" ContentType="application/vnd.openxmlformats-officedocument.presentationml.slideLayout+xml"/>
  <Override PartName="/ppt/slideLayouts/slideLayout823.xml" ContentType="application/vnd.openxmlformats-officedocument.presentationml.slideLayout+xml"/>
  <Override PartName="/ppt/slideLayouts/slideLayout824.xml" ContentType="application/vnd.openxmlformats-officedocument.presentationml.slideLayout+xml"/>
  <Override PartName="/ppt/slideLayouts/slideLayout825.xml" ContentType="application/vnd.openxmlformats-officedocument.presentationml.slideLayout+xml"/>
  <Override PartName="/ppt/slideLayouts/slideLayout826.xml" ContentType="application/vnd.openxmlformats-officedocument.presentationml.slideLayout+xml"/>
  <Override PartName="/ppt/slideLayouts/slideLayout827.xml" ContentType="application/vnd.openxmlformats-officedocument.presentationml.slideLayout+xml"/>
  <Override PartName="/ppt/slideLayouts/slideLayout828.xml" ContentType="application/vnd.openxmlformats-officedocument.presentationml.slideLayout+xml"/>
  <Override PartName="/ppt/slideLayouts/slideLayout829.xml" ContentType="application/vnd.openxmlformats-officedocument.presentationml.slideLayout+xml"/>
  <Override PartName="/ppt/slideLayouts/slideLayout830.xml" ContentType="application/vnd.openxmlformats-officedocument.presentationml.slideLayout+xml"/>
  <Override PartName="/ppt/slideLayouts/slideLayout831.xml" ContentType="application/vnd.openxmlformats-officedocument.presentationml.slideLayout+xml"/>
  <Override PartName="/ppt/theme/theme69.xml" ContentType="application/vnd.openxmlformats-officedocument.theme+xml"/>
  <Override PartName="/ppt/slideLayouts/slideLayout832.xml" ContentType="application/vnd.openxmlformats-officedocument.presentationml.slideLayout+xml"/>
  <Override PartName="/ppt/slideLayouts/slideLayout833.xml" ContentType="application/vnd.openxmlformats-officedocument.presentationml.slideLayout+xml"/>
  <Override PartName="/ppt/slideLayouts/slideLayout834.xml" ContentType="application/vnd.openxmlformats-officedocument.presentationml.slideLayout+xml"/>
  <Override PartName="/ppt/slideLayouts/slideLayout835.xml" ContentType="application/vnd.openxmlformats-officedocument.presentationml.slideLayout+xml"/>
  <Override PartName="/ppt/slideLayouts/slideLayout836.xml" ContentType="application/vnd.openxmlformats-officedocument.presentationml.slideLayout+xml"/>
  <Override PartName="/ppt/slideLayouts/slideLayout837.xml" ContentType="application/vnd.openxmlformats-officedocument.presentationml.slideLayout+xml"/>
  <Override PartName="/ppt/slideLayouts/slideLayout838.xml" ContentType="application/vnd.openxmlformats-officedocument.presentationml.slideLayout+xml"/>
  <Override PartName="/ppt/slideLayouts/slideLayout839.xml" ContentType="application/vnd.openxmlformats-officedocument.presentationml.slideLayout+xml"/>
  <Override PartName="/ppt/slideLayouts/slideLayout840.xml" ContentType="application/vnd.openxmlformats-officedocument.presentationml.slideLayout+xml"/>
  <Override PartName="/ppt/slideLayouts/slideLayout841.xml" ContentType="application/vnd.openxmlformats-officedocument.presentationml.slideLayout+xml"/>
  <Override PartName="/ppt/slideLayouts/slideLayout842.xml" ContentType="application/vnd.openxmlformats-officedocument.presentationml.slideLayout+xml"/>
  <Override PartName="/ppt/slideLayouts/slideLayout843.xml" ContentType="application/vnd.openxmlformats-officedocument.presentationml.slideLayout+xml"/>
  <Override PartName="/ppt/slideLayouts/slideLayout844.xml" ContentType="application/vnd.openxmlformats-officedocument.presentationml.slideLayout+xml"/>
  <Override PartName="/ppt/theme/theme70.xml" ContentType="application/vnd.openxmlformats-officedocument.theme+xml"/>
  <Override PartName="/ppt/tags/tag740.xml" ContentType="application/vnd.openxmlformats-officedocument.presentationml.tags+xml"/>
  <Override PartName="/ppt/tags/tag741.xml" ContentType="application/vnd.openxmlformats-officedocument.presentationml.tags+xml"/>
  <Override PartName="/ppt/tags/tag742.xml" ContentType="application/vnd.openxmlformats-officedocument.presentationml.tags+xml"/>
  <Override PartName="/ppt/slideLayouts/slideLayout845.xml" ContentType="application/vnd.openxmlformats-officedocument.presentationml.slideLayout+xml"/>
  <Override PartName="/ppt/slideLayouts/slideLayout846.xml" ContentType="application/vnd.openxmlformats-officedocument.presentationml.slideLayout+xml"/>
  <Override PartName="/ppt/slideLayouts/slideLayout847.xml" ContentType="application/vnd.openxmlformats-officedocument.presentationml.slideLayout+xml"/>
  <Override PartName="/ppt/slideLayouts/slideLayout848.xml" ContentType="application/vnd.openxmlformats-officedocument.presentationml.slideLayout+xml"/>
  <Override PartName="/ppt/slideLayouts/slideLayout849.xml" ContentType="application/vnd.openxmlformats-officedocument.presentationml.slideLayout+xml"/>
  <Override PartName="/ppt/slideLayouts/slideLayout850.xml" ContentType="application/vnd.openxmlformats-officedocument.presentationml.slideLayout+xml"/>
  <Override PartName="/ppt/slideLayouts/slideLayout851.xml" ContentType="application/vnd.openxmlformats-officedocument.presentationml.slideLayout+xml"/>
  <Override PartName="/ppt/slideLayouts/slideLayout852.xml" ContentType="application/vnd.openxmlformats-officedocument.presentationml.slideLayout+xml"/>
  <Override PartName="/ppt/slideLayouts/slideLayout853.xml" ContentType="application/vnd.openxmlformats-officedocument.presentationml.slideLayout+xml"/>
  <Override PartName="/ppt/slideLayouts/slideLayout854.xml" ContentType="application/vnd.openxmlformats-officedocument.presentationml.slideLayout+xml"/>
  <Override PartName="/ppt/slideLayouts/slideLayout855.xml" ContentType="application/vnd.openxmlformats-officedocument.presentationml.slideLayout+xml"/>
  <Override PartName="/ppt/slideLayouts/slideLayout856.xml" ContentType="application/vnd.openxmlformats-officedocument.presentationml.slideLayout+xml"/>
  <Override PartName="/ppt/slideLayouts/slideLayout857.xml" ContentType="application/vnd.openxmlformats-officedocument.presentationml.slideLayout+xml"/>
  <Override PartName="/ppt/theme/theme71.xml" ContentType="application/vnd.openxmlformats-officedocument.theme+xml"/>
  <Override PartName="/ppt/slideLayouts/slideLayout858.xml" ContentType="application/vnd.openxmlformats-officedocument.presentationml.slideLayout+xml"/>
  <Override PartName="/ppt/slideLayouts/slideLayout859.xml" ContentType="application/vnd.openxmlformats-officedocument.presentationml.slideLayout+xml"/>
  <Override PartName="/ppt/slideLayouts/slideLayout860.xml" ContentType="application/vnd.openxmlformats-officedocument.presentationml.slideLayout+xml"/>
  <Override PartName="/ppt/slideLayouts/slideLayout861.xml" ContentType="application/vnd.openxmlformats-officedocument.presentationml.slideLayout+xml"/>
  <Override PartName="/ppt/slideLayouts/slideLayout862.xml" ContentType="application/vnd.openxmlformats-officedocument.presentationml.slideLayout+xml"/>
  <Override PartName="/ppt/slideLayouts/slideLayout863.xml" ContentType="application/vnd.openxmlformats-officedocument.presentationml.slideLayout+xml"/>
  <Override PartName="/ppt/slideLayouts/slideLayout864.xml" ContentType="application/vnd.openxmlformats-officedocument.presentationml.slideLayout+xml"/>
  <Override PartName="/ppt/slideLayouts/slideLayout865.xml" ContentType="application/vnd.openxmlformats-officedocument.presentationml.slideLayout+xml"/>
  <Override PartName="/ppt/slideLayouts/slideLayout866.xml" ContentType="application/vnd.openxmlformats-officedocument.presentationml.slideLayout+xml"/>
  <Override PartName="/ppt/slideLayouts/slideLayout867.xml" ContentType="application/vnd.openxmlformats-officedocument.presentationml.slideLayout+xml"/>
  <Override PartName="/ppt/slideLayouts/slideLayout868.xml" ContentType="application/vnd.openxmlformats-officedocument.presentationml.slideLayout+xml"/>
  <Override PartName="/ppt/theme/theme72.xml" ContentType="application/vnd.openxmlformats-officedocument.theme+xml"/>
  <Override PartName="/ppt/slideLayouts/slideLayout869.xml" ContentType="application/vnd.openxmlformats-officedocument.presentationml.slideLayout+xml"/>
  <Override PartName="/ppt/slideLayouts/slideLayout870.xml" ContentType="application/vnd.openxmlformats-officedocument.presentationml.slideLayout+xml"/>
  <Override PartName="/ppt/slideLayouts/slideLayout871.xml" ContentType="application/vnd.openxmlformats-officedocument.presentationml.slideLayout+xml"/>
  <Override PartName="/ppt/slideLayouts/slideLayout872.xml" ContentType="application/vnd.openxmlformats-officedocument.presentationml.slideLayout+xml"/>
  <Override PartName="/ppt/slideLayouts/slideLayout873.xml" ContentType="application/vnd.openxmlformats-officedocument.presentationml.slideLayout+xml"/>
  <Override PartName="/ppt/slideLayouts/slideLayout874.xml" ContentType="application/vnd.openxmlformats-officedocument.presentationml.slideLayout+xml"/>
  <Override PartName="/ppt/slideLayouts/slideLayout875.xml" ContentType="application/vnd.openxmlformats-officedocument.presentationml.slideLayout+xml"/>
  <Override PartName="/ppt/slideLayouts/slideLayout876.xml" ContentType="application/vnd.openxmlformats-officedocument.presentationml.slideLayout+xml"/>
  <Override PartName="/ppt/slideLayouts/slideLayout877.xml" ContentType="application/vnd.openxmlformats-officedocument.presentationml.slideLayout+xml"/>
  <Override PartName="/ppt/slideLayouts/slideLayout878.xml" ContentType="application/vnd.openxmlformats-officedocument.presentationml.slideLayout+xml"/>
  <Override PartName="/ppt/slideLayouts/slideLayout879.xml" ContentType="application/vnd.openxmlformats-officedocument.presentationml.slideLayout+xml"/>
  <Override PartName="/ppt/theme/theme73.xml" ContentType="application/vnd.openxmlformats-officedocument.theme+xml"/>
  <Override PartName="/ppt/slideLayouts/slideLayout880.xml" ContentType="application/vnd.openxmlformats-officedocument.presentationml.slideLayout+xml"/>
  <Override PartName="/ppt/slideLayouts/slideLayout881.xml" ContentType="application/vnd.openxmlformats-officedocument.presentationml.slideLayout+xml"/>
  <Override PartName="/ppt/slideLayouts/slideLayout882.xml" ContentType="application/vnd.openxmlformats-officedocument.presentationml.slideLayout+xml"/>
  <Override PartName="/ppt/slideLayouts/slideLayout883.xml" ContentType="application/vnd.openxmlformats-officedocument.presentationml.slideLayout+xml"/>
  <Override PartName="/ppt/slideLayouts/slideLayout884.xml" ContentType="application/vnd.openxmlformats-officedocument.presentationml.slideLayout+xml"/>
  <Override PartName="/ppt/slideLayouts/slideLayout885.xml" ContentType="application/vnd.openxmlformats-officedocument.presentationml.slideLayout+xml"/>
  <Override PartName="/ppt/slideLayouts/slideLayout886.xml" ContentType="application/vnd.openxmlformats-officedocument.presentationml.slideLayout+xml"/>
  <Override PartName="/ppt/slideLayouts/slideLayout887.xml" ContentType="application/vnd.openxmlformats-officedocument.presentationml.slideLayout+xml"/>
  <Override PartName="/ppt/slideLayouts/slideLayout888.xml" ContentType="application/vnd.openxmlformats-officedocument.presentationml.slideLayout+xml"/>
  <Override PartName="/ppt/slideLayouts/slideLayout889.xml" ContentType="application/vnd.openxmlformats-officedocument.presentationml.slideLayout+xml"/>
  <Override PartName="/ppt/slideLayouts/slideLayout890.xml" ContentType="application/vnd.openxmlformats-officedocument.presentationml.slideLayout+xml"/>
  <Override PartName="/ppt/slideLayouts/slideLayout891.xml" ContentType="application/vnd.openxmlformats-officedocument.presentationml.slideLayout+xml"/>
  <Override PartName="/ppt/slideLayouts/slideLayout892.xml" ContentType="application/vnd.openxmlformats-officedocument.presentationml.slideLayout+xml"/>
  <Override PartName="/ppt/theme/theme74.xml" ContentType="application/vnd.openxmlformats-officedocument.theme+xml"/>
  <Override PartName="/ppt/tags/tag743.xml" ContentType="application/vnd.openxmlformats-officedocument.presentationml.tags+xml"/>
  <Override PartName="/ppt/tags/tag744.xml" ContentType="application/vnd.openxmlformats-officedocument.presentationml.tags+xml"/>
  <Override PartName="/ppt/tags/tag745.xml" ContentType="application/vnd.openxmlformats-officedocument.presentationml.tags+xml"/>
  <Override PartName="/ppt/slideLayouts/slideLayout893.xml" ContentType="application/vnd.openxmlformats-officedocument.presentationml.slideLayout+xml"/>
  <Override PartName="/ppt/slideLayouts/slideLayout894.xml" ContentType="application/vnd.openxmlformats-officedocument.presentationml.slideLayout+xml"/>
  <Override PartName="/ppt/slideLayouts/slideLayout895.xml" ContentType="application/vnd.openxmlformats-officedocument.presentationml.slideLayout+xml"/>
  <Override PartName="/ppt/slideLayouts/slideLayout896.xml" ContentType="application/vnd.openxmlformats-officedocument.presentationml.slideLayout+xml"/>
  <Override PartName="/ppt/slideLayouts/slideLayout897.xml" ContentType="application/vnd.openxmlformats-officedocument.presentationml.slideLayout+xml"/>
  <Override PartName="/ppt/slideLayouts/slideLayout898.xml" ContentType="application/vnd.openxmlformats-officedocument.presentationml.slideLayout+xml"/>
  <Override PartName="/ppt/slideLayouts/slideLayout899.xml" ContentType="application/vnd.openxmlformats-officedocument.presentationml.slideLayout+xml"/>
  <Override PartName="/ppt/slideLayouts/slideLayout900.xml" ContentType="application/vnd.openxmlformats-officedocument.presentationml.slideLayout+xml"/>
  <Override PartName="/ppt/slideLayouts/slideLayout901.xml" ContentType="application/vnd.openxmlformats-officedocument.presentationml.slideLayout+xml"/>
  <Override PartName="/ppt/slideLayouts/slideLayout902.xml" ContentType="application/vnd.openxmlformats-officedocument.presentationml.slideLayout+xml"/>
  <Override PartName="/ppt/slideLayouts/slideLayout903.xml" ContentType="application/vnd.openxmlformats-officedocument.presentationml.slideLayout+xml"/>
  <Override PartName="/ppt/slideLayouts/slideLayout904.xml" ContentType="application/vnd.openxmlformats-officedocument.presentationml.slideLayout+xml"/>
  <Override PartName="/ppt/slideLayouts/slideLayout905.xml" ContentType="application/vnd.openxmlformats-officedocument.presentationml.slideLayout+xml"/>
  <Override PartName="/ppt/theme/theme75.xml" ContentType="application/vnd.openxmlformats-officedocument.theme+xml"/>
  <Override PartName="/ppt/slideLayouts/slideLayout906.xml" ContentType="application/vnd.openxmlformats-officedocument.presentationml.slideLayout+xml"/>
  <Override PartName="/ppt/slideLayouts/slideLayout907.xml" ContentType="application/vnd.openxmlformats-officedocument.presentationml.slideLayout+xml"/>
  <Override PartName="/ppt/slideLayouts/slideLayout908.xml" ContentType="application/vnd.openxmlformats-officedocument.presentationml.slideLayout+xml"/>
  <Override PartName="/ppt/slideLayouts/slideLayout909.xml" ContentType="application/vnd.openxmlformats-officedocument.presentationml.slideLayout+xml"/>
  <Override PartName="/ppt/slideLayouts/slideLayout910.xml" ContentType="application/vnd.openxmlformats-officedocument.presentationml.slideLayout+xml"/>
  <Override PartName="/ppt/slideLayouts/slideLayout911.xml" ContentType="application/vnd.openxmlformats-officedocument.presentationml.slideLayout+xml"/>
  <Override PartName="/ppt/slideLayouts/slideLayout912.xml" ContentType="application/vnd.openxmlformats-officedocument.presentationml.slideLayout+xml"/>
  <Override PartName="/ppt/slideLayouts/slideLayout913.xml" ContentType="application/vnd.openxmlformats-officedocument.presentationml.slideLayout+xml"/>
  <Override PartName="/ppt/slideLayouts/slideLayout914.xml" ContentType="application/vnd.openxmlformats-officedocument.presentationml.slideLayout+xml"/>
  <Override PartName="/ppt/slideLayouts/slideLayout915.xml" ContentType="application/vnd.openxmlformats-officedocument.presentationml.slideLayout+xml"/>
  <Override PartName="/ppt/slideLayouts/slideLayout916.xml" ContentType="application/vnd.openxmlformats-officedocument.presentationml.slideLayout+xml"/>
  <Override PartName="/ppt/slideLayouts/slideLayout917.xml" ContentType="application/vnd.openxmlformats-officedocument.presentationml.slideLayout+xml"/>
  <Override PartName="/ppt/slideLayouts/slideLayout918.xml" ContentType="application/vnd.openxmlformats-officedocument.presentationml.slideLayout+xml"/>
  <Override PartName="/ppt/theme/theme76.xml" ContentType="application/vnd.openxmlformats-officedocument.theme+xml"/>
  <Override PartName="/ppt/tags/tag746.xml" ContentType="application/vnd.openxmlformats-officedocument.presentationml.tags+xml"/>
  <Override PartName="/ppt/tags/tag747.xml" ContentType="application/vnd.openxmlformats-officedocument.presentationml.tags+xml"/>
  <Override PartName="/ppt/tags/tag748.xml" ContentType="application/vnd.openxmlformats-officedocument.presentationml.tags+xml"/>
  <Override PartName="/ppt/slideLayouts/slideLayout919.xml" ContentType="application/vnd.openxmlformats-officedocument.presentationml.slideLayout+xml"/>
  <Override PartName="/ppt/slideLayouts/slideLayout920.xml" ContentType="application/vnd.openxmlformats-officedocument.presentationml.slideLayout+xml"/>
  <Override PartName="/ppt/slideLayouts/slideLayout921.xml" ContentType="application/vnd.openxmlformats-officedocument.presentationml.slideLayout+xml"/>
  <Override PartName="/ppt/slideLayouts/slideLayout922.xml" ContentType="application/vnd.openxmlformats-officedocument.presentationml.slideLayout+xml"/>
  <Override PartName="/ppt/slideLayouts/slideLayout923.xml" ContentType="application/vnd.openxmlformats-officedocument.presentationml.slideLayout+xml"/>
  <Override PartName="/ppt/slideLayouts/slideLayout924.xml" ContentType="application/vnd.openxmlformats-officedocument.presentationml.slideLayout+xml"/>
  <Override PartName="/ppt/slideLayouts/slideLayout925.xml" ContentType="application/vnd.openxmlformats-officedocument.presentationml.slideLayout+xml"/>
  <Override PartName="/ppt/slideLayouts/slideLayout926.xml" ContentType="application/vnd.openxmlformats-officedocument.presentationml.slideLayout+xml"/>
  <Override PartName="/ppt/slideLayouts/slideLayout927.xml" ContentType="application/vnd.openxmlformats-officedocument.presentationml.slideLayout+xml"/>
  <Override PartName="/ppt/slideLayouts/slideLayout928.xml" ContentType="application/vnd.openxmlformats-officedocument.presentationml.slideLayout+xml"/>
  <Override PartName="/ppt/slideLayouts/slideLayout929.xml" ContentType="application/vnd.openxmlformats-officedocument.presentationml.slideLayout+xml"/>
  <Override PartName="/ppt/slideLayouts/slideLayout930.xml" ContentType="application/vnd.openxmlformats-officedocument.presentationml.slideLayout+xml"/>
  <Override PartName="/ppt/slideLayouts/slideLayout931.xml" ContentType="application/vnd.openxmlformats-officedocument.presentationml.slideLayout+xml"/>
  <Override PartName="/ppt/theme/theme77.xml" ContentType="application/vnd.openxmlformats-officedocument.theme+xml"/>
  <Override PartName="/ppt/tags/tag749.xml" ContentType="application/vnd.openxmlformats-officedocument.presentationml.tags+xml"/>
  <Override PartName="/ppt/tags/tag750.xml" ContentType="application/vnd.openxmlformats-officedocument.presentationml.tags+xml"/>
  <Override PartName="/ppt/tags/tag751.xml" ContentType="application/vnd.openxmlformats-officedocument.presentationml.tags+xml"/>
  <Override PartName="/ppt/slideLayouts/slideLayout932.xml" ContentType="application/vnd.openxmlformats-officedocument.presentationml.slideLayout+xml"/>
  <Override PartName="/ppt/slideLayouts/slideLayout933.xml" ContentType="application/vnd.openxmlformats-officedocument.presentationml.slideLayout+xml"/>
  <Override PartName="/ppt/slideLayouts/slideLayout934.xml" ContentType="application/vnd.openxmlformats-officedocument.presentationml.slideLayout+xml"/>
  <Override PartName="/ppt/slideLayouts/slideLayout935.xml" ContentType="application/vnd.openxmlformats-officedocument.presentationml.slideLayout+xml"/>
  <Override PartName="/ppt/slideLayouts/slideLayout936.xml" ContentType="application/vnd.openxmlformats-officedocument.presentationml.slideLayout+xml"/>
  <Override PartName="/ppt/slideLayouts/slideLayout937.xml" ContentType="application/vnd.openxmlformats-officedocument.presentationml.slideLayout+xml"/>
  <Override PartName="/ppt/slideLayouts/slideLayout938.xml" ContentType="application/vnd.openxmlformats-officedocument.presentationml.slideLayout+xml"/>
  <Override PartName="/ppt/theme/theme78.xml" ContentType="application/vnd.openxmlformats-officedocument.theme+xml"/>
  <Override PartName="/ppt/theme/theme79.xml" ContentType="application/vnd.openxmlformats-officedocument.theme+xml"/>
  <Override PartName="/ppt/theme/theme80.xml" ContentType="application/vnd.openxmlformats-officedocument.theme+xml"/>
  <Override PartName="/ppt/notesSlides/notesSlide1.xml" ContentType="application/vnd.openxmlformats-officedocument.presentationml.notesSlide+xml"/>
  <Override PartName="/ppt/tags/tag752.xml" ContentType="application/vnd.openxmlformats-officedocument.presentationml.tags+xml"/>
  <Override PartName="/ppt/tags/tag753.xml" ContentType="application/vnd.openxmlformats-officedocument.presentationml.tags+xml"/>
  <Override PartName="/ppt/tags/tag754.xml" ContentType="application/vnd.openxmlformats-officedocument.presentationml.tags+xml"/>
  <Override PartName="/ppt/tags/tag755.xml" ContentType="application/vnd.openxmlformats-officedocument.presentationml.tags+xml"/>
  <Override PartName="/ppt/tags/tag756.xml" ContentType="application/vnd.openxmlformats-officedocument.presentationml.tags+xml"/>
  <Override PartName="/ppt/tags/tag757.xml" ContentType="application/vnd.openxmlformats-officedocument.presentationml.tags+xml"/>
  <Override PartName="/ppt/tags/tag758.xml" ContentType="application/vnd.openxmlformats-officedocument.presentationml.tags+xml"/>
  <Override PartName="/ppt/tags/tag759.xml" ContentType="application/vnd.openxmlformats-officedocument.presentationml.tags+xml"/>
  <Override PartName="/ppt/tags/tag760.xml" ContentType="application/vnd.openxmlformats-officedocument.presentationml.tags+xml"/>
  <Override PartName="/ppt/tags/tag761.xml" ContentType="application/vnd.openxmlformats-officedocument.presentationml.tags+xml"/>
  <Override PartName="/ppt/tags/tag762.xml" ContentType="application/vnd.openxmlformats-officedocument.presentationml.tags+xml"/>
  <Override PartName="/ppt/tags/tag763.xml" ContentType="application/vnd.openxmlformats-officedocument.presentationml.tags+xml"/>
  <Override PartName="/ppt/tags/tag764.xml" ContentType="application/vnd.openxmlformats-officedocument.presentationml.tags+xml"/>
  <Override PartName="/ppt/tags/tag765.xml" ContentType="application/vnd.openxmlformats-officedocument.presentationml.tags+xml"/>
  <Override PartName="/ppt/tags/tag766.xml" ContentType="application/vnd.openxmlformats-officedocument.presentationml.tags+xml"/>
  <Override PartName="/ppt/tags/tag767.xml" ContentType="application/vnd.openxmlformats-officedocument.presentationml.tags+xml"/>
  <Override PartName="/ppt/tags/tag768.xml" ContentType="application/vnd.openxmlformats-officedocument.presentationml.tags+xml"/>
  <Override PartName="/ppt/tags/tag769.xml" ContentType="application/vnd.openxmlformats-officedocument.presentationml.tags+xml"/>
  <Override PartName="/ppt/tags/tag770.xml" ContentType="application/vnd.openxmlformats-officedocument.presentationml.tags+xml"/>
  <Override PartName="/ppt/tags/tag771.xml" ContentType="application/vnd.openxmlformats-officedocument.presentationml.tags+xml"/>
  <Override PartName="/ppt/tags/tag772.xml" ContentType="application/vnd.openxmlformats-officedocument.presentationml.tags+xml"/>
  <Override PartName="/ppt/tags/tag773.xml" ContentType="application/vnd.openxmlformats-officedocument.presentationml.tags+xml"/>
  <Override PartName="/ppt/tags/tag774.xml" ContentType="application/vnd.openxmlformats-officedocument.presentationml.tags+xml"/>
  <Override PartName="/ppt/tags/tag775.xml" ContentType="application/vnd.openxmlformats-officedocument.presentationml.tags+xml"/>
  <Override PartName="/ppt/tags/tag776.xml" ContentType="application/vnd.openxmlformats-officedocument.presentationml.tags+xml"/>
  <Override PartName="/ppt/tags/tag777.xml" ContentType="application/vnd.openxmlformats-officedocument.presentationml.tags+xml"/>
  <Override PartName="/ppt/tags/tag778.xml" ContentType="application/vnd.openxmlformats-officedocument.presentationml.tags+xml"/>
  <Override PartName="/ppt/tags/tag779.xml" ContentType="application/vnd.openxmlformats-officedocument.presentationml.tags+xml"/>
  <Override PartName="/ppt/tags/tag780.xml" ContentType="application/vnd.openxmlformats-officedocument.presentationml.tags+xml"/>
  <Override PartName="/ppt/tags/tag781.xml" ContentType="application/vnd.openxmlformats-officedocument.presentationml.tags+xml"/>
  <Override PartName="/ppt/theme/themeOverride1.xml" ContentType="application/vnd.openxmlformats-officedocument.themeOverride+xml"/>
  <Override PartName="/ppt/charts/chart1.xml" ContentType="application/vnd.openxmlformats-officedocument.drawingml.chart+xml"/>
  <Override PartName="/ppt/notesSlides/notesSlide2.xml" ContentType="application/vnd.openxmlformats-officedocument.presentationml.notesSlide+xml"/>
  <Override PartName="/ppt/theme/themeOverride2.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embeddings/oleObject2.bin" ContentType="application/vnd.openxmlformats-officedocument.oleObject"/>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theme/themeOverride3.xml" ContentType="application/vnd.openxmlformats-officedocument.themeOverride+xml"/>
  <Override PartName="/ppt/charts/chart2.xml" ContentType="application/vnd.openxmlformats-officedocument.drawingml.chart+xml"/>
  <Override PartName="/ppt/theme/themeOverride4.xml" ContentType="application/vnd.openxmlformats-officedocument.themeOverride+xml"/>
  <Override PartName="/ppt/charts/chart3.xml" ContentType="application/vnd.openxmlformats-officedocument.drawingml.chart+xml"/>
  <Override PartName="/ppt/theme/themeOverride5.xml" ContentType="application/vnd.openxmlformats-officedocument.themeOverride+xml"/>
  <Override PartName="/ppt/charts/chart4.xml" ContentType="application/vnd.openxmlformats-officedocument.drawingml.chart+xml"/>
  <Override PartName="/ppt/theme/themeOverride6.xml" ContentType="application/vnd.openxmlformats-officedocument.themeOverr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theme/themeOverride7.xml" ContentType="application/vnd.openxmlformats-officedocument.themeOverr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theme/themeOverride8.xml" ContentType="application/vnd.openxmlformats-officedocument.themeOverride+xml"/>
  <Override PartName="/ppt/theme/themeOverride9.xml" ContentType="application/vnd.openxmlformats-officedocument.themeOverride+xml"/>
  <Override PartName="/ppt/tags/tag782.xml" ContentType="application/vnd.openxmlformats-officedocument.presentationml.tags+xml"/>
  <Override PartName="/ppt/tags/tag783.xml" ContentType="application/vnd.openxmlformats-officedocument.presentationml.tags+xml"/>
  <Override PartName="/ppt/tags/tag784.xml" ContentType="application/vnd.openxmlformats-officedocument.presentationml.tags+xml"/>
  <Override PartName="/ppt/tags/tag785.xml" ContentType="application/vnd.openxmlformats-officedocument.presentationml.tags+xml"/>
  <Override PartName="/ppt/tags/tag786.xml" ContentType="application/vnd.openxmlformats-officedocument.presentationml.tags+xml"/>
  <Override PartName="/ppt/notesSlides/notesSlide31.xml" ContentType="application/vnd.openxmlformats-officedocument.presentationml.notesSlide+xml"/>
  <Override PartName="/ppt/tags/tag787.xml" ContentType="application/vnd.openxmlformats-officedocument.presentationml.tags+xml"/>
  <Override PartName="/ppt/tags/tag788.xml" ContentType="application/vnd.openxmlformats-officedocument.presentationml.tags+xml"/>
  <Override PartName="/ppt/tags/tag789.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4"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93285" r:id="rId1"/>
    <p:sldMasterId id="2147493300" r:id="rId2"/>
    <p:sldMasterId id="2147493312" r:id="rId3"/>
    <p:sldMasterId id="2147493338" r:id="rId4"/>
    <p:sldMasterId id="2147494786" r:id="rId5"/>
    <p:sldMasterId id="2147499984" r:id="rId6"/>
    <p:sldMasterId id="2147502556" r:id="rId7"/>
    <p:sldMasterId id="2147502570" r:id="rId8"/>
    <p:sldMasterId id="2147502584" r:id="rId9"/>
    <p:sldMasterId id="2147502996" r:id="rId10"/>
    <p:sldMasterId id="2147504175" r:id="rId11"/>
    <p:sldMasterId id="2147504922" r:id="rId12"/>
    <p:sldMasterId id="2147504934" r:id="rId13"/>
    <p:sldMasterId id="2147504946" r:id="rId14"/>
    <p:sldMasterId id="2147504958" r:id="rId15"/>
    <p:sldMasterId id="2147504970" r:id="rId16"/>
    <p:sldMasterId id="2147504982" r:id="rId17"/>
    <p:sldMasterId id="2147504984" r:id="rId18"/>
    <p:sldMasterId id="2147504986" r:id="rId19"/>
    <p:sldMasterId id="2147504995" r:id="rId20"/>
    <p:sldMasterId id="2147505008" r:id="rId21"/>
    <p:sldMasterId id="2147505020" r:id="rId22"/>
    <p:sldMasterId id="2147505032" r:id="rId23"/>
    <p:sldMasterId id="2147505046" r:id="rId24"/>
    <p:sldMasterId id="2147505058" r:id="rId25"/>
    <p:sldMasterId id="2147505072" r:id="rId26"/>
    <p:sldMasterId id="2147505084" r:id="rId27"/>
    <p:sldMasterId id="2147505098" r:id="rId28"/>
    <p:sldMasterId id="2147505112" r:id="rId29"/>
    <p:sldMasterId id="2147505115" r:id="rId30"/>
    <p:sldMasterId id="2147505127" r:id="rId31"/>
    <p:sldMasterId id="2147505141" r:id="rId32"/>
    <p:sldMasterId id="2147505157" r:id="rId33"/>
    <p:sldMasterId id="2147505173" r:id="rId34"/>
    <p:sldMasterId id="2147505185" r:id="rId35"/>
    <p:sldMasterId id="2147505197" r:id="rId36"/>
    <p:sldMasterId id="2147505209" r:id="rId37"/>
    <p:sldMasterId id="2147505224" r:id="rId38"/>
    <p:sldMasterId id="2147505882" r:id="rId39"/>
    <p:sldMasterId id="2147505908" r:id="rId40"/>
    <p:sldMasterId id="2147505922" r:id="rId41"/>
    <p:sldMasterId id="2147505960" r:id="rId42"/>
    <p:sldMasterId id="2147505974" r:id="rId43"/>
    <p:sldMasterId id="2147505988" r:id="rId44"/>
    <p:sldMasterId id="2147513281" r:id="rId45"/>
    <p:sldMasterId id="2147515628" r:id="rId46"/>
    <p:sldMasterId id="2147515691" r:id="rId47"/>
    <p:sldMasterId id="2147519606" r:id="rId48"/>
    <p:sldMasterId id="2147519618" r:id="rId49"/>
    <p:sldMasterId id="2147519630" r:id="rId50"/>
    <p:sldMasterId id="2147519644" r:id="rId51"/>
    <p:sldMasterId id="2147521292" r:id="rId52"/>
    <p:sldMasterId id="2147523268" r:id="rId53"/>
    <p:sldMasterId id="2147525305" r:id="rId54"/>
    <p:sldMasterId id="2147526156" r:id="rId55"/>
    <p:sldMasterId id="2147527017" r:id="rId56"/>
    <p:sldMasterId id="2147527031" r:id="rId57"/>
    <p:sldMasterId id="2147527045" r:id="rId58"/>
    <p:sldMasterId id="2147527059" r:id="rId59"/>
    <p:sldMasterId id="2147527073" r:id="rId60"/>
    <p:sldMasterId id="2147527085" r:id="rId61"/>
    <p:sldMasterId id="2147527099" r:id="rId62"/>
    <p:sldMasterId id="2147527113" r:id="rId63"/>
    <p:sldMasterId id="2147527187" r:id="rId64"/>
    <p:sldMasterId id="2147527201" r:id="rId65"/>
    <p:sldMasterId id="2147527215" r:id="rId66"/>
    <p:sldMasterId id="2147527229" r:id="rId67"/>
    <p:sldMasterId id="2147527243" r:id="rId68"/>
    <p:sldMasterId id="2147527257" r:id="rId69"/>
    <p:sldMasterId id="2147527273" r:id="rId70"/>
    <p:sldMasterId id="2147527299" r:id="rId71"/>
    <p:sldMasterId id="2147527409" r:id="rId72"/>
    <p:sldMasterId id="2147527421" r:id="rId73"/>
    <p:sldMasterId id="2147527445" r:id="rId74"/>
    <p:sldMasterId id="2147527472" r:id="rId75"/>
    <p:sldMasterId id="2147527499" r:id="rId76"/>
    <p:sldMasterId id="2147527513" r:id="rId77"/>
    <p:sldMasterId id="2147527539" r:id="rId78"/>
  </p:sldMasterIdLst>
  <p:notesMasterIdLst>
    <p:notesMasterId r:id="rId147"/>
  </p:notesMasterIdLst>
  <p:handoutMasterIdLst>
    <p:handoutMasterId r:id="rId148"/>
  </p:handoutMasterIdLst>
  <p:sldIdLst>
    <p:sldId id="5607" r:id="rId79"/>
    <p:sldId id="5643" r:id="rId80"/>
    <p:sldId id="5836" r:id="rId81"/>
    <p:sldId id="5708" r:id="rId82"/>
    <p:sldId id="5710" r:id="rId83"/>
    <p:sldId id="5648" r:id="rId84"/>
    <p:sldId id="5649" r:id="rId85"/>
    <p:sldId id="5650" r:id="rId86"/>
    <p:sldId id="5877" r:id="rId87"/>
    <p:sldId id="5868" r:id="rId88"/>
    <p:sldId id="5870" r:id="rId89"/>
    <p:sldId id="5871" r:id="rId90"/>
    <p:sldId id="5872" r:id="rId91"/>
    <p:sldId id="5873" r:id="rId92"/>
    <p:sldId id="5874" r:id="rId93"/>
    <p:sldId id="5876" r:id="rId94"/>
    <p:sldId id="5878" r:id="rId95"/>
    <p:sldId id="5883" r:id="rId96"/>
    <p:sldId id="5884" r:id="rId97"/>
    <p:sldId id="5885" r:id="rId98"/>
    <p:sldId id="5886" r:id="rId99"/>
    <p:sldId id="5887" r:id="rId100"/>
    <p:sldId id="5782" r:id="rId101"/>
    <p:sldId id="5783" r:id="rId102"/>
    <p:sldId id="5891" r:id="rId103"/>
    <p:sldId id="5892" r:id="rId104"/>
    <p:sldId id="5893" r:id="rId105"/>
    <p:sldId id="5894" r:id="rId106"/>
    <p:sldId id="5784" r:id="rId107"/>
    <p:sldId id="5785" r:id="rId108"/>
    <p:sldId id="5786" r:id="rId109"/>
    <p:sldId id="5895" r:id="rId110"/>
    <p:sldId id="5896" r:id="rId111"/>
    <p:sldId id="5811" r:id="rId112"/>
    <p:sldId id="5790" r:id="rId113"/>
    <p:sldId id="5897" r:id="rId114"/>
    <p:sldId id="5898" r:id="rId115"/>
    <p:sldId id="5899" r:id="rId116"/>
    <p:sldId id="5787" r:id="rId117"/>
    <p:sldId id="5789" r:id="rId118"/>
    <p:sldId id="5900" r:id="rId119"/>
    <p:sldId id="5901" r:id="rId120"/>
    <p:sldId id="5902" r:id="rId121"/>
    <p:sldId id="5903" r:id="rId122"/>
    <p:sldId id="5904" r:id="rId123"/>
    <p:sldId id="5879" r:id="rId124"/>
    <p:sldId id="5660" r:id="rId125"/>
    <p:sldId id="5815" r:id="rId126"/>
    <p:sldId id="5819" r:id="rId127"/>
    <p:sldId id="5595" r:id="rId128"/>
    <p:sldId id="5379" r:id="rId129"/>
    <p:sldId id="5380" r:id="rId130"/>
    <p:sldId id="5381" r:id="rId131"/>
    <p:sldId id="5383" r:id="rId132"/>
    <p:sldId id="5605" r:id="rId133"/>
    <p:sldId id="5552" r:id="rId134"/>
    <p:sldId id="5881" r:id="rId135"/>
    <p:sldId id="5386" r:id="rId136"/>
    <p:sldId id="5856" r:id="rId137"/>
    <p:sldId id="5390" r:id="rId138"/>
    <p:sldId id="5388" r:id="rId139"/>
    <p:sldId id="5550" r:id="rId140"/>
    <p:sldId id="5880" r:id="rId141"/>
    <p:sldId id="5882" r:id="rId142"/>
    <p:sldId id="5554" r:id="rId143"/>
    <p:sldId id="5639" r:id="rId144"/>
    <p:sldId id="5831" r:id="rId145"/>
    <p:sldId id="5832" r:id="rId146"/>
  </p:sldIdLst>
  <p:sldSz cx="9144000" cy="6858000" type="letter"/>
  <p:notesSz cx="7315200" cy="9601200"/>
  <p:defaultTextStyle>
    <a:defPPr>
      <a:defRPr lang="en-US"/>
    </a:defPPr>
    <a:lvl1pPr algn="l" rtl="0" fontAlgn="base">
      <a:spcBef>
        <a:spcPct val="0"/>
      </a:spcBef>
      <a:spcAft>
        <a:spcPct val="0"/>
      </a:spcAft>
      <a:defRPr sz="1200" b="1"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1200" b="1"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1200" b="1"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1200" b="1"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1200" b="1" kern="1200">
        <a:solidFill>
          <a:schemeClr val="tx1"/>
        </a:solidFill>
        <a:latin typeface="Arial" charset="0"/>
        <a:ea typeface="ＭＳ Ｐゴシック" charset="0"/>
        <a:cs typeface="ＭＳ Ｐゴシック" charset="0"/>
      </a:defRPr>
    </a:lvl5pPr>
    <a:lvl6pPr marL="2286000" algn="l" defTabSz="457200" rtl="0" eaLnBrk="1" latinLnBrk="0" hangingPunct="1">
      <a:defRPr sz="1200" b="1" kern="1200">
        <a:solidFill>
          <a:schemeClr val="tx1"/>
        </a:solidFill>
        <a:latin typeface="Arial" charset="0"/>
        <a:ea typeface="ＭＳ Ｐゴシック" charset="0"/>
        <a:cs typeface="ＭＳ Ｐゴシック" charset="0"/>
      </a:defRPr>
    </a:lvl6pPr>
    <a:lvl7pPr marL="2743200" algn="l" defTabSz="457200" rtl="0" eaLnBrk="1" latinLnBrk="0" hangingPunct="1">
      <a:defRPr sz="1200" b="1" kern="1200">
        <a:solidFill>
          <a:schemeClr val="tx1"/>
        </a:solidFill>
        <a:latin typeface="Arial" charset="0"/>
        <a:ea typeface="ＭＳ Ｐゴシック" charset="0"/>
        <a:cs typeface="ＭＳ Ｐゴシック" charset="0"/>
      </a:defRPr>
    </a:lvl7pPr>
    <a:lvl8pPr marL="3200400" algn="l" defTabSz="457200" rtl="0" eaLnBrk="1" latinLnBrk="0" hangingPunct="1">
      <a:defRPr sz="1200" b="1" kern="1200">
        <a:solidFill>
          <a:schemeClr val="tx1"/>
        </a:solidFill>
        <a:latin typeface="Arial" charset="0"/>
        <a:ea typeface="ＭＳ Ｐゴシック" charset="0"/>
        <a:cs typeface="ＭＳ Ｐゴシック" charset="0"/>
      </a:defRPr>
    </a:lvl8pPr>
    <a:lvl9pPr marL="3657600" algn="l" defTabSz="457200" rtl="0" eaLnBrk="1" latinLnBrk="0" hangingPunct="1">
      <a:defRPr sz="1200" b="1" kern="1200">
        <a:solidFill>
          <a:schemeClr val="tx1"/>
        </a:solidFill>
        <a:latin typeface="Arial"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useTimings="0">
    <p:present/>
    <p:sldAll/>
    <p:penClr>
      <a:schemeClr val="bg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B400"/>
    <a:srgbClr val="68360F"/>
    <a:srgbClr val="20FF37"/>
    <a:srgbClr val="257FD7"/>
    <a:srgbClr val="FFEA08"/>
    <a:srgbClr val="FF7413"/>
    <a:srgbClr val="FFC5AD"/>
    <a:srgbClr val="4BAB50"/>
    <a:srgbClr val="0033CC"/>
    <a:srgbClr val="80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053" autoAdjust="0"/>
    <p:restoredTop sz="99700" autoAdjust="0"/>
  </p:normalViewPr>
  <p:slideViewPr>
    <p:cSldViewPr snapToGrid="0">
      <p:cViewPr varScale="1">
        <p:scale>
          <a:sx n="119" d="100"/>
          <a:sy n="119" d="100"/>
        </p:scale>
        <p:origin x="-1240" y="-104"/>
      </p:cViewPr>
      <p:guideLst>
        <p:guide orient="horz" pos="2383"/>
        <p:guide pos="2881"/>
      </p:guideLst>
    </p:cSldViewPr>
  </p:slideViewPr>
  <p:outlineViewPr>
    <p:cViewPr>
      <p:scale>
        <a:sx n="33" d="100"/>
        <a:sy n="33" d="100"/>
      </p:scale>
      <p:origin x="0" y="33992"/>
    </p:cViewPr>
  </p:outlineViewPr>
  <p:notesTextViewPr>
    <p:cViewPr>
      <p:scale>
        <a:sx n="100" d="100"/>
        <a:sy n="100" d="100"/>
      </p:scale>
      <p:origin x="0" y="0"/>
    </p:cViewPr>
  </p:notesTextViewPr>
  <p:sorterViewPr>
    <p:cViewPr>
      <p:scale>
        <a:sx n="66" d="100"/>
        <a:sy n="66" d="100"/>
      </p:scale>
      <p:origin x="0" y="0"/>
    </p:cViewPr>
  </p:sorterViewPr>
  <p:notesViewPr>
    <p:cSldViewPr snapToGrid="0">
      <p:cViewPr varScale="1">
        <p:scale>
          <a:sx n="83" d="100"/>
          <a:sy n="83" d="100"/>
        </p:scale>
        <p:origin x="-2238" y="-78"/>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10" Type="http://schemas.openxmlformats.org/officeDocument/2006/relationships/slideMaster" Target="slideMasters/slideMaster10.xml"/><Relationship Id="rId11" Type="http://schemas.openxmlformats.org/officeDocument/2006/relationships/slideMaster" Target="slideMasters/slideMaster11.xml"/><Relationship Id="rId12" Type="http://schemas.openxmlformats.org/officeDocument/2006/relationships/slideMaster" Target="slideMasters/slideMaster12.xml"/><Relationship Id="rId13" Type="http://schemas.openxmlformats.org/officeDocument/2006/relationships/slideMaster" Target="slideMasters/slideMaster13.xml"/><Relationship Id="rId14" Type="http://schemas.openxmlformats.org/officeDocument/2006/relationships/slideMaster" Target="slideMasters/slideMaster14.xml"/><Relationship Id="rId15" Type="http://schemas.openxmlformats.org/officeDocument/2006/relationships/slideMaster" Target="slideMasters/slideMaster15.xml"/><Relationship Id="rId16" Type="http://schemas.openxmlformats.org/officeDocument/2006/relationships/slideMaster" Target="slideMasters/slideMaster16.xml"/><Relationship Id="rId17" Type="http://schemas.openxmlformats.org/officeDocument/2006/relationships/slideMaster" Target="slideMasters/slideMaster17.xml"/><Relationship Id="rId18" Type="http://schemas.openxmlformats.org/officeDocument/2006/relationships/slideMaster" Target="slideMasters/slideMaster18.xml"/><Relationship Id="rId19" Type="http://schemas.openxmlformats.org/officeDocument/2006/relationships/slideMaster" Target="slideMasters/slideMaster19.xml"/><Relationship Id="rId60" Type="http://schemas.openxmlformats.org/officeDocument/2006/relationships/slideMaster" Target="slideMasters/slideMaster60.xml"/><Relationship Id="rId61" Type="http://schemas.openxmlformats.org/officeDocument/2006/relationships/slideMaster" Target="slideMasters/slideMaster61.xml"/><Relationship Id="rId62" Type="http://schemas.openxmlformats.org/officeDocument/2006/relationships/slideMaster" Target="slideMasters/slideMaster62.xml"/><Relationship Id="rId63" Type="http://schemas.openxmlformats.org/officeDocument/2006/relationships/slideMaster" Target="slideMasters/slideMaster63.xml"/><Relationship Id="rId64" Type="http://schemas.openxmlformats.org/officeDocument/2006/relationships/slideMaster" Target="slideMasters/slideMaster64.xml"/><Relationship Id="rId65" Type="http://schemas.openxmlformats.org/officeDocument/2006/relationships/slideMaster" Target="slideMasters/slideMaster65.xml"/><Relationship Id="rId66" Type="http://schemas.openxmlformats.org/officeDocument/2006/relationships/slideMaster" Target="slideMasters/slideMaster66.xml"/><Relationship Id="rId67" Type="http://schemas.openxmlformats.org/officeDocument/2006/relationships/slideMaster" Target="slideMasters/slideMaster67.xml"/><Relationship Id="rId68" Type="http://schemas.openxmlformats.org/officeDocument/2006/relationships/slideMaster" Target="slideMasters/slideMaster68.xml"/><Relationship Id="rId69" Type="http://schemas.openxmlformats.org/officeDocument/2006/relationships/slideMaster" Target="slideMasters/slideMaster69.xml"/><Relationship Id="rId120" Type="http://schemas.openxmlformats.org/officeDocument/2006/relationships/slide" Target="slides/slide42.xml"/><Relationship Id="rId121" Type="http://schemas.openxmlformats.org/officeDocument/2006/relationships/slide" Target="slides/slide43.xml"/><Relationship Id="rId122" Type="http://schemas.openxmlformats.org/officeDocument/2006/relationships/slide" Target="slides/slide44.xml"/><Relationship Id="rId123" Type="http://schemas.openxmlformats.org/officeDocument/2006/relationships/slide" Target="slides/slide45.xml"/><Relationship Id="rId124" Type="http://schemas.openxmlformats.org/officeDocument/2006/relationships/slide" Target="slides/slide46.xml"/><Relationship Id="rId125" Type="http://schemas.openxmlformats.org/officeDocument/2006/relationships/slide" Target="slides/slide47.xml"/><Relationship Id="rId126" Type="http://schemas.openxmlformats.org/officeDocument/2006/relationships/slide" Target="slides/slide48.xml"/><Relationship Id="rId127" Type="http://schemas.openxmlformats.org/officeDocument/2006/relationships/slide" Target="slides/slide49.xml"/><Relationship Id="rId128" Type="http://schemas.openxmlformats.org/officeDocument/2006/relationships/slide" Target="slides/slide50.xml"/><Relationship Id="rId129" Type="http://schemas.openxmlformats.org/officeDocument/2006/relationships/slide" Target="slides/slide51.xml"/><Relationship Id="rId40" Type="http://schemas.openxmlformats.org/officeDocument/2006/relationships/slideMaster" Target="slideMasters/slideMaster40.xml"/><Relationship Id="rId41" Type="http://schemas.openxmlformats.org/officeDocument/2006/relationships/slideMaster" Target="slideMasters/slideMaster41.xml"/><Relationship Id="rId42" Type="http://schemas.openxmlformats.org/officeDocument/2006/relationships/slideMaster" Target="slideMasters/slideMaster42.xml"/><Relationship Id="rId90" Type="http://schemas.openxmlformats.org/officeDocument/2006/relationships/slide" Target="slides/slide12.xml"/><Relationship Id="rId91" Type="http://schemas.openxmlformats.org/officeDocument/2006/relationships/slide" Target="slides/slide13.xml"/><Relationship Id="rId92" Type="http://schemas.openxmlformats.org/officeDocument/2006/relationships/slide" Target="slides/slide14.xml"/><Relationship Id="rId93" Type="http://schemas.openxmlformats.org/officeDocument/2006/relationships/slide" Target="slides/slide15.xml"/><Relationship Id="rId94" Type="http://schemas.openxmlformats.org/officeDocument/2006/relationships/slide" Target="slides/slide16.xml"/><Relationship Id="rId95" Type="http://schemas.openxmlformats.org/officeDocument/2006/relationships/slide" Target="slides/slide17.xml"/><Relationship Id="rId96" Type="http://schemas.openxmlformats.org/officeDocument/2006/relationships/slide" Target="slides/slide18.xml"/><Relationship Id="rId101" Type="http://schemas.openxmlformats.org/officeDocument/2006/relationships/slide" Target="slides/slide23.xml"/><Relationship Id="rId102" Type="http://schemas.openxmlformats.org/officeDocument/2006/relationships/slide" Target="slides/slide24.xml"/><Relationship Id="rId103" Type="http://schemas.openxmlformats.org/officeDocument/2006/relationships/slide" Target="slides/slide25.xml"/><Relationship Id="rId104" Type="http://schemas.openxmlformats.org/officeDocument/2006/relationships/slide" Target="slides/slide26.xml"/><Relationship Id="rId105" Type="http://schemas.openxmlformats.org/officeDocument/2006/relationships/slide" Target="slides/slide27.xml"/><Relationship Id="rId106" Type="http://schemas.openxmlformats.org/officeDocument/2006/relationships/slide" Target="slides/slide28.xml"/><Relationship Id="rId107" Type="http://schemas.openxmlformats.org/officeDocument/2006/relationships/slide" Target="slides/slide29.xml"/><Relationship Id="rId108" Type="http://schemas.openxmlformats.org/officeDocument/2006/relationships/slide" Target="slides/slide30.xml"/><Relationship Id="rId109" Type="http://schemas.openxmlformats.org/officeDocument/2006/relationships/slide" Target="slides/slide31.xml"/><Relationship Id="rId97" Type="http://schemas.openxmlformats.org/officeDocument/2006/relationships/slide" Target="slides/slide19.xml"/><Relationship Id="rId98" Type="http://schemas.openxmlformats.org/officeDocument/2006/relationships/slide" Target="slides/slide20.xml"/><Relationship Id="rId99" Type="http://schemas.openxmlformats.org/officeDocument/2006/relationships/slide" Target="slides/slide21.xml"/><Relationship Id="rId43" Type="http://schemas.openxmlformats.org/officeDocument/2006/relationships/slideMaster" Target="slideMasters/slideMaster43.xml"/><Relationship Id="rId44" Type="http://schemas.openxmlformats.org/officeDocument/2006/relationships/slideMaster" Target="slideMasters/slideMaster44.xml"/><Relationship Id="rId45" Type="http://schemas.openxmlformats.org/officeDocument/2006/relationships/slideMaster" Target="slideMasters/slideMaster45.xml"/><Relationship Id="rId46" Type="http://schemas.openxmlformats.org/officeDocument/2006/relationships/slideMaster" Target="slideMasters/slideMaster46.xml"/><Relationship Id="rId47" Type="http://schemas.openxmlformats.org/officeDocument/2006/relationships/slideMaster" Target="slideMasters/slideMaster47.xml"/><Relationship Id="rId48" Type="http://schemas.openxmlformats.org/officeDocument/2006/relationships/slideMaster" Target="slideMasters/slideMaster48.xml"/><Relationship Id="rId49" Type="http://schemas.openxmlformats.org/officeDocument/2006/relationships/slideMaster" Target="slideMasters/slideMaster49.xml"/><Relationship Id="rId100" Type="http://schemas.openxmlformats.org/officeDocument/2006/relationships/slide" Target="slides/slide22.xml"/><Relationship Id="rId150" Type="http://schemas.openxmlformats.org/officeDocument/2006/relationships/presProps" Target="presProps.xml"/><Relationship Id="rId151" Type="http://schemas.openxmlformats.org/officeDocument/2006/relationships/viewProps" Target="viewProps.xml"/><Relationship Id="rId152" Type="http://schemas.openxmlformats.org/officeDocument/2006/relationships/theme" Target="theme/theme1.xml"/><Relationship Id="rId153" Type="http://schemas.openxmlformats.org/officeDocument/2006/relationships/tableStyles" Target="tableStyles.xml"/><Relationship Id="rId20" Type="http://schemas.openxmlformats.org/officeDocument/2006/relationships/slideMaster" Target="slideMasters/slideMaster20.xml"/><Relationship Id="rId21" Type="http://schemas.openxmlformats.org/officeDocument/2006/relationships/slideMaster" Target="slideMasters/slideMaster21.xml"/><Relationship Id="rId22" Type="http://schemas.openxmlformats.org/officeDocument/2006/relationships/slideMaster" Target="slideMasters/slideMaster22.xml"/><Relationship Id="rId70" Type="http://schemas.openxmlformats.org/officeDocument/2006/relationships/slideMaster" Target="slideMasters/slideMaster70.xml"/><Relationship Id="rId71" Type="http://schemas.openxmlformats.org/officeDocument/2006/relationships/slideMaster" Target="slideMasters/slideMaster71.xml"/><Relationship Id="rId72" Type="http://schemas.openxmlformats.org/officeDocument/2006/relationships/slideMaster" Target="slideMasters/slideMaster72.xml"/><Relationship Id="rId73" Type="http://schemas.openxmlformats.org/officeDocument/2006/relationships/slideMaster" Target="slideMasters/slideMaster73.xml"/><Relationship Id="rId74" Type="http://schemas.openxmlformats.org/officeDocument/2006/relationships/slideMaster" Target="slideMasters/slideMaster74.xml"/><Relationship Id="rId75" Type="http://schemas.openxmlformats.org/officeDocument/2006/relationships/slideMaster" Target="slideMasters/slideMaster75.xml"/><Relationship Id="rId76" Type="http://schemas.openxmlformats.org/officeDocument/2006/relationships/slideMaster" Target="slideMasters/slideMaster76.xml"/><Relationship Id="rId77" Type="http://schemas.openxmlformats.org/officeDocument/2006/relationships/slideMaster" Target="slideMasters/slideMaster77.xml"/><Relationship Id="rId78" Type="http://schemas.openxmlformats.org/officeDocument/2006/relationships/slideMaster" Target="slideMasters/slideMaster78.xml"/><Relationship Id="rId79" Type="http://schemas.openxmlformats.org/officeDocument/2006/relationships/slide" Target="slides/slide1.xml"/><Relationship Id="rId23" Type="http://schemas.openxmlformats.org/officeDocument/2006/relationships/slideMaster" Target="slideMasters/slideMaster23.xml"/><Relationship Id="rId24" Type="http://schemas.openxmlformats.org/officeDocument/2006/relationships/slideMaster" Target="slideMasters/slideMaster24.xml"/><Relationship Id="rId25" Type="http://schemas.openxmlformats.org/officeDocument/2006/relationships/slideMaster" Target="slideMasters/slideMaster25.xml"/><Relationship Id="rId26" Type="http://schemas.openxmlformats.org/officeDocument/2006/relationships/slideMaster" Target="slideMasters/slideMaster26.xml"/><Relationship Id="rId27" Type="http://schemas.openxmlformats.org/officeDocument/2006/relationships/slideMaster" Target="slideMasters/slideMaster27.xml"/><Relationship Id="rId28" Type="http://schemas.openxmlformats.org/officeDocument/2006/relationships/slideMaster" Target="slideMasters/slideMaster28.xml"/><Relationship Id="rId29" Type="http://schemas.openxmlformats.org/officeDocument/2006/relationships/slideMaster" Target="slideMasters/slideMaster29.xml"/><Relationship Id="rId130" Type="http://schemas.openxmlformats.org/officeDocument/2006/relationships/slide" Target="slides/slide52.xml"/><Relationship Id="rId131" Type="http://schemas.openxmlformats.org/officeDocument/2006/relationships/slide" Target="slides/slide53.xml"/><Relationship Id="rId132" Type="http://schemas.openxmlformats.org/officeDocument/2006/relationships/slide" Target="slides/slide54.xml"/><Relationship Id="rId133" Type="http://schemas.openxmlformats.org/officeDocument/2006/relationships/slide" Target="slides/slide55.xml"/><Relationship Id="rId134" Type="http://schemas.openxmlformats.org/officeDocument/2006/relationships/slide" Target="slides/slide56.xml"/><Relationship Id="rId135" Type="http://schemas.openxmlformats.org/officeDocument/2006/relationships/slide" Target="slides/slide57.xml"/><Relationship Id="rId136" Type="http://schemas.openxmlformats.org/officeDocument/2006/relationships/slide" Target="slides/slide58.xml"/><Relationship Id="rId137" Type="http://schemas.openxmlformats.org/officeDocument/2006/relationships/slide" Target="slides/slide59.xml"/><Relationship Id="rId138" Type="http://schemas.openxmlformats.org/officeDocument/2006/relationships/slide" Target="slides/slide60.xml"/><Relationship Id="rId139" Type="http://schemas.openxmlformats.org/officeDocument/2006/relationships/slide" Target="slides/slide61.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Master" Target="slideMasters/slideMaster9.xml"/><Relationship Id="rId50" Type="http://schemas.openxmlformats.org/officeDocument/2006/relationships/slideMaster" Target="slideMasters/slideMaster50.xml"/><Relationship Id="rId51" Type="http://schemas.openxmlformats.org/officeDocument/2006/relationships/slideMaster" Target="slideMasters/slideMaster51.xml"/><Relationship Id="rId52" Type="http://schemas.openxmlformats.org/officeDocument/2006/relationships/slideMaster" Target="slideMasters/slideMaster52.xml"/><Relationship Id="rId53" Type="http://schemas.openxmlformats.org/officeDocument/2006/relationships/slideMaster" Target="slideMasters/slideMaster53.xml"/><Relationship Id="rId54" Type="http://schemas.openxmlformats.org/officeDocument/2006/relationships/slideMaster" Target="slideMasters/slideMaster54.xml"/><Relationship Id="rId55" Type="http://schemas.openxmlformats.org/officeDocument/2006/relationships/slideMaster" Target="slideMasters/slideMaster55.xml"/><Relationship Id="rId56" Type="http://schemas.openxmlformats.org/officeDocument/2006/relationships/slideMaster" Target="slideMasters/slideMaster56.xml"/><Relationship Id="rId57" Type="http://schemas.openxmlformats.org/officeDocument/2006/relationships/slideMaster" Target="slideMasters/slideMaster57.xml"/><Relationship Id="rId58" Type="http://schemas.openxmlformats.org/officeDocument/2006/relationships/slideMaster" Target="slideMasters/slideMaster58.xml"/><Relationship Id="rId59" Type="http://schemas.openxmlformats.org/officeDocument/2006/relationships/slideMaster" Target="slideMasters/slideMaster59.xml"/><Relationship Id="rId110" Type="http://schemas.openxmlformats.org/officeDocument/2006/relationships/slide" Target="slides/slide32.xml"/><Relationship Id="rId111" Type="http://schemas.openxmlformats.org/officeDocument/2006/relationships/slide" Target="slides/slide33.xml"/><Relationship Id="rId112" Type="http://schemas.openxmlformats.org/officeDocument/2006/relationships/slide" Target="slides/slide34.xml"/><Relationship Id="rId113" Type="http://schemas.openxmlformats.org/officeDocument/2006/relationships/slide" Target="slides/slide35.xml"/><Relationship Id="rId114" Type="http://schemas.openxmlformats.org/officeDocument/2006/relationships/slide" Target="slides/slide36.xml"/><Relationship Id="rId115" Type="http://schemas.openxmlformats.org/officeDocument/2006/relationships/slide" Target="slides/slide37.xml"/><Relationship Id="rId116" Type="http://schemas.openxmlformats.org/officeDocument/2006/relationships/slide" Target="slides/slide38.xml"/><Relationship Id="rId117" Type="http://schemas.openxmlformats.org/officeDocument/2006/relationships/slide" Target="slides/slide39.xml"/><Relationship Id="rId118" Type="http://schemas.openxmlformats.org/officeDocument/2006/relationships/slide" Target="slides/slide40.xml"/><Relationship Id="rId119" Type="http://schemas.openxmlformats.org/officeDocument/2006/relationships/slide" Target="slides/slide41.xml"/><Relationship Id="rId30" Type="http://schemas.openxmlformats.org/officeDocument/2006/relationships/slideMaster" Target="slideMasters/slideMaster30.xml"/><Relationship Id="rId31" Type="http://schemas.openxmlformats.org/officeDocument/2006/relationships/slideMaster" Target="slideMasters/slideMaster31.xml"/><Relationship Id="rId32" Type="http://schemas.openxmlformats.org/officeDocument/2006/relationships/slideMaster" Target="slideMasters/slideMaster32.xml"/><Relationship Id="rId33" Type="http://schemas.openxmlformats.org/officeDocument/2006/relationships/slideMaster" Target="slideMasters/slideMaster33.xml"/><Relationship Id="rId34" Type="http://schemas.openxmlformats.org/officeDocument/2006/relationships/slideMaster" Target="slideMasters/slideMaster34.xml"/><Relationship Id="rId35" Type="http://schemas.openxmlformats.org/officeDocument/2006/relationships/slideMaster" Target="slideMasters/slideMaster35.xml"/><Relationship Id="rId36" Type="http://schemas.openxmlformats.org/officeDocument/2006/relationships/slideMaster" Target="slideMasters/slideMaster36.xml"/><Relationship Id="rId37" Type="http://schemas.openxmlformats.org/officeDocument/2006/relationships/slideMaster" Target="slideMasters/slideMaster37.xml"/><Relationship Id="rId38" Type="http://schemas.openxmlformats.org/officeDocument/2006/relationships/slideMaster" Target="slideMasters/slideMaster38.xml"/><Relationship Id="rId39" Type="http://schemas.openxmlformats.org/officeDocument/2006/relationships/slideMaster" Target="slideMasters/slideMaster39.xml"/><Relationship Id="rId80" Type="http://schemas.openxmlformats.org/officeDocument/2006/relationships/slide" Target="slides/slide2.xml"/><Relationship Id="rId81" Type="http://schemas.openxmlformats.org/officeDocument/2006/relationships/slide" Target="slides/slide3.xml"/><Relationship Id="rId82" Type="http://schemas.openxmlformats.org/officeDocument/2006/relationships/slide" Target="slides/slide4.xml"/><Relationship Id="rId83" Type="http://schemas.openxmlformats.org/officeDocument/2006/relationships/slide" Target="slides/slide5.xml"/><Relationship Id="rId84" Type="http://schemas.openxmlformats.org/officeDocument/2006/relationships/slide" Target="slides/slide6.xml"/><Relationship Id="rId85" Type="http://schemas.openxmlformats.org/officeDocument/2006/relationships/slide" Target="slides/slide7.xml"/><Relationship Id="rId86" Type="http://schemas.openxmlformats.org/officeDocument/2006/relationships/slide" Target="slides/slide8.xml"/><Relationship Id="rId87" Type="http://schemas.openxmlformats.org/officeDocument/2006/relationships/slide" Target="slides/slide9.xml"/><Relationship Id="rId88" Type="http://schemas.openxmlformats.org/officeDocument/2006/relationships/slide" Target="slides/slide10.xml"/><Relationship Id="rId89" Type="http://schemas.openxmlformats.org/officeDocument/2006/relationships/slide" Target="slides/slide11.xml"/><Relationship Id="rId140" Type="http://schemas.openxmlformats.org/officeDocument/2006/relationships/slide" Target="slides/slide62.xml"/><Relationship Id="rId141" Type="http://schemas.openxmlformats.org/officeDocument/2006/relationships/slide" Target="slides/slide63.xml"/><Relationship Id="rId142" Type="http://schemas.openxmlformats.org/officeDocument/2006/relationships/slide" Target="slides/slide64.xml"/><Relationship Id="rId143" Type="http://schemas.openxmlformats.org/officeDocument/2006/relationships/slide" Target="slides/slide65.xml"/><Relationship Id="rId144" Type="http://schemas.openxmlformats.org/officeDocument/2006/relationships/slide" Target="slides/slide66.xml"/><Relationship Id="rId145" Type="http://schemas.openxmlformats.org/officeDocument/2006/relationships/slide" Target="slides/slide67.xml"/><Relationship Id="rId146" Type="http://schemas.openxmlformats.org/officeDocument/2006/relationships/slide" Target="slides/slide68.xml"/><Relationship Id="rId147" Type="http://schemas.openxmlformats.org/officeDocument/2006/relationships/notesMaster" Target="notesMasters/notesMaster1.xml"/><Relationship Id="rId148" Type="http://schemas.openxmlformats.org/officeDocument/2006/relationships/handoutMaster" Target="handoutMasters/handoutMaster1.xml"/><Relationship Id="rId149" Type="http://schemas.openxmlformats.org/officeDocument/2006/relationships/printerSettings" Target="printerSettings/printerSettings1.bin"/></Relationships>
</file>

<file path=ppt/charts/_rels/chart1.xml.rels><?xml version="1.0" encoding="UTF-8" standalone="yes"?>
<Relationships xmlns="http://schemas.openxmlformats.org/package/2006/relationships"><Relationship Id="rId1" Type="http://schemas.openxmlformats.org/officeDocument/2006/relationships/oleObject" Target="Macintosh%20HD:Users:cristinaYale:Documents:modEncode:Supplemental%20Information:AnnotationOct2013revised.xlsx" TargetMode="External"/></Relationships>
</file>

<file path=ppt/charts/_rels/chart2.xml.rels><?xml version="1.0" encoding="UTF-8" standalone="yes"?>
<Relationships xmlns="http://schemas.openxmlformats.org/package/2006/relationships"><Relationship Id="rId1" Type="http://schemas.openxmlformats.org/officeDocument/2006/relationships/themeOverride" Target="../theme/themeOverride4.xml"/><Relationship Id="rId2" Type="http://schemas.openxmlformats.org/officeDocument/2006/relationships/oleObject" Target="&#24037;&#20316;&#31807;1" TargetMode="External"/></Relationships>
</file>

<file path=ppt/charts/_rels/chart3.xml.rels><?xml version="1.0" encoding="UTF-8" standalone="yes"?>
<Relationships xmlns="http://schemas.openxmlformats.org/package/2006/relationships"><Relationship Id="rId1" Type="http://schemas.openxmlformats.org/officeDocument/2006/relationships/themeOverride" Target="../theme/themeOverride5.xml"/><Relationship Id="rId2" Type="http://schemas.openxmlformats.org/officeDocument/2006/relationships/package" Target="../embeddings/Microsoft_Excel_Sheet1.xlsx"/></Relationships>
</file>

<file path=ppt/charts/_rels/chart4.xml.rels><?xml version="1.0" encoding="UTF-8" standalone="yes"?>
<Relationships xmlns="http://schemas.openxmlformats.org/package/2006/relationships"><Relationship Id="rId1" Type="http://schemas.openxmlformats.org/officeDocument/2006/relationships/themeOverride" Target="../theme/themeOverride6.xml"/><Relationship Id="rId2" Type="http://schemas.openxmlformats.org/officeDocument/2006/relationships/package" Target="../embeddings/Microsoft_Excel_Sheet2.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barChart>
        <c:barDir val="col"/>
        <c:grouping val="clustered"/>
        <c:varyColors val="0"/>
        <c:ser>
          <c:idx val="0"/>
          <c:order val="0"/>
          <c:tx>
            <c:strRef>
              <c:f>[AnnotationOct2013revised.xlsx]Sheet1!$B$1</c:f>
              <c:strCache>
                <c:ptCount val="1"/>
                <c:pt idx="0">
                  <c:v>Human</c:v>
                </c:pt>
              </c:strCache>
            </c:strRef>
          </c:tx>
          <c:spPr>
            <a:solidFill>
              <a:srgbClr val="FF0000"/>
            </a:solidFill>
          </c:spPr>
          <c:invertIfNegative val="0"/>
          <c:dLbls>
            <c:delete val="1"/>
          </c:dLbls>
          <c:cat>
            <c:strRef>
              <c:f>[AnnotationOct2013revised.xlsx]Sheet1!$A$2:$A$83</c:f>
              <c:strCache>
                <c:ptCount val="82"/>
                <c:pt idx="0">
                  <c:v>Sep03</c:v>
                </c:pt>
                <c:pt idx="1">
                  <c:v>Nov03</c:v>
                </c:pt>
                <c:pt idx="2">
                  <c:v>Feb04</c:v>
                </c:pt>
                <c:pt idx="3">
                  <c:v>Apr04</c:v>
                </c:pt>
                <c:pt idx="4">
                  <c:v>Aug04</c:v>
                </c:pt>
                <c:pt idx="5">
                  <c:v>Oct04</c:v>
                </c:pt>
                <c:pt idx="6">
                  <c:v>Dec04</c:v>
                </c:pt>
                <c:pt idx="7">
                  <c:v>Feb05</c:v>
                </c:pt>
                <c:pt idx="8">
                  <c:v>May05</c:v>
                </c:pt>
                <c:pt idx="9">
                  <c:v>Jul05</c:v>
                </c:pt>
                <c:pt idx="10">
                  <c:v>Aug05</c:v>
                </c:pt>
                <c:pt idx="11">
                  <c:v>Sep05</c:v>
                </c:pt>
                <c:pt idx="12">
                  <c:v>Oct05</c:v>
                </c:pt>
                <c:pt idx="13">
                  <c:v>Nov05</c:v>
                </c:pt>
                <c:pt idx="14">
                  <c:v>Jun06</c:v>
                </c:pt>
                <c:pt idx="15">
                  <c:v>Jul06</c:v>
                </c:pt>
                <c:pt idx="16">
                  <c:v>Sep06</c:v>
                </c:pt>
                <c:pt idx="17">
                  <c:v>Dec06</c:v>
                </c:pt>
                <c:pt idx="18">
                  <c:v>Jan07</c:v>
                </c:pt>
                <c:pt idx="19">
                  <c:v>Feb07</c:v>
                </c:pt>
                <c:pt idx="20">
                  <c:v>Mar05</c:v>
                </c:pt>
                <c:pt idx="21">
                  <c:v>Apr07</c:v>
                </c:pt>
                <c:pt idx="22">
                  <c:v>May07</c:v>
                </c:pt>
                <c:pt idx="23">
                  <c:v>Jun07</c:v>
                </c:pt>
                <c:pt idx="24">
                  <c:v>Jul07</c:v>
                </c:pt>
                <c:pt idx="25">
                  <c:v>Aug07</c:v>
                </c:pt>
                <c:pt idx="26">
                  <c:v>Sep07</c:v>
                </c:pt>
                <c:pt idx="27">
                  <c:v>Nov07</c:v>
                </c:pt>
                <c:pt idx="28">
                  <c:v>Dec07</c:v>
                </c:pt>
                <c:pt idx="29">
                  <c:v>Jan08</c:v>
                </c:pt>
                <c:pt idx="30">
                  <c:v>Feb08</c:v>
                </c:pt>
                <c:pt idx="31">
                  <c:v>Mar08</c:v>
                </c:pt>
                <c:pt idx="32">
                  <c:v>Apr08</c:v>
                </c:pt>
                <c:pt idx="33">
                  <c:v>May08</c:v>
                </c:pt>
                <c:pt idx="34">
                  <c:v>Jun08</c:v>
                </c:pt>
                <c:pt idx="35">
                  <c:v>Jul08</c:v>
                </c:pt>
                <c:pt idx="36">
                  <c:v>Aug08</c:v>
                </c:pt>
                <c:pt idx="37">
                  <c:v>Sep08</c:v>
                </c:pt>
                <c:pt idx="38">
                  <c:v>Oct08</c:v>
                </c:pt>
                <c:pt idx="39">
                  <c:v>Nov08</c:v>
                </c:pt>
                <c:pt idx="40">
                  <c:v>Dec08</c:v>
                </c:pt>
                <c:pt idx="41">
                  <c:v>Jan09</c:v>
                </c:pt>
                <c:pt idx="42">
                  <c:v>Feb09</c:v>
                </c:pt>
                <c:pt idx="43">
                  <c:v>Mar09</c:v>
                </c:pt>
                <c:pt idx="44">
                  <c:v>Apr09</c:v>
                </c:pt>
                <c:pt idx="45">
                  <c:v>May09</c:v>
                </c:pt>
                <c:pt idx="46">
                  <c:v>Jun09</c:v>
                </c:pt>
                <c:pt idx="47">
                  <c:v>Jul09</c:v>
                </c:pt>
                <c:pt idx="48">
                  <c:v>Aug09</c:v>
                </c:pt>
                <c:pt idx="49">
                  <c:v>Sep09</c:v>
                </c:pt>
                <c:pt idx="50">
                  <c:v>Oct09</c:v>
                </c:pt>
                <c:pt idx="51">
                  <c:v>Nov09</c:v>
                </c:pt>
                <c:pt idx="52">
                  <c:v>Dec09</c:v>
                </c:pt>
                <c:pt idx="53">
                  <c:v>Jan10</c:v>
                </c:pt>
                <c:pt idx="54">
                  <c:v>Feb10</c:v>
                </c:pt>
                <c:pt idx="55">
                  <c:v>Mar10</c:v>
                </c:pt>
                <c:pt idx="56">
                  <c:v>Apr10</c:v>
                </c:pt>
                <c:pt idx="57">
                  <c:v>May10</c:v>
                </c:pt>
                <c:pt idx="58">
                  <c:v>Jun10</c:v>
                </c:pt>
                <c:pt idx="59">
                  <c:v>Jul10</c:v>
                </c:pt>
                <c:pt idx="60">
                  <c:v>Aug10</c:v>
                </c:pt>
                <c:pt idx="61">
                  <c:v>Sep10</c:v>
                </c:pt>
                <c:pt idx="62">
                  <c:v>Oct10</c:v>
                </c:pt>
                <c:pt idx="63">
                  <c:v>Nov10</c:v>
                </c:pt>
                <c:pt idx="64">
                  <c:v>Dec10</c:v>
                </c:pt>
                <c:pt idx="65">
                  <c:v>Jan11</c:v>
                </c:pt>
                <c:pt idx="66">
                  <c:v>Feb11</c:v>
                </c:pt>
                <c:pt idx="67">
                  <c:v>Mar11</c:v>
                </c:pt>
                <c:pt idx="68">
                  <c:v>Apr11</c:v>
                </c:pt>
                <c:pt idx="69">
                  <c:v>May11</c:v>
                </c:pt>
                <c:pt idx="70">
                  <c:v>Jun11</c:v>
                </c:pt>
                <c:pt idx="71">
                  <c:v>Jul11</c:v>
                </c:pt>
                <c:pt idx="72">
                  <c:v>Sep11</c:v>
                </c:pt>
                <c:pt idx="73">
                  <c:v>Oct11</c:v>
                </c:pt>
                <c:pt idx="74">
                  <c:v>Nov11</c:v>
                </c:pt>
                <c:pt idx="75">
                  <c:v>Dec11</c:v>
                </c:pt>
                <c:pt idx="76">
                  <c:v>Jan12</c:v>
                </c:pt>
                <c:pt idx="77">
                  <c:v>Feb12</c:v>
                </c:pt>
                <c:pt idx="78">
                  <c:v>Mar12</c:v>
                </c:pt>
                <c:pt idx="79">
                  <c:v>May12</c:v>
                </c:pt>
                <c:pt idx="80">
                  <c:v>Jun12</c:v>
                </c:pt>
                <c:pt idx="81">
                  <c:v>Aug12</c:v>
                </c:pt>
              </c:strCache>
            </c:strRef>
          </c:cat>
          <c:val>
            <c:numRef>
              <c:f>[AnnotationOct2013revised.xlsx]Sheet1!$B$2:$B$83</c:f>
              <c:numCache>
                <c:formatCode>General</c:formatCode>
                <c:ptCount val="82"/>
                <c:pt idx="0">
                  <c:v>0.0</c:v>
                </c:pt>
                <c:pt idx="1">
                  <c:v>0.0</c:v>
                </c:pt>
                <c:pt idx="2">
                  <c:v>0.0</c:v>
                </c:pt>
                <c:pt idx="3">
                  <c:v>0.0</c:v>
                </c:pt>
                <c:pt idx="4">
                  <c:v>0.0</c:v>
                </c:pt>
                <c:pt idx="5">
                  <c:v>19599.0</c:v>
                </c:pt>
                <c:pt idx="6">
                  <c:v>0.0</c:v>
                </c:pt>
                <c:pt idx="7">
                  <c:v>0.0</c:v>
                </c:pt>
                <c:pt idx="8">
                  <c:v>0.0</c:v>
                </c:pt>
                <c:pt idx="9">
                  <c:v>0.0</c:v>
                </c:pt>
                <c:pt idx="10">
                  <c:v>0.0</c:v>
                </c:pt>
                <c:pt idx="11">
                  <c:v>0.0</c:v>
                </c:pt>
                <c:pt idx="12">
                  <c:v>0.0</c:v>
                </c:pt>
                <c:pt idx="13">
                  <c:v>21416.0</c:v>
                </c:pt>
                <c:pt idx="14">
                  <c:v>0.0</c:v>
                </c:pt>
                <c:pt idx="15">
                  <c:v>0.0</c:v>
                </c:pt>
                <c:pt idx="16">
                  <c:v>0.0</c:v>
                </c:pt>
                <c:pt idx="17">
                  <c:v>0.0</c:v>
                </c:pt>
                <c:pt idx="18">
                  <c:v>0.0</c:v>
                </c:pt>
                <c:pt idx="19">
                  <c:v>0.0</c:v>
                </c:pt>
                <c:pt idx="20">
                  <c:v>0.0</c:v>
                </c:pt>
                <c:pt idx="21">
                  <c:v>0.0</c:v>
                </c:pt>
                <c:pt idx="22">
                  <c:v>0.0</c:v>
                </c:pt>
                <c:pt idx="23">
                  <c:v>0.0</c:v>
                </c:pt>
                <c:pt idx="24">
                  <c:v>0.0</c:v>
                </c:pt>
                <c:pt idx="25">
                  <c:v>0.0</c:v>
                </c:pt>
                <c:pt idx="26">
                  <c:v>0.0</c:v>
                </c:pt>
                <c:pt idx="27">
                  <c:v>0.0</c:v>
                </c:pt>
                <c:pt idx="28">
                  <c:v>0.0</c:v>
                </c:pt>
                <c:pt idx="29">
                  <c:v>0.0</c:v>
                </c:pt>
                <c:pt idx="30">
                  <c:v>0.0</c:v>
                </c:pt>
                <c:pt idx="31">
                  <c:v>0.0</c:v>
                </c:pt>
                <c:pt idx="32">
                  <c:v>0.0</c:v>
                </c:pt>
                <c:pt idx="33">
                  <c:v>0.0</c:v>
                </c:pt>
                <c:pt idx="34">
                  <c:v>0.0</c:v>
                </c:pt>
                <c:pt idx="35">
                  <c:v>0.0</c:v>
                </c:pt>
                <c:pt idx="36">
                  <c:v>0.0</c:v>
                </c:pt>
                <c:pt idx="37">
                  <c:v>0.0</c:v>
                </c:pt>
                <c:pt idx="38">
                  <c:v>0.0</c:v>
                </c:pt>
                <c:pt idx="39">
                  <c:v>0.0</c:v>
                </c:pt>
                <c:pt idx="40">
                  <c:v>0.0</c:v>
                </c:pt>
                <c:pt idx="41">
                  <c:v>0.0</c:v>
                </c:pt>
                <c:pt idx="42">
                  <c:v>0.0</c:v>
                </c:pt>
                <c:pt idx="43">
                  <c:v>0.0</c:v>
                </c:pt>
                <c:pt idx="44">
                  <c:v>0.0</c:v>
                </c:pt>
                <c:pt idx="45">
                  <c:v>0.0</c:v>
                </c:pt>
                <c:pt idx="46">
                  <c:v>0.0</c:v>
                </c:pt>
                <c:pt idx="47">
                  <c:v>22550.0</c:v>
                </c:pt>
                <c:pt idx="48">
                  <c:v>0.0</c:v>
                </c:pt>
                <c:pt idx="49">
                  <c:v>0.0</c:v>
                </c:pt>
                <c:pt idx="50">
                  <c:v>21304.0</c:v>
                </c:pt>
                <c:pt idx="51">
                  <c:v>0.0</c:v>
                </c:pt>
                <c:pt idx="52">
                  <c:v>0.0</c:v>
                </c:pt>
                <c:pt idx="53">
                  <c:v>0.0</c:v>
                </c:pt>
                <c:pt idx="54">
                  <c:v>0.0</c:v>
                </c:pt>
                <c:pt idx="55">
                  <c:v>0.0</c:v>
                </c:pt>
                <c:pt idx="56">
                  <c:v>0.0</c:v>
                </c:pt>
                <c:pt idx="57">
                  <c:v>0.0</c:v>
                </c:pt>
                <c:pt idx="58">
                  <c:v>0.0</c:v>
                </c:pt>
                <c:pt idx="59">
                  <c:v>0.0</c:v>
                </c:pt>
                <c:pt idx="60">
                  <c:v>0.0</c:v>
                </c:pt>
                <c:pt idx="61">
                  <c:v>20540.0</c:v>
                </c:pt>
                <c:pt idx="62">
                  <c:v>0.0</c:v>
                </c:pt>
                <c:pt idx="63">
                  <c:v>0.0</c:v>
                </c:pt>
                <c:pt idx="64">
                  <c:v>20687.0</c:v>
                </c:pt>
                <c:pt idx="65">
                  <c:v>0.0</c:v>
                </c:pt>
                <c:pt idx="66">
                  <c:v>0.0</c:v>
                </c:pt>
                <c:pt idx="67">
                  <c:v>20026.0</c:v>
                </c:pt>
                <c:pt idx="68">
                  <c:v>0.0</c:v>
                </c:pt>
                <c:pt idx="69">
                  <c:v>20012.0</c:v>
                </c:pt>
                <c:pt idx="70">
                  <c:v>0.0</c:v>
                </c:pt>
                <c:pt idx="71">
                  <c:v>20007.0</c:v>
                </c:pt>
                <c:pt idx="72">
                  <c:v>0.0</c:v>
                </c:pt>
                <c:pt idx="73">
                  <c:v>20107.0</c:v>
                </c:pt>
                <c:pt idx="74">
                  <c:v>0.0</c:v>
                </c:pt>
                <c:pt idx="75">
                  <c:v>20110.0</c:v>
                </c:pt>
                <c:pt idx="76">
                  <c:v>0.0</c:v>
                </c:pt>
                <c:pt idx="77">
                  <c:v>0.0</c:v>
                </c:pt>
                <c:pt idx="78">
                  <c:v>20070.0</c:v>
                </c:pt>
                <c:pt idx="79">
                  <c:v>0.0</c:v>
                </c:pt>
                <c:pt idx="80">
                  <c:v>20078.0</c:v>
                </c:pt>
                <c:pt idx="81">
                  <c:v>20447.0</c:v>
                </c:pt>
              </c:numCache>
            </c:numRef>
          </c:val>
        </c:ser>
        <c:ser>
          <c:idx val="1"/>
          <c:order val="1"/>
          <c:tx>
            <c:strRef>
              <c:f>[AnnotationOct2013revised.xlsx]Sheet1!$C$1</c:f>
              <c:strCache>
                <c:ptCount val="1"/>
                <c:pt idx="0">
                  <c:v>Worm</c:v>
                </c:pt>
              </c:strCache>
            </c:strRef>
          </c:tx>
          <c:spPr>
            <a:solidFill>
              <a:srgbClr val="008000"/>
            </a:solidFill>
          </c:spPr>
          <c:invertIfNegative val="0"/>
          <c:dLbls>
            <c:delete val="1"/>
          </c:dLbls>
          <c:cat>
            <c:strRef>
              <c:f>[AnnotationOct2013revised.xlsx]Sheet1!$A$2:$A$83</c:f>
              <c:strCache>
                <c:ptCount val="82"/>
                <c:pt idx="0">
                  <c:v>Sep03</c:v>
                </c:pt>
                <c:pt idx="1">
                  <c:v>Nov03</c:v>
                </c:pt>
                <c:pt idx="2">
                  <c:v>Feb04</c:v>
                </c:pt>
                <c:pt idx="3">
                  <c:v>Apr04</c:v>
                </c:pt>
                <c:pt idx="4">
                  <c:v>Aug04</c:v>
                </c:pt>
                <c:pt idx="5">
                  <c:v>Oct04</c:v>
                </c:pt>
                <c:pt idx="6">
                  <c:v>Dec04</c:v>
                </c:pt>
                <c:pt idx="7">
                  <c:v>Feb05</c:v>
                </c:pt>
                <c:pt idx="8">
                  <c:v>May05</c:v>
                </c:pt>
                <c:pt idx="9">
                  <c:v>Jul05</c:v>
                </c:pt>
                <c:pt idx="10">
                  <c:v>Aug05</c:v>
                </c:pt>
                <c:pt idx="11">
                  <c:v>Sep05</c:v>
                </c:pt>
                <c:pt idx="12">
                  <c:v>Oct05</c:v>
                </c:pt>
                <c:pt idx="13">
                  <c:v>Nov05</c:v>
                </c:pt>
                <c:pt idx="14">
                  <c:v>Jun06</c:v>
                </c:pt>
                <c:pt idx="15">
                  <c:v>Jul06</c:v>
                </c:pt>
                <c:pt idx="16">
                  <c:v>Sep06</c:v>
                </c:pt>
                <c:pt idx="17">
                  <c:v>Dec06</c:v>
                </c:pt>
                <c:pt idx="18">
                  <c:v>Jan07</c:v>
                </c:pt>
                <c:pt idx="19">
                  <c:v>Feb07</c:v>
                </c:pt>
                <c:pt idx="20">
                  <c:v>Mar05</c:v>
                </c:pt>
                <c:pt idx="21">
                  <c:v>Apr07</c:v>
                </c:pt>
                <c:pt idx="22">
                  <c:v>May07</c:v>
                </c:pt>
                <c:pt idx="23">
                  <c:v>Jun07</c:v>
                </c:pt>
                <c:pt idx="24">
                  <c:v>Jul07</c:v>
                </c:pt>
                <c:pt idx="25">
                  <c:v>Aug07</c:v>
                </c:pt>
                <c:pt idx="26">
                  <c:v>Sep07</c:v>
                </c:pt>
                <c:pt idx="27">
                  <c:v>Nov07</c:v>
                </c:pt>
                <c:pt idx="28">
                  <c:v>Dec07</c:v>
                </c:pt>
                <c:pt idx="29">
                  <c:v>Jan08</c:v>
                </c:pt>
                <c:pt idx="30">
                  <c:v>Feb08</c:v>
                </c:pt>
                <c:pt idx="31">
                  <c:v>Mar08</c:v>
                </c:pt>
                <c:pt idx="32">
                  <c:v>Apr08</c:v>
                </c:pt>
                <c:pt idx="33">
                  <c:v>May08</c:v>
                </c:pt>
                <c:pt idx="34">
                  <c:v>Jun08</c:v>
                </c:pt>
                <c:pt idx="35">
                  <c:v>Jul08</c:v>
                </c:pt>
                <c:pt idx="36">
                  <c:v>Aug08</c:v>
                </c:pt>
                <c:pt idx="37">
                  <c:v>Sep08</c:v>
                </c:pt>
                <c:pt idx="38">
                  <c:v>Oct08</c:v>
                </c:pt>
                <c:pt idx="39">
                  <c:v>Nov08</c:v>
                </c:pt>
                <c:pt idx="40">
                  <c:v>Dec08</c:v>
                </c:pt>
                <c:pt idx="41">
                  <c:v>Jan09</c:v>
                </c:pt>
                <c:pt idx="42">
                  <c:v>Feb09</c:v>
                </c:pt>
                <c:pt idx="43">
                  <c:v>Mar09</c:v>
                </c:pt>
                <c:pt idx="44">
                  <c:v>Apr09</c:v>
                </c:pt>
                <c:pt idx="45">
                  <c:v>May09</c:v>
                </c:pt>
                <c:pt idx="46">
                  <c:v>Jun09</c:v>
                </c:pt>
                <c:pt idx="47">
                  <c:v>Jul09</c:v>
                </c:pt>
                <c:pt idx="48">
                  <c:v>Aug09</c:v>
                </c:pt>
                <c:pt idx="49">
                  <c:v>Sep09</c:v>
                </c:pt>
                <c:pt idx="50">
                  <c:v>Oct09</c:v>
                </c:pt>
                <c:pt idx="51">
                  <c:v>Nov09</c:v>
                </c:pt>
                <c:pt idx="52">
                  <c:v>Dec09</c:v>
                </c:pt>
                <c:pt idx="53">
                  <c:v>Jan10</c:v>
                </c:pt>
                <c:pt idx="54">
                  <c:v>Feb10</c:v>
                </c:pt>
                <c:pt idx="55">
                  <c:v>Mar10</c:v>
                </c:pt>
                <c:pt idx="56">
                  <c:v>Apr10</c:v>
                </c:pt>
                <c:pt idx="57">
                  <c:v>May10</c:v>
                </c:pt>
                <c:pt idx="58">
                  <c:v>Jun10</c:v>
                </c:pt>
                <c:pt idx="59">
                  <c:v>Jul10</c:v>
                </c:pt>
                <c:pt idx="60">
                  <c:v>Aug10</c:v>
                </c:pt>
                <c:pt idx="61">
                  <c:v>Sep10</c:v>
                </c:pt>
                <c:pt idx="62">
                  <c:v>Oct10</c:v>
                </c:pt>
                <c:pt idx="63">
                  <c:v>Nov10</c:v>
                </c:pt>
                <c:pt idx="64">
                  <c:v>Dec10</c:v>
                </c:pt>
                <c:pt idx="65">
                  <c:v>Jan11</c:v>
                </c:pt>
                <c:pt idx="66">
                  <c:v>Feb11</c:v>
                </c:pt>
                <c:pt idx="67">
                  <c:v>Mar11</c:v>
                </c:pt>
                <c:pt idx="68">
                  <c:v>Apr11</c:v>
                </c:pt>
                <c:pt idx="69">
                  <c:v>May11</c:v>
                </c:pt>
                <c:pt idx="70">
                  <c:v>Jun11</c:v>
                </c:pt>
                <c:pt idx="71">
                  <c:v>Jul11</c:v>
                </c:pt>
                <c:pt idx="72">
                  <c:v>Sep11</c:v>
                </c:pt>
                <c:pt idx="73">
                  <c:v>Oct11</c:v>
                </c:pt>
                <c:pt idx="74">
                  <c:v>Nov11</c:v>
                </c:pt>
                <c:pt idx="75">
                  <c:v>Dec11</c:v>
                </c:pt>
                <c:pt idx="76">
                  <c:v>Jan12</c:v>
                </c:pt>
                <c:pt idx="77">
                  <c:v>Feb12</c:v>
                </c:pt>
                <c:pt idx="78">
                  <c:v>Mar12</c:v>
                </c:pt>
                <c:pt idx="79">
                  <c:v>May12</c:v>
                </c:pt>
                <c:pt idx="80">
                  <c:v>Jun12</c:v>
                </c:pt>
                <c:pt idx="81">
                  <c:v>Aug12</c:v>
                </c:pt>
              </c:strCache>
            </c:strRef>
          </c:cat>
          <c:val>
            <c:numRef>
              <c:f>[AnnotationOct2013revised.xlsx]Sheet1!$C$2:$C$83</c:f>
              <c:numCache>
                <c:formatCode>General</c:formatCode>
                <c:ptCount val="82"/>
                <c:pt idx="0">
                  <c:v>19916.0</c:v>
                </c:pt>
                <c:pt idx="1">
                  <c:v>19935.0</c:v>
                </c:pt>
                <c:pt idx="2">
                  <c:v>19889.0</c:v>
                </c:pt>
                <c:pt idx="3">
                  <c:v>19895.0</c:v>
                </c:pt>
                <c:pt idx="4">
                  <c:v>19775.0</c:v>
                </c:pt>
                <c:pt idx="5">
                  <c:v>19766.0</c:v>
                </c:pt>
                <c:pt idx="6">
                  <c:v>19719.0</c:v>
                </c:pt>
                <c:pt idx="7">
                  <c:v>19744.0</c:v>
                </c:pt>
                <c:pt idx="8">
                  <c:v>19851.0</c:v>
                </c:pt>
                <c:pt idx="9">
                  <c:v>20063.0</c:v>
                </c:pt>
                <c:pt idx="10">
                  <c:v>20055.0</c:v>
                </c:pt>
                <c:pt idx="11">
                  <c:v>19744.0</c:v>
                </c:pt>
                <c:pt idx="12">
                  <c:v>19851.0</c:v>
                </c:pt>
                <c:pt idx="13">
                  <c:v>0.0</c:v>
                </c:pt>
                <c:pt idx="14">
                  <c:v>20096.0</c:v>
                </c:pt>
                <c:pt idx="15">
                  <c:v>20063.0</c:v>
                </c:pt>
                <c:pt idx="16">
                  <c:v>20071.0</c:v>
                </c:pt>
                <c:pt idx="17">
                  <c:v>0.0</c:v>
                </c:pt>
                <c:pt idx="18">
                  <c:v>20083.0</c:v>
                </c:pt>
                <c:pt idx="19">
                  <c:v>20082.0</c:v>
                </c:pt>
                <c:pt idx="20">
                  <c:v>20085.0</c:v>
                </c:pt>
                <c:pt idx="21">
                  <c:v>20105.0</c:v>
                </c:pt>
                <c:pt idx="22">
                  <c:v>20101.0</c:v>
                </c:pt>
                <c:pt idx="23">
                  <c:v>20131.0</c:v>
                </c:pt>
                <c:pt idx="24">
                  <c:v>20140.0</c:v>
                </c:pt>
                <c:pt idx="25">
                  <c:v>20145.0</c:v>
                </c:pt>
                <c:pt idx="26">
                  <c:v>20147.0</c:v>
                </c:pt>
                <c:pt idx="27">
                  <c:v>20155.0</c:v>
                </c:pt>
                <c:pt idx="28">
                  <c:v>20168.0</c:v>
                </c:pt>
                <c:pt idx="29">
                  <c:v>20169.0</c:v>
                </c:pt>
                <c:pt idx="30">
                  <c:v>20170.0</c:v>
                </c:pt>
                <c:pt idx="31">
                  <c:v>20178.0</c:v>
                </c:pt>
                <c:pt idx="32">
                  <c:v>20181.0</c:v>
                </c:pt>
                <c:pt idx="33">
                  <c:v>20177.0</c:v>
                </c:pt>
                <c:pt idx="34">
                  <c:v>20195.0</c:v>
                </c:pt>
                <c:pt idx="35">
                  <c:v>20193.0</c:v>
                </c:pt>
                <c:pt idx="36">
                  <c:v>20195.0</c:v>
                </c:pt>
                <c:pt idx="37">
                  <c:v>20205.0</c:v>
                </c:pt>
                <c:pt idx="38">
                  <c:v>20198.0</c:v>
                </c:pt>
                <c:pt idx="39">
                  <c:v>20191.0</c:v>
                </c:pt>
                <c:pt idx="40">
                  <c:v>20191.0</c:v>
                </c:pt>
                <c:pt idx="41">
                  <c:v>20186.0</c:v>
                </c:pt>
                <c:pt idx="42">
                  <c:v>20178.0</c:v>
                </c:pt>
                <c:pt idx="43">
                  <c:v>20168.0</c:v>
                </c:pt>
                <c:pt idx="44">
                  <c:v>20171.0</c:v>
                </c:pt>
                <c:pt idx="45">
                  <c:v>20181.0</c:v>
                </c:pt>
                <c:pt idx="46">
                  <c:v>20178.0</c:v>
                </c:pt>
                <c:pt idx="47">
                  <c:v>20184.0</c:v>
                </c:pt>
                <c:pt idx="48">
                  <c:v>20197.0</c:v>
                </c:pt>
                <c:pt idx="49">
                  <c:v>20209.0</c:v>
                </c:pt>
                <c:pt idx="50">
                  <c:v>20231.0</c:v>
                </c:pt>
                <c:pt idx="51">
                  <c:v>20238.0</c:v>
                </c:pt>
                <c:pt idx="52">
                  <c:v>20245.0</c:v>
                </c:pt>
                <c:pt idx="53">
                  <c:v>20254.0</c:v>
                </c:pt>
                <c:pt idx="54">
                  <c:v>20269.0</c:v>
                </c:pt>
                <c:pt idx="55">
                  <c:v>20295.0</c:v>
                </c:pt>
                <c:pt idx="56">
                  <c:v>20316.0</c:v>
                </c:pt>
                <c:pt idx="57">
                  <c:v>20337.0</c:v>
                </c:pt>
                <c:pt idx="58">
                  <c:v>20349.0</c:v>
                </c:pt>
                <c:pt idx="59">
                  <c:v>20364.0</c:v>
                </c:pt>
                <c:pt idx="60">
                  <c:v>20387.0</c:v>
                </c:pt>
                <c:pt idx="61">
                  <c:v>20403.0</c:v>
                </c:pt>
                <c:pt idx="62">
                  <c:v>20408.0</c:v>
                </c:pt>
                <c:pt idx="63">
                  <c:v>20405.0</c:v>
                </c:pt>
                <c:pt idx="64">
                  <c:v>0.0</c:v>
                </c:pt>
                <c:pt idx="65">
                  <c:v>0.0</c:v>
                </c:pt>
                <c:pt idx="66">
                  <c:v>0.0</c:v>
                </c:pt>
                <c:pt idx="67">
                  <c:v>0.0</c:v>
                </c:pt>
                <c:pt idx="68">
                  <c:v>0.0</c:v>
                </c:pt>
                <c:pt idx="69">
                  <c:v>0.0</c:v>
                </c:pt>
                <c:pt idx="70">
                  <c:v>0.0</c:v>
                </c:pt>
                <c:pt idx="71">
                  <c:v>0.0</c:v>
                </c:pt>
                <c:pt idx="72">
                  <c:v>0.0</c:v>
                </c:pt>
                <c:pt idx="73">
                  <c:v>0.0</c:v>
                </c:pt>
                <c:pt idx="74">
                  <c:v>0.0</c:v>
                </c:pt>
                <c:pt idx="75">
                  <c:v>0.0</c:v>
                </c:pt>
                <c:pt idx="76">
                  <c:v>0.0</c:v>
                </c:pt>
                <c:pt idx="77">
                  <c:v>0.0</c:v>
                </c:pt>
                <c:pt idx="78">
                  <c:v>0.0</c:v>
                </c:pt>
                <c:pt idx="79">
                  <c:v>0.0</c:v>
                </c:pt>
                <c:pt idx="80">
                  <c:v>0.0</c:v>
                </c:pt>
                <c:pt idx="81">
                  <c:v>0.0</c:v>
                </c:pt>
              </c:numCache>
            </c:numRef>
          </c:val>
        </c:ser>
        <c:ser>
          <c:idx val="2"/>
          <c:order val="2"/>
          <c:tx>
            <c:strRef>
              <c:f>[AnnotationOct2013revised.xlsx]Sheet1!$D$1</c:f>
              <c:strCache>
                <c:ptCount val="1"/>
                <c:pt idx="0">
                  <c:v>Fly</c:v>
                </c:pt>
              </c:strCache>
            </c:strRef>
          </c:tx>
          <c:spPr>
            <a:solidFill>
              <a:srgbClr val="0000FF"/>
            </a:solidFill>
          </c:spPr>
          <c:invertIfNegative val="0"/>
          <c:dLbls>
            <c:delete val="1"/>
          </c:dLbls>
          <c:cat>
            <c:strRef>
              <c:f>[AnnotationOct2013revised.xlsx]Sheet1!$A$2:$A$83</c:f>
              <c:strCache>
                <c:ptCount val="82"/>
                <c:pt idx="0">
                  <c:v>Sep03</c:v>
                </c:pt>
                <c:pt idx="1">
                  <c:v>Nov03</c:v>
                </c:pt>
                <c:pt idx="2">
                  <c:v>Feb04</c:v>
                </c:pt>
                <c:pt idx="3">
                  <c:v>Apr04</c:v>
                </c:pt>
                <c:pt idx="4">
                  <c:v>Aug04</c:v>
                </c:pt>
                <c:pt idx="5">
                  <c:v>Oct04</c:v>
                </c:pt>
                <c:pt idx="6">
                  <c:v>Dec04</c:v>
                </c:pt>
                <c:pt idx="7">
                  <c:v>Feb05</c:v>
                </c:pt>
                <c:pt idx="8">
                  <c:v>May05</c:v>
                </c:pt>
                <c:pt idx="9">
                  <c:v>Jul05</c:v>
                </c:pt>
                <c:pt idx="10">
                  <c:v>Aug05</c:v>
                </c:pt>
                <c:pt idx="11">
                  <c:v>Sep05</c:v>
                </c:pt>
                <c:pt idx="12">
                  <c:v>Oct05</c:v>
                </c:pt>
                <c:pt idx="13">
                  <c:v>Nov05</c:v>
                </c:pt>
                <c:pt idx="14">
                  <c:v>Jun06</c:v>
                </c:pt>
                <c:pt idx="15">
                  <c:v>Jul06</c:v>
                </c:pt>
                <c:pt idx="16">
                  <c:v>Sep06</c:v>
                </c:pt>
                <c:pt idx="17">
                  <c:v>Dec06</c:v>
                </c:pt>
                <c:pt idx="18">
                  <c:v>Jan07</c:v>
                </c:pt>
                <c:pt idx="19">
                  <c:v>Feb07</c:v>
                </c:pt>
                <c:pt idx="20">
                  <c:v>Mar05</c:v>
                </c:pt>
                <c:pt idx="21">
                  <c:v>Apr07</c:v>
                </c:pt>
                <c:pt idx="22">
                  <c:v>May07</c:v>
                </c:pt>
                <c:pt idx="23">
                  <c:v>Jun07</c:v>
                </c:pt>
                <c:pt idx="24">
                  <c:v>Jul07</c:v>
                </c:pt>
                <c:pt idx="25">
                  <c:v>Aug07</c:v>
                </c:pt>
                <c:pt idx="26">
                  <c:v>Sep07</c:v>
                </c:pt>
                <c:pt idx="27">
                  <c:v>Nov07</c:v>
                </c:pt>
                <c:pt idx="28">
                  <c:v>Dec07</c:v>
                </c:pt>
                <c:pt idx="29">
                  <c:v>Jan08</c:v>
                </c:pt>
                <c:pt idx="30">
                  <c:v>Feb08</c:v>
                </c:pt>
                <c:pt idx="31">
                  <c:v>Mar08</c:v>
                </c:pt>
                <c:pt idx="32">
                  <c:v>Apr08</c:v>
                </c:pt>
                <c:pt idx="33">
                  <c:v>May08</c:v>
                </c:pt>
                <c:pt idx="34">
                  <c:v>Jun08</c:v>
                </c:pt>
                <c:pt idx="35">
                  <c:v>Jul08</c:v>
                </c:pt>
                <c:pt idx="36">
                  <c:v>Aug08</c:v>
                </c:pt>
                <c:pt idx="37">
                  <c:v>Sep08</c:v>
                </c:pt>
                <c:pt idx="38">
                  <c:v>Oct08</c:v>
                </c:pt>
                <c:pt idx="39">
                  <c:v>Nov08</c:v>
                </c:pt>
                <c:pt idx="40">
                  <c:v>Dec08</c:v>
                </c:pt>
                <c:pt idx="41">
                  <c:v>Jan09</c:v>
                </c:pt>
                <c:pt idx="42">
                  <c:v>Feb09</c:v>
                </c:pt>
                <c:pt idx="43">
                  <c:v>Mar09</c:v>
                </c:pt>
                <c:pt idx="44">
                  <c:v>Apr09</c:v>
                </c:pt>
                <c:pt idx="45">
                  <c:v>May09</c:v>
                </c:pt>
                <c:pt idx="46">
                  <c:v>Jun09</c:v>
                </c:pt>
                <c:pt idx="47">
                  <c:v>Jul09</c:v>
                </c:pt>
                <c:pt idx="48">
                  <c:v>Aug09</c:v>
                </c:pt>
                <c:pt idx="49">
                  <c:v>Sep09</c:v>
                </c:pt>
                <c:pt idx="50">
                  <c:v>Oct09</c:v>
                </c:pt>
                <c:pt idx="51">
                  <c:v>Nov09</c:v>
                </c:pt>
                <c:pt idx="52">
                  <c:v>Dec09</c:v>
                </c:pt>
                <c:pt idx="53">
                  <c:v>Jan10</c:v>
                </c:pt>
                <c:pt idx="54">
                  <c:v>Feb10</c:v>
                </c:pt>
                <c:pt idx="55">
                  <c:v>Mar10</c:v>
                </c:pt>
                <c:pt idx="56">
                  <c:v>Apr10</c:v>
                </c:pt>
                <c:pt idx="57">
                  <c:v>May10</c:v>
                </c:pt>
                <c:pt idx="58">
                  <c:v>Jun10</c:v>
                </c:pt>
                <c:pt idx="59">
                  <c:v>Jul10</c:v>
                </c:pt>
                <c:pt idx="60">
                  <c:v>Aug10</c:v>
                </c:pt>
                <c:pt idx="61">
                  <c:v>Sep10</c:v>
                </c:pt>
                <c:pt idx="62">
                  <c:v>Oct10</c:v>
                </c:pt>
                <c:pt idx="63">
                  <c:v>Nov10</c:v>
                </c:pt>
                <c:pt idx="64">
                  <c:v>Dec10</c:v>
                </c:pt>
                <c:pt idx="65">
                  <c:v>Jan11</c:v>
                </c:pt>
                <c:pt idx="66">
                  <c:v>Feb11</c:v>
                </c:pt>
                <c:pt idx="67">
                  <c:v>Mar11</c:v>
                </c:pt>
                <c:pt idx="68">
                  <c:v>Apr11</c:v>
                </c:pt>
                <c:pt idx="69">
                  <c:v>May11</c:v>
                </c:pt>
                <c:pt idx="70">
                  <c:v>Jun11</c:v>
                </c:pt>
                <c:pt idx="71">
                  <c:v>Jul11</c:v>
                </c:pt>
                <c:pt idx="72">
                  <c:v>Sep11</c:v>
                </c:pt>
                <c:pt idx="73">
                  <c:v>Oct11</c:v>
                </c:pt>
                <c:pt idx="74">
                  <c:v>Nov11</c:v>
                </c:pt>
                <c:pt idx="75">
                  <c:v>Dec11</c:v>
                </c:pt>
                <c:pt idx="76">
                  <c:v>Jan12</c:v>
                </c:pt>
                <c:pt idx="77">
                  <c:v>Feb12</c:v>
                </c:pt>
                <c:pt idx="78">
                  <c:v>Mar12</c:v>
                </c:pt>
                <c:pt idx="79">
                  <c:v>May12</c:v>
                </c:pt>
                <c:pt idx="80">
                  <c:v>Jun12</c:v>
                </c:pt>
                <c:pt idx="81">
                  <c:v>Aug12</c:v>
                </c:pt>
              </c:strCache>
            </c:strRef>
          </c:cat>
          <c:val>
            <c:numRef>
              <c:f>[AnnotationOct2013revised.xlsx]Sheet1!$D$2:$D$83</c:f>
              <c:numCache>
                <c:formatCode>General</c:formatCode>
                <c:ptCount val="82"/>
                <c:pt idx="0">
                  <c:v>0.0</c:v>
                </c:pt>
                <c:pt idx="1">
                  <c:v>0.0</c:v>
                </c:pt>
                <c:pt idx="2">
                  <c:v>0.0</c:v>
                </c:pt>
                <c:pt idx="3">
                  <c:v>0.0</c:v>
                </c:pt>
                <c:pt idx="4">
                  <c:v>0.0</c:v>
                </c:pt>
                <c:pt idx="5">
                  <c:v>0.0</c:v>
                </c:pt>
                <c:pt idx="6">
                  <c:v>0.0</c:v>
                </c:pt>
                <c:pt idx="7">
                  <c:v>0.0</c:v>
                </c:pt>
                <c:pt idx="8">
                  <c:v>0.0</c:v>
                </c:pt>
                <c:pt idx="9">
                  <c:v>0.0</c:v>
                </c:pt>
                <c:pt idx="10">
                  <c:v>0.0</c:v>
                </c:pt>
                <c:pt idx="11">
                  <c:v>0.0</c:v>
                </c:pt>
                <c:pt idx="12">
                  <c:v>0.0</c:v>
                </c:pt>
                <c:pt idx="13">
                  <c:v>0.0</c:v>
                </c:pt>
                <c:pt idx="14">
                  <c:v>0.0</c:v>
                </c:pt>
                <c:pt idx="15">
                  <c:v>0.0</c:v>
                </c:pt>
                <c:pt idx="16">
                  <c:v>0.0</c:v>
                </c:pt>
                <c:pt idx="17">
                  <c:v>13854.0</c:v>
                </c:pt>
                <c:pt idx="18">
                  <c:v>0.0</c:v>
                </c:pt>
                <c:pt idx="19">
                  <c:v>0.0</c:v>
                </c:pt>
                <c:pt idx="20">
                  <c:v>0.0</c:v>
                </c:pt>
                <c:pt idx="21">
                  <c:v>0.0</c:v>
                </c:pt>
                <c:pt idx="22">
                  <c:v>0.0</c:v>
                </c:pt>
                <c:pt idx="23">
                  <c:v>0.0</c:v>
                </c:pt>
                <c:pt idx="24">
                  <c:v>0.0</c:v>
                </c:pt>
                <c:pt idx="25">
                  <c:v>14218.0</c:v>
                </c:pt>
                <c:pt idx="26">
                  <c:v>14144.0</c:v>
                </c:pt>
                <c:pt idx="27">
                  <c:v>14141.0</c:v>
                </c:pt>
                <c:pt idx="28">
                  <c:v>0.0</c:v>
                </c:pt>
                <c:pt idx="29">
                  <c:v>14146.0</c:v>
                </c:pt>
                <c:pt idx="30">
                  <c:v>14140.0</c:v>
                </c:pt>
                <c:pt idx="31">
                  <c:v>14139.0</c:v>
                </c:pt>
                <c:pt idx="32">
                  <c:v>14108.0</c:v>
                </c:pt>
                <c:pt idx="33">
                  <c:v>14008.0</c:v>
                </c:pt>
                <c:pt idx="34">
                  <c:v>0.0</c:v>
                </c:pt>
                <c:pt idx="35">
                  <c:v>14023.0</c:v>
                </c:pt>
                <c:pt idx="36">
                  <c:v>0.0</c:v>
                </c:pt>
                <c:pt idx="37">
                  <c:v>14029.0</c:v>
                </c:pt>
                <c:pt idx="38">
                  <c:v>14058.0</c:v>
                </c:pt>
                <c:pt idx="39">
                  <c:v>14076.0</c:v>
                </c:pt>
                <c:pt idx="40">
                  <c:v>0.0</c:v>
                </c:pt>
                <c:pt idx="41">
                  <c:v>14082.0</c:v>
                </c:pt>
                <c:pt idx="42">
                  <c:v>14078.0</c:v>
                </c:pt>
                <c:pt idx="43">
                  <c:v>14086.0</c:v>
                </c:pt>
                <c:pt idx="44">
                  <c:v>14087.0</c:v>
                </c:pt>
                <c:pt idx="45">
                  <c:v>14080.0</c:v>
                </c:pt>
                <c:pt idx="46">
                  <c:v>0.0</c:v>
                </c:pt>
                <c:pt idx="47">
                  <c:v>13936.0</c:v>
                </c:pt>
                <c:pt idx="48">
                  <c:v>13929.0</c:v>
                </c:pt>
                <c:pt idx="49">
                  <c:v>13825.0</c:v>
                </c:pt>
                <c:pt idx="50">
                  <c:v>13831.0</c:v>
                </c:pt>
                <c:pt idx="51">
                  <c:v>13807.0</c:v>
                </c:pt>
                <c:pt idx="52">
                  <c:v>0.0</c:v>
                </c:pt>
                <c:pt idx="53">
                  <c:v>13808.0</c:v>
                </c:pt>
                <c:pt idx="54">
                  <c:v>13781.0</c:v>
                </c:pt>
                <c:pt idx="55">
                  <c:v>13732.0</c:v>
                </c:pt>
                <c:pt idx="56">
                  <c:v>13735.0</c:v>
                </c:pt>
                <c:pt idx="57">
                  <c:v>13751.0</c:v>
                </c:pt>
                <c:pt idx="58">
                  <c:v>13752.0</c:v>
                </c:pt>
                <c:pt idx="59">
                  <c:v>0.0</c:v>
                </c:pt>
                <c:pt idx="60">
                  <c:v>0.0</c:v>
                </c:pt>
                <c:pt idx="61">
                  <c:v>13773.0</c:v>
                </c:pt>
                <c:pt idx="62">
                  <c:v>13794.0</c:v>
                </c:pt>
                <c:pt idx="63">
                  <c:v>13827.0</c:v>
                </c:pt>
                <c:pt idx="64">
                  <c:v>0.0</c:v>
                </c:pt>
                <c:pt idx="65">
                  <c:v>13842.0</c:v>
                </c:pt>
                <c:pt idx="66">
                  <c:v>13906.0</c:v>
                </c:pt>
                <c:pt idx="67">
                  <c:v>13922.0</c:v>
                </c:pt>
                <c:pt idx="68">
                  <c:v>13919.0</c:v>
                </c:pt>
                <c:pt idx="69">
                  <c:v>13914.0</c:v>
                </c:pt>
                <c:pt idx="70">
                  <c:v>13918.0</c:v>
                </c:pt>
                <c:pt idx="71">
                  <c:v>13917.0</c:v>
                </c:pt>
                <c:pt idx="72">
                  <c:v>13907.0</c:v>
                </c:pt>
                <c:pt idx="73">
                  <c:v>13907.0</c:v>
                </c:pt>
                <c:pt idx="74">
                  <c:v>13913.0</c:v>
                </c:pt>
                <c:pt idx="75">
                  <c:v>0.0</c:v>
                </c:pt>
                <c:pt idx="76">
                  <c:v>13920.0</c:v>
                </c:pt>
                <c:pt idx="77">
                  <c:v>0.0</c:v>
                </c:pt>
                <c:pt idx="78">
                  <c:v>13909.0</c:v>
                </c:pt>
                <c:pt idx="79">
                  <c:v>13927.0</c:v>
                </c:pt>
                <c:pt idx="80">
                  <c:v>0.0</c:v>
                </c:pt>
                <c:pt idx="81">
                  <c:v>0.0</c:v>
                </c:pt>
              </c:numCache>
            </c:numRef>
          </c:val>
        </c:ser>
        <c:dLbls>
          <c:showLegendKey val="0"/>
          <c:showVal val="1"/>
          <c:showCatName val="0"/>
          <c:showSerName val="0"/>
          <c:showPercent val="0"/>
          <c:showBubbleSize val="0"/>
        </c:dLbls>
        <c:gapWidth val="75"/>
        <c:axId val="-2057484440"/>
        <c:axId val="-2057495272"/>
      </c:barChart>
      <c:catAx>
        <c:axId val="-2057484440"/>
        <c:scaling>
          <c:orientation val="minMax"/>
        </c:scaling>
        <c:delete val="0"/>
        <c:axPos val="b"/>
        <c:majorTickMark val="none"/>
        <c:minorTickMark val="none"/>
        <c:tickLblPos val="nextTo"/>
        <c:txPr>
          <a:bodyPr/>
          <a:lstStyle/>
          <a:p>
            <a:pPr>
              <a:defRPr sz="800">
                <a:latin typeface="Arial"/>
                <a:cs typeface="Arial"/>
              </a:defRPr>
            </a:pPr>
            <a:endParaRPr lang="en-US"/>
          </a:p>
        </c:txPr>
        <c:crossAx val="-2057495272"/>
        <c:crosses val="autoZero"/>
        <c:auto val="1"/>
        <c:lblAlgn val="ctr"/>
        <c:lblOffset val="100"/>
        <c:noMultiLvlLbl val="0"/>
      </c:catAx>
      <c:valAx>
        <c:axId val="-2057495272"/>
        <c:scaling>
          <c:orientation val="minMax"/>
        </c:scaling>
        <c:delete val="0"/>
        <c:axPos val="l"/>
        <c:numFmt formatCode="General" sourceLinked="1"/>
        <c:majorTickMark val="none"/>
        <c:minorTickMark val="none"/>
        <c:tickLblPos val="nextTo"/>
        <c:txPr>
          <a:bodyPr/>
          <a:lstStyle/>
          <a:p>
            <a:pPr>
              <a:defRPr>
                <a:latin typeface="Arial"/>
                <a:cs typeface="Arial"/>
              </a:defRPr>
            </a:pPr>
            <a:endParaRPr lang="en-US"/>
          </a:p>
        </c:txPr>
        <c:crossAx val="-2057484440"/>
        <c:crosses val="autoZero"/>
        <c:crossBetween val="between"/>
      </c:valAx>
    </c:plotArea>
    <c:legend>
      <c:legendPos val="b"/>
      <c:layout/>
      <c:overlay val="0"/>
      <c:txPr>
        <a:bodyPr/>
        <a:lstStyle/>
        <a:p>
          <a:pPr>
            <a:defRPr>
              <a:latin typeface="Arial"/>
              <a:cs typeface="Arial"/>
            </a:defRPr>
          </a:pPr>
          <a:endParaRPr lang="en-US"/>
        </a:p>
      </c:txPr>
    </c:legend>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3154682875857"/>
          <c:y val="0.0650195058517555"/>
          <c:w val="0.576003879590526"/>
          <c:h val="0.744655763077867"/>
        </c:manualLayout>
      </c:layout>
      <c:scatterChart>
        <c:scatterStyle val="lineMarker"/>
        <c:varyColors val="0"/>
        <c:ser>
          <c:idx val="0"/>
          <c:order val="0"/>
          <c:tx>
            <c:v>Cell Type 2</c:v>
          </c:tx>
          <c:spPr>
            <a:ln w="19050" cap="rnd">
              <a:noFill/>
              <a:round/>
            </a:ln>
            <a:effectLst/>
          </c:spPr>
          <c:marker>
            <c:symbol val="circle"/>
            <c:size val="8"/>
            <c:spPr>
              <a:solidFill>
                <a:srgbClr val="0064F6"/>
              </a:solidFill>
              <a:ln w="9525">
                <a:noFill/>
              </a:ln>
              <a:effectLst/>
            </c:spPr>
          </c:marker>
          <c:dPt>
            <c:idx val="1"/>
            <c:marker>
              <c:spPr>
                <a:solidFill>
                  <a:srgbClr val="257FD7"/>
                </a:solidFill>
                <a:ln w="9525">
                  <a:noFill/>
                </a:ln>
                <a:effectLst/>
              </c:spPr>
            </c:marker>
            <c:bubble3D val="0"/>
          </c:dPt>
          <c:dPt>
            <c:idx val="3"/>
            <c:marker>
              <c:spPr>
                <a:solidFill>
                  <a:srgbClr val="257FD7"/>
                </a:solidFill>
                <a:ln w="9525">
                  <a:noFill/>
                </a:ln>
                <a:effectLst/>
              </c:spPr>
            </c:marker>
            <c:bubble3D val="0"/>
          </c:dPt>
          <c:xVal>
            <c:numRef>
              <c:f>Sheet1!$A$1:$A$5</c:f>
              <c:numCache>
                <c:formatCode>General</c:formatCode>
                <c:ptCount val="5"/>
                <c:pt idx="0">
                  <c:v>5.0</c:v>
                </c:pt>
                <c:pt idx="1">
                  <c:v>1.0</c:v>
                </c:pt>
                <c:pt idx="2">
                  <c:v>3.0</c:v>
                </c:pt>
                <c:pt idx="3">
                  <c:v>5.0</c:v>
                </c:pt>
                <c:pt idx="4">
                  <c:v>1.0</c:v>
                </c:pt>
              </c:numCache>
            </c:numRef>
          </c:xVal>
          <c:yVal>
            <c:numRef>
              <c:f>Sheet1!$B$1:$B$5</c:f>
              <c:numCache>
                <c:formatCode>General</c:formatCode>
                <c:ptCount val="5"/>
                <c:pt idx="0">
                  <c:v>2.0</c:v>
                </c:pt>
                <c:pt idx="1">
                  <c:v>1.0</c:v>
                </c:pt>
                <c:pt idx="2">
                  <c:v>2.0</c:v>
                </c:pt>
                <c:pt idx="3">
                  <c:v>7.0</c:v>
                </c:pt>
                <c:pt idx="4">
                  <c:v>1.0</c:v>
                </c:pt>
              </c:numCache>
            </c:numRef>
          </c:yVal>
          <c:smooth val="0"/>
        </c:ser>
        <c:ser>
          <c:idx val="1"/>
          <c:order val="1"/>
          <c:tx>
            <c:v>Cell Type1</c:v>
          </c:tx>
          <c:spPr>
            <a:ln w="25400" cap="rnd">
              <a:noFill/>
              <a:round/>
            </a:ln>
            <a:effectLst/>
          </c:spPr>
          <c:marker>
            <c:symbol val="circle"/>
            <c:size val="8"/>
            <c:spPr>
              <a:solidFill>
                <a:srgbClr val="3366FF"/>
              </a:solidFill>
              <a:ln w="9525">
                <a:noFill/>
              </a:ln>
              <a:effectLst/>
            </c:spPr>
          </c:marker>
          <c:xVal>
            <c:numRef>
              <c:f>Sheet1!$C$1:$C$5</c:f>
              <c:numCache>
                <c:formatCode>General</c:formatCode>
                <c:ptCount val="5"/>
                <c:pt idx="0">
                  <c:v>5.0</c:v>
                </c:pt>
                <c:pt idx="1">
                  <c:v>1.0</c:v>
                </c:pt>
                <c:pt idx="2">
                  <c:v>3.0</c:v>
                </c:pt>
                <c:pt idx="3">
                  <c:v>1.0</c:v>
                </c:pt>
                <c:pt idx="4">
                  <c:v>4.0</c:v>
                </c:pt>
              </c:numCache>
            </c:numRef>
          </c:xVal>
          <c:yVal>
            <c:numRef>
              <c:f>Sheet1!$D$1:$D$5</c:f>
              <c:numCache>
                <c:formatCode>General</c:formatCode>
                <c:ptCount val="5"/>
                <c:pt idx="0">
                  <c:v>5.0</c:v>
                </c:pt>
                <c:pt idx="1">
                  <c:v>0.0</c:v>
                </c:pt>
                <c:pt idx="2">
                  <c:v>3.0</c:v>
                </c:pt>
                <c:pt idx="3">
                  <c:v>2.0</c:v>
                </c:pt>
                <c:pt idx="4">
                  <c:v>4.0</c:v>
                </c:pt>
              </c:numCache>
            </c:numRef>
          </c:yVal>
          <c:smooth val="0"/>
        </c:ser>
        <c:dLbls>
          <c:showLegendKey val="0"/>
          <c:showVal val="0"/>
          <c:showCatName val="0"/>
          <c:showSerName val="0"/>
          <c:showPercent val="0"/>
          <c:showBubbleSize val="0"/>
        </c:dLbls>
        <c:axId val="-2092188440"/>
        <c:axId val="-2092179032"/>
      </c:scatterChart>
      <c:valAx>
        <c:axId val="-2092188440"/>
        <c:scaling>
          <c:orientation val="minMax"/>
        </c:scaling>
        <c:delete val="0"/>
        <c:axPos val="b"/>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title>
          <c:tx>
            <c:rich>
              <a:bodyPr rot="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r>
                  <a:rPr lang="en-US" altLang="zh-CN" sz="1800" b="1" i="0" baseline="0">
                    <a:solidFill>
                      <a:srgbClr val="FF0000"/>
                    </a:solidFill>
                    <a:latin typeface="Arial" panose="020B0604020202020204" pitchFamily="34" charset="0"/>
                    <a:cs typeface="Arial" panose="020B0604020202020204" pitchFamily="34" charset="0"/>
                  </a:rPr>
                  <a:t>Promotor Activity</a:t>
                </a:r>
                <a:endParaRPr lang="zh-CN" altLang="en-US" sz="1800" b="1" i="0" baseline="0">
                  <a:solidFill>
                    <a:srgbClr val="FF0000"/>
                  </a:solidFill>
                  <a:latin typeface="Arial" panose="020B0604020202020204" pitchFamily="34" charset="0"/>
                  <a:cs typeface="Arial" panose="020B0604020202020204" pitchFamily="34" charset="0"/>
                </a:endParaRPr>
              </a:p>
            </c:rich>
          </c:tx>
          <c:layout/>
          <c:overlay val="0"/>
          <c:spPr>
            <a:noFill/>
            <a:ln>
              <a:noFill/>
            </a:ln>
            <a:effectLst/>
          </c:spPr>
        </c:title>
        <c:numFmt formatCode="General" sourceLinked="1"/>
        <c:majorTickMark val="out"/>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crossAx val="-2092179032"/>
        <c:crosses val="autoZero"/>
        <c:crossBetween val="midCat"/>
      </c:valAx>
      <c:valAx>
        <c:axId val="-2092179032"/>
        <c:scaling>
          <c:orientation val="minMax"/>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title>
          <c:tx>
            <c:rich>
              <a:bodyPr rot="-5400000" spcFirstLastPara="1" vertOverflow="ellipsis" vert="horz" wrap="square" anchor="ctr" anchorCtr="1"/>
              <a:lstStyle/>
              <a:p>
                <a:pPr>
                  <a:defRPr sz="1000" b="1" i="0" u="none" strike="noStrike" kern="1200" baseline="0">
                    <a:solidFill>
                      <a:srgbClr val="23BB48"/>
                    </a:solidFill>
                    <a:latin typeface="+mn-lt"/>
                    <a:ea typeface="+mn-ea"/>
                    <a:cs typeface="+mn-cs"/>
                  </a:defRPr>
                </a:pPr>
                <a:r>
                  <a:rPr lang="en-US" altLang="zh-CN" sz="2000" b="1" i="0" baseline="0" dirty="0" smtClean="0">
                    <a:solidFill>
                      <a:srgbClr val="23BB48"/>
                    </a:solidFill>
                    <a:latin typeface="Arial" panose="020B0604020202020204" pitchFamily="34" charset="0"/>
                    <a:cs typeface="Arial" panose="020B0604020202020204" pitchFamily="34" charset="0"/>
                  </a:rPr>
                  <a:t>Expression</a:t>
                </a:r>
                <a:endParaRPr lang="zh-CN" altLang="en-US" sz="2000" b="1" i="0" baseline="0" dirty="0">
                  <a:solidFill>
                    <a:srgbClr val="23BB48"/>
                  </a:solidFill>
                  <a:latin typeface="Arial" panose="020B0604020202020204" pitchFamily="34" charset="0"/>
                  <a:cs typeface="Arial" panose="020B0604020202020204" pitchFamily="34" charset="0"/>
                </a:endParaRPr>
              </a:p>
            </c:rich>
          </c:tx>
          <c:layout/>
          <c:overlay val="0"/>
          <c:spPr>
            <a:noFill/>
            <a:ln>
              <a:noFill/>
            </a:ln>
            <a:effectLst/>
          </c:spPr>
        </c:title>
        <c:numFmt formatCode="General" sourceLinked="1"/>
        <c:majorTickMark val="out"/>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crossAx val="-2092188440"/>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n-US"/>
    </a:p>
  </c:tx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1"/>
    <c:plotArea>
      <c:layout/>
      <c:scatterChart>
        <c:scatterStyle val="lineMarker"/>
        <c:varyColors val="0"/>
        <c:ser>
          <c:idx val="0"/>
          <c:order val="0"/>
          <c:tx>
            <c:strRef>
              <c:f>Sheet1!$B$1</c:f>
              <c:strCache>
                <c:ptCount val="1"/>
                <c:pt idx="0">
                  <c:v>Experimental Gene Expression</c:v>
                </c:pt>
              </c:strCache>
            </c:strRef>
          </c:tx>
          <c:spPr>
            <a:ln w="47625">
              <a:noFill/>
            </a:ln>
          </c:spPr>
          <c:xVal>
            <c:numRef>
              <c:f>Sheet1!$A$2:$A$5</c:f>
              <c:numCache>
                <c:formatCode>General</c:formatCode>
                <c:ptCount val="4"/>
                <c:pt idx="0">
                  <c:v>5.0</c:v>
                </c:pt>
                <c:pt idx="1">
                  <c:v>1.0</c:v>
                </c:pt>
                <c:pt idx="2">
                  <c:v>3.0</c:v>
                </c:pt>
                <c:pt idx="3">
                  <c:v>6.0</c:v>
                </c:pt>
              </c:numCache>
            </c:numRef>
          </c:xVal>
          <c:yVal>
            <c:numRef>
              <c:f>Sheet1!$B$2:$B$5</c:f>
              <c:numCache>
                <c:formatCode>General</c:formatCode>
                <c:ptCount val="4"/>
                <c:pt idx="0">
                  <c:v>5.0</c:v>
                </c:pt>
                <c:pt idx="1">
                  <c:v>1.0</c:v>
                </c:pt>
                <c:pt idx="2">
                  <c:v>3.0</c:v>
                </c:pt>
                <c:pt idx="3">
                  <c:v>7.0</c:v>
                </c:pt>
              </c:numCache>
            </c:numRef>
          </c:yVal>
          <c:smooth val="0"/>
        </c:ser>
        <c:dLbls>
          <c:showLegendKey val="0"/>
          <c:showVal val="0"/>
          <c:showCatName val="0"/>
          <c:showSerName val="0"/>
          <c:showPercent val="0"/>
          <c:showBubbleSize val="0"/>
        </c:dLbls>
        <c:axId val="-2033334344"/>
        <c:axId val="-2033338344"/>
      </c:scatterChart>
      <c:valAx>
        <c:axId val="-2033334344"/>
        <c:scaling>
          <c:orientation val="minMax"/>
        </c:scaling>
        <c:delete val="0"/>
        <c:axPos val="b"/>
        <c:majorGridlines/>
        <c:minorGridlines/>
        <c:title>
          <c:tx>
            <c:rich>
              <a:bodyPr/>
              <a:lstStyle/>
              <a:p>
                <a:pPr>
                  <a:defRPr/>
                </a:pPr>
                <a:r>
                  <a:rPr lang="en-US" dirty="0" smtClean="0">
                    <a:solidFill>
                      <a:srgbClr val="FF0000"/>
                    </a:solidFill>
                  </a:rPr>
                  <a:t>Promoter</a:t>
                </a:r>
                <a:r>
                  <a:rPr lang="en-US" baseline="0" dirty="0" smtClean="0">
                    <a:solidFill>
                      <a:srgbClr val="FF0000"/>
                    </a:solidFill>
                  </a:rPr>
                  <a:t> Activity (X</a:t>
                </a:r>
                <a:r>
                  <a:rPr lang="en-US" baseline="-25000" dirty="0" smtClean="0">
                    <a:solidFill>
                      <a:srgbClr val="FF0000"/>
                    </a:solidFill>
                  </a:rPr>
                  <a:t>1</a:t>
                </a:r>
                <a:r>
                  <a:rPr lang="en-US" baseline="0" dirty="0" smtClean="0">
                    <a:solidFill>
                      <a:srgbClr val="FF0000"/>
                    </a:solidFill>
                  </a:rPr>
                  <a:t>)</a:t>
                </a:r>
                <a:endParaRPr lang="en-US" dirty="0">
                  <a:solidFill>
                    <a:srgbClr val="FF0000"/>
                  </a:solidFill>
                </a:endParaRPr>
              </a:p>
            </c:rich>
          </c:tx>
          <c:layout/>
          <c:overlay val="0"/>
        </c:title>
        <c:numFmt formatCode="General" sourceLinked="1"/>
        <c:majorTickMark val="out"/>
        <c:minorTickMark val="none"/>
        <c:tickLblPos val="nextTo"/>
        <c:crossAx val="-2033338344"/>
        <c:crosses val="autoZero"/>
        <c:crossBetween val="midCat"/>
      </c:valAx>
      <c:valAx>
        <c:axId val="-2033338344"/>
        <c:scaling>
          <c:orientation val="minMax"/>
        </c:scaling>
        <c:delete val="0"/>
        <c:axPos val="l"/>
        <c:majorGridlines/>
        <c:minorGridlines/>
        <c:title>
          <c:tx>
            <c:rich>
              <a:bodyPr/>
              <a:lstStyle/>
              <a:p>
                <a:pPr>
                  <a:defRPr/>
                </a:pPr>
                <a:r>
                  <a:rPr lang="en-US" dirty="0" smtClean="0">
                    <a:solidFill>
                      <a:srgbClr val="23BB48"/>
                    </a:solidFill>
                  </a:rPr>
                  <a:t>Expression (Y)</a:t>
                </a:r>
                <a:endParaRPr lang="en-US" dirty="0">
                  <a:solidFill>
                    <a:srgbClr val="23BB48"/>
                  </a:solidFill>
                </a:endParaRPr>
              </a:p>
            </c:rich>
          </c:tx>
          <c:layout/>
          <c:overlay val="0"/>
        </c:title>
        <c:numFmt formatCode="General" sourceLinked="1"/>
        <c:majorTickMark val="out"/>
        <c:minorTickMark val="none"/>
        <c:tickLblPos val="nextTo"/>
        <c:crossAx val="-2033334344"/>
        <c:crosses val="autoZero"/>
        <c:crossBetween val="midCat"/>
      </c:valAx>
    </c:plotArea>
    <c:plotVisOnly val="1"/>
    <c:dispBlanksAs val="gap"/>
    <c:showDLblsOverMax val="0"/>
  </c:chart>
  <c:txPr>
    <a:bodyPr/>
    <a:lstStyle/>
    <a:p>
      <a:pPr>
        <a:defRPr sz="1800"/>
      </a:pPr>
      <a:endParaRPr lang="en-US"/>
    </a:p>
  </c:txPr>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1"/>
    <c:plotArea>
      <c:layout/>
      <c:scatterChart>
        <c:scatterStyle val="lineMarker"/>
        <c:varyColors val="0"/>
        <c:ser>
          <c:idx val="0"/>
          <c:order val="0"/>
          <c:tx>
            <c:strRef>
              <c:f>Sheet1!$B$1</c:f>
              <c:strCache>
                <c:ptCount val="1"/>
                <c:pt idx="0">
                  <c:v>Y-Value 1</c:v>
                </c:pt>
              </c:strCache>
            </c:strRef>
          </c:tx>
          <c:spPr>
            <a:ln w="47625">
              <a:noFill/>
            </a:ln>
          </c:spPr>
          <c:trendline>
            <c:spPr>
              <a:ln>
                <a:noFill/>
              </a:ln>
            </c:spPr>
            <c:trendlineType val="linear"/>
            <c:dispRSqr val="0"/>
            <c:dispEq val="0"/>
          </c:trendline>
          <c:xVal>
            <c:numRef>
              <c:f>Sheet1!$A$2:$A$6</c:f>
              <c:numCache>
                <c:formatCode>General</c:formatCode>
                <c:ptCount val="5"/>
                <c:pt idx="0">
                  <c:v>2.0</c:v>
                </c:pt>
                <c:pt idx="1">
                  <c:v>6.0</c:v>
                </c:pt>
                <c:pt idx="2">
                  <c:v>4.0</c:v>
                </c:pt>
                <c:pt idx="3">
                  <c:v>0.0</c:v>
                </c:pt>
              </c:numCache>
            </c:numRef>
          </c:xVal>
          <c:yVal>
            <c:numRef>
              <c:f>Sheet1!$B$2:$B$6</c:f>
              <c:numCache>
                <c:formatCode>General</c:formatCode>
                <c:ptCount val="5"/>
                <c:pt idx="0">
                  <c:v>5.0</c:v>
                </c:pt>
                <c:pt idx="1">
                  <c:v>1.0</c:v>
                </c:pt>
                <c:pt idx="2">
                  <c:v>3.0</c:v>
                </c:pt>
                <c:pt idx="3">
                  <c:v>7.0</c:v>
                </c:pt>
              </c:numCache>
            </c:numRef>
          </c:yVal>
          <c:smooth val="0"/>
        </c:ser>
        <c:dLbls>
          <c:showLegendKey val="0"/>
          <c:showVal val="0"/>
          <c:showCatName val="0"/>
          <c:showSerName val="0"/>
          <c:showPercent val="0"/>
          <c:showBubbleSize val="0"/>
        </c:dLbls>
        <c:axId val="-2092190776"/>
        <c:axId val="-2092214824"/>
      </c:scatterChart>
      <c:valAx>
        <c:axId val="-2092190776"/>
        <c:scaling>
          <c:orientation val="minMax"/>
        </c:scaling>
        <c:delete val="0"/>
        <c:axPos val="b"/>
        <c:majorGridlines/>
        <c:minorGridlines/>
        <c:title>
          <c:tx>
            <c:rich>
              <a:bodyPr/>
              <a:lstStyle/>
              <a:p>
                <a:pPr>
                  <a:defRPr/>
                </a:pPr>
                <a:r>
                  <a:rPr lang="en-US" dirty="0" smtClean="0">
                    <a:solidFill>
                      <a:srgbClr val="766F40"/>
                    </a:solidFill>
                  </a:rPr>
                  <a:t>Repressor</a:t>
                </a:r>
                <a:r>
                  <a:rPr lang="en-US" baseline="0" dirty="0" smtClean="0">
                    <a:solidFill>
                      <a:srgbClr val="766F40"/>
                    </a:solidFill>
                  </a:rPr>
                  <a:t> Binding (X</a:t>
                </a:r>
                <a:r>
                  <a:rPr lang="en-US" baseline="-25000" dirty="0" smtClean="0">
                    <a:solidFill>
                      <a:srgbClr val="766F40"/>
                    </a:solidFill>
                  </a:rPr>
                  <a:t>2</a:t>
                </a:r>
                <a:r>
                  <a:rPr lang="en-US" baseline="0" dirty="0" smtClean="0">
                    <a:solidFill>
                      <a:srgbClr val="766F40"/>
                    </a:solidFill>
                  </a:rPr>
                  <a:t>)</a:t>
                </a:r>
                <a:endParaRPr lang="en-US" dirty="0">
                  <a:solidFill>
                    <a:srgbClr val="766F40"/>
                  </a:solidFill>
                </a:endParaRPr>
              </a:p>
            </c:rich>
          </c:tx>
          <c:layout/>
          <c:overlay val="0"/>
        </c:title>
        <c:numFmt formatCode="General" sourceLinked="1"/>
        <c:majorTickMark val="out"/>
        <c:minorTickMark val="none"/>
        <c:tickLblPos val="nextTo"/>
        <c:crossAx val="-2092214824"/>
        <c:crosses val="autoZero"/>
        <c:crossBetween val="midCat"/>
      </c:valAx>
      <c:valAx>
        <c:axId val="-2092214824"/>
        <c:scaling>
          <c:orientation val="minMax"/>
        </c:scaling>
        <c:delete val="0"/>
        <c:axPos val="l"/>
        <c:majorGridlines/>
        <c:minorGridlines/>
        <c:title>
          <c:tx>
            <c:rich>
              <a:bodyPr/>
              <a:lstStyle/>
              <a:p>
                <a:pPr>
                  <a:defRPr/>
                </a:pPr>
                <a:r>
                  <a:rPr lang="en-US" dirty="0" smtClean="0">
                    <a:solidFill>
                      <a:srgbClr val="23BB48"/>
                    </a:solidFill>
                  </a:rPr>
                  <a:t>Expression (Y)</a:t>
                </a:r>
                <a:endParaRPr lang="en-US" dirty="0">
                  <a:solidFill>
                    <a:srgbClr val="23BB48"/>
                  </a:solidFill>
                </a:endParaRPr>
              </a:p>
            </c:rich>
          </c:tx>
          <c:layout/>
          <c:overlay val="0"/>
        </c:title>
        <c:numFmt formatCode="General" sourceLinked="1"/>
        <c:majorTickMark val="out"/>
        <c:minorTickMark val="none"/>
        <c:tickLblPos val="nextTo"/>
        <c:crossAx val="-2092190776"/>
        <c:crosses val="autoZero"/>
        <c:crossBetween val="midCat"/>
      </c:valAx>
    </c:plotArea>
    <c:plotVisOnly val="1"/>
    <c:dispBlanksAs val="gap"/>
    <c:showDLblsOverMax val="0"/>
  </c:chart>
  <c:txPr>
    <a:bodyPr/>
    <a:lstStyle/>
    <a:p>
      <a:pPr>
        <a:defRPr sz="1800"/>
      </a:pPr>
      <a:endParaRPr lang="en-US"/>
    </a:p>
  </c:txPr>
  <c:externalData r:id="rId2">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2.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1588" y="0"/>
            <a:ext cx="3170238" cy="479425"/>
          </a:xfrm>
          <a:prstGeom prst="rect">
            <a:avLst/>
          </a:prstGeom>
          <a:noFill/>
          <a:ln w="9525">
            <a:noFill/>
            <a:miter lim="800000"/>
            <a:headEnd/>
            <a:tailEnd/>
          </a:ln>
          <a:effectLst/>
        </p:spPr>
        <p:txBody>
          <a:bodyPr vert="horz" wrap="square" lIns="103080" tIns="51540" rIns="103080" bIns="51540" numCol="1" anchor="t" anchorCtr="0" compatLnSpc="1">
            <a:prstTxWarp prst="textNoShape">
              <a:avLst/>
            </a:prstTxWarp>
          </a:bodyPr>
          <a:lstStyle>
            <a:lvl1pPr defTabSz="1023938" eaLnBrk="0" hangingPunct="0">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3075" name="Rectangle 3"/>
          <p:cNvSpPr>
            <a:spLocks noGrp="1" noChangeArrowheads="1"/>
          </p:cNvSpPr>
          <p:nvPr>
            <p:ph type="dt" sz="quarter" idx="1"/>
          </p:nvPr>
        </p:nvSpPr>
        <p:spPr bwMode="auto">
          <a:xfrm>
            <a:off x="4146550" y="0"/>
            <a:ext cx="3168650" cy="479425"/>
          </a:xfrm>
          <a:prstGeom prst="rect">
            <a:avLst/>
          </a:prstGeom>
          <a:noFill/>
          <a:ln w="9525">
            <a:noFill/>
            <a:miter lim="800000"/>
            <a:headEnd/>
            <a:tailEnd/>
          </a:ln>
          <a:effectLst/>
        </p:spPr>
        <p:txBody>
          <a:bodyPr vert="horz" wrap="square" lIns="103080" tIns="51540" rIns="103080" bIns="51540" numCol="1" anchor="t" anchorCtr="0" compatLnSpc="1">
            <a:prstTxWarp prst="textNoShape">
              <a:avLst/>
            </a:prstTxWarp>
          </a:bodyPr>
          <a:lstStyle>
            <a:lvl1pPr algn="r" defTabSz="1023938" eaLnBrk="0" hangingPunct="0">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3076" name="Rectangle 4"/>
          <p:cNvSpPr>
            <a:spLocks noGrp="1" noChangeArrowheads="1"/>
          </p:cNvSpPr>
          <p:nvPr>
            <p:ph type="ftr" sz="quarter" idx="2"/>
          </p:nvPr>
        </p:nvSpPr>
        <p:spPr bwMode="auto">
          <a:xfrm>
            <a:off x="-1588" y="9121775"/>
            <a:ext cx="3170238" cy="479425"/>
          </a:xfrm>
          <a:prstGeom prst="rect">
            <a:avLst/>
          </a:prstGeom>
          <a:noFill/>
          <a:ln w="9525">
            <a:noFill/>
            <a:miter lim="800000"/>
            <a:headEnd/>
            <a:tailEnd/>
          </a:ln>
          <a:effectLst/>
        </p:spPr>
        <p:txBody>
          <a:bodyPr vert="horz" wrap="square" lIns="103080" tIns="51540" rIns="103080" bIns="51540" numCol="1" anchor="b" anchorCtr="0" compatLnSpc="1">
            <a:prstTxWarp prst="textNoShape">
              <a:avLst/>
            </a:prstTxWarp>
          </a:bodyPr>
          <a:lstStyle>
            <a:lvl1pPr defTabSz="1023938" eaLnBrk="0" hangingPunct="0">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3077" name="Rectangle 5"/>
          <p:cNvSpPr>
            <a:spLocks noGrp="1" noChangeArrowheads="1"/>
          </p:cNvSpPr>
          <p:nvPr>
            <p:ph type="sldNum" sz="quarter" idx="3"/>
          </p:nvPr>
        </p:nvSpPr>
        <p:spPr bwMode="auto">
          <a:xfrm>
            <a:off x="4146550" y="9121775"/>
            <a:ext cx="3168650" cy="479425"/>
          </a:xfrm>
          <a:prstGeom prst="rect">
            <a:avLst/>
          </a:prstGeom>
          <a:noFill/>
          <a:ln w="9525">
            <a:noFill/>
            <a:miter lim="800000"/>
            <a:headEnd/>
            <a:tailEnd/>
          </a:ln>
          <a:effectLst/>
        </p:spPr>
        <p:txBody>
          <a:bodyPr vert="horz" wrap="square" lIns="103080" tIns="51540" rIns="103080" bIns="51540" numCol="1" anchor="b" anchorCtr="0" compatLnSpc="1">
            <a:prstTxWarp prst="textNoShape">
              <a:avLst/>
            </a:prstTxWarp>
          </a:bodyPr>
          <a:lstStyle>
            <a:lvl1pPr algn="r" defTabSz="1023938" eaLnBrk="0" hangingPunct="0">
              <a:defRPr sz="1400" b="0"/>
            </a:lvl1pPr>
          </a:lstStyle>
          <a:p>
            <a:pPr>
              <a:defRPr/>
            </a:pPr>
            <a:fld id="{67200F20-CDF5-C541-A52C-C7547537935B}" type="slidenum">
              <a:rPr lang="en-US"/>
              <a:pPr>
                <a:defRPr/>
              </a:pPr>
              <a:t>‹#›</a:t>
            </a:fld>
            <a:endParaRPr lang="en-US"/>
          </a:p>
        </p:txBody>
      </p:sp>
    </p:spTree>
    <p:extLst>
      <p:ext uri="{BB962C8B-B14F-4D97-AF65-F5344CB8AC3E}">
        <p14:creationId xmlns:p14="http://schemas.microsoft.com/office/powerpoint/2010/main" val="336024998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hdr" sz="quarter"/>
          </p:nvPr>
        </p:nvSpPr>
        <p:spPr bwMode="auto">
          <a:xfrm>
            <a:off x="-1588" y="0"/>
            <a:ext cx="3170238" cy="479425"/>
          </a:xfrm>
          <a:prstGeom prst="rect">
            <a:avLst/>
          </a:prstGeom>
          <a:noFill/>
          <a:ln w="9525">
            <a:noFill/>
            <a:miter lim="800000"/>
            <a:headEnd/>
            <a:tailEnd/>
          </a:ln>
          <a:effectLst/>
        </p:spPr>
        <p:txBody>
          <a:bodyPr vert="horz" wrap="square" lIns="103080" tIns="51540" rIns="103080" bIns="51540" numCol="1" anchor="t" anchorCtr="0" compatLnSpc="1">
            <a:prstTxWarp prst="textNoShape">
              <a:avLst/>
            </a:prstTxWarp>
          </a:bodyPr>
          <a:lstStyle>
            <a:lvl1pPr defTabSz="1023938" eaLnBrk="0" hangingPunct="0">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2051" name="Rectangle 3"/>
          <p:cNvSpPr>
            <a:spLocks noGrp="1" noChangeArrowheads="1"/>
          </p:cNvSpPr>
          <p:nvPr>
            <p:ph type="dt" idx="1"/>
          </p:nvPr>
        </p:nvSpPr>
        <p:spPr bwMode="auto">
          <a:xfrm>
            <a:off x="4146550" y="0"/>
            <a:ext cx="3168650" cy="479425"/>
          </a:xfrm>
          <a:prstGeom prst="rect">
            <a:avLst/>
          </a:prstGeom>
          <a:noFill/>
          <a:ln w="9525">
            <a:noFill/>
            <a:miter lim="800000"/>
            <a:headEnd/>
            <a:tailEnd/>
          </a:ln>
          <a:effectLst/>
        </p:spPr>
        <p:txBody>
          <a:bodyPr vert="horz" wrap="square" lIns="103080" tIns="51540" rIns="103080" bIns="51540" numCol="1" anchor="t" anchorCtr="0" compatLnSpc="1">
            <a:prstTxWarp prst="textNoShape">
              <a:avLst/>
            </a:prstTxWarp>
          </a:bodyPr>
          <a:lstStyle>
            <a:lvl1pPr algn="r" defTabSz="1023938" eaLnBrk="0" hangingPunct="0">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326660" name="Rectangle 4"/>
          <p:cNvSpPr>
            <a:spLocks noGrp="1" noRot="1" noChangeAspect="1" noChangeArrowheads="1" noTextEdit="1"/>
          </p:cNvSpPr>
          <p:nvPr>
            <p:ph type="sldImg" idx="2"/>
          </p:nvPr>
        </p:nvSpPr>
        <p:spPr bwMode="auto">
          <a:xfrm>
            <a:off x="1260475" y="720725"/>
            <a:ext cx="4799013" cy="3598863"/>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053" name="Rectangle 5"/>
          <p:cNvSpPr>
            <a:spLocks noGrp="1" noChangeArrowheads="1"/>
          </p:cNvSpPr>
          <p:nvPr>
            <p:ph type="body" sz="quarter" idx="3"/>
          </p:nvPr>
        </p:nvSpPr>
        <p:spPr bwMode="auto">
          <a:xfrm>
            <a:off x="976313" y="4562475"/>
            <a:ext cx="5360987" cy="4318000"/>
          </a:xfrm>
          <a:prstGeom prst="rect">
            <a:avLst/>
          </a:prstGeom>
          <a:noFill/>
          <a:ln w="9525">
            <a:noFill/>
            <a:miter lim="800000"/>
            <a:headEnd/>
            <a:tailEnd/>
          </a:ln>
          <a:effectLst/>
        </p:spPr>
        <p:txBody>
          <a:bodyPr vert="horz" wrap="square" lIns="103080" tIns="51540" rIns="103080" bIns="5154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054" name="Rectangle 6"/>
          <p:cNvSpPr>
            <a:spLocks noGrp="1" noChangeArrowheads="1"/>
          </p:cNvSpPr>
          <p:nvPr>
            <p:ph type="ftr" sz="quarter" idx="4"/>
          </p:nvPr>
        </p:nvSpPr>
        <p:spPr bwMode="auto">
          <a:xfrm>
            <a:off x="-1588" y="9121775"/>
            <a:ext cx="3170238" cy="479425"/>
          </a:xfrm>
          <a:prstGeom prst="rect">
            <a:avLst/>
          </a:prstGeom>
          <a:noFill/>
          <a:ln w="9525">
            <a:noFill/>
            <a:miter lim="800000"/>
            <a:headEnd/>
            <a:tailEnd/>
          </a:ln>
          <a:effectLst/>
        </p:spPr>
        <p:txBody>
          <a:bodyPr vert="horz" wrap="square" lIns="103080" tIns="51540" rIns="103080" bIns="51540" numCol="1" anchor="b" anchorCtr="0" compatLnSpc="1">
            <a:prstTxWarp prst="textNoShape">
              <a:avLst/>
            </a:prstTxWarp>
          </a:bodyPr>
          <a:lstStyle>
            <a:lvl1pPr defTabSz="1023938" eaLnBrk="0" hangingPunct="0">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2055" name="Rectangle 7"/>
          <p:cNvSpPr>
            <a:spLocks noGrp="1" noChangeArrowheads="1"/>
          </p:cNvSpPr>
          <p:nvPr>
            <p:ph type="sldNum" sz="quarter" idx="5"/>
          </p:nvPr>
        </p:nvSpPr>
        <p:spPr bwMode="auto">
          <a:xfrm>
            <a:off x="4146550" y="9121775"/>
            <a:ext cx="3168650" cy="479425"/>
          </a:xfrm>
          <a:prstGeom prst="rect">
            <a:avLst/>
          </a:prstGeom>
          <a:noFill/>
          <a:ln w="9525">
            <a:noFill/>
            <a:miter lim="800000"/>
            <a:headEnd/>
            <a:tailEnd/>
          </a:ln>
          <a:effectLst/>
        </p:spPr>
        <p:txBody>
          <a:bodyPr vert="horz" wrap="square" lIns="103080" tIns="51540" rIns="103080" bIns="51540" numCol="1" anchor="b" anchorCtr="0" compatLnSpc="1">
            <a:prstTxWarp prst="textNoShape">
              <a:avLst/>
            </a:prstTxWarp>
          </a:bodyPr>
          <a:lstStyle>
            <a:lvl1pPr algn="r" defTabSz="1023938" eaLnBrk="0" hangingPunct="0">
              <a:defRPr sz="1400" b="0"/>
            </a:lvl1pPr>
          </a:lstStyle>
          <a:p>
            <a:pPr>
              <a:defRPr/>
            </a:pPr>
            <a:fld id="{0100BF89-F62E-4F4D-A171-8DD56B98F47F}" type="slidenum">
              <a:rPr lang="en-US"/>
              <a:pPr>
                <a:defRPr/>
              </a:pPr>
              <a:t>‹#›</a:t>
            </a:fld>
            <a:endParaRPr lang="en-US"/>
          </a:p>
        </p:txBody>
      </p:sp>
    </p:spTree>
    <p:extLst>
      <p:ext uri="{BB962C8B-B14F-4D97-AF65-F5344CB8AC3E}">
        <p14:creationId xmlns:p14="http://schemas.microsoft.com/office/powerpoint/2010/main" val="412086830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65" charset="0"/>
        <a:ea typeface="ＭＳ Ｐゴシック" pitchFamily="-65" charset="-128"/>
        <a:cs typeface="ＭＳ Ｐゴシック" pitchFamily="-65" charset="-128"/>
      </a:defRPr>
    </a:lvl1pPr>
    <a:lvl2pPr marL="457200" algn="l" rtl="0" eaLnBrk="0" fontAlgn="base" hangingPunct="0">
      <a:spcBef>
        <a:spcPct val="30000"/>
      </a:spcBef>
      <a:spcAft>
        <a:spcPct val="0"/>
      </a:spcAft>
      <a:defRPr sz="1200" kern="1200">
        <a:solidFill>
          <a:schemeClr val="tx1"/>
        </a:solidFill>
        <a:latin typeface="Arial" pitchFamily="-65" charset="0"/>
        <a:ea typeface="ＭＳ Ｐゴシック" pitchFamily="-65" charset="-128"/>
        <a:cs typeface="+mn-cs"/>
      </a:defRPr>
    </a:lvl2pPr>
    <a:lvl3pPr marL="914400" algn="l" rtl="0" eaLnBrk="0" fontAlgn="base" hangingPunct="0">
      <a:spcBef>
        <a:spcPct val="30000"/>
      </a:spcBef>
      <a:spcAft>
        <a:spcPct val="0"/>
      </a:spcAft>
      <a:defRPr sz="1200" kern="1200">
        <a:solidFill>
          <a:schemeClr val="tx1"/>
        </a:solidFill>
        <a:latin typeface="Arial" pitchFamily="-65" charset="0"/>
        <a:ea typeface="ＭＳ Ｐゴシック" pitchFamily="-65" charset="-128"/>
        <a:cs typeface="+mn-cs"/>
      </a:defRPr>
    </a:lvl3pPr>
    <a:lvl4pPr marL="1371600" algn="l" rtl="0" eaLnBrk="0" fontAlgn="base" hangingPunct="0">
      <a:spcBef>
        <a:spcPct val="30000"/>
      </a:spcBef>
      <a:spcAft>
        <a:spcPct val="0"/>
      </a:spcAft>
      <a:defRPr sz="1200" kern="1200">
        <a:solidFill>
          <a:schemeClr val="tx1"/>
        </a:solidFill>
        <a:latin typeface="Arial" pitchFamily="-65" charset="0"/>
        <a:ea typeface="ＭＳ Ｐゴシック" pitchFamily="-65" charset="-128"/>
        <a:cs typeface="+mn-cs"/>
      </a:defRPr>
    </a:lvl4pPr>
    <a:lvl5pPr marL="1828800" algn="l" rtl="0" eaLnBrk="0" fontAlgn="base" hangingPunct="0">
      <a:spcBef>
        <a:spcPct val="30000"/>
      </a:spcBef>
      <a:spcAft>
        <a:spcPct val="0"/>
      </a:spcAft>
      <a:defRPr sz="1200" kern="1200">
        <a:solidFill>
          <a:schemeClr val="tx1"/>
        </a:solidFill>
        <a:latin typeface="Arial" pitchFamily="-65" charset="0"/>
        <a:ea typeface="ＭＳ Ｐゴシック" pitchFamily="-65"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67937" name="Shape 65"/>
          <p:cNvSpPr>
            <a:spLocks noGrp="1" noRot="1" noChangeAspect="1" noTextEdit="1"/>
          </p:cNvSpPr>
          <p:nvPr>
            <p:ph type="sldImg" idx="2"/>
          </p:nvPr>
        </p:nvSpPr>
        <p:spPr bwMode="auto">
          <a:custGeom>
            <a:avLst/>
            <a:gdLst>
              <a:gd name="T0" fmla="*/ 0 w 120000"/>
              <a:gd name="T1" fmla="*/ 0 h 120000"/>
              <a:gd name="T2" fmla="*/ 2147483647 w 120000"/>
              <a:gd name="T3" fmla="*/ 0 h 120000"/>
              <a:gd name="T4" fmla="*/ 2147483647 w 120000"/>
              <a:gd name="T5" fmla="*/ 2147483647 h 120000"/>
              <a:gd name="T6" fmla="*/ 0 w 120000"/>
              <a:gd name="T7" fmla="*/ 2147483647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ln w="9525" cap="flat">
            <a:solidFill>
              <a:srgbClr val="000000"/>
            </a:solidFill>
            <a:round/>
            <a:headEnd type="none" w="med" len="med"/>
            <a:tailEnd type="none" w="med" len="me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67938" name="Shape 66"/>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lIns="96645" tIns="96645" rIns="96645" bIns="96645" numCol="1" anchor="t" anchorCtr="0" compatLnSpc="1">
            <a:prstTxWarp prst="textNoShape">
              <a:avLst/>
            </a:prstTxWarp>
          </a:bodyPr>
          <a:lstStyle/>
          <a:p>
            <a:pPr>
              <a:spcBef>
                <a:spcPct val="0"/>
              </a:spcBef>
            </a:pPr>
            <a:endParaRPr lang="en-US">
              <a:latin typeface="Calibri"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2" name="Shape 1532"/>
          <p:cNvSpPr>
            <a:spLocks noGrp="1" noRot="1" noChangeAspect="1"/>
          </p:cNvSpPr>
          <p:nvPr>
            <p:ph type="sldImg"/>
          </p:nvPr>
        </p:nvSpPr>
        <p:spPr>
          <a:prstGeom prst="rect">
            <a:avLst/>
          </a:prstGeom>
        </p:spPr>
        <p:txBody>
          <a:bodyPr lIns="96661" tIns="48331" rIns="96661" bIns="48331"/>
          <a:lstStyle/>
          <a:p>
            <a:pPr lvl="0"/>
            <a:endParaRPr/>
          </a:p>
        </p:txBody>
      </p:sp>
      <p:sp>
        <p:nvSpPr>
          <p:cNvPr id="1533" name="Shape 1533"/>
          <p:cNvSpPr>
            <a:spLocks noGrp="1"/>
          </p:cNvSpPr>
          <p:nvPr>
            <p:ph type="body" sz="quarter" idx="1"/>
          </p:nvPr>
        </p:nvSpPr>
        <p:spPr>
          <a:prstGeom prst="rect">
            <a:avLst/>
          </a:prstGeom>
        </p:spPr>
        <p:txBody>
          <a:bodyPr/>
          <a:lstStyle/>
          <a:p>
            <a:pPr lvl="0">
              <a:defRPr sz="1800"/>
            </a:pPr>
            <a:endParaRPr sz="2100"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0" name="Shape 1540"/>
          <p:cNvSpPr>
            <a:spLocks noGrp="1" noRot="1" noChangeAspect="1"/>
          </p:cNvSpPr>
          <p:nvPr>
            <p:ph type="sldImg"/>
          </p:nvPr>
        </p:nvSpPr>
        <p:spPr>
          <a:prstGeom prst="rect">
            <a:avLst/>
          </a:prstGeom>
        </p:spPr>
        <p:txBody>
          <a:bodyPr lIns="96661" tIns="48331" rIns="96661" bIns="48331"/>
          <a:lstStyle/>
          <a:p>
            <a:pPr lvl="0"/>
            <a:endParaRPr/>
          </a:p>
        </p:txBody>
      </p:sp>
      <p:sp>
        <p:nvSpPr>
          <p:cNvPr id="1541" name="Shape 1541"/>
          <p:cNvSpPr>
            <a:spLocks noGrp="1"/>
          </p:cNvSpPr>
          <p:nvPr>
            <p:ph type="body" sz="quarter" idx="1"/>
          </p:nvPr>
        </p:nvSpPr>
        <p:spPr>
          <a:prstGeom prst="rect">
            <a:avLst/>
          </a:prstGeom>
        </p:spPr>
        <p:txBody>
          <a:bodyPr/>
          <a:lstStyle/>
          <a:p>
            <a:pPr lvl="0">
              <a:defRPr sz="1800"/>
            </a:pPr>
            <a:endParaRPr sz="2100"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7" name="Shape 1547"/>
          <p:cNvSpPr>
            <a:spLocks noGrp="1" noRot="1" noChangeAspect="1"/>
          </p:cNvSpPr>
          <p:nvPr>
            <p:ph type="sldImg"/>
          </p:nvPr>
        </p:nvSpPr>
        <p:spPr>
          <a:prstGeom prst="rect">
            <a:avLst/>
          </a:prstGeom>
        </p:spPr>
        <p:txBody>
          <a:bodyPr lIns="96661" tIns="48331" rIns="96661" bIns="48331"/>
          <a:lstStyle/>
          <a:p>
            <a:pPr lvl="0"/>
            <a:endParaRPr/>
          </a:p>
        </p:txBody>
      </p:sp>
      <p:sp>
        <p:nvSpPr>
          <p:cNvPr id="1548" name="Shape 1548"/>
          <p:cNvSpPr>
            <a:spLocks noGrp="1"/>
          </p:cNvSpPr>
          <p:nvPr>
            <p:ph type="body" sz="quarter" idx="1"/>
          </p:nvPr>
        </p:nvSpPr>
        <p:spPr>
          <a:prstGeom prst="rect">
            <a:avLst/>
          </a:prstGeom>
        </p:spPr>
        <p:txBody>
          <a:bodyPr/>
          <a:lstStyle/>
          <a:p>
            <a:pPr lvl="0">
              <a:defRPr sz="1800"/>
            </a:pPr>
            <a:endParaRPr sz="2100"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9" name="Shape 1579"/>
          <p:cNvSpPr>
            <a:spLocks noGrp="1" noRot="1" noChangeAspect="1"/>
          </p:cNvSpPr>
          <p:nvPr>
            <p:ph type="sldImg"/>
          </p:nvPr>
        </p:nvSpPr>
        <p:spPr>
          <a:prstGeom prst="rect">
            <a:avLst/>
          </a:prstGeom>
        </p:spPr>
        <p:txBody>
          <a:bodyPr lIns="96661" tIns="48331" rIns="96661" bIns="48331"/>
          <a:lstStyle/>
          <a:p>
            <a:pPr lvl="0"/>
            <a:endParaRPr/>
          </a:p>
        </p:txBody>
      </p:sp>
      <p:sp>
        <p:nvSpPr>
          <p:cNvPr id="1580" name="Shape 1580"/>
          <p:cNvSpPr>
            <a:spLocks noGrp="1"/>
          </p:cNvSpPr>
          <p:nvPr>
            <p:ph type="body" sz="quarter" idx="1"/>
          </p:nvPr>
        </p:nvSpPr>
        <p:spPr>
          <a:prstGeom prst="rect">
            <a:avLst/>
          </a:prstGeom>
        </p:spPr>
        <p:txBody>
          <a:bodyPr/>
          <a:lstStyle/>
          <a:p>
            <a:pPr lvl="0">
              <a:defRPr sz="1800"/>
            </a:pPr>
            <a:endParaRPr sz="2100"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9281" name="Slide Image Placeholder 1"/>
          <p:cNvSpPr>
            <a:spLocks noGrp="1" noRot="1" noChangeAspect="1"/>
          </p:cNvSpPr>
          <p:nvPr>
            <p:ph type="sldImg"/>
          </p:nvPr>
        </p:nvSpPr>
        <p:spPr>
          <a:ln/>
        </p:spPr>
      </p:sp>
      <p:sp>
        <p:nvSpPr>
          <p:cNvPr id="60928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
        <p:nvSpPr>
          <p:cNvPr id="60928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23938" eaLnBrk="0" hangingPunct="0">
              <a:defRPr sz="1200" b="1">
                <a:solidFill>
                  <a:schemeClr val="tx1"/>
                </a:solidFill>
                <a:latin typeface="Arial" charset="0"/>
                <a:ea typeface="ＭＳ Ｐゴシック" charset="0"/>
                <a:cs typeface="ＭＳ Ｐゴシック" charset="0"/>
              </a:defRPr>
            </a:lvl1pPr>
            <a:lvl2pPr marL="742950" indent="-285750" defTabSz="1023938" eaLnBrk="0" hangingPunct="0">
              <a:defRPr sz="1200" b="1">
                <a:solidFill>
                  <a:schemeClr val="tx1"/>
                </a:solidFill>
                <a:latin typeface="Arial" charset="0"/>
                <a:ea typeface="ＭＳ Ｐゴシック" charset="0"/>
              </a:defRPr>
            </a:lvl2pPr>
            <a:lvl3pPr marL="1143000" indent="-228600" defTabSz="1023938" eaLnBrk="0" hangingPunct="0">
              <a:defRPr sz="1200" b="1">
                <a:solidFill>
                  <a:schemeClr val="tx1"/>
                </a:solidFill>
                <a:latin typeface="Arial" charset="0"/>
                <a:ea typeface="ＭＳ Ｐゴシック" charset="0"/>
              </a:defRPr>
            </a:lvl3pPr>
            <a:lvl4pPr marL="1600200" indent="-228600" defTabSz="1023938" eaLnBrk="0" hangingPunct="0">
              <a:defRPr sz="1200" b="1">
                <a:solidFill>
                  <a:schemeClr val="tx1"/>
                </a:solidFill>
                <a:latin typeface="Arial" charset="0"/>
                <a:ea typeface="ＭＳ Ｐゴシック" charset="0"/>
              </a:defRPr>
            </a:lvl4pPr>
            <a:lvl5pPr marL="2057400" indent="-228600" defTabSz="1023938" eaLnBrk="0" hangingPunct="0">
              <a:defRPr sz="1200" b="1">
                <a:solidFill>
                  <a:schemeClr val="tx1"/>
                </a:solidFill>
                <a:latin typeface="Arial" charset="0"/>
                <a:ea typeface="ＭＳ Ｐゴシック" charset="0"/>
              </a:defRPr>
            </a:lvl5pPr>
            <a:lvl6pPr marL="2514600" indent="-228600" defTabSz="1023938"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1023938"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1023938"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1023938" eaLnBrk="0" fontAlgn="base" hangingPunct="0">
              <a:spcBef>
                <a:spcPct val="0"/>
              </a:spcBef>
              <a:spcAft>
                <a:spcPct val="0"/>
              </a:spcAft>
              <a:defRPr sz="1200" b="1">
                <a:solidFill>
                  <a:schemeClr val="tx1"/>
                </a:solidFill>
                <a:latin typeface="Arial" charset="0"/>
                <a:ea typeface="ＭＳ Ｐゴシック" charset="0"/>
              </a:defRPr>
            </a:lvl9pPr>
          </a:lstStyle>
          <a:p>
            <a:fld id="{814BAE07-6F20-FF46-8D27-0D0008C2D081}" type="slidenum">
              <a:rPr lang="zh-CN" altLang="en-US" sz="1400" b="0">
                <a:solidFill>
                  <a:srgbClr val="000000"/>
                </a:solidFill>
                <a:latin typeface="Calibri" charset="0"/>
                <a:ea typeface="宋体" charset="0"/>
                <a:cs typeface="宋体" charset="0"/>
              </a:rPr>
              <a:pPr/>
              <a:t>29</a:t>
            </a:fld>
            <a:endParaRPr lang="zh-CN" altLang="en-US" sz="1400" b="0">
              <a:solidFill>
                <a:srgbClr val="000000"/>
              </a:solidFill>
              <a:latin typeface="Calibri" charset="0"/>
              <a:ea typeface="宋体" charset="0"/>
              <a:cs typeface="宋体"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7" name="Slide Image Placeholder 1"/>
          <p:cNvSpPr>
            <a:spLocks noGrp="1" noRot="1" noChangeAspect="1"/>
          </p:cNvSpPr>
          <p:nvPr>
            <p:ph type="sldImg"/>
          </p:nvPr>
        </p:nvSpPr>
        <p:spPr>
          <a:ln/>
        </p:spPr>
      </p:sp>
      <p:sp>
        <p:nvSpPr>
          <p:cNvPr id="38297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spcBef>
                <a:spcPct val="0"/>
              </a:spcBef>
            </a:pPr>
            <a:endParaRPr lang="en-US">
              <a:latin typeface="Calibri" charset="0"/>
              <a:ea typeface="ＭＳ Ｐゴシック" charset="0"/>
              <a:cs typeface="ＭＳ Ｐゴシック" charset="0"/>
            </a:endParaRPr>
          </a:p>
        </p:txBody>
      </p:sp>
      <p:sp>
        <p:nvSpPr>
          <p:cNvPr id="38297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23938" eaLnBrk="0" hangingPunct="0">
              <a:defRPr sz="1200" b="1">
                <a:solidFill>
                  <a:schemeClr val="tx1"/>
                </a:solidFill>
                <a:latin typeface="Arial" charset="0"/>
                <a:ea typeface="ＭＳ Ｐゴシック" charset="0"/>
                <a:cs typeface="ＭＳ Ｐゴシック" charset="0"/>
              </a:defRPr>
            </a:lvl1pPr>
            <a:lvl2pPr marL="742950" indent="-285750" defTabSz="1023938" eaLnBrk="0" hangingPunct="0">
              <a:defRPr sz="1200" b="1">
                <a:solidFill>
                  <a:schemeClr val="tx1"/>
                </a:solidFill>
                <a:latin typeface="Arial" charset="0"/>
                <a:ea typeface="ＭＳ Ｐゴシック" charset="0"/>
              </a:defRPr>
            </a:lvl2pPr>
            <a:lvl3pPr marL="1143000" indent="-228600" defTabSz="1023938" eaLnBrk="0" hangingPunct="0">
              <a:defRPr sz="1200" b="1">
                <a:solidFill>
                  <a:schemeClr val="tx1"/>
                </a:solidFill>
                <a:latin typeface="Arial" charset="0"/>
                <a:ea typeface="ＭＳ Ｐゴシック" charset="0"/>
              </a:defRPr>
            </a:lvl3pPr>
            <a:lvl4pPr marL="1600200" indent="-228600" defTabSz="1023938" eaLnBrk="0" hangingPunct="0">
              <a:defRPr sz="1200" b="1">
                <a:solidFill>
                  <a:schemeClr val="tx1"/>
                </a:solidFill>
                <a:latin typeface="Arial" charset="0"/>
                <a:ea typeface="ＭＳ Ｐゴシック" charset="0"/>
              </a:defRPr>
            </a:lvl4pPr>
            <a:lvl5pPr marL="2057400" indent="-228600" defTabSz="1023938" eaLnBrk="0" hangingPunct="0">
              <a:defRPr sz="1200" b="1">
                <a:solidFill>
                  <a:schemeClr val="tx1"/>
                </a:solidFill>
                <a:latin typeface="Arial" charset="0"/>
                <a:ea typeface="ＭＳ Ｐゴシック" charset="0"/>
              </a:defRPr>
            </a:lvl5pPr>
            <a:lvl6pPr marL="2514600" indent="-228600" defTabSz="1023938"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1023938"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1023938"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1023938"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fld id="{956163C9-18A8-EA4C-B0CF-04595F3CC13C}" type="slidenum">
              <a:rPr lang="zh-CN" altLang="en-US" sz="1300" b="0">
                <a:solidFill>
                  <a:srgbClr val="000000"/>
                </a:solidFill>
                <a:latin typeface="Calibri" charset="0"/>
                <a:ea typeface="宋体" charset="0"/>
                <a:cs typeface="宋体" charset="0"/>
              </a:rPr>
              <a:pPr eaLnBrk="1" hangingPunct="1"/>
              <a:t>30</a:t>
            </a:fld>
            <a:endParaRPr lang="zh-CN" altLang="en-US" sz="1300" b="0">
              <a:solidFill>
                <a:srgbClr val="000000"/>
              </a:solidFill>
              <a:latin typeface="Calibri" charset="0"/>
              <a:ea typeface="宋体" charset="0"/>
              <a:cs typeface="宋体"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5" name="Shape 1615"/>
          <p:cNvSpPr>
            <a:spLocks noGrp="1" noRot="1" noChangeAspect="1"/>
          </p:cNvSpPr>
          <p:nvPr>
            <p:ph type="sldImg"/>
          </p:nvPr>
        </p:nvSpPr>
        <p:spPr>
          <a:prstGeom prst="rect">
            <a:avLst/>
          </a:prstGeom>
        </p:spPr>
        <p:txBody>
          <a:bodyPr lIns="96661" tIns="48331" rIns="96661" bIns="48331"/>
          <a:lstStyle/>
          <a:p>
            <a:pPr lvl="0"/>
            <a:endParaRPr/>
          </a:p>
        </p:txBody>
      </p:sp>
      <p:sp>
        <p:nvSpPr>
          <p:cNvPr id="1616" name="Shape 1616"/>
          <p:cNvSpPr>
            <a:spLocks noGrp="1"/>
          </p:cNvSpPr>
          <p:nvPr>
            <p:ph type="body" sz="quarter" idx="1"/>
          </p:nvPr>
        </p:nvSpPr>
        <p:spPr>
          <a:prstGeom prst="rect">
            <a:avLst/>
          </a:prstGeom>
        </p:spPr>
        <p:txBody>
          <a:bodyPr/>
          <a:lstStyle/>
          <a:p>
            <a:pPr lvl="0">
              <a:defRPr sz="1800"/>
            </a:pPr>
            <a:endParaRPr sz="2100"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 name="Shape 1628"/>
          <p:cNvSpPr>
            <a:spLocks noGrp="1" noRot="1" noChangeAspect="1"/>
          </p:cNvSpPr>
          <p:nvPr>
            <p:ph type="sldImg"/>
          </p:nvPr>
        </p:nvSpPr>
        <p:spPr>
          <a:prstGeom prst="rect">
            <a:avLst/>
          </a:prstGeom>
        </p:spPr>
        <p:txBody>
          <a:bodyPr lIns="96661" tIns="48331" rIns="96661" bIns="48331"/>
          <a:lstStyle/>
          <a:p>
            <a:pPr lvl="0"/>
            <a:endParaRPr/>
          </a:p>
        </p:txBody>
      </p:sp>
      <p:sp>
        <p:nvSpPr>
          <p:cNvPr id="1629" name="Shape 1629"/>
          <p:cNvSpPr>
            <a:spLocks noGrp="1"/>
          </p:cNvSpPr>
          <p:nvPr>
            <p:ph type="body" sz="quarter" idx="1"/>
          </p:nvPr>
        </p:nvSpPr>
        <p:spPr>
          <a:prstGeom prst="rect">
            <a:avLst/>
          </a:prstGeom>
        </p:spPr>
        <p:txBody>
          <a:bodyPr/>
          <a:lstStyle/>
          <a:p>
            <a:pPr lvl="0">
              <a:defRPr sz="1800"/>
            </a:pPr>
            <a:endParaRPr sz="2100"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170FD6E-859A-3E4A-BE09-29F3B30A2F41}" type="slidenum">
              <a:rPr lang="en-US" smtClean="0">
                <a:solidFill>
                  <a:prstClr val="black"/>
                </a:solidFill>
                <a:latin typeface="Calibri"/>
              </a:rPr>
              <a:pPr/>
              <a:t>34</a:t>
            </a:fld>
            <a:endParaRPr lang="en-US">
              <a:solidFill>
                <a:prstClr val="black"/>
              </a:solidFill>
              <a:latin typeface="Calibri"/>
            </a:endParaRPr>
          </a:p>
        </p:txBody>
      </p:sp>
    </p:spTree>
    <p:extLst>
      <p:ext uri="{BB962C8B-B14F-4D97-AF65-F5344CB8AC3E}">
        <p14:creationId xmlns:p14="http://schemas.microsoft.com/office/powerpoint/2010/main" val="72995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2" name="Shape 1642"/>
          <p:cNvSpPr>
            <a:spLocks noGrp="1" noRot="1" noChangeAspect="1"/>
          </p:cNvSpPr>
          <p:nvPr>
            <p:ph type="sldImg"/>
          </p:nvPr>
        </p:nvSpPr>
        <p:spPr>
          <a:prstGeom prst="rect">
            <a:avLst/>
          </a:prstGeom>
        </p:spPr>
        <p:txBody>
          <a:bodyPr lIns="96661" tIns="48331" rIns="96661" bIns="48331"/>
          <a:lstStyle/>
          <a:p>
            <a:pPr lvl="0"/>
            <a:endParaRPr/>
          </a:p>
        </p:txBody>
      </p:sp>
      <p:sp>
        <p:nvSpPr>
          <p:cNvPr id="1643" name="Shape 1643"/>
          <p:cNvSpPr>
            <a:spLocks noGrp="1"/>
          </p:cNvSpPr>
          <p:nvPr>
            <p:ph type="body" sz="quarter" idx="1"/>
          </p:nvPr>
        </p:nvSpPr>
        <p:spPr>
          <a:prstGeom prst="rect">
            <a:avLst/>
          </a:prstGeom>
        </p:spPr>
        <p:txBody>
          <a:bodyPr/>
          <a:lstStyle/>
          <a:p>
            <a:pPr lvl="0">
              <a:defRPr sz="1800"/>
            </a:pPr>
            <a:endParaRPr sz="2100"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2338" name="Text Box 1"/>
          <p:cNvSpPr txBox="1">
            <a:spLocks noChangeArrowheads="1"/>
          </p:cNvSpPr>
          <p:nvPr/>
        </p:nvSpPr>
        <p:spPr bwMode="auto">
          <a:xfrm>
            <a:off x="1493839" y="960438"/>
            <a:ext cx="4325937" cy="3290887"/>
          </a:xfrm>
          <a:prstGeom prst="rect">
            <a:avLst/>
          </a:prstGeom>
          <a:solidFill>
            <a:srgbClr val="FFFFFF"/>
          </a:solidFill>
          <a:ln w="9525">
            <a:solidFill>
              <a:srgbClr val="000000"/>
            </a:solidFill>
            <a:miter lim="800000"/>
            <a:headEnd/>
            <a:tailEnd/>
          </a:ln>
        </p:spPr>
        <p:txBody>
          <a:bodyPr wrap="none" lIns="86741" tIns="43371" rIns="86741" bIns="43371" anchor="ct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defTabSz="914319" eaLnBrk="1" hangingPunct="1"/>
            <a:endParaRPr lang="en-US">
              <a:solidFill>
                <a:srgbClr val="000000"/>
              </a:solidFill>
            </a:endParaRPr>
          </a:p>
        </p:txBody>
      </p:sp>
      <p:sp>
        <p:nvSpPr>
          <p:cNvPr id="142339" name="Text Box 2"/>
          <p:cNvSpPr>
            <a:spLocks noGrp="1" noChangeArrowheads="1"/>
          </p:cNvSpPr>
          <p:nvPr>
            <p:ph type="body"/>
          </p:nvPr>
        </p:nvSpPr>
        <p:spPr>
          <a:xfrm>
            <a:off x="1116014" y="4570413"/>
            <a:ext cx="5089525" cy="3651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lstStyle/>
          <a:p>
            <a:pPr marL="80956" indent="-80956">
              <a:lnSpc>
                <a:spcPct val="93000"/>
              </a:lnSpc>
              <a:spcBef>
                <a:spcPct val="0"/>
              </a:spcBef>
              <a:buSzPct val="45000"/>
              <a:tabLst>
                <a:tab pos="685739" algn="l"/>
                <a:tab pos="1373066" algn="l"/>
                <a:tab pos="2058805" algn="l"/>
                <a:tab pos="2746130" algn="l"/>
                <a:tab pos="3433457" algn="l"/>
                <a:tab pos="4119196" algn="l"/>
                <a:tab pos="4806522" algn="l"/>
              </a:tabLst>
            </a:pPr>
            <a:r>
              <a:rPr lang="en-GB">
                <a:latin typeface="Arial" charset="0"/>
                <a:ea typeface="ＭＳ Ｐゴシック" charset="0"/>
                <a:cs typeface="ＭＳ Ｐゴシック" charset="0"/>
              </a:rPr>
              <a:t>Distributions of nine genomic feature values. The distributions of values of the nine features are shown for the gold-standard set (for the definition of the gold-standard set, see Supplemental Methods) of the four types of genomic elements: known ncRNAs, coding sequences (CDSs), untranslated regions (UTRs), and intergenic regions. The values of each expression feature are the maximum of the corresponding values from all the expression data sets of the same type. (A) Box plots of individual features (normalized values). (B) Two-dimensional scatter-plot of the maximum small RNA-seq signal against the maximum poly-A+ RNA-seq signal. (C) Two-dimensional scatter-plot of the maximum poly-A+ RNA tiling array signal against the predicted secondary structure conservation. Expression values in B and C are the log-transformed normalized read counts (DCPM, depth of coverage per million reads).</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8" name="Shape 1668"/>
          <p:cNvSpPr>
            <a:spLocks noGrp="1" noRot="1" noChangeAspect="1"/>
          </p:cNvSpPr>
          <p:nvPr>
            <p:ph type="sldImg"/>
          </p:nvPr>
        </p:nvSpPr>
        <p:spPr>
          <a:prstGeom prst="rect">
            <a:avLst/>
          </a:prstGeom>
        </p:spPr>
        <p:txBody>
          <a:bodyPr lIns="96661" tIns="48331" rIns="96661" bIns="48331"/>
          <a:lstStyle/>
          <a:p>
            <a:pPr lvl="0"/>
            <a:endParaRPr/>
          </a:p>
        </p:txBody>
      </p:sp>
      <p:sp>
        <p:nvSpPr>
          <p:cNvPr id="1669" name="Shape 1669"/>
          <p:cNvSpPr>
            <a:spLocks noGrp="1"/>
          </p:cNvSpPr>
          <p:nvPr>
            <p:ph type="body" sz="quarter" idx="1"/>
          </p:nvPr>
        </p:nvSpPr>
        <p:spPr>
          <a:prstGeom prst="rect">
            <a:avLst/>
          </a:prstGeom>
        </p:spPr>
        <p:txBody>
          <a:bodyPr/>
          <a:lstStyle/>
          <a:p>
            <a:pPr lvl="0">
              <a:defRPr sz="1800"/>
            </a:pPr>
            <a:endParaRPr sz="2100"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6" name="Shape 1696"/>
          <p:cNvSpPr>
            <a:spLocks noGrp="1" noRot="1" noChangeAspect="1"/>
          </p:cNvSpPr>
          <p:nvPr>
            <p:ph type="sldImg"/>
          </p:nvPr>
        </p:nvSpPr>
        <p:spPr>
          <a:prstGeom prst="rect">
            <a:avLst/>
          </a:prstGeom>
        </p:spPr>
        <p:txBody>
          <a:bodyPr lIns="96661" tIns="48331" rIns="96661" bIns="48331"/>
          <a:lstStyle/>
          <a:p>
            <a:pPr lvl="0"/>
            <a:endParaRPr/>
          </a:p>
        </p:txBody>
      </p:sp>
      <p:sp>
        <p:nvSpPr>
          <p:cNvPr id="1697" name="Shape 1697"/>
          <p:cNvSpPr>
            <a:spLocks noGrp="1"/>
          </p:cNvSpPr>
          <p:nvPr>
            <p:ph type="body" sz="quarter" idx="1"/>
          </p:nvPr>
        </p:nvSpPr>
        <p:spPr>
          <a:prstGeom prst="rect">
            <a:avLst/>
          </a:prstGeom>
        </p:spPr>
        <p:txBody>
          <a:bodyPr/>
          <a:lstStyle/>
          <a:p>
            <a:pPr lvl="0">
              <a:defRPr sz="1800"/>
            </a:pPr>
            <a:endParaRPr sz="2100"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08" name="Shape 1708"/>
          <p:cNvSpPr>
            <a:spLocks noGrp="1" noRot="1" noChangeAspect="1"/>
          </p:cNvSpPr>
          <p:nvPr>
            <p:ph type="sldImg"/>
          </p:nvPr>
        </p:nvSpPr>
        <p:spPr>
          <a:prstGeom prst="rect">
            <a:avLst/>
          </a:prstGeom>
        </p:spPr>
        <p:txBody>
          <a:bodyPr lIns="96661" tIns="48331" rIns="96661" bIns="48331"/>
          <a:lstStyle/>
          <a:p>
            <a:pPr lvl="0"/>
            <a:endParaRPr/>
          </a:p>
        </p:txBody>
      </p:sp>
      <p:sp>
        <p:nvSpPr>
          <p:cNvPr id="1709" name="Shape 1709"/>
          <p:cNvSpPr>
            <a:spLocks noGrp="1"/>
          </p:cNvSpPr>
          <p:nvPr>
            <p:ph type="body" sz="quarter" idx="1"/>
          </p:nvPr>
        </p:nvSpPr>
        <p:spPr>
          <a:prstGeom prst="rect">
            <a:avLst/>
          </a:prstGeom>
        </p:spPr>
        <p:txBody>
          <a:bodyPr/>
          <a:lstStyle/>
          <a:p>
            <a:pPr lvl="0">
              <a:defRPr sz="1800"/>
            </a:pPr>
            <a:endParaRPr sz="2100"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8" name="Shape 1728"/>
          <p:cNvSpPr>
            <a:spLocks noGrp="1" noRot="1" noChangeAspect="1"/>
          </p:cNvSpPr>
          <p:nvPr>
            <p:ph type="sldImg"/>
          </p:nvPr>
        </p:nvSpPr>
        <p:spPr>
          <a:prstGeom prst="rect">
            <a:avLst/>
          </a:prstGeom>
        </p:spPr>
        <p:txBody>
          <a:bodyPr lIns="96661" tIns="48331" rIns="96661" bIns="48331"/>
          <a:lstStyle/>
          <a:p>
            <a:pPr lvl="0"/>
            <a:endParaRPr/>
          </a:p>
        </p:txBody>
      </p:sp>
      <p:sp>
        <p:nvSpPr>
          <p:cNvPr id="1729" name="Shape 1729"/>
          <p:cNvSpPr>
            <a:spLocks noGrp="1"/>
          </p:cNvSpPr>
          <p:nvPr>
            <p:ph type="body" sz="quarter" idx="1"/>
          </p:nvPr>
        </p:nvSpPr>
        <p:spPr>
          <a:prstGeom prst="rect">
            <a:avLst/>
          </a:prstGeom>
        </p:spPr>
        <p:txBody>
          <a:bodyPr/>
          <a:lstStyle/>
          <a:p>
            <a:pPr lvl="0">
              <a:defRPr sz="1800"/>
            </a:pPr>
            <a:endParaRPr sz="2100"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 name="Shape 1740"/>
          <p:cNvSpPr>
            <a:spLocks noGrp="1" noRot="1" noChangeAspect="1"/>
          </p:cNvSpPr>
          <p:nvPr>
            <p:ph type="sldImg"/>
          </p:nvPr>
        </p:nvSpPr>
        <p:spPr>
          <a:prstGeom prst="rect">
            <a:avLst/>
          </a:prstGeom>
        </p:spPr>
        <p:txBody>
          <a:bodyPr lIns="96661" tIns="48331" rIns="96661" bIns="48331"/>
          <a:lstStyle/>
          <a:p>
            <a:pPr lvl="0"/>
            <a:endParaRPr/>
          </a:p>
        </p:txBody>
      </p:sp>
      <p:sp>
        <p:nvSpPr>
          <p:cNvPr id="1741" name="Shape 1741"/>
          <p:cNvSpPr>
            <a:spLocks noGrp="1"/>
          </p:cNvSpPr>
          <p:nvPr>
            <p:ph type="body" sz="quarter" idx="1"/>
          </p:nvPr>
        </p:nvSpPr>
        <p:spPr>
          <a:prstGeom prst="rect">
            <a:avLst/>
          </a:prstGeom>
        </p:spPr>
        <p:txBody>
          <a:bodyPr/>
          <a:lstStyle/>
          <a:p>
            <a:pPr lvl="0">
              <a:defRPr sz="1800"/>
            </a:pPr>
            <a:endParaRPr sz="2100"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5" name="Shape 1755"/>
          <p:cNvSpPr>
            <a:spLocks noGrp="1" noRot="1" noChangeAspect="1"/>
          </p:cNvSpPr>
          <p:nvPr>
            <p:ph type="sldImg"/>
          </p:nvPr>
        </p:nvSpPr>
        <p:spPr>
          <a:prstGeom prst="rect">
            <a:avLst/>
          </a:prstGeom>
        </p:spPr>
        <p:txBody>
          <a:bodyPr lIns="96661" tIns="48331" rIns="96661" bIns="48331"/>
          <a:lstStyle/>
          <a:p>
            <a:pPr lvl="0"/>
            <a:endParaRPr/>
          </a:p>
        </p:txBody>
      </p:sp>
      <p:sp>
        <p:nvSpPr>
          <p:cNvPr id="1756" name="Shape 1756"/>
          <p:cNvSpPr>
            <a:spLocks noGrp="1"/>
          </p:cNvSpPr>
          <p:nvPr>
            <p:ph type="body" sz="quarter" idx="1"/>
          </p:nvPr>
        </p:nvSpPr>
        <p:spPr>
          <a:prstGeom prst="rect">
            <a:avLst/>
          </a:prstGeom>
        </p:spPr>
        <p:txBody>
          <a:bodyPr/>
          <a:lstStyle/>
          <a:p>
            <a:pPr lvl="0">
              <a:defRPr sz="1800"/>
            </a:pPr>
            <a:endParaRPr sz="2100"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0" name="Shape 1770"/>
          <p:cNvSpPr>
            <a:spLocks noGrp="1" noRot="1" noChangeAspect="1"/>
          </p:cNvSpPr>
          <p:nvPr>
            <p:ph type="sldImg"/>
          </p:nvPr>
        </p:nvSpPr>
        <p:spPr>
          <a:prstGeom prst="rect">
            <a:avLst/>
          </a:prstGeom>
        </p:spPr>
        <p:txBody>
          <a:bodyPr lIns="96661" tIns="48331" rIns="96661" bIns="48331"/>
          <a:lstStyle/>
          <a:p>
            <a:pPr lvl="0"/>
            <a:endParaRPr/>
          </a:p>
        </p:txBody>
      </p:sp>
      <p:sp>
        <p:nvSpPr>
          <p:cNvPr id="1771" name="Shape 1771"/>
          <p:cNvSpPr>
            <a:spLocks noGrp="1"/>
          </p:cNvSpPr>
          <p:nvPr>
            <p:ph type="body" sz="quarter" idx="1"/>
          </p:nvPr>
        </p:nvSpPr>
        <p:spPr>
          <a:prstGeom prst="rect">
            <a:avLst/>
          </a:prstGeom>
        </p:spPr>
        <p:txBody>
          <a:bodyPr/>
          <a:lstStyle/>
          <a:p>
            <a:pPr lvl="0">
              <a:defRPr sz="1800"/>
            </a:pPr>
            <a:endParaRPr sz="2100" dirty="0">
              <a:solidFill>
                <a:srgbClr val="FF2600"/>
              </a:solidFil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353" name="Slide Image Placeholder 1"/>
          <p:cNvSpPr>
            <a:spLocks noGrp="1" noRot="1" noChangeAspect="1"/>
          </p:cNvSpPr>
          <p:nvPr>
            <p:ph type="sldImg"/>
          </p:nvPr>
        </p:nvSpPr>
        <p:spPr>
          <a:ln/>
        </p:spPr>
      </p:sp>
      <p:sp>
        <p:nvSpPr>
          <p:cNvPr id="35635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a:spcBef>
                <a:spcPct val="0"/>
              </a:spcBef>
            </a:pPr>
            <a:endParaRPr lang="en-US">
              <a:latin typeface="Times New Roman" charset="0"/>
              <a:ea typeface="新細明體" charset="0"/>
              <a:cs typeface="新細明體" charset="0"/>
            </a:endParaRPr>
          </a:p>
        </p:txBody>
      </p:sp>
      <p:sp>
        <p:nvSpPr>
          <p:cNvPr id="35635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23938" eaLnBrk="0" hangingPunct="0">
              <a:defRPr sz="1200" b="1">
                <a:solidFill>
                  <a:schemeClr val="tx1"/>
                </a:solidFill>
                <a:latin typeface="Arial" charset="0"/>
                <a:ea typeface="ＭＳ Ｐゴシック" charset="0"/>
                <a:cs typeface="ＭＳ Ｐゴシック" charset="0"/>
              </a:defRPr>
            </a:lvl1pPr>
            <a:lvl2pPr marL="742950" indent="-285750" defTabSz="1023938" eaLnBrk="0" hangingPunct="0">
              <a:defRPr sz="1200" b="1">
                <a:solidFill>
                  <a:schemeClr val="tx1"/>
                </a:solidFill>
                <a:latin typeface="Arial" charset="0"/>
                <a:ea typeface="ＭＳ Ｐゴシック" charset="0"/>
              </a:defRPr>
            </a:lvl2pPr>
            <a:lvl3pPr marL="1143000" indent="-228600" defTabSz="1023938" eaLnBrk="0" hangingPunct="0">
              <a:defRPr sz="1200" b="1">
                <a:solidFill>
                  <a:schemeClr val="tx1"/>
                </a:solidFill>
                <a:latin typeface="Arial" charset="0"/>
                <a:ea typeface="ＭＳ Ｐゴシック" charset="0"/>
              </a:defRPr>
            </a:lvl3pPr>
            <a:lvl4pPr marL="1600200" indent="-228600" defTabSz="1023938" eaLnBrk="0" hangingPunct="0">
              <a:defRPr sz="1200" b="1">
                <a:solidFill>
                  <a:schemeClr val="tx1"/>
                </a:solidFill>
                <a:latin typeface="Arial" charset="0"/>
                <a:ea typeface="ＭＳ Ｐゴシック" charset="0"/>
              </a:defRPr>
            </a:lvl4pPr>
            <a:lvl5pPr marL="2057400" indent="-228600" defTabSz="1023938" eaLnBrk="0" hangingPunct="0">
              <a:defRPr sz="1200" b="1">
                <a:solidFill>
                  <a:schemeClr val="tx1"/>
                </a:solidFill>
                <a:latin typeface="Arial" charset="0"/>
                <a:ea typeface="ＭＳ Ｐゴシック" charset="0"/>
              </a:defRPr>
            </a:lvl5pPr>
            <a:lvl6pPr marL="2514600" indent="-228600" defTabSz="1023938"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1023938"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1023938"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1023938" eaLnBrk="0" fontAlgn="base" hangingPunct="0">
              <a:spcBef>
                <a:spcPct val="0"/>
              </a:spcBef>
              <a:spcAft>
                <a:spcPct val="0"/>
              </a:spcAft>
              <a:defRPr sz="1200" b="1">
                <a:solidFill>
                  <a:schemeClr val="tx1"/>
                </a:solidFill>
                <a:latin typeface="Arial" charset="0"/>
                <a:ea typeface="ＭＳ Ｐゴシック" charset="0"/>
              </a:defRPr>
            </a:lvl9pPr>
          </a:lstStyle>
          <a:p>
            <a:fld id="{11F5C194-F875-C543-A077-5DBC4691015B}" type="slidenum">
              <a:rPr lang="zh-TW" altLang="en-US" sz="1400" b="0">
                <a:solidFill>
                  <a:srgbClr val="000000"/>
                </a:solidFill>
                <a:latin typeface="Calibri" charset="0"/>
                <a:ea typeface="新細明體" charset="0"/>
                <a:cs typeface="新細明體" charset="0"/>
              </a:rPr>
              <a:pPr/>
              <a:t>51</a:t>
            </a:fld>
            <a:endParaRPr lang="zh-TW" altLang="en-US" sz="1400" b="0">
              <a:solidFill>
                <a:srgbClr val="000000"/>
              </a:solidFill>
              <a:latin typeface="Calibri" charset="0"/>
              <a:ea typeface="新細明體" charset="0"/>
              <a:cs typeface="新細明體"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49" name="Slide Image Placeholder 1"/>
          <p:cNvSpPr>
            <a:spLocks noGrp="1" noRot="1" noChangeAspect="1"/>
          </p:cNvSpPr>
          <p:nvPr>
            <p:ph type="sldImg"/>
          </p:nvPr>
        </p:nvSpPr>
        <p:spPr>
          <a:ln/>
        </p:spPr>
      </p:sp>
      <p:sp>
        <p:nvSpPr>
          <p:cNvPr id="36045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
        <p:nvSpPr>
          <p:cNvPr id="36045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23938" eaLnBrk="0" hangingPunct="0">
              <a:defRPr sz="1200" b="1">
                <a:solidFill>
                  <a:schemeClr val="tx1"/>
                </a:solidFill>
                <a:latin typeface="Arial" charset="0"/>
                <a:ea typeface="ＭＳ Ｐゴシック" charset="0"/>
                <a:cs typeface="ＭＳ Ｐゴシック" charset="0"/>
              </a:defRPr>
            </a:lvl1pPr>
            <a:lvl2pPr marL="742950" indent="-285750" defTabSz="1023938" eaLnBrk="0" hangingPunct="0">
              <a:defRPr sz="1200" b="1">
                <a:solidFill>
                  <a:schemeClr val="tx1"/>
                </a:solidFill>
                <a:latin typeface="Arial" charset="0"/>
                <a:ea typeface="ＭＳ Ｐゴシック" charset="0"/>
              </a:defRPr>
            </a:lvl2pPr>
            <a:lvl3pPr marL="1143000" indent="-228600" defTabSz="1023938" eaLnBrk="0" hangingPunct="0">
              <a:defRPr sz="1200" b="1">
                <a:solidFill>
                  <a:schemeClr val="tx1"/>
                </a:solidFill>
                <a:latin typeface="Arial" charset="0"/>
                <a:ea typeface="ＭＳ Ｐゴシック" charset="0"/>
              </a:defRPr>
            </a:lvl3pPr>
            <a:lvl4pPr marL="1600200" indent="-228600" defTabSz="1023938" eaLnBrk="0" hangingPunct="0">
              <a:defRPr sz="1200" b="1">
                <a:solidFill>
                  <a:schemeClr val="tx1"/>
                </a:solidFill>
                <a:latin typeface="Arial" charset="0"/>
                <a:ea typeface="ＭＳ Ｐゴシック" charset="0"/>
              </a:defRPr>
            </a:lvl4pPr>
            <a:lvl5pPr marL="2057400" indent="-228600" defTabSz="1023938" eaLnBrk="0" hangingPunct="0">
              <a:defRPr sz="1200" b="1">
                <a:solidFill>
                  <a:schemeClr val="tx1"/>
                </a:solidFill>
                <a:latin typeface="Arial" charset="0"/>
                <a:ea typeface="ＭＳ Ｐゴシック" charset="0"/>
              </a:defRPr>
            </a:lvl5pPr>
            <a:lvl6pPr marL="2514600" indent="-228600" defTabSz="1023938"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1023938"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1023938"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1023938" eaLnBrk="0" fontAlgn="base" hangingPunct="0">
              <a:spcBef>
                <a:spcPct val="0"/>
              </a:spcBef>
              <a:spcAft>
                <a:spcPct val="0"/>
              </a:spcAft>
              <a:defRPr sz="1200" b="1">
                <a:solidFill>
                  <a:schemeClr val="tx1"/>
                </a:solidFill>
                <a:latin typeface="Arial" charset="0"/>
                <a:ea typeface="ＭＳ Ｐゴシック" charset="0"/>
              </a:defRPr>
            </a:lvl9pPr>
          </a:lstStyle>
          <a:p>
            <a:fld id="{B88CC2C2-79F2-FB45-A06A-3AFA974BCC99}" type="slidenum">
              <a:rPr lang="en-US" sz="1400" b="0">
                <a:solidFill>
                  <a:srgbClr val="000000"/>
                </a:solidFill>
                <a:latin typeface="Calibri" charset="0"/>
              </a:rPr>
              <a:pPr/>
              <a:t>53</a:t>
            </a:fld>
            <a:endParaRPr lang="en-US" sz="1400" b="0">
              <a:solidFill>
                <a:srgbClr val="000000"/>
              </a:solidFill>
              <a:latin typeface="Calibri"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593" name="Slide Image Placeholder 1"/>
          <p:cNvSpPr>
            <a:spLocks noGrp="1" noRot="1" noChangeAspect="1"/>
          </p:cNvSpPr>
          <p:nvPr>
            <p:ph type="sldImg"/>
          </p:nvPr>
        </p:nvSpPr>
        <p:spPr>
          <a:ln/>
        </p:spPr>
      </p:sp>
      <p:sp>
        <p:nvSpPr>
          <p:cNvPr id="36659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
        <p:nvSpPr>
          <p:cNvPr id="36659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23938" eaLnBrk="0" hangingPunct="0">
              <a:defRPr sz="1200" b="1">
                <a:solidFill>
                  <a:schemeClr val="tx1"/>
                </a:solidFill>
                <a:latin typeface="Arial" charset="0"/>
                <a:ea typeface="ＭＳ Ｐゴシック" charset="0"/>
                <a:cs typeface="ＭＳ Ｐゴシック" charset="0"/>
              </a:defRPr>
            </a:lvl1pPr>
            <a:lvl2pPr marL="742950" indent="-285750" defTabSz="1023938" eaLnBrk="0" hangingPunct="0">
              <a:defRPr sz="1200" b="1">
                <a:solidFill>
                  <a:schemeClr val="tx1"/>
                </a:solidFill>
                <a:latin typeface="Arial" charset="0"/>
                <a:ea typeface="ＭＳ Ｐゴシック" charset="0"/>
              </a:defRPr>
            </a:lvl2pPr>
            <a:lvl3pPr marL="1143000" indent="-228600" defTabSz="1023938" eaLnBrk="0" hangingPunct="0">
              <a:defRPr sz="1200" b="1">
                <a:solidFill>
                  <a:schemeClr val="tx1"/>
                </a:solidFill>
                <a:latin typeface="Arial" charset="0"/>
                <a:ea typeface="ＭＳ Ｐゴシック" charset="0"/>
              </a:defRPr>
            </a:lvl3pPr>
            <a:lvl4pPr marL="1600200" indent="-228600" defTabSz="1023938" eaLnBrk="0" hangingPunct="0">
              <a:defRPr sz="1200" b="1">
                <a:solidFill>
                  <a:schemeClr val="tx1"/>
                </a:solidFill>
                <a:latin typeface="Arial" charset="0"/>
                <a:ea typeface="ＭＳ Ｐゴシック" charset="0"/>
              </a:defRPr>
            </a:lvl4pPr>
            <a:lvl5pPr marL="2057400" indent="-228600" defTabSz="1023938" eaLnBrk="0" hangingPunct="0">
              <a:defRPr sz="1200" b="1">
                <a:solidFill>
                  <a:schemeClr val="tx1"/>
                </a:solidFill>
                <a:latin typeface="Arial" charset="0"/>
                <a:ea typeface="ＭＳ Ｐゴシック" charset="0"/>
              </a:defRPr>
            </a:lvl5pPr>
            <a:lvl6pPr marL="2514600" indent="-228600" defTabSz="1023938"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1023938"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1023938"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1023938" eaLnBrk="0" fontAlgn="base" hangingPunct="0">
              <a:spcBef>
                <a:spcPct val="0"/>
              </a:spcBef>
              <a:spcAft>
                <a:spcPct val="0"/>
              </a:spcAft>
              <a:defRPr sz="1200" b="1">
                <a:solidFill>
                  <a:schemeClr val="tx1"/>
                </a:solidFill>
                <a:latin typeface="Arial" charset="0"/>
                <a:ea typeface="ＭＳ Ｐゴシック" charset="0"/>
              </a:defRPr>
            </a:lvl9pPr>
          </a:lstStyle>
          <a:p>
            <a:fld id="{757B368B-5B41-C640-A767-0339A6DA9F20}" type="slidenum">
              <a:rPr lang="en-US" sz="1400" b="0">
                <a:solidFill>
                  <a:srgbClr val="000000"/>
                </a:solidFill>
                <a:latin typeface="Calibri" charset="0"/>
              </a:rPr>
              <a:pPr/>
              <a:t>58</a:t>
            </a:fld>
            <a:endParaRPr lang="en-US" sz="1400" b="0">
              <a:solidFill>
                <a:srgbClr val="000000"/>
              </a:solidFill>
              <a:latin typeface="Calibri"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2" name="Shape 1082"/>
          <p:cNvSpPr>
            <a:spLocks noGrp="1" noRot="1" noChangeAspect="1"/>
          </p:cNvSpPr>
          <p:nvPr>
            <p:ph type="sldImg"/>
          </p:nvPr>
        </p:nvSpPr>
        <p:spPr>
          <a:prstGeom prst="rect">
            <a:avLst/>
          </a:prstGeom>
        </p:spPr>
        <p:txBody>
          <a:bodyPr lIns="96661" tIns="48331" rIns="96661" bIns="48331"/>
          <a:lstStyle/>
          <a:p>
            <a:pPr lvl="0"/>
            <a:endParaRPr/>
          </a:p>
        </p:txBody>
      </p:sp>
      <p:sp>
        <p:nvSpPr>
          <p:cNvPr id="1083" name="Shape 1083"/>
          <p:cNvSpPr>
            <a:spLocks noGrp="1"/>
          </p:cNvSpPr>
          <p:nvPr>
            <p:ph type="body" sz="quarter" idx="1"/>
          </p:nvPr>
        </p:nvSpPr>
        <p:spPr>
          <a:prstGeom prst="rect">
            <a:avLst/>
          </a:prstGeom>
        </p:spPr>
        <p:txBody>
          <a:bodyPr/>
          <a:lstStyle/>
          <a:p>
            <a:pPr lvl="0">
              <a:defRPr sz="1800"/>
            </a:pPr>
            <a:endParaRPr sz="2100"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761" name="Slide Image Placeholder 1"/>
          <p:cNvSpPr>
            <a:spLocks noGrp="1" noRot="1" noChangeAspect="1"/>
          </p:cNvSpPr>
          <p:nvPr>
            <p:ph type="sldImg"/>
          </p:nvPr>
        </p:nvSpPr>
        <p:spPr>
          <a:ln/>
        </p:spPr>
      </p:sp>
      <p:sp>
        <p:nvSpPr>
          <p:cNvPr id="37376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
        <p:nvSpPr>
          <p:cNvPr id="37376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23938" eaLnBrk="0" hangingPunct="0">
              <a:defRPr sz="1200" b="1">
                <a:solidFill>
                  <a:schemeClr val="tx1"/>
                </a:solidFill>
                <a:latin typeface="Arial" charset="0"/>
                <a:ea typeface="ＭＳ Ｐゴシック" charset="0"/>
                <a:cs typeface="ＭＳ Ｐゴシック" charset="0"/>
              </a:defRPr>
            </a:lvl1pPr>
            <a:lvl2pPr marL="742950" indent="-285750" defTabSz="1023938" eaLnBrk="0" hangingPunct="0">
              <a:defRPr sz="1200" b="1">
                <a:solidFill>
                  <a:schemeClr val="tx1"/>
                </a:solidFill>
                <a:latin typeface="Arial" charset="0"/>
                <a:ea typeface="ＭＳ Ｐゴシック" charset="0"/>
              </a:defRPr>
            </a:lvl2pPr>
            <a:lvl3pPr marL="1143000" indent="-228600" defTabSz="1023938" eaLnBrk="0" hangingPunct="0">
              <a:defRPr sz="1200" b="1">
                <a:solidFill>
                  <a:schemeClr val="tx1"/>
                </a:solidFill>
                <a:latin typeface="Arial" charset="0"/>
                <a:ea typeface="ＭＳ Ｐゴシック" charset="0"/>
              </a:defRPr>
            </a:lvl3pPr>
            <a:lvl4pPr marL="1600200" indent="-228600" defTabSz="1023938" eaLnBrk="0" hangingPunct="0">
              <a:defRPr sz="1200" b="1">
                <a:solidFill>
                  <a:schemeClr val="tx1"/>
                </a:solidFill>
                <a:latin typeface="Arial" charset="0"/>
                <a:ea typeface="ＭＳ Ｐゴシック" charset="0"/>
              </a:defRPr>
            </a:lvl4pPr>
            <a:lvl5pPr marL="2057400" indent="-228600" defTabSz="1023938" eaLnBrk="0" hangingPunct="0">
              <a:defRPr sz="1200" b="1">
                <a:solidFill>
                  <a:schemeClr val="tx1"/>
                </a:solidFill>
                <a:latin typeface="Arial" charset="0"/>
                <a:ea typeface="ＭＳ Ｐゴシック" charset="0"/>
              </a:defRPr>
            </a:lvl5pPr>
            <a:lvl6pPr marL="2514600" indent="-228600" defTabSz="1023938"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1023938"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1023938"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1023938" eaLnBrk="0" fontAlgn="base" hangingPunct="0">
              <a:spcBef>
                <a:spcPct val="0"/>
              </a:spcBef>
              <a:spcAft>
                <a:spcPct val="0"/>
              </a:spcAft>
              <a:defRPr sz="1200" b="1">
                <a:solidFill>
                  <a:schemeClr val="tx1"/>
                </a:solidFill>
                <a:latin typeface="Arial" charset="0"/>
                <a:ea typeface="ＭＳ Ｐゴシック" charset="0"/>
              </a:defRPr>
            </a:lvl9pPr>
          </a:lstStyle>
          <a:p>
            <a:fld id="{416404E5-A56C-0C40-BD35-BBB979D51DE7}" type="slidenum">
              <a:rPr lang="en-US" sz="1400" b="0">
                <a:solidFill>
                  <a:srgbClr val="000000"/>
                </a:solidFill>
                <a:latin typeface="Calibri" charset="0"/>
              </a:rPr>
              <a:pPr/>
              <a:t>61</a:t>
            </a:fld>
            <a:endParaRPr lang="en-US" sz="1400" b="0">
              <a:solidFill>
                <a:srgbClr val="000000"/>
              </a:solidFill>
              <a:latin typeface="Calibri"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01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23938" eaLnBrk="0" hangingPunct="0">
              <a:defRPr sz="1200" b="1">
                <a:solidFill>
                  <a:schemeClr val="tx1"/>
                </a:solidFill>
                <a:latin typeface="Arial" charset="0"/>
                <a:ea typeface="ＭＳ Ｐゴシック" charset="0"/>
                <a:cs typeface="ＭＳ Ｐゴシック" charset="0"/>
              </a:defRPr>
            </a:lvl1pPr>
            <a:lvl2pPr marL="742950" indent="-285750" defTabSz="1023938" eaLnBrk="0" hangingPunct="0">
              <a:defRPr sz="1200" b="1">
                <a:solidFill>
                  <a:schemeClr val="tx1"/>
                </a:solidFill>
                <a:latin typeface="Arial" charset="0"/>
                <a:ea typeface="ＭＳ Ｐゴシック" charset="0"/>
              </a:defRPr>
            </a:lvl2pPr>
            <a:lvl3pPr marL="1143000" indent="-228600" defTabSz="1023938" eaLnBrk="0" hangingPunct="0">
              <a:defRPr sz="1200" b="1">
                <a:solidFill>
                  <a:schemeClr val="tx1"/>
                </a:solidFill>
                <a:latin typeface="Arial" charset="0"/>
                <a:ea typeface="ＭＳ Ｐゴシック" charset="0"/>
              </a:defRPr>
            </a:lvl3pPr>
            <a:lvl4pPr marL="1600200" indent="-228600" defTabSz="1023938" eaLnBrk="0" hangingPunct="0">
              <a:defRPr sz="1200" b="1">
                <a:solidFill>
                  <a:schemeClr val="tx1"/>
                </a:solidFill>
                <a:latin typeface="Arial" charset="0"/>
                <a:ea typeface="ＭＳ Ｐゴシック" charset="0"/>
              </a:defRPr>
            </a:lvl4pPr>
            <a:lvl5pPr marL="2057400" indent="-228600" defTabSz="1023938" eaLnBrk="0" hangingPunct="0">
              <a:defRPr sz="1200" b="1">
                <a:solidFill>
                  <a:schemeClr val="tx1"/>
                </a:solidFill>
                <a:latin typeface="Arial" charset="0"/>
                <a:ea typeface="ＭＳ Ｐゴシック" charset="0"/>
              </a:defRPr>
            </a:lvl5pPr>
            <a:lvl6pPr marL="2514600" indent="-228600" defTabSz="1023938"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1023938"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1023938"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1023938" eaLnBrk="0" fontAlgn="base" hangingPunct="0">
              <a:spcBef>
                <a:spcPct val="0"/>
              </a:spcBef>
              <a:spcAft>
                <a:spcPct val="0"/>
              </a:spcAft>
              <a:defRPr sz="1200" b="1">
                <a:solidFill>
                  <a:schemeClr val="tx1"/>
                </a:solidFill>
                <a:latin typeface="Arial" charset="0"/>
                <a:ea typeface="ＭＳ Ｐゴシック" charset="0"/>
              </a:defRPr>
            </a:lvl9pPr>
          </a:lstStyle>
          <a:p>
            <a:fld id="{1DE389F5-3E8F-2146-B30A-953EA34CAE60}" type="slidenum">
              <a:rPr lang="en-US" sz="1400" b="0">
                <a:solidFill>
                  <a:prstClr val="black"/>
                </a:solidFill>
              </a:rPr>
              <a:pPr/>
              <a:t>67</a:t>
            </a:fld>
            <a:endParaRPr lang="en-US" sz="1400" b="0">
              <a:solidFill>
                <a:prstClr val="black"/>
              </a:solidFill>
            </a:endParaRPr>
          </a:p>
        </p:txBody>
      </p:sp>
      <p:sp>
        <p:nvSpPr>
          <p:cNvPr id="520194" name="Rectangle 2"/>
          <p:cNvSpPr>
            <a:spLocks noGrp="1" noRot="1" noChangeAspect="1" noChangeArrowheads="1" noTextEdit="1"/>
          </p:cNvSpPr>
          <p:nvPr>
            <p:ph type="sldImg"/>
          </p:nvPr>
        </p:nvSpPr>
        <p:spPr>
          <a:ln/>
        </p:spPr>
      </p:sp>
      <p:sp>
        <p:nvSpPr>
          <p:cNvPr id="5201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4" name="Shape 1114"/>
          <p:cNvSpPr>
            <a:spLocks noGrp="1" noRot="1" noChangeAspect="1"/>
          </p:cNvSpPr>
          <p:nvPr>
            <p:ph type="sldImg"/>
          </p:nvPr>
        </p:nvSpPr>
        <p:spPr>
          <a:prstGeom prst="rect">
            <a:avLst/>
          </a:prstGeom>
        </p:spPr>
        <p:txBody>
          <a:bodyPr lIns="96661" tIns="48331" rIns="96661" bIns="48331"/>
          <a:lstStyle/>
          <a:p>
            <a:pPr lvl="0"/>
            <a:endParaRPr/>
          </a:p>
        </p:txBody>
      </p:sp>
      <p:sp>
        <p:nvSpPr>
          <p:cNvPr id="1115" name="Shape 1115"/>
          <p:cNvSpPr>
            <a:spLocks noGrp="1"/>
          </p:cNvSpPr>
          <p:nvPr>
            <p:ph type="body" sz="quarter" idx="1"/>
          </p:nvPr>
        </p:nvSpPr>
        <p:spPr>
          <a:prstGeom prst="rect">
            <a:avLst/>
          </a:prstGeom>
        </p:spPr>
        <p:txBody>
          <a:bodyPr/>
          <a:lstStyle/>
          <a:p>
            <a:pPr lvl="0">
              <a:defRPr sz="1800"/>
            </a:pPr>
            <a:endParaRPr sz="2100"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2" name="Shape 1132"/>
          <p:cNvSpPr>
            <a:spLocks noGrp="1" noRot="1" noChangeAspect="1"/>
          </p:cNvSpPr>
          <p:nvPr>
            <p:ph type="sldImg"/>
          </p:nvPr>
        </p:nvSpPr>
        <p:spPr>
          <a:prstGeom prst="rect">
            <a:avLst/>
          </a:prstGeom>
        </p:spPr>
        <p:txBody>
          <a:bodyPr lIns="96661" tIns="48331" rIns="96661" bIns="48331"/>
          <a:lstStyle/>
          <a:p>
            <a:pPr lvl="0"/>
            <a:endParaRPr/>
          </a:p>
        </p:txBody>
      </p:sp>
      <p:sp>
        <p:nvSpPr>
          <p:cNvPr id="1133" name="Shape 1133"/>
          <p:cNvSpPr>
            <a:spLocks noGrp="1"/>
          </p:cNvSpPr>
          <p:nvPr>
            <p:ph type="body" sz="quarter" idx="1"/>
          </p:nvPr>
        </p:nvSpPr>
        <p:spPr>
          <a:prstGeom prst="rect">
            <a:avLst/>
          </a:prstGeom>
        </p:spPr>
        <p:txBody>
          <a:bodyPr/>
          <a:lstStyle/>
          <a:p>
            <a:pPr lvl="0">
              <a:defRPr sz="1800"/>
            </a:pPr>
            <a:endParaRPr sz="2100"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1" name="Shape 1171"/>
          <p:cNvSpPr>
            <a:spLocks noGrp="1" noRot="1" noChangeAspect="1"/>
          </p:cNvSpPr>
          <p:nvPr>
            <p:ph type="sldImg"/>
          </p:nvPr>
        </p:nvSpPr>
        <p:spPr>
          <a:prstGeom prst="rect">
            <a:avLst/>
          </a:prstGeom>
        </p:spPr>
        <p:txBody>
          <a:bodyPr lIns="96661" tIns="48331" rIns="96661" bIns="48331"/>
          <a:lstStyle/>
          <a:p>
            <a:pPr lvl="0"/>
            <a:endParaRPr/>
          </a:p>
        </p:txBody>
      </p:sp>
      <p:sp>
        <p:nvSpPr>
          <p:cNvPr id="1172" name="Shape 1172"/>
          <p:cNvSpPr>
            <a:spLocks noGrp="1"/>
          </p:cNvSpPr>
          <p:nvPr>
            <p:ph type="body" sz="quarter" idx="1"/>
          </p:nvPr>
        </p:nvSpPr>
        <p:spPr>
          <a:prstGeom prst="rect">
            <a:avLst/>
          </a:prstGeom>
        </p:spPr>
        <p:txBody>
          <a:bodyPr/>
          <a:lstStyle/>
          <a:p>
            <a:pPr lvl="0">
              <a:defRPr sz="1800"/>
            </a:pPr>
            <a:endParaRPr sz="2100"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3" name="Shape 1213"/>
          <p:cNvSpPr>
            <a:spLocks noGrp="1" noRot="1" noChangeAspect="1"/>
          </p:cNvSpPr>
          <p:nvPr>
            <p:ph type="sldImg"/>
          </p:nvPr>
        </p:nvSpPr>
        <p:spPr>
          <a:prstGeom prst="rect">
            <a:avLst/>
          </a:prstGeom>
        </p:spPr>
        <p:txBody>
          <a:bodyPr lIns="96661" tIns="48331" rIns="96661" bIns="48331"/>
          <a:lstStyle/>
          <a:p>
            <a:pPr lvl="0"/>
            <a:endParaRPr/>
          </a:p>
        </p:txBody>
      </p:sp>
      <p:sp>
        <p:nvSpPr>
          <p:cNvPr id="1214" name="Shape 1214"/>
          <p:cNvSpPr>
            <a:spLocks noGrp="1"/>
          </p:cNvSpPr>
          <p:nvPr>
            <p:ph type="body" sz="quarter" idx="1"/>
          </p:nvPr>
        </p:nvSpPr>
        <p:spPr>
          <a:prstGeom prst="rect">
            <a:avLst/>
          </a:prstGeom>
        </p:spPr>
        <p:txBody>
          <a:bodyPr/>
          <a:lstStyle/>
          <a:p>
            <a:pPr lvl="0">
              <a:defRPr sz="1800"/>
            </a:pPr>
            <a:endParaRPr sz="2100"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62C8E73C-5D9F-1B44-B1BF-23C8ABF6BE4D}" type="slidenum">
              <a:rPr lang="en-US" smtClean="0">
                <a:solidFill>
                  <a:prstClr val="black"/>
                </a:solidFill>
                <a:latin typeface="Calibri"/>
              </a:rPr>
              <a:pPr/>
              <a:t>23</a:t>
            </a:fld>
            <a:endParaRPr lang="en-US">
              <a:solidFill>
                <a:prstClr val="black"/>
              </a:solidFill>
              <a:latin typeface="Calibri"/>
            </a:endParaRPr>
          </a:p>
        </p:txBody>
      </p:sp>
    </p:spTree>
    <p:extLst>
      <p:ext uri="{BB962C8B-B14F-4D97-AF65-F5344CB8AC3E}">
        <p14:creationId xmlns:p14="http://schemas.microsoft.com/office/powerpoint/2010/main" val="12770717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62C8E73C-5D9F-1B44-B1BF-23C8ABF6BE4D}" type="slidenum">
              <a:rPr lang="en-US" smtClean="0">
                <a:solidFill>
                  <a:prstClr val="black"/>
                </a:solidFill>
                <a:latin typeface="Calibri"/>
              </a:rPr>
              <a:pPr/>
              <a:t>24</a:t>
            </a:fld>
            <a:endParaRPr lang="en-US">
              <a:solidFill>
                <a:prstClr val="black"/>
              </a:solidFill>
              <a:latin typeface="Calibri"/>
            </a:endParaRPr>
          </a:p>
        </p:txBody>
      </p:sp>
    </p:spTree>
    <p:extLst>
      <p:ext uri="{BB962C8B-B14F-4D97-AF65-F5344CB8AC3E}">
        <p14:creationId xmlns:p14="http://schemas.microsoft.com/office/powerpoint/2010/main" val="12770717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xml.rels><?xml version="1.0" encoding="UTF-8" standalone="yes"?>
<Relationships xmlns="http://schemas.openxmlformats.org/package/2006/relationships"><Relationship Id="rId3" Type="http://schemas.openxmlformats.org/officeDocument/2006/relationships/tags" Target="../tags/tag11.xml"/><Relationship Id="rId4" Type="http://schemas.openxmlformats.org/officeDocument/2006/relationships/slideMaster" Target="../slideMasters/slideMaster2.xml"/><Relationship Id="rId1" Type="http://schemas.openxmlformats.org/officeDocument/2006/relationships/tags" Target="../tags/tag9.xml"/><Relationship Id="rId2" Type="http://schemas.openxmlformats.org/officeDocument/2006/relationships/tags" Target="../tags/tag10.xml"/></Relationships>
</file>

<file path=ppt/slideLayouts/_rels/slideLayout150.xml.rels><?xml version="1.0" encoding="UTF-8" standalone="yes"?>
<Relationships xmlns="http://schemas.openxmlformats.org/package/2006/relationships"><Relationship Id="rId3" Type="http://schemas.openxmlformats.org/officeDocument/2006/relationships/tags" Target="../tags/tag103.xml"/><Relationship Id="rId4" Type="http://schemas.openxmlformats.org/officeDocument/2006/relationships/slideMaster" Target="../slideMasters/slideMaster12.xml"/><Relationship Id="rId1" Type="http://schemas.openxmlformats.org/officeDocument/2006/relationships/tags" Target="../tags/tag101.xml"/><Relationship Id="rId2" Type="http://schemas.openxmlformats.org/officeDocument/2006/relationships/tags" Target="../tags/tag102.xml"/></Relationships>
</file>

<file path=ppt/slideLayouts/_rels/slideLayout151.xml.rels><?xml version="1.0" encoding="UTF-8" standalone="yes"?>
<Relationships xmlns="http://schemas.openxmlformats.org/package/2006/relationships"><Relationship Id="rId3" Type="http://schemas.openxmlformats.org/officeDocument/2006/relationships/tags" Target="../tags/tag106.xml"/><Relationship Id="rId4" Type="http://schemas.openxmlformats.org/officeDocument/2006/relationships/slideMaster" Target="../slideMasters/slideMaster12.xml"/><Relationship Id="rId1" Type="http://schemas.openxmlformats.org/officeDocument/2006/relationships/tags" Target="../tags/tag104.xml"/><Relationship Id="rId2" Type="http://schemas.openxmlformats.org/officeDocument/2006/relationships/tags" Target="../tags/tag105.xml"/></Relationships>
</file>

<file path=ppt/slideLayouts/_rels/slideLayout152.xml.rels><?xml version="1.0" encoding="UTF-8" standalone="yes"?>
<Relationships xmlns="http://schemas.openxmlformats.org/package/2006/relationships"><Relationship Id="rId3" Type="http://schemas.openxmlformats.org/officeDocument/2006/relationships/tags" Target="../tags/tag109.xml"/><Relationship Id="rId4" Type="http://schemas.openxmlformats.org/officeDocument/2006/relationships/slideMaster" Target="../slideMasters/slideMaster12.xml"/><Relationship Id="rId1" Type="http://schemas.openxmlformats.org/officeDocument/2006/relationships/tags" Target="../tags/tag107.xml"/><Relationship Id="rId2" Type="http://schemas.openxmlformats.org/officeDocument/2006/relationships/tags" Target="../tags/tag108.xml"/></Relationships>
</file>

<file path=ppt/slideLayouts/_rels/slideLayout153.xml.rels><?xml version="1.0" encoding="UTF-8" standalone="yes"?>
<Relationships xmlns="http://schemas.openxmlformats.org/package/2006/relationships"><Relationship Id="rId3" Type="http://schemas.openxmlformats.org/officeDocument/2006/relationships/tags" Target="../tags/tag112.xml"/><Relationship Id="rId4" Type="http://schemas.openxmlformats.org/officeDocument/2006/relationships/slideMaster" Target="../slideMasters/slideMaster12.xml"/><Relationship Id="rId1" Type="http://schemas.openxmlformats.org/officeDocument/2006/relationships/tags" Target="../tags/tag110.xml"/><Relationship Id="rId2" Type="http://schemas.openxmlformats.org/officeDocument/2006/relationships/tags" Target="../tags/tag111.xml"/></Relationships>
</file>

<file path=ppt/slideLayouts/_rels/slideLayout154.xml.rels><?xml version="1.0" encoding="UTF-8" standalone="yes"?>
<Relationships xmlns="http://schemas.openxmlformats.org/package/2006/relationships"><Relationship Id="rId3" Type="http://schemas.openxmlformats.org/officeDocument/2006/relationships/tags" Target="../tags/tag115.xml"/><Relationship Id="rId4" Type="http://schemas.openxmlformats.org/officeDocument/2006/relationships/slideMaster" Target="../slideMasters/slideMaster12.xml"/><Relationship Id="rId1" Type="http://schemas.openxmlformats.org/officeDocument/2006/relationships/tags" Target="../tags/tag113.xml"/><Relationship Id="rId2" Type="http://schemas.openxmlformats.org/officeDocument/2006/relationships/tags" Target="../tags/tag114.xml"/></Relationships>
</file>

<file path=ppt/slideLayouts/_rels/slideLayout155.xml.rels><?xml version="1.0" encoding="UTF-8" standalone="yes"?>
<Relationships xmlns="http://schemas.openxmlformats.org/package/2006/relationships"><Relationship Id="rId3" Type="http://schemas.openxmlformats.org/officeDocument/2006/relationships/tags" Target="../tags/tag118.xml"/><Relationship Id="rId4" Type="http://schemas.openxmlformats.org/officeDocument/2006/relationships/slideMaster" Target="../slideMasters/slideMaster12.xml"/><Relationship Id="rId1" Type="http://schemas.openxmlformats.org/officeDocument/2006/relationships/tags" Target="../tags/tag116.xml"/><Relationship Id="rId2" Type="http://schemas.openxmlformats.org/officeDocument/2006/relationships/tags" Target="../tags/tag117.xml"/></Relationships>
</file>

<file path=ppt/slideLayouts/_rels/slideLayout156.xml.rels><?xml version="1.0" encoding="UTF-8" standalone="yes"?>
<Relationships xmlns="http://schemas.openxmlformats.org/package/2006/relationships"><Relationship Id="rId3" Type="http://schemas.openxmlformats.org/officeDocument/2006/relationships/tags" Target="../tags/tag121.xml"/><Relationship Id="rId4" Type="http://schemas.openxmlformats.org/officeDocument/2006/relationships/slideMaster" Target="../slideMasters/slideMaster12.xml"/><Relationship Id="rId1" Type="http://schemas.openxmlformats.org/officeDocument/2006/relationships/tags" Target="../tags/tag119.xml"/><Relationship Id="rId2" Type="http://schemas.openxmlformats.org/officeDocument/2006/relationships/tags" Target="../tags/tag120.xml"/></Relationships>
</file>

<file path=ppt/slideLayouts/_rels/slideLayout157.xml.rels><?xml version="1.0" encoding="UTF-8" standalone="yes"?>
<Relationships xmlns="http://schemas.openxmlformats.org/package/2006/relationships"><Relationship Id="rId3" Type="http://schemas.openxmlformats.org/officeDocument/2006/relationships/tags" Target="../tags/tag124.xml"/><Relationship Id="rId4" Type="http://schemas.openxmlformats.org/officeDocument/2006/relationships/slideMaster" Target="../slideMasters/slideMaster12.xml"/><Relationship Id="rId1" Type="http://schemas.openxmlformats.org/officeDocument/2006/relationships/tags" Target="../tags/tag122.xml"/><Relationship Id="rId2" Type="http://schemas.openxmlformats.org/officeDocument/2006/relationships/tags" Target="../tags/tag123.xml"/></Relationships>
</file>

<file path=ppt/slideLayouts/_rels/slideLayout158.xml.rels><?xml version="1.0" encoding="UTF-8" standalone="yes"?>
<Relationships xmlns="http://schemas.openxmlformats.org/package/2006/relationships"><Relationship Id="rId3" Type="http://schemas.openxmlformats.org/officeDocument/2006/relationships/tags" Target="../tags/tag127.xml"/><Relationship Id="rId4" Type="http://schemas.openxmlformats.org/officeDocument/2006/relationships/slideMaster" Target="../slideMasters/slideMaster12.xml"/><Relationship Id="rId1" Type="http://schemas.openxmlformats.org/officeDocument/2006/relationships/tags" Target="../tags/tag125.xml"/><Relationship Id="rId2" Type="http://schemas.openxmlformats.org/officeDocument/2006/relationships/tags" Target="../tags/tag126.xml"/></Relationships>
</file>

<file path=ppt/slideLayouts/_rels/slideLayout159.xml.rels><?xml version="1.0" encoding="UTF-8" standalone="yes"?>
<Relationships xmlns="http://schemas.openxmlformats.org/package/2006/relationships"><Relationship Id="rId3" Type="http://schemas.openxmlformats.org/officeDocument/2006/relationships/tags" Target="../tags/tag130.xml"/><Relationship Id="rId4" Type="http://schemas.openxmlformats.org/officeDocument/2006/relationships/slideMaster" Target="../slideMasters/slideMaster12.xml"/><Relationship Id="rId1" Type="http://schemas.openxmlformats.org/officeDocument/2006/relationships/tags" Target="../tags/tag128.xml"/><Relationship Id="rId2" Type="http://schemas.openxmlformats.org/officeDocument/2006/relationships/tags" Target="../tags/tag129.xml"/></Relationships>
</file>

<file path=ppt/slideLayouts/_rels/slideLayout16.xml.rels><?xml version="1.0" encoding="UTF-8" standalone="yes"?>
<Relationships xmlns="http://schemas.openxmlformats.org/package/2006/relationships"><Relationship Id="rId3" Type="http://schemas.openxmlformats.org/officeDocument/2006/relationships/tags" Target="../tags/tag14.xml"/><Relationship Id="rId4" Type="http://schemas.openxmlformats.org/officeDocument/2006/relationships/slideMaster" Target="../slideMasters/slideMaster2.xml"/><Relationship Id="rId1" Type="http://schemas.openxmlformats.org/officeDocument/2006/relationships/tags" Target="../tags/tag12.xml"/><Relationship Id="rId2" Type="http://schemas.openxmlformats.org/officeDocument/2006/relationships/tags" Target="../tags/tag13.xml"/></Relationships>
</file>

<file path=ppt/slideLayouts/_rels/slideLayout160.xml.rels><?xml version="1.0" encoding="UTF-8" standalone="yes"?>
<Relationships xmlns="http://schemas.openxmlformats.org/package/2006/relationships"><Relationship Id="rId3" Type="http://schemas.openxmlformats.org/officeDocument/2006/relationships/tags" Target="../tags/tag133.xml"/><Relationship Id="rId4" Type="http://schemas.openxmlformats.org/officeDocument/2006/relationships/slideMaster" Target="../slideMasters/slideMaster12.xml"/><Relationship Id="rId1" Type="http://schemas.openxmlformats.org/officeDocument/2006/relationships/tags" Target="../tags/tag131.xml"/><Relationship Id="rId2" Type="http://schemas.openxmlformats.org/officeDocument/2006/relationships/tags" Target="../tags/tag132.xml"/></Relationships>
</file>

<file path=ppt/slideLayouts/_rels/slideLayout161.xml.rels><?xml version="1.0" encoding="UTF-8" standalone="yes"?>
<Relationships xmlns="http://schemas.openxmlformats.org/package/2006/relationships"><Relationship Id="rId3" Type="http://schemas.openxmlformats.org/officeDocument/2006/relationships/tags" Target="../tags/tag141.xml"/><Relationship Id="rId4" Type="http://schemas.openxmlformats.org/officeDocument/2006/relationships/slideMaster" Target="../slideMasters/slideMaster13.xml"/><Relationship Id="rId1" Type="http://schemas.openxmlformats.org/officeDocument/2006/relationships/tags" Target="../tags/tag139.xml"/><Relationship Id="rId2" Type="http://schemas.openxmlformats.org/officeDocument/2006/relationships/tags" Target="../tags/tag140.xml"/></Relationships>
</file>

<file path=ppt/slideLayouts/_rels/slideLayout162.xml.rels><?xml version="1.0" encoding="UTF-8" standalone="yes"?>
<Relationships xmlns="http://schemas.openxmlformats.org/package/2006/relationships"><Relationship Id="rId3" Type="http://schemas.openxmlformats.org/officeDocument/2006/relationships/tags" Target="../tags/tag144.xml"/><Relationship Id="rId4" Type="http://schemas.openxmlformats.org/officeDocument/2006/relationships/slideMaster" Target="../slideMasters/slideMaster13.xml"/><Relationship Id="rId1" Type="http://schemas.openxmlformats.org/officeDocument/2006/relationships/tags" Target="../tags/tag142.xml"/><Relationship Id="rId2" Type="http://schemas.openxmlformats.org/officeDocument/2006/relationships/tags" Target="../tags/tag143.xml"/></Relationships>
</file>

<file path=ppt/slideLayouts/_rels/slideLayout163.xml.rels><?xml version="1.0" encoding="UTF-8" standalone="yes"?>
<Relationships xmlns="http://schemas.openxmlformats.org/package/2006/relationships"><Relationship Id="rId3" Type="http://schemas.openxmlformats.org/officeDocument/2006/relationships/tags" Target="../tags/tag147.xml"/><Relationship Id="rId4" Type="http://schemas.openxmlformats.org/officeDocument/2006/relationships/slideMaster" Target="../slideMasters/slideMaster13.xml"/><Relationship Id="rId1" Type="http://schemas.openxmlformats.org/officeDocument/2006/relationships/tags" Target="../tags/tag145.xml"/><Relationship Id="rId2" Type="http://schemas.openxmlformats.org/officeDocument/2006/relationships/tags" Target="../tags/tag146.xml"/></Relationships>
</file>

<file path=ppt/slideLayouts/_rels/slideLayout164.xml.rels><?xml version="1.0" encoding="UTF-8" standalone="yes"?>
<Relationships xmlns="http://schemas.openxmlformats.org/package/2006/relationships"><Relationship Id="rId3" Type="http://schemas.openxmlformats.org/officeDocument/2006/relationships/tags" Target="../tags/tag150.xml"/><Relationship Id="rId4" Type="http://schemas.openxmlformats.org/officeDocument/2006/relationships/slideMaster" Target="../slideMasters/slideMaster13.xml"/><Relationship Id="rId1" Type="http://schemas.openxmlformats.org/officeDocument/2006/relationships/tags" Target="../tags/tag148.xml"/><Relationship Id="rId2" Type="http://schemas.openxmlformats.org/officeDocument/2006/relationships/tags" Target="../tags/tag149.xml"/></Relationships>
</file>

<file path=ppt/slideLayouts/_rels/slideLayout165.xml.rels><?xml version="1.0" encoding="UTF-8" standalone="yes"?>
<Relationships xmlns="http://schemas.openxmlformats.org/package/2006/relationships"><Relationship Id="rId3" Type="http://schemas.openxmlformats.org/officeDocument/2006/relationships/tags" Target="../tags/tag153.xml"/><Relationship Id="rId4" Type="http://schemas.openxmlformats.org/officeDocument/2006/relationships/slideMaster" Target="../slideMasters/slideMaster13.xml"/><Relationship Id="rId1" Type="http://schemas.openxmlformats.org/officeDocument/2006/relationships/tags" Target="../tags/tag151.xml"/><Relationship Id="rId2" Type="http://schemas.openxmlformats.org/officeDocument/2006/relationships/tags" Target="../tags/tag152.xml"/></Relationships>
</file>

<file path=ppt/slideLayouts/_rels/slideLayout166.xml.rels><?xml version="1.0" encoding="UTF-8" standalone="yes"?>
<Relationships xmlns="http://schemas.openxmlformats.org/package/2006/relationships"><Relationship Id="rId3" Type="http://schemas.openxmlformats.org/officeDocument/2006/relationships/tags" Target="../tags/tag156.xml"/><Relationship Id="rId4" Type="http://schemas.openxmlformats.org/officeDocument/2006/relationships/slideMaster" Target="../slideMasters/slideMaster13.xml"/><Relationship Id="rId1" Type="http://schemas.openxmlformats.org/officeDocument/2006/relationships/tags" Target="../tags/tag154.xml"/><Relationship Id="rId2" Type="http://schemas.openxmlformats.org/officeDocument/2006/relationships/tags" Target="../tags/tag155.xml"/></Relationships>
</file>

<file path=ppt/slideLayouts/_rels/slideLayout167.xml.rels><?xml version="1.0" encoding="UTF-8" standalone="yes"?>
<Relationships xmlns="http://schemas.openxmlformats.org/package/2006/relationships"><Relationship Id="rId3" Type="http://schemas.openxmlformats.org/officeDocument/2006/relationships/tags" Target="../tags/tag159.xml"/><Relationship Id="rId4" Type="http://schemas.openxmlformats.org/officeDocument/2006/relationships/slideMaster" Target="../slideMasters/slideMaster13.xml"/><Relationship Id="rId1" Type="http://schemas.openxmlformats.org/officeDocument/2006/relationships/tags" Target="../tags/tag157.xml"/><Relationship Id="rId2" Type="http://schemas.openxmlformats.org/officeDocument/2006/relationships/tags" Target="../tags/tag158.xml"/></Relationships>
</file>

<file path=ppt/slideLayouts/_rels/slideLayout168.xml.rels><?xml version="1.0" encoding="UTF-8" standalone="yes"?>
<Relationships xmlns="http://schemas.openxmlformats.org/package/2006/relationships"><Relationship Id="rId3" Type="http://schemas.openxmlformats.org/officeDocument/2006/relationships/tags" Target="../tags/tag162.xml"/><Relationship Id="rId4" Type="http://schemas.openxmlformats.org/officeDocument/2006/relationships/slideMaster" Target="../slideMasters/slideMaster13.xml"/><Relationship Id="rId1" Type="http://schemas.openxmlformats.org/officeDocument/2006/relationships/tags" Target="../tags/tag160.xml"/><Relationship Id="rId2" Type="http://schemas.openxmlformats.org/officeDocument/2006/relationships/tags" Target="../tags/tag161.xml"/></Relationships>
</file>

<file path=ppt/slideLayouts/_rels/slideLayout169.xml.rels><?xml version="1.0" encoding="UTF-8" standalone="yes"?>
<Relationships xmlns="http://schemas.openxmlformats.org/package/2006/relationships"><Relationship Id="rId3" Type="http://schemas.openxmlformats.org/officeDocument/2006/relationships/tags" Target="../tags/tag165.xml"/><Relationship Id="rId4" Type="http://schemas.openxmlformats.org/officeDocument/2006/relationships/slideMaster" Target="../slideMasters/slideMaster13.xml"/><Relationship Id="rId1" Type="http://schemas.openxmlformats.org/officeDocument/2006/relationships/tags" Target="../tags/tag163.xml"/><Relationship Id="rId2" Type="http://schemas.openxmlformats.org/officeDocument/2006/relationships/tags" Target="../tags/tag164.xml"/></Relationships>
</file>

<file path=ppt/slideLayouts/_rels/slideLayout17.xml.rels><?xml version="1.0" encoding="UTF-8" standalone="yes"?>
<Relationships xmlns="http://schemas.openxmlformats.org/package/2006/relationships"><Relationship Id="rId3" Type="http://schemas.openxmlformats.org/officeDocument/2006/relationships/tags" Target="../tags/tag17.xml"/><Relationship Id="rId4" Type="http://schemas.openxmlformats.org/officeDocument/2006/relationships/slideMaster" Target="../slideMasters/slideMaster2.xml"/><Relationship Id="rId1" Type="http://schemas.openxmlformats.org/officeDocument/2006/relationships/tags" Target="../tags/tag15.xml"/><Relationship Id="rId2" Type="http://schemas.openxmlformats.org/officeDocument/2006/relationships/tags" Target="../tags/tag16.xml"/></Relationships>
</file>

<file path=ppt/slideLayouts/_rels/slideLayout170.xml.rels><?xml version="1.0" encoding="UTF-8" standalone="yes"?>
<Relationships xmlns="http://schemas.openxmlformats.org/package/2006/relationships"><Relationship Id="rId3" Type="http://schemas.openxmlformats.org/officeDocument/2006/relationships/tags" Target="../tags/tag168.xml"/><Relationship Id="rId4" Type="http://schemas.openxmlformats.org/officeDocument/2006/relationships/slideMaster" Target="../slideMasters/slideMaster13.xml"/><Relationship Id="rId1" Type="http://schemas.openxmlformats.org/officeDocument/2006/relationships/tags" Target="../tags/tag166.xml"/><Relationship Id="rId2" Type="http://schemas.openxmlformats.org/officeDocument/2006/relationships/tags" Target="../tags/tag167.xml"/></Relationships>
</file>

<file path=ppt/slideLayouts/_rels/slideLayout171.xml.rels><?xml version="1.0" encoding="UTF-8" standalone="yes"?>
<Relationships xmlns="http://schemas.openxmlformats.org/package/2006/relationships"><Relationship Id="rId3" Type="http://schemas.openxmlformats.org/officeDocument/2006/relationships/tags" Target="../tags/tag171.xml"/><Relationship Id="rId4" Type="http://schemas.openxmlformats.org/officeDocument/2006/relationships/slideMaster" Target="../slideMasters/slideMaster13.xml"/><Relationship Id="rId1" Type="http://schemas.openxmlformats.org/officeDocument/2006/relationships/tags" Target="../tags/tag169.xml"/><Relationship Id="rId2" Type="http://schemas.openxmlformats.org/officeDocument/2006/relationships/tags" Target="../tags/tag170.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xml.rels><?xml version="1.0" encoding="UTF-8" standalone="yes"?>
<Relationships xmlns="http://schemas.openxmlformats.org/package/2006/relationships"><Relationship Id="rId3" Type="http://schemas.openxmlformats.org/officeDocument/2006/relationships/tags" Target="../tags/tag20.xml"/><Relationship Id="rId4" Type="http://schemas.openxmlformats.org/officeDocument/2006/relationships/slideMaster" Target="../slideMasters/slideMaster2.xml"/><Relationship Id="rId1" Type="http://schemas.openxmlformats.org/officeDocument/2006/relationships/tags" Target="../tags/tag18.xml"/><Relationship Id="rId2" Type="http://schemas.openxmlformats.org/officeDocument/2006/relationships/tags" Target="../tags/tag19.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3.xml.rels><?xml version="1.0" encoding="UTF-8" standalone="yes"?>
<Relationships xmlns="http://schemas.openxmlformats.org/package/2006/relationships"><Relationship Id="rId3" Type="http://schemas.openxmlformats.org/officeDocument/2006/relationships/tags" Target="../tags/tag187.xml"/><Relationship Id="rId4" Type="http://schemas.openxmlformats.org/officeDocument/2006/relationships/slideMaster" Target="../slideMasters/slideMaster15.xml"/><Relationship Id="rId1" Type="http://schemas.openxmlformats.org/officeDocument/2006/relationships/tags" Target="../tags/tag185.xml"/><Relationship Id="rId2" Type="http://schemas.openxmlformats.org/officeDocument/2006/relationships/tags" Target="../tags/tag186.xml"/></Relationships>
</file>

<file path=ppt/slideLayouts/_rels/slideLayout184.xml.rels><?xml version="1.0" encoding="UTF-8" standalone="yes"?>
<Relationships xmlns="http://schemas.openxmlformats.org/package/2006/relationships"><Relationship Id="rId3" Type="http://schemas.openxmlformats.org/officeDocument/2006/relationships/tags" Target="../tags/tag190.xml"/><Relationship Id="rId4" Type="http://schemas.openxmlformats.org/officeDocument/2006/relationships/slideMaster" Target="../slideMasters/slideMaster15.xml"/><Relationship Id="rId1" Type="http://schemas.openxmlformats.org/officeDocument/2006/relationships/tags" Target="../tags/tag188.xml"/><Relationship Id="rId2" Type="http://schemas.openxmlformats.org/officeDocument/2006/relationships/tags" Target="../tags/tag189.xml"/></Relationships>
</file>

<file path=ppt/slideLayouts/_rels/slideLayout185.xml.rels><?xml version="1.0" encoding="UTF-8" standalone="yes"?>
<Relationships xmlns="http://schemas.openxmlformats.org/package/2006/relationships"><Relationship Id="rId3" Type="http://schemas.openxmlformats.org/officeDocument/2006/relationships/tags" Target="../tags/tag193.xml"/><Relationship Id="rId4" Type="http://schemas.openxmlformats.org/officeDocument/2006/relationships/slideMaster" Target="../slideMasters/slideMaster15.xml"/><Relationship Id="rId1" Type="http://schemas.openxmlformats.org/officeDocument/2006/relationships/tags" Target="../tags/tag191.xml"/><Relationship Id="rId2" Type="http://schemas.openxmlformats.org/officeDocument/2006/relationships/tags" Target="../tags/tag192.xml"/></Relationships>
</file>

<file path=ppt/slideLayouts/_rels/slideLayout186.xml.rels><?xml version="1.0" encoding="UTF-8" standalone="yes"?>
<Relationships xmlns="http://schemas.openxmlformats.org/package/2006/relationships"><Relationship Id="rId3" Type="http://schemas.openxmlformats.org/officeDocument/2006/relationships/tags" Target="../tags/tag196.xml"/><Relationship Id="rId4" Type="http://schemas.openxmlformats.org/officeDocument/2006/relationships/slideMaster" Target="../slideMasters/slideMaster15.xml"/><Relationship Id="rId1" Type="http://schemas.openxmlformats.org/officeDocument/2006/relationships/tags" Target="../tags/tag194.xml"/><Relationship Id="rId2" Type="http://schemas.openxmlformats.org/officeDocument/2006/relationships/tags" Target="../tags/tag195.xml"/></Relationships>
</file>

<file path=ppt/slideLayouts/_rels/slideLayout187.xml.rels><?xml version="1.0" encoding="UTF-8" standalone="yes"?>
<Relationships xmlns="http://schemas.openxmlformats.org/package/2006/relationships"><Relationship Id="rId3" Type="http://schemas.openxmlformats.org/officeDocument/2006/relationships/tags" Target="../tags/tag199.xml"/><Relationship Id="rId4" Type="http://schemas.openxmlformats.org/officeDocument/2006/relationships/slideMaster" Target="../slideMasters/slideMaster15.xml"/><Relationship Id="rId1" Type="http://schemas.openxmlformats.org/officeDocument/2006/relationships/tags" Target="../tags/tag197.xml"/><Relationship Id="rId2" Type="http://schemas.openxmlformats.org/officeDocument/2006/relationships/tags" Target="../tags/tag198.xml"/></Relationships>
</file>

<file path=ppt/slideLayouts/_rels/slideLayout188.xml.rels><?xml version="1.0" encoding="UTF-8" standalone="yes"?>
<Relationships xmlns="http://schemas.openxmlformats.org/package/2006/relationships"><Relationship Id="rId3" Type="http://schemas.openxmlformats.org/officeDocument/2006/relationships/tags" Target="../tags/tag202.xml"/><Relationship Id="rId4" Type="http://schemas.openxmlformats.org/officeDocument/2006/relationships/slideMaster" Target="../slideMasters/slideMaster15.xml"/><Relationship Id="rId1" Type="http://schemas.openxmlformats.org/officeDocument/2006/relationships/tags" Target="../tags/tag200.xml"/><Relationship Id="rId2" Type="http://schemas.openxmlformats.org/officeDocument/2006/relationships/tags" Target="../tags/tag201.xml"/></Relationships>
</file>

<file path=ppt/slideLayouts/_rels/slideLayout189.xml.rels><?xml version="1.0" encoding="UTF-8" standalone="yes"?>
<Relationships xmlns="http://schemas.openxmlformats.org/package/2006/relationships"><Relationship Id="rId3" Type="http://schemas.openxmlformats.org/officeDocument/2006/relationships/tags" Target="../tags/tag205.xml"/><Relationship Id="rId4" Type="http://schemas.openxmlformats.org/officeDocument/2006/relationships/slideMaster" Target="../slideMasters/slideMaster15.xml"/><Relationship Id="rId1" Type="http://schemas.openxmlformats.org/officeDocument/2006/relationships/tags" Target="../tags/tag203.xml"/><Relationship Id="rId2" Type="http://schemas.openxmlformats.org/officeDocument/2006/relationships/tags" Target="../tags/tag204.xml"/></Relationships>
</file>

<file path=ppt/slideLayouts/_rels/slideLayout19.xml.rels><?xml version="1.0" encoding="UTF-8" standalone="yes"?>
<Relationships xmlns="http://schemas.openxmlformats.org/package/2006/relationships"><Relationship Id="rId3" Type="http://schemas.openxmlformats.org/officeDocument/2006/relationships/tags" Target="../tags/tag23.xml"/><Relationship Id="rId4" Type="http://schemas.openxmlformats.org/officeDocument/2006/relationships/slideMaster" Target="../slideMasters/slideMaster2.xml"/><Relationship Id="rId1" Type="http://schemas.openxmlformats.org/officeDocument/2006/relationships/tags" Target="../tags/tag21.xml"/><Relationship Id="rId2" Type="http://schemas.openxmlformats.org/officeDocument/2006/relationships/tags" Target="../tags/tag22.xml"/></Relationships>
</file>

<file path=ppt/slideLayouts/_rels/slideLayout190.xml.rels><?xml version="1.0" encoding="UTF-8" standalone="yes"?>
<Relationships xmlns="http://schemas.openxmlformats.org/package/2006/relationships"><Relationship Id="rId3" Type="http://schemas.openxmlformats.org/officeDocument/2006/relationships/tags" Target="../tags/tag208.xml"/><Relationship Id="rId4" Type="http://schemas.openxmlformats.org/officeDocument/2006/relationships/slideMaster" Target="../slideMasters/slideMaster15.xml"/><Relationship Id="rId1" Type="http://schemas.openxmlformats.org/officeDocument/2006/relationships/tags" Target="../tags/tag206.xml"/><Relationship Id="rId2" Type="http://schemas.openxmlformats.org/officeDocument/2006/relationships/tags" Target="../tags/tag207.xml"/></Relationships>
</file>

<file path=ppt/slideLayouts/_rels/slideLayout191.xml.rels><?xml version="1.0" encoding="UTF-8" standalone="yes"?>
<Relationships xmlns="http://schemas.openxmlformats.org/package/2006/relationships"><Relationship Id="rId3" Type="http://schemas.openxmlformats.org/officeDocument/2006/relationships/tags" Target="../tags/tag211.xml"/><Relationship Id="rId4" Type="http://schemas.openxmlformats.org/officeDocument/2006/relationships/slideMaster" Target="../slideMasters/slideMaster15.xml"/><Relationship Id="rId1" Type="http://schemas.openxmlformats.org/officeDocument/2006/relationships/tags" Target="../tags/tag209.xml"/><Relationship Id="rId2" Type="http://schemas.openxmlformats.org/officeDocument/2006/relationships/tags" Target="../tags/tag210.xml"/></Relationships>
</file>

<file path=ppt/slideLayouts/_rels/slideLayout192.xml.rels><?xml version="1.0" encoding="UTF-8" standalone="yes"?>
<Relationships xmlns="http://schemas.openxmlformats.org/package/2006/relationships"><Relationship Id="rId3" Type="http://schemas.openxmlformats.org/officeDocument/2006/relationships/tags" Target="../tags/tag214.xml"/><Relationship Id="rId4" Type="http://schemas.openxmlformats.org/officeDocument/2006/relationships/slideMaster" Target="../slideMasters/slideMaster15.xml"/><Relationship Id="rId1" Type="http://schemas.openxmlformats.org/officeDocument/2006/relationships/tags" Target="../tags/tag212.xml"/><Relationship Id="rId2" Type="http://schemas.openxmlformats.org/officeDocument/2006/relationships/tags" Target="../tags/tag213.xml"/></Relationships>
</file>

<file path=ppt/slideLayouts/_rels/slideLayout193.xml.rels><?xml version="1.0" encoding="UTF-8" standalone="yes"?>
<Relationships xmlns="http://schemas.openxmlformats.org/package/2006/relationships"><Relationship Id="rId3" Type="http://schemas.openxmlformats.org/officeDocument/2006/relationships/tags" Target="../tags/tag217.xml"/><Relationship Id="rId4" Type="http://schemas.openxmlformats.org/officeDocument/2006/relationships/slideMaster" Target="../slideMasters/slideMaster15.xml"/><Relationship Id="rId1" Type="http://schemas.openxmlformats.org/officeDocument/2006/relationships/tags" Target="../tags/tag215.xml"/><Relationship Id="rId2" Type="http://schemas.openxmlformats.org/officeDocument/2006/relationships/tags" Target="../tags/tag216.xml"/></Relationships>
</file>

<file path=ppt/slideLayouts/_rels/slideLayout194.xml.rels><?xml version="1.0" encoding="UTF-8" standalone="yes"?>
<Relationships xmlns="http://schemas.openxmlformats.org/package/2006/relationships"><Relationship Id="rId3" Type="http://schemas.openxmlformats.org/officeDocument/2006/relationships/tags" Target="../tags/tag231.xml"/><Relationship Id="rId4" Type="http://schemas.openxmlformats.org/officeDocument/2006/relationships/slideMaster" Target="../slideMasters/slideMaster16.xml"/><Relationship Id="rId1" Type="http://schemas.openxmlformats.org/officeDocument/2006/relationships/tags" Target="../tags/tag229.xml"/><Relationship Id="rId2" Type="http://schemas.openxmlformats.org/officeDocument/2006/relationships/tags" Target="../tags/tag230.xml"/></Relationships>
</file>

<file path=ppt/slideLayouts/_rels/slideLayout195.xml.rels><?xml version="1.0" encoding="UTF-8" standalone="yes"?>
<Relationships xmlns="http://schemas.openxmlformats.org/package/2006/relationships"><Relationship Id="rId3" Type="http://schemas.openxmlformats.org/officeDocument/2006/relationships/tags" Target="../tags/tag234.xml"/><Relationship Id="rId4" Type="http://schemas.openxmlformats.org/officeDocument/2006/relationships/slideMaster" Target="../slideMasters/slideMaster16.xml"/><Relationship Id="rId1" Type="http://schemas.openxmlformats.org/officeDocument/2006/relationships/tags" Target="../tags/tag232.xml"/><Relationship Id="rId2" Type="http://schemas.openxmlformats.org/officeDocument/2006/relationships/tags" Target="../tags/tag233.xml"/></Relationships>
</file>

<file path=ppt/slideLayouts/_rels/slideLayout196.xml.rels><?xml version="1.0" encoding="UTF-8" standalone="yes"?>
<Relationships xmlns="http://schemas.openxmlformats.org/package/2006/relationships"><Relationship Id="rId3" Type="http://schemas.openxmlformats.org/officeDocument/2006/relationships/tags" Target="../tags/tag237.xml"/><Relationship Id="rId4" Type="http://schemas.openxmlformats.org/officeDocument/2006/relationships/slideMaster" Target="../slideMasters/slideMaster16.xml"/><Relationship Id="rId1" Type="http://schemas.openxmlformats.org/officeDocument/2006/relationships/tags" Target="../tags/tag235.xml"/><Relationship Id="rId2" Type="http://schemas.openxmlformats.org/officeDocument/2006/relationships/tags" Target="../tags/tag236.xml"/></Relationships>
</file>

<file path=ppt/slideLayouts/_rels/slideLayout197.xml.rels><?xml version="1.0" encoding="UTF-8" standalone="yes"?>
<Relationships xmlns="http://schemas.openxmlformats.org/package/2006/relationships"><Relationship Id="rId3" Type="http://schemas.openxmlformats.org/officeDocument/2006/relationships/tags" Target="../tags/tag240.xml"/><Relationship Id="rId4" Type="http://schemas.openxmlformats.org/officeDocument/2006/relationships/slideMaster" Target="../slideMasters/slideMaster16.xml"/><Relationship Id="rId1" Type="http://schemas.openxmlformats.org/officeDocument/2006/relationships/tags" Target="../tags/tag238.xml"/><Relationship Id="rId2" Type="http://schemas.openxmlformats.org/officeDocument/2006/relationships/tags" Target="../tags/tag239.xml"/></Relationships>
</file>

<file path=ppt/slideLayouts/_rels/slideLayout198.xml.rels><?xml version="1.0" encoding="UTF-8" standalone="yes"?>
<Relationships xmlns="http://schemas.openxmlformats.org/package/2006/relationships"><Relationship Id="rId3" Type="http://schemas.openxmlformats.org/officeDocument/2006/relationships/tags" Target="../tags/tag243.xml"/><Relationship Id="rId4" Type="http://schemas.openxmlformats.org/officeDocument/2006/relationships/slideMaster" Target="../slideMasters/slideMaster16.xml"/><Relationship Id="rId1" Type="http://schemas.openxmlformats.org/officeDocument/2006/relationships/tags" Target="../tags/tag241.xml"/><Relationship Id="rId2" Type="http://schemas.openxmlformats.org/officeDocument/2006/relationships/tags" Target="../tags/tag242.xml"/></Relationships>
</file>

<file path=ppt/slideLayouts/_rels/slideLayout199.xml.rels><?xml version="1.0" encoding="UTF-8" standalone="yes"?>
<Relationships xmlns="http://schemas.openxmlformats.org/package/2006/relationships"><Relationship Id="rId3" Type="http://schemas.openxmlformats.org/officeDocument/2006/relationships/tags" Target="../tags/tag246.xml"/><Relationship Id="rId4" Type="http://schemas.openxmlformats.org/officeDocument/2006/relationships/slideMaster" Target="../slideMasters/slideMaster16.xml"/><Relationship Id="rId1" Type="http://schemas.openxmlformats.org/officeDocument/2006/relationships/tags" Target="../tags/tag244.xml"/><Relationship Id="rId2" Type="http://schemas.openxmlformats.org/officeDocument/2006/relationships/tags" Target="../tags/tag24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tags" Target="../tags/tag26.xml"/><Relationship Id="rId4" Type="http://schemas.openxmlformats.org/officeDocument/2006/relationships/slideMaster" Target="../slideMasters/slideMaster2.xml"/><Relationship Id="rId1" Type="http://schemas.openxmlformats.org/officeDocument/2006/relationships/tags" Target="../tags/tag24.xml"/><Relationship Id="rId2" Type="http://schemas.openxmlformats.org/officeDocument/2006/relationships/tags" Target="../tags/tag25.xml"/></Relationships>
</file>

<file path=ppt/slideLayouts/_rels/slideLayout200.xml.rels><?xml version="1.0" encoding="UTF-8" standalone="yes"?>
<Relationships xmlns="http://schemas.openxmlformats.org/package/2006/relationships"><Relationship Id="rId3" Type="http://schemas.openxmlformats.org/officeDocument/2006/relationships/tags" Target="../tags/tag249.xml"/><Relationship Id="rId4" Type="http://schemas.openxmlformats.org/officeDocument/2006/relationships/slideMaster" Target="../slideMasters/slideMaster16.xml"/><Relationship Id="rId1" Type="http://schemas.openxmlformats.org/officeDocument/2006/relationships/tags" Target="../tags/tag247.xml"/><Relationship Id="rId2" Type="http://schemas.openxmlformats.org/officeDocument/2006/relationships/tags" Target="../tags/tag248.xml"/></Relationships>
</file>

<file path=ppt/slideLayouts/_rels/slideLayout201.xml.rels><?xml version="1.0" encoding="UTF-8" standalone="yes"?>
<Relationships xmlns="http://schemas.openxmlformats.org/package/2006/relationships"><Relationship Id="rId3" Type="http://schemas.openxmlformats.org/officeDocument/2006/relationships/tags" Target="../tags/tag252.xml"/><Relationship Id="rId4" Type="http://schemas.openxmlformats.org/officeDocument/2006/relationships/slideMaster" Target="../slideMasters/slideMaster16.xml"/><Relationship Id="rId1" Type="http://schemas.openxmlformats.org/officeDocument/2006/relationships/tags" Target="../tags/tag250.xml"/><Relationship Id="rId2" Type="http://schemas.openxmlformats.org/officeDocument/2006/relationships/tags" Target="../tags/tag251.xml"/></Relationships>
</file>

<file path=ppt/slideLayouts/_rels/slideLayout202.xml.rels><?xml version="1.0" encoding="UTF-8" standalone="yes"?>
<Relationships xmlns="http://schemas.openxmlformats.org/package/2006/relationships"><Relationship Id="rId3" Type="http://schemas.openxmlformats.org/officeDocument/2006/relationships/tags" Target="../tags/tag255.xml"/><Relationship Id="rId4" Type="http://schemas.openxmlformats.org/officeDocument/2006/relationships/slideMaster" Target="../slideMasters/slideMaster16.xml"/><Relationship Id="rId1" Type="http://schemas.openxmlformats.org/officeDocument/2006/relationships/tags" Target="../tags/tag253.xml"/><Relationship Id="rId2" Type="http://schemas.openxmlformats.org/officeDocument/2006/relationships/tags" Target="../tags/tag254.xml"/></Relationships>
</file>

<file path=ppt/slideLayouts/_rels/slideLayout203.xml.rels><?xml version="1.0" encoding="UTF-8" standalone="yes"?>
<Relationships xmlns="http://schemas.openxmlformats.org/package/2006/relationships"><Relationship Id="rId3" Type="http://schemas.openxmlformats.org/officeDocument/2006/relationships/tags" Target="../tags/tag258.xml"/><Relationship Id="rId4" Type="http://schemas.openxmlformats.org/officeDocument/2006/relationships/slideMaster" Target="../slideMasters/slideMaster16.xml"/><Relationship Id="rId1" Type="http://schemas.openxmlformats.org/officeDocument/2006/relationships/tags" Target="../tags/tag256.xml"/><Relationship Id="rId2" Type="http://schemas.openxmlformats.org/officeDocument/2006/relationships/tags" Target="../tags/tag257.xml"/></Relationships>
</file>

<file path=ppt/slideLayouts/_rels/slideLayout204.xml.rels><?xml version="1.0" encoding="UTF-8" standalone="yes"?>
<Relationships xmlns="http://schemas.openxmlformats.org/package/2006/relationships"><Relationship Id="rId3" Type="http://schemas.openxmlformats.org/officeDocument/2006/relationships/tags" Target="../tags/tag261.xml"/><Relationship Id="rId4" Type="http://schemas.openxmlformats.org/officeDocument/2006/relationships/slideMaster" Target="../slideMasters/slideMaster16.xml"/><Relationship Id="rId1" Type="http://schemas.openxmlformats.org/officeDocument/2006/relationships/tags" Target="../tags/tag259.xml"/><Relationship Id="rId2" Type="http://schemas.openxmlformats.org/officeDocument/2006/relationships/tags" Target="../tags/tag260.xml"/></Relationships>
</file>

<file path=ppt/slideLayouts/_rels/slideLayout205.xml.rels><?xml version="1.0" encoding="UTF-8" standalone="yes"?>
<Relationships xmlns="http://schemas.openxmlformats.org/package/2006/relationships"><Relationship Id="rId3" Type="http://schemas.openxmlformats.org/officeDocument/2006/relationships/tags" Target="../tags/tag267.xml"/><Relationship Id="rId4" Type="http://schemas.openxmlformats.org/officeDocument/2006/relationships/slideMaster" Target="../slideMasters/slideMaster17.xml"/><Relationship Id="rId1" Type="http://schemas.openxmlformats.org/officeDocument/2006/relationships/tags" Target="../tags/tag265.xml"/><Relationship Id="rId2" Type="http://schemas.openxmlformats.org/officeDocument/2006/relationships/tags" Target="../tags/tag266.xml"/></Relationships>
</file>

<file path=ppt/slideLayouts/_rels/slideLayout206.xml.rels><?xml version="1.0" encoding="UTF-8" standalone="yes"?>
<Relationships xmlns="http://schemas.openxmlformats.org/package/2006/relationships"><Relationship Id="rId3" Type="http://schemas.openxmlformats.org/officeDocument/2006/relationships/tags" Target="../tags/tag275.xml"/><Relationship Id="rId4" Type="http://schemas.openxmlformats.org/officeDocument/2006/relationships/slideMaster" Target="../slideMasters/slideMaster18.xml"/><Relationship Id="rId1" Type="http://schemas.openxmlformats.org/officeDocument/2006/relationships/tags" Target="../tags/tag273.xml"/><Relationship Id="rId2" Type="http://schemas.openxmlformats.org/officeDocument/2006/relationships/tags" Target="../tags/tag274.xml"/></Relationships>
</file>

<file path=ppt/slideLayouts/_rels/slideLayout207.xml.rels><?xml version="1.0" encoding="UTF-8" standalone="yes"?>
<Relationships xmlns="http://schemas.openxmlformats.org/package/2006/relationships"><Relationship Id="rId1" Type="http://schemas.openxmlformats.org/officeDocument/2006/relationships/tags" Target="../tags/tag278.xml"/><Relationship Id="rId2" Type="http://schemas.openxmlformats.org/officeDocument/2006/relationships/tags" Target="../tags/tag279.xml"/><Relationship Id="rId3"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tags" Target="../tags/tag280.xml"/><Relationship Id="rId2" Type="http://schemas.openxmlformats.org/officeDocument/2006/relationships/tags" Target="../tags/tag281.xml"/><Relationship Id="rId3"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tags" Target="../tags/tag282.xml"/><Relationship Id="rId2" Type="http://schemas.openxmlformats.org/officeDocument/2006/relationships/tags" Target="../tags/tag283.xml"/><Relationship Id="rId3"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3" Type="http://schemas.openxmlformats.org/officeDocument/2006/relationships/tags" Target="../tags/tag29.xml"/><Relationship Id="rId4" Type="http://schemas.openxmlformats.org/officeDocument/2006/relationships/slideMaster" Target="../slideMasters/slideMaster2.xml"/><Relationship Id="rId1" Type="http://schemas.openxmlformats.org/officeDocument/2006/relationships/tags" Target="../tags/tag27.xml"/><Relationship Id="rId2" Type="http://schemas.openxmlformats.org/officeDocument/2006/relationships/tags" Target="../tags/tag28.xml"/></Relationships>
</file>

<file path=ppt/slideLayouts/_rels/slideLayout210.xml.rels><?xml version="1.0" encoding="UTF-8" standalone="yes"?>
<Relationships xmlns="http://schemas.openxmlformats.org/package/2006/relationships"><Relationship Id="rId1" Type="http://schemas.openxmlformats.org/officeDocument/2006/relationships/tags" Target="../tags/tag284.xml"/><Relationship Id="rId2" Type="http://schemas.openxmlformats.org/officeDocument/2006/relationships/tags" Target="../tags/tag285.xml"/><Relationship Id="rId3" Type="http://schemas.openxmlformats.org/officeDocument/2006/relationships/slideMaster" Target="../slideMasters/slideMaster19.xml"/></Relationships>
</file>

<file path=ppt/slideLayouts/_rels/slideLayout211.xml.rels><?xml version="1.0" encoding="UTF-8" standalone="yes"?>
<Relationships xmlns="http://schemas.openxmlformats.org/package/2006/relationships"><Relationship Id="rId1" Type="http://schemas.openxmlformats.org/officeDocument/2006/relationships/tags" Target="../tags/tag286.xml"/><Relationship Id="rId2" Type="http://schemas.openxmlformats.org/officeDocument/2006/relationships/tags" Target="../tags/tag287.xml"/><Relationship Id="rId3" Type="http://schemas.openxmlformats.org/officeDocument/2006/relationships/slideMaster" Target="../slideMasters/slideMaster19.xml"/></Relationships>
</file>

<file path=ppt/slideLayouts/_rels/slideLayout212.xml.rels><?xml version="1.0" encoding="UTF-8" standalone="yes"?>
<Relationships xmlns="http://schemas.openxmlformats.org/package/2006/relationships"><Relationship Id="rId1" Type="http://schemas.openxmlformats.org/officeDocument/2006/relationships/tags" Target="../tags/tag288.xml"/><Relationship Id="rId2" Type="http://schemas.openxmlformats.org/officeDocument/2006/relationships/tags" Target="../tags/tag289.xml"/><Relationship Id="rId3" Type="http://schemas.openxmlformats.org/officeDocument/2006/relationships/slideMaster" Target="../slideMasters/slideMaster19.xml"/></Relationships>
</file>

<file path=ppt/slideLayouts/_rels/slideLayout213.xml.rels><?xml version="1.0" encoding="UTF-8" standalone="yes"?>
<Relationships xmlns="http://schemas.openxmlformats.org/package/2006/relationships"><Relationship Id="rId1" Type="http://schemas.openxmlformats.org/officeDocument/2006/relationships/tags" Target="../tags/tag290.xml"/><Relationship Id="rId2" Type="http://schemas.openxmlformats.org/officeDocument/2006/relationships/tags" Target="../tags/tag291.xml"/><Relationship Id="rId3" Type="http://schemas.openxmlformats.org/officeDocument/2006/relationships/slideMaster" Target="../slideMasters/slideMaster19.xml"/></Relationships>
</file>

<file path=ppt/slideLayouts/_rels/slideLayout214.xml.rels><?xml version="1.0" encoding="UTF-8" standalone="yes"?>
<Relationships xmlns="http://schemas.openxmlformats.org/package/2006/relationships"><Relationship Id="rId1" Type="http://schemas.openxmlformats.org/officeDocument/2006/relationships/tags" Target="../tags/tag292.xml"/><Relationship Id="rId2" Type="http://schemas.openxmlformats.org/officeDocument/2006/relationships/tags" Target="../tags/tag293.xml"/><Relationship Id="rId3" Type="http://schemas.openxmlformats.org/officeDocument/2006/relationships/slideMaster" Target="../slideMasters/slideMaster19.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3" Type="http://schemas.openxmlformats.org/officeDocument/2006/relationships/tags" Target="../tags/tag32.xml"/><Relationship Id="rId4" Type="http://schemas.openxmlformats.org/officeDocument/2006/relationships/slideMaster" Target="../slideMasters/slideMaster2.xml"/><Relationship Id="rId1" Type="http://schemas.openxmlformats.org/officeDocument/2006/relationships/tags" Target="../tags/tag30.xml"/><Relationship Id="rId2" Type="http://schemas.openxmlformats.org/officeDocument/2006/relationships/tags" Target="../tags/tag31.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4.xml.rels><?xml version="1.0" encoding="UTF-8" standalone="yes"?>
<Relationships xmlns="http://schemas.openxmlformats.org/package/2006/relationships"><Relationship Id="rId1" Type="http://schemas.openxmlformats.org/officeDocument/2006/relationships/tags" Target="../tags/tag299.xml"/><Relationship Id="rId2" Type="http://schemas.openxmlformats.org/officeDocument/2006/relationships/slideMaster" Target="../slideMasters/slideMaster20.xml"/></Relationships>
</file>

<file path=ppt/slideLayouts/_rels/slideLayout225.xml.rels><?xml version="1.0" encoding="UTF-8" standalone="yes"?>
<Relationships xmlns="http://schemas.openxmlformats.org/package/2006/relationships"><Relationship Id="rId1" Type="http://schemas.openxmlformats.org/officeDocument/2006/relationships/tags" Target="../tags/tag300.xml"/><Relationship Id="rId2" Type="http://schemas.openxmlformats.org/officeDocument/2006/relationships/slideMaster" Target="../slideMasters/slideMaster20.xml"/></Relationships>
</file>

<file path=ppt/slideLayouts/_rels/slideLayout226.xml.rels><?xml version="1.0" encoding="UTF-8" standalone="yes"?>
<Relationships xmlns="http://schemas.openxmlformats.org/package/2006/relationships"><Relationship Id="rId1" Type="http://schemas.openxmlformats.org/officeDocument/2006/relationships/tags" Target="../tags/tag301.xml"/><Relationship Id="rId2" Type="http://schemas.openxmlformats.org/officeDocument/2006/relationships/slideMaster" Target="../slideMasters/slideMaster20.xml"/></Relationships>
</file>

<file path=ppt/slideLayouts/_rels/slideLayout227.xml.rels><?xml version="1.0" encoding="UTF-8" standalone="yes"?>
<Relationships xmlns="http://schemas.openxmlformats.org/package/2006/relationships"><Relationship Id="rId1" Type="http://schemas.openxmlformats.org/officeDocument/2006/relationships/tags" Target="../tags/tag307.xml"/><Relationship Id="rId2"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tags" Target="../tags/tag308.xml"/><Relationship Id="rId2"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tags" Target="../tags/tag309.xml"/><Relationship Id="rId2"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3" Type="http://schemas.openxmlformats.org/officeDocument/2006/relationships/tags" Target="../tags/tag35.xml"/><Relationship Id="rId4" Type="http://schemas.openxmlformats.org/officeDocument/2006/relationships/slideMaster" Target="../slideMasters/slideMaster2.xml"/><Relationship Id="rId1" Type="http://schemas.openxmlformats.org/officeDocument/2006/relationships/tags" Target="../tags/tag33.xml"/><Relationship Id="rId2" Type="http://schemas.openxmlformats.org/officeDocument/2006/relationships/tags" Target="../tags/tag34.xml"/></Relationships>
</file>

<file path=ppt/slideLayouts/_rels/slideLayout230.xml.rels><?xml version="1.0" encoding="UTF-8" standalone="yes"?>
<Relationships xmlns="http://schemas.openxmlformats.org/package/2006/relationships"><Relationship Id="rId1" Type="http://schemas.openxmlformats.org/officeDocument/2006/relationships/tags" Target="../tags/tag310.xml"/><Relationship Id="rId2"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tags" Target="../tags/tag311.xml"/><Relationship Id="rId2"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tags" Target="../tags/tag312.xml"/><Relationship Id="rId2" Type="http://schemas.openxmlformats.org/officeDocument/2006/relationships/slideMaster" Target="../slideMasters/slideMaster21.xml"/></Relationships>
</file>

<file path=ppt/slideLayouts/_rels/slideLayout233.xml.rels><?xml version="1.0" encoding="UTF-8" standalone="yes"?>
<Relationships xmlns="http://schemas.openxmlformats.org/package/2006/relationships"><Relationship Id="rId1" Type="http://schemas.openxmlformats.org/officeDocument/2006/relationships/tags" Target="../tags/tag313.xml"/><Relationship Id="rId2" Type="http://schemas.openxmlformats.org/officeDocument/2006/relationships/slideMaster" Target="../slideMasters/slideMaster21.xml"/></Relationships>
</file>

<file path=ppt/slideLayouts/_rels/slideLayout234.xml.rels><?xml version="1.0" encoding="UTF-8" standalone="yes"?>
<Relationships xmlns="http://schemas.openxmlformats.org/package/2006/relationships"><Relationship Id="rId1" Type="http://schemas.openxmlformats.org/officeDocument/2006/relationships/tags" Target="../tags/tag314.xml"/><Relationship Id="rId2" Type="http://schemas.openxmlformats.org/officeDocument/2006/relationships/slideMaster" Target="../slideMasters/slideMaster21.xml"/></Relationships>
</file>

<file path=ppt/slideLayouts/_rels/slideLayout235.xml.rels><?xml version="1.0" encoding="UTF-8" standalone="yes"?>
<Relationships xmlns="http://schemas.openxmlformats.org/package/2006/relationships"><Relationship Id="rId1" Type="http://schemas.openxmlformats.org/officeDocument/2006/relationships/tags" Target="../tags/tag315.xml"/><Relationship Id="rId2" Type="http://schemas.openxmlformats.org/officeDocument/2006/relationships/slideMaster" Target="../slideMasters/slideMaster21.xml"/></Relationships>
</file>

<file path=ppt/slideLayouts/_rels/slideLayout236.xml.rels><?xml version="1.0" encoding="UTF-8" standalone="yes"?>
<Relationships xmlns="http://schemas.openxmlformats.org/package/2006/relationships"><Relationship Id="rId1" Type="http://schemas.openxmlformats.org/officeDocument/2006/relationships/tags" Target="../tags/tag316.xml"/><Relationship Id="rId2" Type="http://schemas.openxmlformats.org/officeDocument/2006/relationships/slideMaster" Target="../slideMasters/slideMaster21.xml"/></Relationships>
</file>

<file path=ppt/slideLayouts/_rels/slideLayout237.xml.rels><?xml version="1.0" encoding="UTF-8" standalone="yes"?>
<Relationships xmlns="http://schemas.openxmlformats.org/package/2006/relationships"><Relationship Id="rId1" Type="http://schemas.openxmlformats.org/officeDocument/2006/relationships/tags" Target="../tags/tag317.xml"/><Relationship Id="rId2" Type="http://schemas.openxmlformats.org/officeDocument/2006/relationships/slideMaster" Target="../slideMasters/slideMaster21.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3" Type="http://schemas.openxmlformats.org/officeDocument/2006/relationships/tags" Target="../tags/tag38.xml"/><Relationship Id="rId4" Type="http://schemas.openxmlformats.org/officeDocument/2006/relationships/slideMaster" Target="../slideMasters/slideMaster2.xml"/><Relationship Id="rId1" Type="http://schemas.openxmlformats.org/officeDocument/2006/relationships/tags" Target="../tags/tag36.xml"/><Relationship Id="rId2" Type="http://schemas.openxmlformats.org/officeDocument/2006/relationships/tags" Target="../tags/tag37.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6.xml.rels><?xml version="1.0" encoding="UTF-8" standalone="yes"?>
<Relationships xmlns="http://schemas.openxmlformats.org/package/2006/relationships"><Relationship Id="rId1" Type="http://schemas.openxmlformats.org/officeDocument/2006/relationships/tags" Target="../tags/tag323.xml"/><Relationship Id="rId2" Type="http://schemas.openxmlformats.org/officeDocument/2006/relationships/slideMaster" Target="../slideMasters/slideMaster22.xml"/></Relationships>
</file>

<file path=ppt/slideLayouts/_rels/slideLayout247.xml.rels><?xml version="1.0" encoding="UTF-8" standalone="yes"?>
<Relationships xmlns="http://schemas.openxmlformats.org/package/2006/relationships"><Relationship Id="rId1" Type="http://schemas.openxmlformats.org/officeDocument/2006/relationships/tags" Target="../tags/tag324.xml"/><Relationship Id="rId2" Type="http://schemas.openxmlformats.org/officeDocument/2006/relationships/slideMaster" Target="../slideMasters/slideMaster22.xml"/></Relationships>
</file>

<file path=ppt/slideLayouts/_rels/slideLayout248.xml.rels><?xml version="1.0" encoding="UTF-8" standalone="yes"?>
<Relationships xmlns="http://schemas.openxmlformats.org/package/2006/relationships"><Relationship Id="rId1" Type="http://schemas.openxmlformats.org/officeDocument/2006/relationships/tags" Target="../tags/tag325.xml"/><Relationship Id="rId2" Type="http://schemas.openxmlformats.org/officeDocument/2006/relationships/slideMaster" Target="../slideMasters/slideMaster22.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xml.rels><?xml version="1.0" encoding="UTF-8" standalone="yes"?>
<Relationships xmlns="http://schemas.openxmlformats.org/package/2006/relationships"><Relationship Id="rId3" Type="http://schemas.openxmlformats.org/officeDocument/2006/relationships/tags" Target="../tags/tag41.xml"/><Relationship Id="rId4" Type="http://schemas.openxmlformats.org/officeDocument/2006/relationships/slideMaster" Target="../slideMasters/slideMaster2.xml"/><Relationship Id="rId1" Type="http://schemas.openxmlformats.org/officeDocument/2006/relationships/tags" Target="../tags/tag39.xml"/><Relationship Id="rId2" Type="http://schemas.openxmlformats.org/officeDocument/2006/relationships/tags" Target="../tags/tag40.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xml.rels><?xml version="1.0" encoding="UTF-8" standalone="yes"?>
<Relationships xmlns="http://schemas.openxmlformats.org/package/2006/relationships"><Relationship Id="rId1" Type="http://schemas.openxmlformats.org/officeDocument/2006/relationships/tags" Target="../tags/tag42.xml"/><Relationship Id="rId2"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2.xml.rels><?xml version="1.0" encoding="UTF-8" standalone="yes"?>
<Relationships xmlns="http://schemas.openxmlformats.org/package/2006/relationships"><Relationship Id="rId3" Type="http://schemas.openxmlformats.org/officeDocument/2006/relationships/tags" Target="../tags/tag336.xml"/><Relationship Id="rId4" Type="http://schemas.openxmlformats.org/officeDocument/2006/relationships/slideMaster" Target="../slideMasters/slideMaster24.xml"/><Relationship Id="rId1" Type="http://schemas.openxmlformats.org/officeDocument/2006/relationships/tags" Target="../tags/tag334.xml"/><Relationship Id="rId2" Type="http://schemas.openxmlformats.org/officeDocument/2006/relationships/tags" Target="../tags/tag335.xml"/></Relationships>
</file>

<file path=ppt/slideLayouts/_rels/slideLayout263.xml.rels><?xml version="1.0" encoding="UTF-8" standalone="yes"?>
<Relationships xmlns="http://schemas.openxmlformats.org/package/2006/relationships"><Relationship Id="rId3" Type="http://schemas.openxmlformats.org/officeDocument/2006/relationships/tags" Target="../tags/tag339.xml"/><Relationship Id="rId4" Type="http://schemas.openxmlformats.org/officeDocument/2006/relationships/slideMaster" Target="../slideMasters/slideMaster24.xml"/><Relationship Id="rId1" Type="http://schemas.openxmlformats.org/officeDocument/2006/relationships/tags" Target="../tags/tag337.xml"/><Relationship Id="rId2" Type="http://schemas.openxmlformats.org/officeDocument/2006/relationships/tags" Target="../tags/tag338.xml"/></Relationships>
</file>

<file path=ppt/slideLayouts/_rels/slideLayout264.xml.rels><?xml version="1.0" encoding="UTF-8" standalone="yes"?>
<Relationships xmlns="http://schemas.openxmlformats.org/package/2006/relationships"><Relationship Id="rId3" Type="http://schemas.openxmlformats.org/officeDocument/2006/relationships/tags" Target="../tags/tag342.xml"/><Relationship Id="rId4" Type="http://schemas.openxmlformats.org/officeDocument/2006/relationships/slideMaster" Target="../slideMasters/slideMaster24.xml"/><Relationship Id="rId1" Type="http://schemas.openxmlformats.org/officeDocument/2006/relationships/tags" Target="../tags/tag340.xml"/><Relationship Id="rId2" Type="http://schemas.openxmlformats.org/officeDocument/2006/relationships/tags" Target="../tags/tag341.xml"/></Relationships>
</file>

<file path=ppt/slideLayouts/_rels/slideLayout265.xml.rels><?xml version="1.0" encoding="UTF-8" standalone="yes"?>
<Relationships xmlns="http://schemas.openxmlformats.org/package/2006/relationships"><Relationship Id="rId3" Type="http://schemas.openxmlformats.org/officeDocument/2006/relationships/tags" Target="../tags/tag345.xml"/><Relationship Id="rId4" Type="http://schemas.openxmlformats.org/officeDocument/2006/relationships/slideMaster" Target="../slideMasters/slideMaster24.xml"/><Relationship Id="rId1" Type="http://schemas.openxmlformats.org/officeDocument/2006/relationships/tags" Target="../tags/tag343.xml"/><Relationship Id="rId2" Type="http://schemas.openxmlformats.org/officeDocument/2006/relationships/tags" Target="../tags/tag344.xml"/></Relationships>
</file>

<file path=ppt/slideLayouts/_rels/slideLayout266.xml.rels><?xml version="1.0" encoding="UTF-8" standalone="yes"?>
<Relationships xmlns="http://schemas.openxmlformats.org/package/2006/relationships"><Relationship Id="rId3" Type="http://schemas.openxmlformats.org/officeDocument/2006/relationships/tags" Target="../tags/tag348.xml"/><Relationship Id="rId4" Type="http://schemas.openxmlformats.org/officeDocument/2006/relationships/slideMaster" Target="../slideMasters/slideMaster24.xml"/><Relationship Id="rId1" Type="http://schemas.openxmlformats.org/officeDocument/2006/relationships/tags" Target="../tags/tag346.xml"/><Relationship Id="rId2" Type="http://schemas.openxmlformats.org/officeDocument/2006/relationships/tags" Target="../tags/tag347.xml"/></Relationships>
</file>

<file path=ppt/slideLayouts/_rels/slideLayout267.xml.rels><?xml version="1.0" encoding="UTF-8" standalone="yes"?>
<Relationships xmlns="http://schemas.openxmlformats.org/package/2006/relationships"><Relationship Id="rId3" Type="http://schemas.openxmlformats.org/officeDocument/2006/relationships/tags" Target="../tags/tag351.xml"/><Relationship Id="rId4" Type="http://schemas.openxmlformats.org/officeDocument/2006/relationships/slideMaster" Target="../slideMasters/slideMaster24.xml"/><Relationship Id="rId1" Type="http://schemas.openxmlformats.org/officeDocument/2006/relationships/tags" Target="../tags/tag349.xml"/><Relationship Id="rId2" Type="http://schemas.openxmlformats.org/officeDocument/2006/relationships/tags" Target="../tags/tag350.xml"/></Relationships>
</file>

<file path=ppt/slideLayouts/_rels/slideLayout268.xml.rels><?xml version="1.0" encoding="UTF-8" standalone="yes"?>
<Relationships xmlns="http://schemas.openxmlformats.org/package/2006/relationships"><Relationship Id="rId3" Type="http://schemas.openxmlformats.org/officeDocument/2006/relationships/tags" Target="../tags/tag354.xml"/><Relationship Id="rId4" Type="http://schemas.openxmlformats.org/officeDocument/2006/relationships/slideMaster" Target="../slideMasters/slideMaster24.xml"/><Relationship Id="rId1" Type="http://schemas.openxmlformats.org/officeDocument/2006/relationships/tags" Target="../tags/tag352.xml"/><Relationship Id="rId2" Type="http://schemas.openxmlformats.org/officeDocument/2006/relationships/tags" Target="../tags/tag353.xml"/></Relationships>
</file>

<file path=ppt/slideLayouts/_rels/slideLayout269.xml.rels><?xml version="1.0" encoding="UTF-8" standalone="yes"?>
<Relationships xmlns="http://schemas.openxmlformats.org/package/2006/relationships"><Relationship Id="rId3" Type="http://schemas.openxmlformats.org/officeDocument/2006/relationships/tags" Target="../tags/tag357.xml"/><Relationship Id="rId4" Type="http://schemas.openxmlformats.org/officeDocument/2006/relationships/slideMaster" Target="../slideMasters/slideMaster24.xml"/><Relationship Id="rId1" Type="http://schemas.openxmlformats.org/officeDocument/2006/relationships/tags" Target="../tags/tag355.xml"/><Relationship Id="rId2" Type="http://schemas.openxmlformats.org/officeDocument/2006/relationships/tags" Target="../tags/tag356.xml"/></Relationships>
</file>

<file path=ppt/slideLayouts/_rels/slideLayout27.xml.rels><?xml version="1.0" encoding="UTF-8" standalone="yes"?>
<Relationships xmlns="http://schemas.openxmlformats.org/package/2006/relationships"><Relationship Id="rId3" Type="http://schemas.openxmlformats.org/officeDocument/2006/relationships/tags" Target="../tags/tag45.xml"/><Relationship Id="rId4" Type="http://schemas.openxmlformats.org/officeDocument/2006/relationships/slideMaster" Target="../slideMasters/slideMaster2.xml"/><Relationship Id="rId1" Type="http://schemas.openxmlformats.org/officeDocument/2006/relationships/tags" Target="../tags/tag43.xml"/><Relationship Id="rId2" Type="http://schemas.openxmlformats.org/officeDocument/2006/relationships/tags" Target="../tags/tag44.xml"/></Relationships>
</file>

<file path=ppt/slideLayouts/_rels/slideLayout270.xml.rels><?xml version="1.0" encoding="UTF-8" standalone="yes"?>
<Relationships xmlns="http://schemas.openxmlformats.org/package/2006/relationships"><Relationship Id="rId3" Type="http://schemas.openxmlformats.org/officeDocument/2006/relationships/tags" Target="../tags/tag360.xml"/><Relationship Id="rId4" Type="http://schemas.openxmlformats.org/officeDocument/2006/relationships/slideMaster" Target="../slideMasters/slideMaster24.xml"/><Relationship Id="rId1" Type="http://schemas.openxmlformats.org/officeDocument/2006/relationships/tags" Target="../tags/tag358.xml"/><Relationship Id="rId2" Type="http://schemas.openxmlformats.org/officeDocument/2006/relationships/tags" Target="../tags/tag359.xml"/></Relationships>
</file>

<file path=ppt/slideLayouts/_rels/slideLayout271.xml.rels><?xml version="1.0" encoding="UTF-8" standalone="yes"?>
<Relationships xmlns="http://schemas.openxmlformats.org/package/2006/relationships"><Relationship Id="rId3" Type="http://schemas.openxmlformats.org/officeDocument/2006/relationships/tags" Target="../tags/tag363.xml"/><Relationship Id="rId4" Type="http://schemas.openxmlformats.org/officeDocument/2006/relationships/slideMaster" Target="../slideMasters/slideMaster24.xml"/><Relationship Id="rId1" Type="http://schemas.openxmlformats.org/officeDocument/2006/relationships/tags" Target="../tags/tag361.xml"/><Relationship Id="rId2" Type="http://schemas.openxmlformats.org/officeDocument/2006/relationships/tags" Target="../tags/tag362.xml"/></Relationships>
</file>

<file path=ppt/slideLayouts/_rels/slideLayout272.xml.rels><?xml version="1.0" encoding="UTF-8" standalone="yes"?>
<Relationships xmlns="http://schemas.openxmlformats.org/package/2006/relationships"><Relationship Id="rId3" Type="http://schemas.openxmlformats.org/officeDocument/2006/relationships/tags" Target="../tags/tag366.xml"/><Relationship Id="rId4" Type="http://schemas.openxmlformats.org/officeDocument/2006/relationships/slideMaster" Target="../slideMasters/slideMaster24.xml"/><Relationship Id="rId1" Type="http://schemas.openxmlformats.org/officeDocument/2006/relationships/tags" Target="../tags/tag364.xml"/><Relationship Id="rId2" Type="http://schemas.openxmlformats.org/officeDocument/2006/relationships/tags" Target="../tags/tag365.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6.xml.rels><?xml version="1.0" encoding="UTF-8" standalone="yes"?>
<Relationships xmlns="http://schemas.openxmlformats.org/package/2006/relationships"><Relationship Id="rId3" Type="http://schemas.openxmlformats.org/officeDocument/2006/relationships/tags" Target="../tags/tag377.xml"/><Relationship Id="rId4" Type="http://schemas.openxmlformats.org/officeDocument/2006/relationships/slideMaster" Target="../slideMasters/slideMaster26.xml"/><Relationship Id="rId1" Type="http://schemas.openxmlformats.org/officeDocument/2006/relationships/tags" Target="../tags/tag375.xml"/><Relationship Id="rId2" Type="http://schemas.openxmlformats.org/officeDocument/2006/relationships/tags" Target="../tags/tag376.xml"/></Relationships>
</file>

<file path=ppt/slideLayouts/_rels/slideLayout287.xml.rels><?xml version="1.0" encoding="UTF-8" standalone="yes"?>
<Relationships xmlns="http://schemas.openxmlformats.org/package/2006/relationships"><Relationship Id="rId3" Type="http://schemas.openxmlformats.org/officeDocument/2006/relationships/tags" Target="../tags/tag380.xml"/><Relationship Id="rId4" Type="http://schemas.openxmlformats.org/officeDocument/2006/relationships/slideMaster" Target="../slideMasters/slideMaster26.xml"/><Relationship Id="rId1" Type="http://schemas.openxmlformats.org/officeDocument/2006/relationships/tags" Target="../tags/tag378.xml"/><Relationship Id="rId2" Type="http://schemas.openxmlformats.org/officeDocument/2006/relationships/tags" Target="../tags/tag379.xml"/></Relationships>
</file>

<file path=ppt/slideLayouts/_rels/slideLayout288.xml.rels><?xml version="1.0" encoding="UTF-8" standalone="yes"?>
<Relationships xmlns="http://schemas.openxmlformats.org/package/2006/relationships"><Relationship Id="rId3" Type="http://schemas.openxmlformats.org/officeDocument/2006/relationships/tags" Target="../tags/tag383.xml"/><Relationship Id="rId4" Type="http://schemas.openxmlformats.org/officeDocument/2006/relationships/slideMaster" Target="../slideMasters/slideMaster26.xml"/><Relationship Id="rId1" Type="http://schemas.openxmlformats.org/officeDocument/2006/relationships/tags" Target="../tags/tag381.xml"/><Relationship Id="rId2" Type="http://schemas.openxmlformats.org/officeDocument/2006/relationships/tags" Target="../tags/tag382.xml"/></Relationships>
</file>

<file path=ppt/slideLayouts/_rels/slideLayout289.xml.rels><?xml version="1.0" encoding="UTF-8" standalone="yes"?>
<Relationships xmlns="http://schemas.openxmlformats.org/package/2006/relationships"><Relationship Id="rId3" Type="http://schemas.openxmlformats.org/officeDocument/2006/relationships/tags" Target="../tags/tag386.xml"/><Relationship Id="rId4" Type="http://schemas.openxmlformats.org/officeDocument/2006/relationships/slideMaster" Target="../slideMasters/slideMaster26.xml"/><Relationship Id="rId1" Type="http://schemas.openxmlformats.org/officeDocument/2006/relationships/tags" Target="../tags/tag384.xml"/><Relationship Id="rId2" Type="http://schemas.openxmlformats.org/officeDocument/2006/relationships/tags" Target="../tags/tag38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3" Type="http://schemas.openxmlformats.org/officeDocument/2006/relationships/tags" Target="../tags/tag389.xml"/><Relationship Id="rId4" Type="http://schemas.openxmlformats.org/officeDocument/2006/relationships/slideMaster" Target="../slideMasters/slideMaster26.xml"/><Relationship Id="rId1" Type="http://schemas.openxmlformats.org/officeDocument/2006/relationships/tags" Target="../tags/tag387.xml"/><Relationship Id="rId2" Type="http://schemas.openxmlformats.org/officeDocument/2006/relationships/tags" Target="../tags/tag388.xml"/></Relationships>
</file>

<file path=ppt/slideLayouts/_rels/slideLayout291.xml.rels><?xml version="1.0" encoding="UTF-8" standalone="yes"?>
<Relationships xmlns="http://schemas.openxmlformats.org/package/2006/relationships"><Relationship Id="rId3" Type="http://schemas.openxmlformats.org/officeDocument/2006/relationships/tags" Target="../tags/tag392.xml"/><Relationship Id="rId4" Type="http://schemas.openxmlformats.org/officeDocument/2006/relationships/slideMaster" Target="../slideMasters/slideMaster26.xml"/><Relationship Id="rId1" Type="http://schemas.openxmlformats.org/officeDocument/2006/relationships/tags" Target="../tags/tag390.xml"/><Relationship Id="rId2" Type="http://schemas.openxmlformats.org/officeDocument/2006/relationships/tags" Target="../tags/tag391.xml"/></Relationships>
</file>

<file path=ppt/slideLayouts/_rels/slideLayout292.xml.rels><?xml version="1.0" encoding="UTF-8" standalone="yes"?>
<Relationships xmlns="http://schemas.openxmlformats.org/package/2006/relationships"><Relationship Id="rId3" Type="http://schemas.openxmlformats.org/officeDocument/2006/relationships/tags" Target="../tags/tag395.xml"/><Relationship Id="rId4" Type="http://schemas.openxmlformats.org/officeDocument/2006/relationships/slideMaster" Target="../slideMasters/slideMaster26.xml"/><Relationship Id="rId1" Type="http://schemas.openxmlformats.org/officeDocument/2006/relationships/tags" Target="../tags/tag393.xml"/><Relationship Id="rId2" Type="http://schemas.openxmlformats.org/officeDocument/2006/relationships/tags" Target="../tags/tag394.xml"/></Relationships>
</file>

<file path=ppt/slideLayouts/_rels/slideLayout293.xml.rels><?xml version="1.0" encoding="UTF-8" standalone="yes"?>
<Relationships xmlns="http://schemas.openxmlformats.org/package/2006/relationships"><Relationship Id="rId3" Type="http://schemas.openxmlformats.org/officeDocument/2006/relationships/tags" Target="../tags/tag398.xml"/><Relationship Id="rId4" Type="http://schemas.openxmlformats.org/officeDocument/2006/relationships/slideMaster" Target="../slideMasters/slideMaster26.xml"/><Relationship Id="rId1" Type="http://schemas.openxmlformats.org/officeDocument/2006/relationships/tags" Target="../tags/tag396.xml"/><Relationship Id="rId2" Type="http://schemas.openxmlformats.org/officeDocument/2006/relationships/tags" Target="../tags/tag397.xml"/></Relationships>
</file>

<file path=ppt/slideLayouts/_rels/slideLayout294.xml.rels><?xml version="1.0" encoding="UTF-8" standalone="yes"?>
<Relationships xmlns="http://schemas.openxmlformats.org/package/2006/relationships"><Relationship Id="rId3" Type="http://schemas.openxmlformats.org/officeDocument/2006/relationships/tags" Target="../tags/tag401.xml"/><Relationship Id="rId4" Type="http://schemas.openxmlformats.org/officeDocument/2006/relationships/slideMaster" Target="../slideMasters/slideMaster26.xml"/><Relationship Id="rId1" Type="http://schemas.openxmlformats.org/officeDocument/2006/relationships/tags" Target="../tags/tag399.xml"/><Relationship Id="rId2" Type="http://schemas.openxmlformats.org/officeDocument/2006/relationships/tags" Target="../tags/tag400.xml"/></Relationships>
</file>

<file path=ppt/slideLayouts/_rels/slideLayout295.xml.rels><?xml version="1.0" encoding="UTF-8" standalone="yes"?>
<Relationships xmlns="http://schemas.openxmlformats.org/package/2006/relationships"><Relationship Id="rId3" Type="http://schemas.openxmlformats.org/officeDocument/2006/relationships/tags" Target="../tags/tag404.xml"/><Relationship Id="rId4" Type="http://schemas.openxmlformats.org/officeDocument/2006/relationships/slideMaster" Target="../slideMasters/slideMaster26.xml"/><Relationship Id="rId1" Type="http://schemas.openxmlformats.org/officeDocument/2006/relationships/tags" Target="../tags/tag402.xml"/><Relationship Id="rId2" Type="http://schemas.openxmlformats.org/officeDocument/2006/relationships/tags" Target="../tags/tag403.xml"/></Relationships>
</file>

<file path=ppt/slideLayouts/_rels/slideLayout296.xml.rels><?xml version="1.0" encoding="UTF-8" standalone="yes"?>
<Relationships xmlns="http://schemas.openxmlformats.org/package/2006/relationships"><Relationship Id="rId3" Type="http://schemas.openxmlformats.org/officeDocument/2006/relationships/tags" Target="../tags/tag407.xml"/><Relationship Id="rId4" Type="http://schemas.openxmlformats.org/officeDocument/2006/relationships/slideMaster" Target="../slideMasters/slideMaster26.xml"/><Relationship Id="rId1" Type="http://schemas.openxmlformats.org/officeDocument/2006/relationships/tags" Target="../tags/tag405.xml"/><Relationship Id="rId2" Type="http://schemas.openxmlformats.org/officeDocument/2006/relationships/tags" Target="../tags/tag406.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3.xml.rels><?xml version="1.0" encoding="UTF-8" standalone="yes"?>
<Relationships xmlns="http://schemas.openxmlformats.org/package/2006/relationships"><Relationship Id="rId1" Type="http://schemas.openxmlformats.org/officeDocument/2006/relationships/tags" Target="../tags/tag421.xml"/><Relationship Id="rId2" Type="http://schemas.openxmlformats.org/officeDocument/2006/relationships/tags" Target="../tags/tag422.xml"/><Relationship Id="rId3" Type="http://schemas.openxmlformats.org/officeDocument/2006/relationships/slideMaster" Target="../slideMasters/slideMaster29.xml"/></Relationships>
</file>

<file path=ppt/slideLayouts/_rels/slideLayout324.xml.rels><?xml version="1.0" encoding="UTF-8" standalone="yes"?>
<Relationships xmlns="http://schemas.openxmlformats.org/package/2006/relationships"><Relationship Id="rId1" Type="http://schemas.openxmlformats.org/officeDocument/2006/relationships/tags" Target="../tags/tag423.xml"/><Relationship Id="rId2" Type="http://schemas.openxmlformats.org/officeDocument/2006/relationships/tags" Target="../tags/tag424.xml"/><Relationship Id="rId3" Type="http://schemas.openxmlformats.org/officeDocument/2006/relationships/slideMaster" Target="../slideMasters/slideMaster29.xml"/></Relationships>
</file>

<file path=ppt/slideLayouts/_rels/slideLayout325.xml.rels><?xml version="1.0" encoding="UTF-8" standalone="yes"?>
<Relationships xmlns="http://schemas.openxmlformats.org/package/2006/relationships"><Relationship Id="rId1" Type="http://schemas.openxmlformats.org/officeDocument/2006/relationships/tags" Target="../tags/tag433.xml"/><Relationship Id="rId2" Type="http://schemas.openxmlformats.org/officeDocument/2006/relationships/tags" Target="../tags/tag434.xml"/><Relationship Id="rId3" Type="http://schemas.openxmlformats.org/officeDocument/2006/relationships/slideMaster" Target="../slideMasters/slideMaster30.xml"/></Relationships>
</file>

<file path=ppt/slideLayouts/_rels/slideLayout326.xml.rels><?xml version="1.0" encoding="UTF-8" standalone="yes"?>
<Relationships xmlns="http://schemas.openxmlformats.org/package/2006/relationships"><Relationship Id="rId1" Type="http://schemas.openxmlformats.org/officeDocument/2006/relationships/tags" Target="../tags/tag435.xml"/><Relationship Id="rId2" Type="http://schemas.openxmlformats.org/officeDocument/2006/relationships/tags" Target="../tags/tag436.xml"/><Relationship Id="rId3" Type="http://schemas.openxmlformats.org/officeDocument/2006/relationships/slideMaster" Target="../slideMasters/slideMaster30.xml"/></Relationships>
</file>

<file path=ppt/slideLayouts/_rels/slideLayout327.xml.rels><?xml version="1.0" encoding="UTF-8" standalone="yes"?>
<Relationships xmlns="http://schemas.openxmlformats.org/package/2006/relationships"><Relationship Id="rId1" Type="http://schemas.openxmlformats.org/officeDocument/2006/relationships/tags" Target="../tags/tag437.xml"/><Relationship Id="rId2" Type="http://schemas.openxmlformats.org/officeDocument/2006/relationships/tags" Target="../tags/tag438.xml"/><Relationship Id="rId3" Type="http://schemas.openxmlformats.org/officeDocument/2006/relationships/slideMaster" Target="../slideMasters/slideMaster30.xml"/></Relationships>
</file>

<file path=ppt/slideLayouts/_rels/slideLayout328.xml.rels><?xml version="1.0" encoding="UTF-8" standalone="yes"?>
<Relationships xmlns="http://schemas.openxmlformats.org/package/2006/relationships"><Relationship Id="rId1" Type="http://schemas.openxmlformats.org/officeDocument/2006/relationships/tags" Target="../tags/tag439.xml"/><Relationship Id="rId2" Type="http://schemas.openxmlformats.org/officeDocument/2006/relationships/tags" Target="../tags/tag440.xml"/><Relationship Id="rId3" Type="http://schemas.openxmlformats.org/officeDocument/2006/relationships/slideMaster" Target="../slideMasters/slideMaster30.xml"/></Relationships>
</file>

<file path=ppt/slideLayouts/_rels/slideLayout329.xml.rels><?xml version="1.0" encoding="UTF-8" standalone="yes"?>
<Relationships xmlns="http://schemas.openxmlformats.org/package/2006/relationships"><Relationship Id="rId1" Type="http://schemas.openxmlformats.org/officeDocument/2006/relationships/tags" Target="../tags/tag441.xml"/><Relationship Id="rId2" Type="http://schemas.openxmlformats.org/officeDocument/2006/relationships/tags" Target="../tags/tag442.xml"/><Relationship Id="rId3" Type="http://schemas.openxmlformats.org/officeDocument/2006/relationships/slideMaster" Target="../slideMasters/slideMaster30.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tags" Target="../tags/tag443.xml"/><Relationship Id="rId2" Type="http://schemas.openxmlformats.org/officeDocument/2006/relationships/tags" Target="../tags/tag444.xml"/><Relationship Id="rId3" Type="http://schemas.openxmlformats.org/officeDocument/2006/relationships/slideMaster" Target="../slideMasters/slideMaster30.xml"/></Relationships>
</file>

<file path=ppt/slideLayouts/_rels/slideLayout331.xml.rels><?xml version="1.0" encoding="UTF-8" standalone="yes"?>
<Relationships xmlns="http://schemas.openxmlformats.org/package/2006/relationships"><Relationship Id="rId1" Type="http://schemas.openxmlformats.org/officeDocument/2006/relationships/tags" Target="../tags/tag445.xml"/><Relationship Id="rId2" Type="http://schemas.openxmlformats.org/officeDocument/2006/relationships/tags" Target="../tags/tag446.xml"/><Relationship Id="rId3" Type="http://schemas.openxmlformats.org/officeDocument/2006/relationships/slideMaster" Target="../slideMasters/slideMaster30.xml"/></Relationships>
</file>

<file path=ppt/slideLayouts/_rels/slideLayout332.xml.rels><?xml version="1.0" encoding="UTF-8" standalone="yes"?>
<Relationships xmlns="http://schemas.openxmlformats.org/package/2006/relationships"><Relationship Id="rId1" Type="http://schemas.openxmlformats.org/officeDocument/2006/relationships/tags" Target="../tags/tag447.xml"/><Relationship Id="rId2" Type="http://schemas.openxmlformats.org/officeDocument/2006/relationships/tags" Target="../tags/tag448.xml"/><Relationship Id="rId3" Type="http://schemas.openxmlformats.org/officeDocument/2006/relationships/slideMaster" Target="../slideMasters/slideMaster30.xml"/></Relationships>
</file>

<file path=ppt/slideLayouts/_rels/slideLayout333.xml.rels><?xml version="1.0" encoding="UTF-8" standalone="yes"?>
<Relationships xmlns="http://schemas.openxmlformats.org/package/2006/relationships"><Relationship Id="rId1" Type="http://schemas.openxmlformats.org/officeDocument/2006/relationships/tags" Target="../tags/tag449.xml"/><Relationship Id="rId2" Type="http://schemas.openxmlformats.org/officeDocument/2006/relationships/tags" Target="../tags/tag450.xml"/><Relationship Id="rId3" Type="http://schemas.openxmlformats.org/officeDocument/2006/relationships/slideMaster" Target="../slideMasters/slideMaster30.xml"/></Relationships>
</file>

<file path=ppt/slideLayouts/_rels/slideLayout334.xml.rels><?xml version="1.0" encoding="UTF-8" standalone="yes"?>
<Relationships xmlns="http://schemas.openxmlformats.org/package/2006/relationships"><Relationship Id="rId1" Type="http://schemas.openxmlformats.org/officeDocument/2006/relationships/tags" Target="../tags/tag451.xml"/><Relationship Id="rId2" Type="http://schemas.openxmlformats.org/officeDocument/2006/relationships/tags" Target="../tags/tag452.xml"/><Relationship Id="rId3" Type="http://schemas.openxmlformats.org/officeDocument/2006/relationships/slideMaster" Target="../slideMasters/slideMaster30.xml"/></Relationships>
</file>

<file path=ppt/slideLayouts/_rels/slideLayout335.xml.rels><?xml version="1.0" encoding="UTF-8" standalone="yes"?>
<Relationships xmlns="http://schemas.openxmlformats.org/package/2006/relationships"><Relationship Id="rId1" Type="http://schemas.openxmlformats.org/officeDocument/2006/relationships/tags" Target="../tags/tag453.xml"/><Relationship Id="rId2" Type="http://schemas.openxmlformats.org/officeDocument/2006/relationships/tags" Target="../tags/tag454.xml"/><Relationship Id="rId3" Type="http://schemas.openxmlformats.org/officeDocument/2006/relationships/slideMaster" Target="../slideMasters/slideMaster30.xml"/></Relationships>
</file>

<file path=ppt/slideLayouts/_rels/slideLayout336.xml.rels><?xml version="1.0" encoding="UTF-8" standalone="yes"?>
<Relationships xmlns="http://schemas.openxmlformats.org/package/2006/relationships"><Relationship Id="rId3" Type="http://schemas.openxmlformats.org/officeDocument/2006/relationships/tags" Target="../tags/tag474.xml"/><Relationship Id="rId4" Type="http://schemas.openxmlformats.org/officeDocument/2006/relationships/slideMaster" Target="../slideMasters/slideMaster31.xml"/><Relationship Id="rId1" Type="http://schemas.openxmlformats.org/officeDocument/2006/relationships/tags" Target="../tags/tag472.xml"/><Relationship Id="rId2" Type="http://schemas.openxmlformats.org/officeDocument/2006/relationships/tags" Target="../tags/tag473.xml"/></Relationships>
</file>

<file path=ppt/slideLayouts/_rels/slideLayout337.xml.rels><?xml version="1.0" encoding="UTF-8" standalone="yes"?>
<Relationships xmlns="http://schemas.openxmlformats.org/package/2006/relationships"><Relationship Id="rId1" Type="http://schemas.openxmlformats.org/officeDocument/2006/relationships/tags" Target="../tags/tag475.xml"/><Relationship Id="rId2" Type="http://schemas.openxmlformats.org/officeDocument/2006/relationships/slideMaster" Target="../slideMasters/slideMaster31.xml"/></Relationships>
</file>

<file path=ppt/slideLayouts/_rels/slideLayout338.xml.rels><?xml version="1.0" encoding="UTF-8" standalone="yes"?>
<Relationships xmlns="http://schemas.openxmlformats.org/package/2006/relationships"><Relationship Id="rId1" Type="http://schemas.openxmlformats.org/officeDocument/2006/relationships/tags" Target="../tags/tag476.xml"/><Relationship Id="rId2" Type="http://schemas.openxmlformats.org/officeDocument/2006/relationships/slideMaster" Target="../slideMasters/slideMaster31.xml"/></Relationships>
</file>

<file path=ppt/slideLayouts/_rels/slideLayout339.xml.rels><?xml version="1.0" encoding="UTF-8" standalone="yes"?>
<Relationships xmlns="http://schemas.openxmlformats.org/package/2006/relationships"><Relationship Id="rId1" Type="http://schemas.openxmlformats.org/officeDocument/2006/relationships/tags" Target="../tags/tag477.xml"/><Relationship Id="rId2" Type="http://schemas.openxmlformats.org/officeDocument/2006/relationships/slideMaster" Target="../slideMasters/slideMaster3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0.xml.rels><?xml version="1.0" encoding="UTF-8" standalone="yes"?>
<Relationships xmlns="http://schemas.openxmlformats.org/package/2006/relationships"><Relationship Id="rId1" Type="http://schemas.openxmlformats.org/officeDocument/2006/relationships/tags" Target="../tags/tag478.xml"/><Relationship Id="rId2" Type="http://schemas.openxmlformats.org/officeDocument/2006/relationships/slideMaster" Target="../slideMasters/slideMaster31.xml"/></Relationships>
</file>

<file path=ppt/slideLayouts/_rels/slideLayout341.xml.rels><?xml version="1.0" encoding="UTF-8" standalone="yes"?>
<Relationships xmlns="http://schemas.openxmlformats.org/package/2006/relationships"><Relationship Id="rId1" Type="http://schemas.openxmlformats.org/officeDocument/2006/relationships/tags" Target="../tags/tag479.xml"/><Relationship Id="rId2" Type="http://schemas.openxmlformats.org/officeDocument/2006/relationships/slideMaster" Target="../slideMasters/slideMaster31.xml"/></Relationships>
</file>

<file path=ppt/slideLayouts/_rels/slideLayout342.xml.rels><?xml version="1.0" encoding="UTF-8" standalone="yes"?>
<Relationships xmlns="http://schemas.openxmlformats.org/package/2006/relationships"><Relationship Id="rId1" Type="http://schemas.openxmlformats.org/officeDocument/2006/relationships/tags" Target="../tags/tag480.xml"/><Relationship Id="rId2" Type="http://schemas.openxmlformats.org/officeDocument/2006/relationships/slideMaster" Target="../slideMasters/slideMaster31.xml"/></Relationships>
</file>

<file path=ppt/slideLayouts/_rels/slideLayout343.xml.rels><?xml version="1.0" encoding="UTF-8" standalone="yes"?>
<Relationships xmlns="http://schemas.openxmlformats.org/package/2006/relationships"><Relationship Id="rId1" Type="http://schemas.openxmlformats.org/officeDocument/2006/relationships/tags" Target="../tags/tag481.xml"/><Relationship Id="rId2" Type="http://schemas.openxmlformats.org/officeDocument/2006/relationships/slideMaster" Target="../slideMasters/slideMaster31.xml"/></Relationships>
</file>

<file path=ppt/slideLayouts/_rels/slideLayout344.xml.rels><?xml version="1.0" encoding="UTF-8" standalone="yes"?>
<Relationships xmlns="http://schemas.openxmlformats.org/package/2006/relationships"><Relationship Id="rId1" Type="http://schemas.openxmlformats.org/officeDocument/2006/relationships/tags" Target="../tags/tag482.xml"/><Relationship Id="rId2" Type="http://schemas.openxmlformats.org/officeDocument/2006/relationships/slideMaster" Target="../slideMasters/slideMaster31.xml"/></Relationships>
</file>

<file path=ppt/slideLayouts/_rels/slideLayout345.xml.rels><?xml version="1.0" encoding="UTF-8" standalone="yes"?>
<Relationships xmlns="http://schemas.openxmlformats.org/package/2006/relationships"><Relationship Id="rId1" Type="http://schemas.openxmlformats.org/officeDocument/2006/relationships/tags" Target="../tags/tag483.xml"/><Relationship Id="rId2" Type="http://schemas.openxmlformats.org/officeDocument/2006/relationships/slideMaster" Target="../slideMasters/slideMaster31.xml"/></Relationships>
</file>

<file path=ppt/slideLayouts/_rels/slideLayout346.xml.rels><?xml version="1.0" encoding="UTF-8" standalone="yes"?>
<Relationships xmlns="http://schemas.openxmlformats.org/package/2006/relationships"><Relationship Id="rId1" Type="http://schemas.openxmlformats.org/officeDocument/2006/relationships/tags" Target="../tags/tag484.xml"/><Relationship Id="rId2" Type="http://schemas.openxmlformats.org/officeDocument/2006/relationships/slideMaster" Target="../slideMasters/slideMaster31.xml"/></Relationships>
</file>

<file path=ppt/slideLayouts/_rels/slideLayout347.xml.rels><?xml version="1.0" encoding="UTF-8" standalone="yes"?>
<Relationships xmlns="http://schemas.openxmlformats.org/package/2006/relationships"><Relationship Id="rId1" Type="http://schemas.openxmlformats.org/officeDocument/2006/relationships/tags" Target="../tags/tag485.xml"/><Relationship Id="rId2" Type="http://schemas.openxmlformats.org/officeDocument/2006/relationships/slideMaster" Target="../slideMasters/slideMaster31.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2.xml.rels><?xml version="1.0" encoding="UTF-8" standalone="yes"?>
<Relationships xmlns="http://schemas.openxmlformats.org/package/2006/relationships"><Relationship Id="rId3" Type="http://schemas.openxmlformats.org/officeDocument/2006/relationships/tags" Target="../tags/tag491.xml"/><Relationship Id="rId4" Type="http://schemas.openxmlformats.org/officeDocument/2006/relationships/slideMaster" Target="../slideMasters/slideMaster32.xml"/><Relationship Id="rId1" Type="http://schemas.openxmlformats.org/officeDocument/2006/relationships/tags" Target="../tags/tag489.xml"/><Relationship Id="rId2" Type="http://schemas.openxmlformats.org/officeDocument/2006/relationships/tags" Target="../tags/tag490.xml"/></Relationships>
</file>

<file path=ppt/slideLayouts/_rels/slideLayout363.xml.rels><?xml version="1.0" encoding="UTF-8" standalone="yes"?>
<Relationships xmlns="http://schemas.openxmlformats.org/package/2006/relationships"><Relationship Id="rId3" Type="http://schemas.openxmlformats.org/officeDocument/2006/relationships/tags" Target="../tags/tag494.xml"/><Relationship Id="rId4" Type="http://schemas.openxmlformats.org/officeDocument/2006/relationships/slideMaster" Target="../slideMasters/slideMaster32.xml"/><Relationship Id="rId1" Type="http://schemas.openxmlformats.org/officeDocument/2006/relationships/tags" Target="../tags/tag492.xml"/><Relationship Id="rId2" Type="http://schemas.openxmlformats.org/officeDocument/2006/relationships/tags" Target="../tags/tag493.xml"/></Relationships>
</file>

<file path=ppt/slideLayouts/_rels/slideLayout364.xml.rels><?xml version="1.0" encoding="UTF-8" standalone="yes"?>
<Relationships xmlns="http://schemas.openxmlformats.org/package/2006/relationships"><Relationship Id="rId1" Type="http://schemas.openxmlformats.org/officeDocument/2006/relationships/tags" Target="../tags/tag500.xml"/><Relationship Id="rId2" Type="http://schemas.openxmlformats.org/officeDocument/2006/relationships/slideMaster" Target="../slideMasters/slideMaster33.xml"/></Relationships>
</file>

<file path=ppt/slideLayouts/_rels/slideLayout365.xml.rels><?xml version="1.0" encoding="UTF-8" standalone="yes"?>
<Relationships xmlns="http://schemas.openxmlformats.org/package/2006/relationships"><Relationship Id="rId1" Type="http://schemas.openxmlformats.org/officeDocument/2006/relationships/tags" Target="../tags/tag501.xml"/><Relationship Id="rId2" Type="http://schemas.openxmlformats.org/officeDocument/2006/relationships/slideMaster" Target="../slideMasters/slideMaster33.xml"/></Relationships>
</file>

<file path=ppt/slideLayouts/_rels/slideLayout366.xml.rels><?xml version="1.0" encoding="UTF-8" standalone="yes"?>
<Relationships xmlns="http://schemas.openxmlformats.org/package/2006/relationships"><Relationship Id="rId1" Type="http://schemas.openxmlformats.org/officeDocument/2006/relationships/tags" Target="../tags/tag502.xml"/><Relationship Id="rId2" Type="http://schemas.openxmlformats.org/officeDocument/2006/relationships/slideMaster" Target="../slideMasters/slideMaster33.xml"/></Relationships>
</file>

<file path=ppt/slideLayouts/_rels/slideLayout367.xml.rels><?xml version="1.0" encoding="UTF-8" standalone="yes"?>
<Relationships xmlns="http://schemas.openxmlformats.org/package/2006/relationships"><Relationship Id="rId1" Type="http://schemas.openxmlformats.org/officeDocument/2006/relationships/tags" Target="../tags/tag503.xml"/><Relationship Id="rId2" Type="http://schemas.openxmlformats.org/officeDocument/2006/relationships/slideMaster" Target="../slideMasters/slideMaster33.xml"/></Relationships>
</file>

<file path=ppt/slideLayouts/_rels/slideLayout368.xml.rels><?xml version="1.0" encoding="UTF-8" standalone="yes"?>
<Relationships xmlns="http://schemas.openxmlformats.org/package/2006/relationships"><Relationship Id="rId1" Type="http://schemas.openxmlformats.org/officeDocument/2006/relationships/tags" Target="../tags/tag504.xml"/><Relationship Id="rId2" Type="http://schemas.openxmlformats.org/officeDocument/2006/relationships/slideMaster" Target="../slideMasters/slideMaster33.xml"/></Relationships>
</file>

<file path=ppt/slideLayouts/_rels/slideLayout369.xml.rels><?xml version="1.0" encoding="UTF-8" standalone="yes"?>
<Relationships xmlns="http://schemas.openxmlformats.org/package/2006/relationships"><Relationship Id="rId1" Type="http://schemas.openxmlformats.org/officeDocument/2006/relationships/tags" Target="../tags/tag505.xml"/><Relationship Id="rId2" Type="http://schemas.openxmlformats.org/officeDocument/2006/relationships/slideMaster" Target="../slideMasters/slideMaster3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0.xml.rels><?xml version="1.0" encoding="UTF-8" standalone="yes"?>
<Relationships xmlns="http://schemas.openxmlformats.org/package/2006/relationships"><Relationship Id="rId1" Type="http://schemas.openxmlformats.org/officeDocument/2006/relationships/tags" Target="../tags/tag506.xml"/><Relationship Id="rId2" Type="http://schemas.openxmlformats.org/officeDocument/2006/relationships/slideMaster" Target="../slideMasters/slideMaster33.xml"/></Relationships>
</file>

<file path=ppt/slideLayouts/_rels/slideLayout371.xml.rels><?xml version="1.0" encoding="UTF-8" standalone="yes"?>
<Relationships xmlns="http://schemas.openxmlformats.org/package/2006/relationships"><Relationship Id="rId1" Type="http://schemas.openxmlformats.org/officeDocument/2006/relationships/tags" Target="../tags/tag507.xml"/><Relationship Id="rId2" Type="http://schemas.openxmlformats.org/officeDocument/2006/relationships/slideMaster" Target="../slideMasters/slideMaster33.xml"/></Relationships>
</file>

<file path=ppt/slideLayouts/_rels/slideLayout372.xml.rels><?xml version="1.0" encoding="UTF-8" standalone="yes"?>
<Relationships xmlns="http://schemas.openxmlformats.org/package/2006/relationships"><Relationship Id="rId1" Type="http://schemas.openxmlformats.org/officeDocument/2006/relationships/tags" Target="../tags/tag508.xml"/><Relationship Id="rId2" Type="http://schemas.openxmlformats.org/officeDocument/2006/relationships/slideMaster" Target="../slideMasters/slideMaster33.xml"/></Relationships>
</file>

<file path=ppt/slideLayouts/_rels/slideLayout373.xml.rels><?xml version="1.0" encoding="UTF-8" standalone="yes"?>
<Relationships xmlns="http://schemas.openxmlformats.org/package/2006/relationships"><Relationship Id="rId1" Type="http://schemas.openxmlformats.org/officeDocument/2006/relationships/tags" Target="../tags/tag509.xml"/><Relationship Id="rId2" Type="http://schemas.openxmlformats.org/officeDocument/2006/relationships/slideMaster" Target="../slideMasters/slideMaster33.xml"/></Relationships>
</file>

<file path=ppt/slideLayouts/_rels/slideLayout374.xml.rels><?xml version="1.0" encoding="UTF-8" standalone="yes"?>
<Relationships xmlns="http://schemas.openxmlformats.org/package/2006/relationships"><Relationship Id="rId1" Type="http://schemas.openxmlformats.org/officeDocument/2006/relationships/tags" Target="../tags/tag510.xml"/><Relationship Id="rId2" Type="http://schemas.openxmlformats.org/officeDocument/2006/relationships/slideMaster" Target="../slideMasters/slideMaster33.xml"/></Relationships>
</file>

<file path=ppt/slideLayouts/_rels/slideLayout375.xml.rels><?xml version="1.0" encoding="UTF-8" standalone="yes"?>
<Relationships xmlns="http://schemas.openxmlformats.org/package/2006/relationships"><Relationship Id="rId3" Type="http://schemas.openxmlformats.org/officeDocument/2006/relationships/tags" Target="../tags/tag513.xml"/><Relationship Id="rId4" Type="http://schemas.openxmlformats.org/officeDocument/2006/relationships/slideMaster" Target="../slideMasters/slideMaster33.xml"/><Relationship Id="rId1" Type="http://schemas.openxmlformats.org/officeDocument/2006/relationships/tags" Target="../tags/tag511.xml"/><Relationship Id="rId2" Type="http://schemas.openxmlformats.org/officeDocument/2006/relationships/tags" Target="../tags/tag512.xml"/></Relationships>
</file>

<file path=ppt/slideLayouts/_rels/slideLayout376.xml.rels><?xml version="1.0" encoding="UTF-8" standalone="yes"?>
<Relationships xmlns="http://schemas.openxmlformats.org/package/2006/relationships"><Relationship Id="rId3" Type="http://schemas.openxmlformats.org/officeDocument/2006/relationships/tags" Target="../tags/tag516.xml"/><Relationship Id="rId4" Type="http://schemas.openxmlformats.org/officeDocument/2006/relationships/slideMaster" Target="../slideMasters/slideMaster33.xml"/><Relationship Id="rId1" Type="http://schemas.openxmlformats.org/officeDocument/2006/relationships/tags" Target="../tags/tag514.xml"/><Relationship Id="rId2" Type="http://schemas.openxmlformats.org/officeDocument/2006/relationships/tags" Target="../tags/tag515.xml"/></Relationships>
</file>

<file path=ppt/slideLayouts/_rels/slideLayout377.xml.rels><?xml version="1.0" encoding="UTF-8" standalone="yes"?>
<Relationships xmlns="http://schemas.openxmlformats.org/package/2006/relationships"><Relationship Id="rId3" Type="http://schemas.openxmlformats.org/officeDocument/2006/relationships/tags" Target="../tags/tag519.xml"/><Relationship Id="rId4" Type="http://schemas.openxmlformats.org/officeDocument/2006/relationships/slideMaster" Target="../slideMasters/slideMaster33.xml"/><Relationship Id="rId1" Type="http://schemas.openxmlformats.org/officeDocument/2006/relationships/tags" Target="../tags/tag517.xml"/><Relationship Id="rId2" Type="http://schemas.openxmlformats.org/officeDocument/2006/relationships/tags" Target="../tags/tag518.xml"/></Relationships>
</file>

<file path=ppt/slideLayouts/_rels/slideLayout378.xml.rels><?xml version="1.0" encoding="UTF-8" standalone="yes"?>
<Relationships xmlns="http://schemas.openxmlformats.org/package/2006/relationships"><Relationship Id="rId3" Type="http://schemas.openxmlformats.org/officeDocument/2006/relationships/tags" Target="../tags/tag522.xml"/><Relationship Id="rId4" Type="http://schemas.openxmlformats.org/officeDocument/2006/relationships/slideMaster" Target="../slideMasters/slideMaster33.xml"/><Relationship Id="rId1" Type="http://schemas.openxmlformats.org/officeDocument/2006/relationships/tags" Target="../tags/tag520.xml"/><Relationship Id="rId2" Type="http://schemas.openxmlformats.org/officeDocument/2006/relationships/tags" Target="../tags/tag521.xml"/></Relationships>
</file>

<file path=ppt/slideLayouts/_rels/slideLayout379.xml.rels><?xml version="1.0" encoding="UTF-8" standalone="yes"?>
<Relationships xmlns="http://schemas.openxmlformats.org/package/2006/relationships"><Relationship Id="rId3" Type="http://schemas.openxmlformats.org/officeDocument/2006/relationships/tags" Target="../tags/tag528.xml"/><Relationship Id="rId4" Type="http://schemas.openxmlformats.org/officeDocument/2006/relationships/slideMaster" Target="../slideMasters/slideMaster34.xml"/><Relationship Id="rId1" Type="http://schemas.openxmlformats.org/officeDocument/2006/relationships/tags" Target="../tags/tag526.xml"/><Relationship Id="rId2" Type="http://schemas.openxmlformats.org/officeDocument/2006/relationships/tags" Target="../tags/tag527.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0.xml.rels><?xml version="1.0" encoding="UTF-8" standalone="yes"?>
<Relationships xmlns="http://schemas.openxmlformats.org/package/2006/relationships"><Relationship Id="rId3" Type="http://schemas.openxmlformats.org/officeDocument/2006/relationships/tags" Target="../tags/tag531.xml"/><Relationship Id="rId4" Type="http://schemas.openxmlformats.org/officeDocument/2006/relationships/slideMaster" Target="../slideMasters/slideMaster34.xml"/><Relationship Id="rId1" Type="http://schemas.openxmlformats.org/officeDocument/2006/relationships/tags" Target="../tags/tag529.xml"/><Relationship Id="rId2" Type="http://schemas.openxmlformats.org/officeDocument/2006/relationships/tags" Target="../tags/tag530.xml"/></Relationships>
</file>

<file path=ppt/slideLayouts/_rels/slideLayout381.xml.rels><?xml version="1.0" encoding="UTF-8" standalone="yes"?>
<Relationships xmlns="http://schemas.openxmlformats.org/package/2006/relationships"><Relationship Id="rId3" Type="http://schemas.openxmlformats.org/officeDocument/2006/relationships/tags" Target="../tags/tag534.xml"/><Relationship Id="rId4" Type="http://schemas.openxmlformats.org/officeDocument/2006/relationships/slideMaster" Target="../slideMasters/slideMaster34.xml"/><Relationship Id="rId1" Type="http://schemas.openxmlformats.org/officeDocument/2006/relationships/tags" Target="../tags/tag532.xml"/><Relationship Id="rId2" Type="http://schemas.openxmlformats.org/officeDocument/2006/relationships/tags" Target="../tags/tag533.xml"/></Relationships>
</file>

<file path=ppt/slideLayouts/_rels/slideLayout382.xml.rels><?xml version="1.0" encoding="UTF-8" standalone="yes"?>
<Relationships xmlns="http://schemas.openxmlformats.org/package/2006/relationships"><Relationship Id="rId3" Type="http://schemas.openxmlformats.org/officeDocument/2006/relationships/tags" Target="../tags/tag537.xml"/><Relationship Id="rId4" Type="http://schemas.openxmlformats.org/officeDocument/2006/relationships/slideMaster" Target="../slideMasters/slideMaster34.xml"/><Relationship Id="rId1" Type="http://schemas.openxmlformats.org/officeDocument/2006/relationships/tags" Target="../tags/tag535.xml"/><Relationship Id="rId2" Type="http://schemas.openxmlformats.org/officeDocument/2006/relationships/tags" Target="../tags/tag536.xml"/></Relationships>
</file>

<file path=ppt/slideLayouts/_rels/slideLayout383.xml.rels><?xml version="1.0" encoding="UTF-8" standalone="yes"?>
<Relationships xmlns="http://schemas.openxmlformats.org/package/2006/relationships"><Relationship Id="rId3" Type="http://schemas.openxmlformats.org/officeDocument/2006/relationships/tags" Target="../tags/tag540.xml"/><Relationship Id="rId4" Type="http://schemas.openxmlformats.org/officeDocument/2006/relationships/slideMaster" Target="../slideMasters/slideMaster34.xml"/><Relationship Id="rId1" Type="http://schemas.openxmlformats.org/officeDocument/2006/relationships/tags" Target="../tags/tag538.xml"/><Relationship Id="rId2" Type="http://schemas.openxmlformats.org/officeDocument/2006/relationships/tags" Target="../tags/tag539.xml"/></Relationships>
</file>

<file path=ppt/slideLayouts/_rels/slideLayout384.xml.rels><?xml version="1.0" encoding="UTF-8" standalone="yes"?>
<Relationships xmlns="http://schemas.openxmlformats.org/package/2006/relationships"><Relationship Id="rId3" Type="http://schemas.openxmlformats.org/officeDocument/2006/relationships/tags" Target="../tags/tag543.xml"/><Relationship Id="rId4" Type="http://schemas.openxmlformats.org/officeDocument/2006/relationships/slideMaster" Target="../slideMasters/slideMaster34.xml"/><Relationship Id="rId1" Type="http://schemas.openxmlformats.org/officeDocument/2006/relationships/tags" Target="../tags/tag541.xml"/><Relationship Id="rId2" Type="http://schemas.openxmlformats.org/officeDocument/2006/relationships/tags" Target="../tags/tag542.xml"/></Relationships>
</file>

<file path=ppt/slideLayouts/_rels/slideLayout385.xml.rels><?xml version="1.0" encoding="UTF-8" standalone="yes"?>
<Relationships xmlns="http://schemas.openxmlformats.org/package/2006/relationships"><Relationship Id="rId3" Type="http://schemas.openxmlformats.org/officeDocument/2006/relationships/tags" Target="../tags/tag546.xml"/><Relationship Id="rId4" Type="http://schemas.openxmlformats.org/officeDocument/2006/relationships/slideMaster" Target="../slideMasters/slideMaster34.xml"/><Relationship Id="rId1" Type="http://schemas.openxmlformats.org/officeDocument/2006/relationships/tags" Target="../tags/tag544.xml"/><Relationship Id="rId2" Type="http://schemas.openxmlformats.org/officeDocument/2006/relationships/tags" Target="../tags/tag545.xml"/></Relationships>
</file>

<file path=ppt/slideLayouts/_rels/slideLayout386.xml.rels><?xml version="1.0" encoding="UTF-8" standalone="yes"?>
<Relationships xmlns="http://schemas.openxmlformats.org/package/2006/relationships"><Relationship Id="rId3" Type="http://schemas.openxmlformats.org/officeDocument/2006/relationships/tags" Target="../tags/tag549.xml"/><Relationship Id="rId4" Type="http://schemas.openxmlformats.org/officeDocument/2006/relationships/slideMaster" Target="../slideMasters/slideMaster34.xml"/><Relationship Id="rId1" Type="http://schemas.openxmlformats.org/officeDocument/2006/relationships/tags" Target="../tags/tag547.xml"/><Relationship Id="rId2" Type="http://schemas.openxmlformats.org/officeDocument/2006/relationships/tags" Target="../tags/tag548.xml"/></Relationships>
</file>

<file path=ppt/slideLayouts/_rels/slideLayout387.xml.rels><?xml version="1.0" encoding="UTF-8" standalone="yes"?>
<Relationships xmlns="http://schemas.openxmlformats.org/package/2006/relationships"><Relationship Id="rId3" Type="http://schemas.openxmlformats.org/officeDocument/2006/relationships/tags" Target="../tags/tag552.xml"/><Relationship Id="rId4" Type="http://schemas.openxmlformats.org/officeDocument/2006/relationships/slideMaster" Target="../slideMasters/slideMaster34.xml"/><Relationship Id="rId1" Type="http://schemas.openxmlformats.org/officeDocument/2006/relationships/tags" Target="../tags/tag550.xml"/><Relationship Id="rId2" Type="http://schemas.openxmlformats.org/officeDocument/2006/relationships/tags" Target="../tags/tag551.xml"/></Relationships>
</file>

<file path=ppt/slideLayouts/_rels/slideLayout388.xml.rels><?xml version="1.0" encoding="UTF-8" standalone="yes"?>
<Relationships xmlns="http://schemas.openxmlformats.org/package/2006/relationships"><Relationship Id="rId3" Type="http://schemas.openxmlformats.org/officeDocument/2006/relationships/tags" Target="../tags/tag555.xml"/><Relationship Id="rId4" Type="http://schemas.openxmlformats.org/officeDocument/2006/relationships/slideMaster" Target="../slideMasters/slideMaster34.xml"/><Relationship Id="rId1" Type="http://schemas.openxmlformats.org/officeDocument/2006/relationships/tags" Target="../tags/tag553.xml"/><Relationship Id="rId2" Type="http://schemas.openxmlformats.org/officeDocument/2006/relationships/tags" Target="../tags/tag554.xml"/></Relationships>
</file>

<file path=ppt/slideLayouts/_rels/slideLayout389.xml.rels><?xml version="1.0" encoding="UTF-8" standalone="yes"?>
<Relationships xmlns="http://schemas.openxmlformats.org/package/2006/relationships"><Relationship Id="rId3" Type="http://schemas.openxmlformats.org/officeDocument/2006/relationships/tags" Target="../tags/tag558.xml"/><Relationship Id="rId4" Type="http://schemas.openxmlformats.org/officeDocument/2006/relationships/slideMaster" Target="../slideMasters/slideMaster34.xml"/><Relationship Id="rId1" Type="http://schemas.openxmlformats.org/officeDocument/2006/relationships/tags" Target="../tags/tag556.xml"/><Relationship Id="rId2" Type="http://schemas.openxmlformats.org/officeDocument/2006/relationships/tags" Target="../tags/tag557.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0.xml.rels><?xml version="1.0" encoding="UTF-8" standalone="yes"?>
<Relationships xmlns="http://schemas.openxmlformats.org/package/2006/relationships"><Relationship Id="rId3" Type="http://schemas.openxmlformats.org/officeDocument/2006/relationships/tags" Target="../tags/tag566.xml"/><Relationship Id="rId4" Type="http://schemas.openxmlformats.org/officeDocument/2006/relationships/slideMaster" Target="../slideMasters/slideMaster35.xml"/><Relationship Id="rId1" Type="http://schemas.openxmlformats.org/officeDocument/2006/relationships/tags" Target="../tags/tag564.xml"/><Relationship Id="rId2" Type="http://schemas.openxmlformats.org/officeDocument/2006/relationships/tags" Target="../tags/tag565.xml"/></Relationships>
</file>

<file path=ppt/slideLayouts/_rels/slideLayout391.xml.rels><?xml version="1.0" encoding="UTF-8" standalone="yes"?>
<Relationships xmlns="http://schemas.openxmlformats.org/package/2006/relationships"><Relationship Id="rId3" Type="http://schemas.openxmlformats.org/officeDocument/2006/relationships/tags" Target="../tags/tag569.xml"/><Relationship Id="rId4" Type="http://schemas.openxmlformats.org/officeDocument/2006/relationships/slideMaster" Target="../slideMasters/slideMaster35.xml"/><Relationship Id="rId1" Type="http://schemas.openxmlformats.org/officeDocument/2006/relationships/tags" Target="../tags/tag567.xml"/><Relationship Id="rId2" Type="http://schemas.openxmlformats.org/officeDocument/2006/relationships/tags" Target="../tags/tag568.xml"/></Relationships>
</file>

<file path=ppt/slideLayouts/_rels/slideLayout392.xml.rels><?xml version="1.0" encoding="UTF-8" standalone="yes"?>
<Relationships xmlns="http://schemas.openxmlformats.org/package/2006/relationships"><Relationship Id="rId3" Type="http://schemas.openxmlformats.org/officeDocument/2006/relationships/tags" Target="../tags/tag572.xml"/><Relationship Id="rId4" Type="http://schemas.openxmlformats.org/officeDocument/2006/relationships/slideMaster" Target="../slideMasters/slideMaster35.xml"/><Relationship Id="rId1" Type="http://schemas.openxmlformats.org/officeDocument/2006/relationships/tags" Target="../tags/tag570.xml"/><Relationship Id="rId2" Type="http://schemas.openxmlformats.org/officeDocument/2006/relationships/tags" Target="../tags/tag571.xml"/></Relationships>
</file>

<file path=ppt/slideLayouts/_rels/slideLayout393.xml.rels><?xml version="1.0" encoding="UTF-8" standalone="yes"?>
<Relationships xmlns="http://schemas.openxmlformats.org/package/2006/relationships"><Relationship Id="rId3" Type="http://schemas.openxmlformats.org/officeDocument/2006/relationships/tags" Target="../tags/tag575.xml"/><Relationship Id="rId4" Type="http://schemas.openxmlformats.org/officeDocument/2006/relationships/slideMaster" Target="../slideMasters/slideMaster35.xml"/><Relationship Id="rId1" Type="http://schemas.openxmlformats.org/officeDocument/2006/relationships/tags" Target="../tags/tag573.xml"/><Relationship Id="rId2" Type="http://schemas.openxmlformats.org/officeDocument/2006/relationships/tags" Target="../tags/tag574.xml"/></Relationships>
</file>

<file path=ppt/slideLayouts/_rels/slideLayout394.xml.rels><?xml version="1.0" encoding="UTF-8" standalone="yes"?>
<Relationships xmlns="http://schemas.openxmlformats.org/package/2006/relationships"><Relationship Id="rId3" Type="http://schemas.openxmlformats.org/officeDocument/2006/relationships/tags" Target="../tags/tag578.xml"/><Relationship Id="rId4" Type="http://schemas.openxmlformats.org/officeDocument/2006/relationships/slideMaster" Target="../slideMasters/slideMaster35.xml"/><Relationship Id="rId1" Type="http://schemas.openxmlformats.org/officeDocument/2006/relationships/tags" Target="../tags/tag576.xml"/><Relationship Id="rId2" Type="http://schemas.openxmlformats.org/officeDocument/2006/relationships/tags" Target="../tags/tag577.xml"/></Relationships>
</file>

<file path=ppt/slideLayouts/_rels/slideLayout395.xml.rels><?xml version="1.0" encoding="UTF-8" standalone="yes"?>
<Relationships xmlns="http://schemas.openxmlformats.org/package/2006/relationships"><Relationship Id="rId3" Type="http://schemas.openxmlformats.org/officeDocument/2006/relationships/tags" Target="../tags/tag581.xml"/><Relationship Id="rId4" Type="http://schemas.openxmlformats.org/officeDocument/2006/relationships/slideMaster" Target="../slideMasters/slideMaster35.xml"/><Relationship Id="rId1" Type="http://schemas.openxmlformats.org/officeDocument/2006/relationships/tags" Target="../tags/tag579.xml"/><Relationship Id="rId2" Type="http://schemas.openxmlformats.org/officeDocument/2006/relationships/tags" Target="../tags/tag580.xml"/></Relationships>
</file>

<file path=ppt/slideLayouts/_rels/slideLayout396.xml.rels><?xml version="1.0" encoding="UTF-8" standalone="yes"?>
<Relationships xmlns="http://schemas.openxmlformats.org/package/2006/relationships"><Relationship Id="rId3" Type="http://schemas.openxmlformats.org/officeDocument/2006/relationships/tags" Target="../tags/tag584.xml"/><Relationship Id="rId4" Type="http://schemas.openxmlformats.org/officeDocument/2006/relationships/slideMaster" Target="../slideMasters/slideMaster35.xml"/><Relationship Id="rId1" Type="http://schemas.openxmlformats.org/officeDocument/2006/relationships/tags" Target="../tags/tag582.xml"/><Relationship Id="rId2" Type="http://schemas.openxmlformats.org/officeDocument/2006/relationships/tags" Target="../tags/tag583.xml"/></Relationships>
</file>

<file path=ppt/slideLayouts/_rels/slideLayout397.xml.rels><?xml version="1.0" encoding="UTF-8" standalone="yes"?>
<Relationships xmlns="http://schemas.openxmlformats.org/package/2006/relationships"><Relationship Id="rId3" Type="http://schemas.openxmlformats.org/officeDocument/2006/relationships/tags" Target="../tags/tag587.xml"/><Relationship Id="rId4" Type="http://schemas.openxmlformats.org/officeDocument/2006/relationships/slideMaster" Target="../slideMasters/slideMaster35.xml"/><Relationship Id="rId1" Type="http://schemas.openxmlformats.org/officeDocument/2006/relationships/tags" Target="../tags/tag585.xml"/><Relationship Id="rId2" Type="http://schemas.openxmlformats.org/officeDocument/2006/relationships/tags" Target="../tags/tag586.xml"/></Relationships>
</file>

<file path=ppt/slideLayouts/_rels/slideLayout398.xml.rels><?xml version="1.0" encoding="UTF-8" standalone="yes"?>
<Relationships xmlns="http://schemas.openxmlformats.org/package/2006/relationships"><Relationship Id="rId3" Type="http://schemas.openxmlformats.org/officeDocument/2006/relationships/tags" Target="../tags/tag590.xml"/><Relationship Id="rId4" Type="http://schemas.openxmlformats.org/officeDocument/2006/relationships/slideMaster" Target="../slideMasters/slideMaster35.xml"/><Relationship Id="rId1" Type="http://schemas.openxmlformats.org/officeDocument/2006/relationships/tags" Target="../tags/tag588.xml"/><Relationship Id="rId2" Type="http://schemas.openxmlformats.org/officeDocument/2006/relationships/tags" Target="../tags/tag589.xml"/></Relationships>
</file>

<file path=ppt/slideLayouts/_rels/slideLayout399.xml.rels><?xml version="1.0" encoding="UTF-8" standalone="yes"?>
<Relationships xmlns="http://schemas.openxmlformats.org/package/2006/relationships"><Relationship Id="rId3" Type="http://schemas.openxmlformats.org/officeDocument/2006/relationships/tags" Target="../tags/tag593.xml"/><Relationship Id="rId4" Type="http://schemas.openxmlformats.org/officeDocument/2006/relationships/slideMaster" Target="../slideMasters/slideMaster35.xml"/><Relationship Id="rId1" Type="http://schemas.openxmlformats.org/officeDocument/2006/relationships/tags" Target="../tags/tag591.xml"/><Relationship Id="rId2" Type="http://schemas.openxmlformats.org/officeDocument/2006/relationships/tags" Target="../tags/tag59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00.xml.rels><?xml version="1.0" encoding="UTF-8" standalone="yes"?>
<Relationships xmlns="http://schemas.openxmlformats.org/package/2006/relationships"><Relationship Id="rId3" Type="http://schemas.openxmlformats.org/officeDocument/2006/relationships/tags" Target="../tags/tag596.xml"/><Relationship Id="rId4" Type="http://schemas.openxmlformats.org/officeDocument/2006/relationships/slideMaster" Target="../slideMasters/slideMaster35.xml"/><Relationship Id="rId1" Type="http://schemas.openxmlformats.org/officeDocument/2006/relationships/tags" Target="../tags/tag594.xml"/><Relationship Id="rId2" Type="http://schemas.openxmlformats.org/officeDocument/2006/relationships/tags" Target="../tags/tag595.xml"/></Relationships>
</file>

<file path=ppt/slideLayouts/_rels/slideLayout401.xml.rels><?xml version="1.0" encoding="UTF-8" standalone="yes"?>
<Relationships xmlns="http://schemas.openxmlformats.org/package/2006/relationships"><Relationship Id="rId3" Type="http://schemas.openxmlformats.org/officeDocument/2006/relationships/tags" Target="../tags/tag604.xml"/><Relationship Id="rId4" Type="http://schemas.openxmlformats.org/officeDocument/2006/relationships/slideMaster" Target="../slideMasters/slideMaster36.xml"/><Relationship Id="rId1" Type="http://schemas.openxmlformats.org/officeDocument/2006/relationships/tags" Target="../tags/tag602.xml"/><Relationship Id="rId2" Type="http://schemas.openxmlformats.org/officeDocument/2006/relationships/tags" Target="../tags/tag603.xml"/></Relationships>
</file>

<file path=ppt/slideLayouts/_rels/slideLayout402.xml.rels><?xml version="1.0" encoding="UTF-8" standalone="yes"?>
<Relationships xmlns="http://schemas.openxmlformats.org/package/2006/relationships"><Relationship Id="rId3" Type="http://schemas.openxmlformats.org/officeDocument/2006/relationships/tags" Target="../tags/tag607.xml"/><Relationship Id="rId4" Type="http://schemas.openxmlformats.org/officeDocument/2006/relationships/slideMaster" Target="../slideMasters/slideMaster36.xml"/><Relationship Id="rId1" Type="http://schemas.openxmlformats.org/officeDocument/2006/relationships/tags" Target="../tags/tag605.xml"/><Relationship Id="rId2" Type="http://schemas.openxmlformats.org/officeDocument/2006/relationships/tags" Target="../tags/tag606.xml"/></Relationships>
</file>

<file path=ppt/slideLayouts/_rels/slideLayout403.xml.rels><?xml version="1.0" encoding="UTF-8" standalone="yes"?>
<Relationships xmlns="http://schemas.openxmlformats.org/package/2006/relationships"><Relationship Id="rId3" Type="http://schemas.openxmlformats.org/officeDocument/2006/relationships/tags" Target="../tags/tag610.xml"/><Relationship Id="rId4" Type="http://schemas.openxmlformats.org/officeDocument/2006/relationships/slideMaster" Target="../slideMasters/slideMaster36.xml"/><Relationship Id="rId1" Type="http://schemas.openxmlformats.org/officeDocument/2006/relationships/tags" Target="../tags/tag608.xml"/><Relationship Id="rId2" Type="http://schemas.openxmlformats.org/officeDocument/2006/relationships/tags" Target="../tags/tag609.xml"/></Relationships>
</file>

<file path=ppt/slideLayouts/_rels/slideLayout404.xml.rels><?xml version="1.0" encoding="UTF-8" standalone="yes"?>
<Relationships xmlns="http://schemas.openxmlformats.org/package/2006/relationships"><Relationship Id="rId3" Type="http://schemas.openxmlformats.org/officeDocument/2006/relationships/tags" Target="../tags/tag613.xml"/><Relationship Id="rId4" Type="http://schemas.openxmlformats.org/officeDocument/2006/relationships/slideMaster" Target="../slideMasters/slideMaster36.xml"/><Relationship Id="rId1" Type="http://schemas.openxmlformats.org/officeDocument/2006/relationships/tags" Target="../tags/tag611.xml"/><Relationship Id="rId2" Type="http://schemas.openxmlformats.org/officeDocument/2006/relationships/tags" Target="../tags/tag612.xml"/></Relationships>
</file>

<file path=ppt/slideLayouts/_rels/slideLayout405.xml.rels><?xml version="1.0" encoding="UTF-8" standalone="yes"?>
<Relationships xmlns="http://schemas.openxmlformats.org/package/2006/relationships"><Relationship Id="rId3" Type="http://schemas.openxmlformats.org/officeDocument/2006/relationships/tags" Target="../tags/tag616.xml"/><Relationship Id="rId4" Type="http://schemas.openxmlformats.org/officeDocument/2006/relationships/slideMaster" Target="../slideMasters/slideMaster36.xml"/><Relationship Id="rId1" Type="http://schemas.openxmlformats.org/officeDocument/2006/relationships/tags" Target="../tags/tag614.xml"/><Relationship Id="rId2" Type="http://schemas.openxmlformats.org/officeDocument/2006/relationships/tags" Target="../tags/tag615.xml"/></Relationships>
</file>

<file path=ppt/slideLayouts/_rels/slideLayout406.xml.rels><?xml version="1.0" encoding="UTF-8" standalone="yes"?>
<Relationships xmlns="http://schemas.openxmlformats.org/package/2006/relationships"><Relationship Id="rId3" Type="http://schemas.openxmlformats.org/officeDocument/2006/relationships/tags" Target="../tags/tag619.xml"/><Relationship Id="rId4" Type="http://schemas.openxmlformats.org/officeDocument/2006/relationships/slideMaster" Target="../slideMasters/slideMaster36.xml"/><Relationship Id="rId1" Type="http://schemas.openxmlformats.org/officeDocument/2006/relationships/tags" Target="../tags/tag617.xml"/><Relationship Id="rId2" Type="http://schemas.openxmlformats.org/officeDocument/2006/relationships/tags" Target="../tags/tag618.xml"/></Relationships>
</file>

<file path=ppt/slideLayouts/_rels/slideLayout407.xml.rels><?xml version="1.0" encoding="UTF-8" standalone="yes"?>
<Relationships xmlns="http://schemas.openxmlformats.org/package/2006/relationships"><Relationship Id="rId3" Type="http://schemas.openxmlformats.org/officeDocument/2006/relationships/tags" Target="../tags/tag622.xml"/><Relationship Id="rId4" Type="http://schemas.openxmlformats.org/officeDocument/2006/relationships/slideMaster" Target="../slideMasters/slideMaster36.xml"/><Relationship Id="rId1" Type="http://schemas.openxmlformats.org/officeDocument/2006/relationships/tags" Target="../tags/tag620.xml"/><Relationship Id="rId2" Type="http://schemas.openxmlformats.org/officeDocument/2006/relationships/tags" Target="../tags/tag621.xml"/></Relationships>
</file>

<file path=ppt/slideLayouts/_rels/slideLayout408.xml.rels><?xml version="1.0" encoding="UTF-8" standalone="yes"?>
<Relationships xmlns="http://schemas.openxmlformats.org/package/2006/relationships"><Relationship Id="rId3" Type="http://schemas.openxmlformats.org/officeDocument/2006/relationships/tags" Target="../tags/tag625.xml"/><Relationship Id="rId4" Type="http://schemas.openxmlformats.org/officeDocument/2006/relationships/slideMaster" Target="../slideMasters/slideMaster36.xml"/><Relationship Id="rId1" Type="http://schemas.openxmlformats.org/officeDocument/2006/relationships/tags" Target="../tags/tag623.xml"/><Relationship Id="rId2" Type="http://schemas.openxmlformats.org/officeDocument/2006/relationships/tags" Target="../tags/tag624.xml"/></Relationships>
</file>

<file path=ppt/slideLayouts/_rels/slideLayout409.xml.rels><?xml version="1.0" encoding="UTF-8" standalone="yes"?>
<Relationships xmlns="http://schemas.openxmlformats.org/package/2006/relationships"><Relationship Id="rId3" Type="http://schemas.openxmlformats.org/officeDocument/2006/relationships/tags" Target="../tags/tag628.xml"/><Relationship Id="rId4" Type="http://schemas.openxmlformats.org/officeDocument/2006/relationships/slideMaster" Target="../slideMasters/slideMaster36.xml"/><Relationship Id="rId1" Type="http://schemas.openxmlformats.org/officeDocument/2006/relationships/tags" Target="../tags/tag626.xml"/><Relationship Id="rId2" Type="http://schemas.openxmlformats.org/officeDocument/2006/relationships/tags" Target="../tags/tag627.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0.xml.rels><?xml version="1.0" encoding="UTF-8" standalone="yes"?>
<Relationships xmlns="http://schemas.openxmlformats.org/package/2006/relationships"><Relationship Id="rId3" Type="http://schemas.openxmlformats.org/officeDocument/2006/relationships/tags" Target="../tags/tag631.xml"/><Relationship Id="rId4" Type="http://schemas.openxmlformats.org/officeDocument/2006/relationships/slideMaster" Target="../slideMasters/slideMaster36.xml"/><Relationship Id="rId1" Type="http://schemas.openxmlformats.org/officeDocument/2006/relationships/tags" Target="../tags/tag629.xml"/><Relationship Id="rId2" Type="http://schemas.openxmlformats.org/officeDocument/2006/relationships/tags" Target="../tags/tag630.xml"/></Relationships>
</file>

<file path=ppt/slideLayouts/_rels/slideLayout411.xml.rels><?xml version="1.0" encoding="UTF-8" standalone="yes"?>
<Relationships xmlns="http://schemas.openxmlformats.org/package/2006/relationships"><Relationship Id="rId3" Type="http://schemas.openxmlformats.org/officeDocument/2006/relationships/tags" Target="../tags/tag634.xml"/><Relationship Id="rId4" Type="http://schemas.openxmlformats.org/officeDocument/2006/relationships/slideMaster" Target="../slideMasters/slideMaster36.xml"/><Relationship Id="rId1" Type="http://schemas.openxmlformats.org/officeDocument/2006/relationships/tags" Target="../tags/tag632.xml"/><Relationship Id="rId2" Type="http://schemas.openxmlformats.org/officeDocument/2006/relationships/tags" Target="../tags/tag633.xml"/></Relationships>
</file>

<file path=ppt/slideLayouts/_rels/slideLayout412.xml.rels><?xml version="1.0" encoding="UTF-8" standalone="yes"?>
<Relationships xmlns="http://schemas.openxmlformats.org/package/2006/relationships"><Relationship Id="rId1" Type="http://schemas.openxmlformats.org/officeDocument/2006/relationships/tags" Target="../tags/tag640.xml"/><Relationship Id="rId2" Type="http://schemas.openxmlformats.org/officeDocument/2006/relationships/slideMaster" Target="../slideMasters/slideMaster37.xml"/></Relationships>
</file>

<file path=ppt/slideLayouts/_rels/slideLayout413.xml.rels><?xml version="1.0" encoding="UTF-8" standalone="yes"?>
<Relationships xmlns="http://schemas.openxmlformats.org/package/2006/relationships"><Relationship Id="rId1" Type="http://schemas.openxmlformats.org/officeDocument/2006/relationships/tags" Target="../tags/tag641.xml"/><Relationship Id="rId2" Type="http://schemas.openxmlformats.org/officeDocument/2006/relationships/slideMaster" Target="../slideMasters/slideMaster37.xml"/></Relationships>
</file>

<file path=ppt/slideLayouts/_rels/slideLayout414.xml.rels><?xml version="1.0" encoding="UTF-8" standalone="yes"?>
<Relationships xmlns="http://schemas.openxmlformats.org/package/2006/relationships"><Relationship Id="rId1" Type="http://schemas.openxmlformats.org/officeDocument/2006/relationships/tags" Target="../tags/tag642.xml"/><Relationship Id="rId2" Type="http://schemas.openxmlformats.org/officeDocument/2006/relationships/slideMaster" Target="../slideMasters/slideMaster37.xml"/></Relationships>
</file>

<file path=ppt/slideLayouts/_rels/slideLayout415.xml.rels><?xml version="1.0" encoding="UTF-8" standalone="yes"?>
<Relationships xmlns="http://schemas.openxmlformats.org/package/2006/relationships"><Relationship Id="rId1" Type="http://schemas.openxmlformats.org/officeDocument/2006/relationships/tags" Target="../tags/tag643.xml"/><Relationship Id="rId2" Type="http://schemas.openxmlformats.org/officeDocument/2006/relationships/slideMaster" Target="../slideMasters/slideMaster37.xml"/></Relationships>
</file>

<file path=ppt/slideLayouts/_rels/slideLayout416.xml.rels><?xml version="1.0" encoding="UTF-8" standalone="yes"?>
<Relationships xmlns="http://schemas.openxmlformats.org/package/2006/relationships"><Relationship Id="rId1" Type="http://schemas.openxmlformats.org/officeDocument/2006/relationships/tags" Target="../tags/tag644.xml"/><Relationship Id="rId2" Type="http://schemas.openxmlformats.org/officeDocument/2006/relationships/slideMaster" Target="../slideMasters/slideMaster37.xml"/></Relationships>
</file>

<file path=ppt/slideLayouts/_rels/slideLayout417.xml.rels><?xml version="1.0" encoding="UTF-8" standalone="yes"?>
<Relationships xmlns="http://schemas.openxmlformats.org/package/2006/relationships"><Relationship Id="rId1" Type="http://schemas.openxmlformats.org/officeDocument/2006/relationships/tags" Target="../tags/tag645.xml"/><Relationship Id="rId2" Type="http://schemas.openxmlformats.org/officeDocument/2006/relationships/slideMaster" Target="../slideMasters/slideMaster37.xml"/></Relationships>
</file>

<file path=ppt/slideLayouts/_rels/slideLayout418.xml.rels><?xml version="1.0" encoding="UTF-8" standalone="yes"?>
<Relationships xmlns="http://schemas.openxmlformats.org/package/2006/relationships"><Relationship Id="rId1" Type="http://schemas.openxmlformats.org/officeDocument/2006/relationships/tags" Target="../tags/tag646.xml"/><Relationship Id="rId2" Type="http://schemas.openxmlformats.org/officeDocument/2006/relationships/slideMaster" Target="../slideMasters/slideMaster37.xml"/></Relationships>
</file>

<file path=ppt/slideLayouts/_rels/slideLayout419.xml.rels><?xml version="1.0" encoding="UTF-8" standalone="yes"?>
<Relationships xmlns="http://schemas.openxmlformats.org/package/2006/relationships"><Relationship Id="rId1" Type="http://schemas.openxmlformats.org/officeDocument/2006/relationships/tags" Target="../tags/tag647.xml"/><Relationship Id="rId2" Type="http://schemas.openxmlformats.org/officeDocument/2006/relationships/slideMaster" Target="../slideMasters/slideMaster37.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0.xml.rels><?xml version="1.0" encoding="UTF-8" standalone="yes"?>
<Relationships xmlns="http://schemas.openxmlformats.org/package/2006/relationships"><Relationship Id="rId1" Type="http://schemas.openxmlformats.org/officeDocument/2006/relationships/tags" Target="../tags/tag648.xml"/><Relationship Id="rId2" Type="http://schemas.openxmlformats.org/officeDocument/2006/relationships/slideMaster" Target="../slideMasters/slideMaster37.xml"/></Relationships>
</file>

<file path=ppt/slideLayouts/_rels/slideLayout421.xml.rels><?xml version="1.0" encoding="UTF-8" standalone="yes"?>
<Relationships xmlns="http://schemas.openxmlformats.org/package/2006/relationships"><Relationship Id="rId1" Type="http://schemas.openxmlformats.org/officeDocument/2006/relationships/tags" Target="../tags/tag649.xml"/><Relationship Id="rId2" Type="http://schemas.openxmlformats.org/officeDocument/2006/relationships/slideMaster" Target="../slideMasters/slideMaster37.xml"/></Relationships>
</file>

<file path=ppt/slideLayouts/_rels/slideLayout422.xml.rels><?xml version="1.0" encoding="UTF-8" standalone="yes"?>
<Relationships xmlns="http://schemas.openxmlformats.org/package/2006/relationships"><Relationship Id="rId1" Type="http://schemas.openxmlformats.org/officeDocument/2006/relationships/tags" Target="../tags/tag650.xml"/><Relationship Id="rId2" Type="http://schemas.openxmlformats.org/officeDocument/2006/relationships/slideMaster" Target="../slideMasters/slideMaster37.xml"/></Relationships>
</file>

<file path=ppt/slideLayouts/_rels/slideLayout423.xml.rels><?xml version="1.0" encoding="UTF-8" standalone="yes"?>
<Relationships xmlns="http://schemas.openxmlformats.org/package/2006/relationships"><Relationship Id="rId1" Type="http://schemas.openxmlformats.org/officeDocument/2006/relationships/tags" Target="../tags/tag651.xml"/><Relationship Id="rId2" Type="http://schemas.openxmlformats.org/officeDocument/2006/relationships/slideMaster" Target="../slideMasters/slideMaster37.xml"/></Relationships>
</file>

<file path=ppt/slideLayouts/_rels/slideLayout424.xml.rels><?xml version="1.0" encoding="UTF-8" standalone="yes"?>
<Relationships xmlns="http://schemas.openxmlformats.org/package/2006/relationships"><Relationship Id="rId1" Type="http://schemas.openxmlformats.org/officeDocument/2006/relationships/tags" Target="../tags/tag652.xml"/><Relationship Id="rId2" Type="http://schemas.openxmlformats.org/officeDocument/2006/relationships/slideMaster" Target="../slideMasters/slideMaster37.xml"/></Relationships>
</file>

<file path=ppt/slideLayouts/_rels/slideLayout425.xml.rels><?xml version="1.0" encoding="UTF-8" standalone="yes"?>
<Relationships xmlns="http://schemas.openxmlformats.org/package/2006/relationships"><Relationship Id="rId1" Type="http://schemas.openxmlformats.org/officeDocument/2006/relationships/tags" Target="../tags/tag653.xml"/><Relationship Id="rId2" Type="http://schemas.openxmlformats.org/officeDocument/2006/relationships/slideMaster" Target="../slideMasters/slideMaster37.xml"/></Relationships>
</file>

<file path=ppt/slideLayouts/_rels/slideLayout426.xml.rels><?xml version="1.0" encoding="UTF-8" standalone="yes"?>
<Relationships xmlns="http://schemas.openxmlformats.org/package/2006/relationships"><Relationship Id="rId3" Type="http://schemas.openxmlformats.org/officeDocument/2006/relationships/tags" Target="../tags/tag661.xml"/><Relationship Id="rId4" Type="http://schemas.openxmlformats.org/officeDocument/2006/relationships/slideMaster" Target="../slideMasters/slideMaster38.xml"/><Relationship Id="rId1" Type="http://schemas.openxmlformats.org/officeDocument/2006/relationships/tags" Target="../tags/tag659.xml"/><Relationship Id="rId2" Type="http://schemas.openxmlformats.org/officeDocument/2006/relationships/tags" Target="../tags/tag660.xml"/></Relationships>
</file>

<file path=ppt/slideLayouts/_rels/slideLayout427.xml.rels><?xml version="1.0" encoding="UTF-8" standalone="yes"?>
<Relationships xmlns="http://schemas.openxmlformats.org/package/2006/relationships"><Relationship Id="rId3" Type="http://schemas.openxmlformats.org/officeDocument/2006/relationships/tags" Target="../tags/tag664.xml"/><Relationship Id="rId4" Type="http://schemas.openxmlformats.org/officeDocument/2006/relationships/slideMaster" Target="../slideMasters/slideMaster38.xml"/><Relationship Id="rId1" Type="http://schemas.openxmlformats.org/officeDocument/2006/relationships/tags" Target="../tags/tag662.xml"/><Relationship Id="rId2" Type="http://schemas.openxmlformats.org/officeDocument/2006/relationships/tags" Target="../tags/tag663.xml"/></Relationships>
</file>

<file path=ppt/slideLayouts/_rels/slideLayout428.xml.rels><?xml version="1.0" encoding="UTF-8" standalone="yes"?>
<Relationships xmlns="http://schemas.openxmlformats.org/package/2006/relationships"><Relationship Id="rId3" Type="http://schemas.openxmlformats.org/officeDocument/2006/relationships/tags" Target="../tags/tag667.xml"/><Relationship Id="rId4" Type="http://schemas.openxmlformats.org/officeDocument/2006/relationships/slideMaster" Target="../slideMasters/slideMaster38.xml"/><Relationship Id="rId1" Type="http://schemas.openxmlformats.org/officeDocument/2006/relationships/tags" Target="../tags/tag665.xml"/><Relationship Id="rId2" Type="http://schemas.openxmlformats.org/officeDocument/2006/relationships/tags" Target="../tags/tag666.xml"/></Relationships>
</file>

<file path=ppt/slideLayouts/_rels/slideLayout429.xml.rels><?xml version="1.0" encoding="UTF-8" standalone="yes"?>
<Relationships xmlns="http://schemas.openxmlformats.org/package/2006/relationships"><Relationship Id="rId3" Type="http://schemas.openxmlformats.org/officeDocument/2006/relationships/tags" Target="../tags/tag670.xml"/><Relationship Id="rId4" Type="http://schemas.openxmlformats.org/officeDocument/2006/relationships/slideMaster" Target="../slideMasters/slideMaster38.xml"/><Relationship Id="rId1" Type="http://schemas.openxmlformats.org/officeDocument/2006/relationships/tags" Target="../tags/tag668.xml"/><Relationship Id="rId2" Type="http://schemas.openxmlformats.org/officeDocument/2006/relationships/tags" Target="../tags/tag669.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0.xml.rels><?xml version="1.0" encoding="UTF-8" standalone="yes"?>
<Relationships xmlns="http://schemas.openxmlformats.org/package/2006/relationships"><Relationship Id="rId3" Type="http://schemas.openxmlformats.org/officeDocument/2006/relationships/tags" Target="../tags/tag673.xml"/><Relationship Id="rId4" Type="http://schemas.openxmlformats.org/officeDocument/2006/relationships/slideMaster" Target="../slideMasters/slideMaster38.xml"/><Relationship Id="rId1" Type="http://schemas.openxmlformats.org/officeDocument/2006/relationships/tags" Target="../tags/tag671.xml"/><Relationship Id="rId2" Type="http://schemas.openxmlformats.org/officeDocument/2006/relationships/tags" Target="../tags/tag672.xml"/></Relationships>
</file>

<file path=ppt/slideLayouts/_rels/slideLayout431.xml.rels><?xml version="1.0" encoding="UTF-8" standalone="yes"?>
<Relationships xmlns="http://schemas.openxmlformats.org/package/2006/relationships"><Relationship Id="rId3" Type="http://schemas.openxmlformats.org/officeDocument/2006/relationships/tags" Target="../tags/tag676.xml"/><Relationship Id="rId4" Type="http://schemas.openxmlformats.org/officeDocument/2006/relationships/slideMaster" Target="../slideMasters/slideMaster38.xml"/><Relationship Id="rId1" Type="http://schemas.openxmlformats.org/officeDocument/2006/relationships/tags" Target="../tags/tag674.xml"/><Relationship Id="rId2" Type="http://schemas.openxmlformats.org/officeDocument/2006/relationships/tags" Target="../tags/tag675.xml"/></Relationships>
</file>

<file path=ppt/slideLayouts/_rels/slideLayout432.xml.rels><?xml version="1.0" encoding="UTF-8" standalone="yes"?>
<Relationships xmlns="http://schemas.openxmlformats.org/package/2006/relationships"><Relationship Id="rId3" Type="http://schemas.openxmlformats.org/officeDocument/2006/relationships/tags" Target="../tags/tag679.xml"/><Relationship Id="rId4" Type="http://schemas.openxmlformats.org/officeDocument/2006/relationships/slideMaster" Target="../slideMasters/slideMaster38.xml"/><Relationship Id="rId1" Type="http://schemas.openxmlformats.org/officeDocument/2006/relationships/tags" Target="../tags/tag677.xml"/><Relationship Id="rId2" Type="http://schemas.openxmlformats.org/officeDocument/2006/relationships/tags" Target="../tags/tag678.xml"/></Relationships>
</file>

<file path=ppt/slideLayouts/_rels/slideLayout433.xml.rels><?xml version="1.0" encoding="UTF-8" standalone="yes"?>
<Relationships xmlns="http://schemas.openxmlformats.org/package/2006/relationships"><Relationship Id="rId3" Type="http://schemas.openxmlformats.org/officeDocument/2006/relationships/tags" Target="../tags/tag682.xml"/><Relationship Id="rId4" Type="http://schemas.openxmlformats.org/officeDocument/2006/relationships/slideMaster" Target="../slideMasters/slideMaster38.xml"/><Relationship Id="rId1" Type="http://schemas.openxmlformats.org/officeDocument/2006/relationships/tags" Target="../tags/tag680.xml"/><Relationship Id="rId2" Type="http://schemas.openxmlformats.org/officeDocument/2006/relationships/tags" Target="../tags/tag681.xml"/></Relationships>
</file>

<file path=ppt/slideLayouts/_rels/slideLayout434.xml.rels><?xml version="1.0" encoding="UTF-8" standalone="yes"?>
<Relationships xmlns="http://schemas.openxmlformats.org/package/2006/relationships"><Relationship Id="rId3" Type="http://schemas.openxmlformats.org/officeDocument/2006/relationships/tags" Target="../tags/tag685.xml"/><Relationship Id="rId4" Type="http://schemas.openxmlformats.org/officeDocument/2006/relationships/slideMaster" Target="../slideMasters/slideMaster38.xml"/><Relationship Id="rId1" Type="http://schemas.openxmlformats.org/officeDocument/2006/relationships/tags" Target="../tags/tag683.xml"/><Relationship Id="rId2" Type="http://schemas.openxmlformats.org/officeDocument/2006/relationships/tags" Target="../tags/tag684.xml"/></Relationships>
</file>

<file path=ppt/slideLayouts/_rels/slideLayout435.xml.rels><?xml version="1.0" encoding="UTF-8" standalone="yes"?>
<Relationships xmlns="http://schemas.openxmlformats.org/package/2006/relationships"><Relationship Id="rId3" Type="http://schemas.openxmlformats.org/officeDocument/2006/relationships/tags" Target="../tags/tag688.xml"/><Relationship Id="rId4" Type="http://schemas.openxmlformats.org/officeDocument/2006/relationships/slideMaster" Target="../slideMasters/slideMaster38.xml"/><Relationship Id="rId1" Type="http://schemas.openxmlformats.org/officeDocument/2006/relationships/tags" Target="../tags/tag686.xml"/><Relationship Id="rId2" Type="http://schemas.openxmlformats.org/officeDocument/2006/relationships/tags" Target="../tags/tag687.xml"/></Relationships>
</file>

<file path=ppt/slideLayouts/_rels/slideLayout436.xml.rels><?xml version="1.0" encoding="UTF-8" standalone="yes"?>
<Relationships xmlns="http://schemas.openxmlformats.org/package/2006/relationships"><Relationship Id="rId3" Type="http://schemas.openxmlformats.org/officeDocument/2006/relationships/tags" Target="../tags/tag691.xml"/><Relationship Id="rId4" Type="http://schemas.openxmlformats.org/officeDocument/2006/relationships/slideMaster" Target="../slideMasters/slideMaster38.xml"/><Relationship Id="rId1" Type="http://schemas.openxmlformats.org/officeDocument/2006/relationships/tags" Target="../tags/tag689.xml"/><Relationship Id="rId2" Type="http://schemas.openxmlformats.org/officeDocument/2006/relationships/tags" Target="../tags/tag690.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28.xml.rels><?xml version="1.0" encoding="UTF-8" standalone="yes"?>
<Relationships xmlns="http://schemas.openxmlformats.org/package/2006/relationships"><Relationship Id="rId3" Type="http://schemas.openxmlformats.org/officeDocument/2006/relationships/tags" Target="../tags/tag715.xml"/><Relationship Id="rId4" Type="http://schemas.openxmlformats.org/officeDocument/2006/relationships/slideMaster" Target="../slideMasters/slideMaster45.xml"/><Relationship Id="rId1" Type="http://schemas.openxmlformats.org/officeDocument/2006/relationships/tags" Target="../tags/tag713.xml"/><Relationship Id="rId2" Type="http://schemas.openxmlformats.org/officeDocument/2006/relationships/tags" Target="../tags/tag714.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4.xml.rels><?xml version="1.0" encoding="UTF-8" standalone="yes"?>
<Relationships xmlns="http://schemas.openxmlformats.org/package/2006/relationships"><Relationship Id="rId1" Type="http://schemas.openxmlformats.org/officeDocument/2006/relationships/tags" Target="../tags/tag57.xml"/><Relationship Id="rId2" Type="http://schemas.openxmlformats.org/officeDocument/2006/relationships/slideMaster" Target="../slideMasters/slideMaster4.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5.xml.rels><?xml version="1.0" encoding="UTF-8" standalone="yes"?>
<Relationships xmlns="http://schemas.openxmlformats.org/package/2006/relationships"><Relationship Id="rId3" Type="http://schemas.openxmlformats.org/officeDocument/2006/relationships/tags" Target="../tags/tag60.xml"/><Relationship Id="rId4" Type="http://schemas.openxmlformats.org/officeDocument/2006/relationships/slideMaster" Target="../slideMasters/slideMaster4.xml"/><Relationship Id="rId1" Type="http://schemas.openxmlformats.org/officeDocument/2006/relationships/tags" Target="../tags/tag58.xml"/><Relationship Id="rId2" Type="http://schemas.openxmlformats.org/officeDocument/2006/relationships/tags" Target="../tags/tag59.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55.xml.rels><?xml version="1.0" encoding="UTF-8" standalone="yes"?>
<Relationships xmlns="http://schemas.openxmlformats.org/package/2006/relationships"><Relationship Id="rId3" Type="http://schemas.openxmlformats.org/officeDocument/2006/relationships/tags" Target="../tags/tag724.xml"/><Relationship Id="rId4" Type="http://schemas.openxmlformats.org/officeDocument/2006/relationships/slideMaster" Target="../slideMasters/slideMaster47.xml"/><Relationship Id="rId1" Type="http://schemas.openxmlformats.org/officeDocument/2006/relationships/tags" Target="../tags/tag722.xml"/><Relationship Id="rId2" Type="http://schemas.openxmlformats.org/officeDocument/2006/relationships/tags" Target="../tags/tag723.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6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6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71.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7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7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7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7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76.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77.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7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7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8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8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8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8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8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8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87.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8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8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9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92.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93.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9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9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9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97.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98.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99.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00.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60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602.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603.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604.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05.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06.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0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0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09.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0.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11.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1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13.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14.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15.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16.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17.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18.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19.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0.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21.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22.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23.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24.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25.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26.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27.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28.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29.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0.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31.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32.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33.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34.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35.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36.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37.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38.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39.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0.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41.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42.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43.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44.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45.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46.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47.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48.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49.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0.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51.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52.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53.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54.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55.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56.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57.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58.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59.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0.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61.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62.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63.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64.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65.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66.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67.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68.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69.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0.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71.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72.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73.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74.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75.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76.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77.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78.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79.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0.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81.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82.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83.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84.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85.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86.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87.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88.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89.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9.xml.rels><?xml version="1.0" encoding="UTF-8" standalone="yes"?>
<Relationships xmlns="http://schemas.openxmlformats.org/package/2006/relationships"><Relationship Id="rId3" Type="http://schemas.openxmlformats.org/officeDocument/2006/relationships/tags" Target="../tags/tag66.xml"/><Relationship Id="rId4" Type="http://schemas.openxmlformats.org/officeDocument/2006/relationships/slideMaster" Target="../slideMasters/slideMaster5.xml"/><Relationship Id="rId1" Type="http://schemas.openxmlformats.org/officeDocument/2006/relationships/tags" Target="../tags/tag64.xml"/><Relationship Id="rId2" Type="http://schemas.openxmlformats.org/officeDocument/2006/relationships/tags" Target="../tags/tag65.xml"/></Relationships>
</file>

<file path=ppt/slideLayouts/_rels/slideLayout690.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91.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92.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93.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94.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95.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96.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97.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98.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99.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00.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701.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702.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703.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704.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705.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706.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707.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708.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709.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0.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711.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712.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713.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714.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715.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716.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717.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718.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719.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0.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721.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722.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723.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724.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725.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726.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727.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728.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29.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0.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31.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32.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33.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34.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35.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36.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37.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38.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39.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0.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41.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42.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43.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44.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45.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46.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47.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48.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49.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0.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51.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52.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53.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54.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55.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56.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57.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58.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59.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0.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61.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62.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63.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64.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65.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66.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67.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68.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69.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0.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71.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72.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73.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74.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75.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76.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77.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78.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79.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0.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81.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82.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83.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84.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85.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86.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87.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88.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89.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0.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91.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92.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93.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94.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95.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96.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97.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98.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99.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00.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801.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802.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803.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804.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805.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806.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807.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808.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809.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0.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811.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812.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813.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814.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815.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816.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817.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818.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819.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0.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821.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822.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823.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824.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825.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826.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827.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828.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829.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83.xml.rels><?xml version="1.0" encoding="UTF-8" standalone="yes"?>
<Relationships xmlns="http://schemas.openxmlformats.org/package/2006/relationships"><Relationship Id="rId3" Type="http://schemas.openxmlformats.org/officeDocument/2006/relationships/tags" Target="../tags/tag72.xml"/><Relationship Id="rId4" Type="http://schemas.openxmlformats.org/officeDocument/2006/relationships/slideMaster" Target="../slideMasters/slideMaster6.xml"/><Relationship Id="rId1" Type="http://schemas.openxmlformats.org/officeDocument/2006/relationships/tags" Target="../tags/tag70.xml"/><Relationship Id="rId2" Type="http://schemas.openxmlformats.org/officeDocument/2006/relationships/tags" Target="../tags/tag71.xml"/></Relationships>
</file>

<file path=ppt/slideLayouts/_rels/slideLayout830.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831.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832.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833.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834.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835.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836.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837.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838.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839.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84.xml.rels><?xml version="1.0" encoding="UTF-8" standalone="yes"?>
<Relationships xmlns="http://schemas.openxmlformats.org/package/2006/relationships"><Relationship Id="rId3" Type="http://schemas.openxmlformats.org/officeDocument/2006/relationships/tags" Target="../tags/tag75.xml"/><Relationship Id="rId4" Type="http://schemas.openxmlformats.org/officeDocument/2006/relationships/slideMaster" Target="../slideMasters/slideMaster6.xml"/><Relationship Id="rId1" Type="http://schemas.openxmlformats.org/officeDocument/2006/relationships/tags" Target="../tags/tag73.xml"/><Relationship Id="rId2" Type="http://schemas.openxmlformats.org/officeDocument/2006/relationships/tags" Target="../tags/tag74.xml"/></Relationships>
</file>

<file path=ppt/slideLayouts/_rels/slideLayout840.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841.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842.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843.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844.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845.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846.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847.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848.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849.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0.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851.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852.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853.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854.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855.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856.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857.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858.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859.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0.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861.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862.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863.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864.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865.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866.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867.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868.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869.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0.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871.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872.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873.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874.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875.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876.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877.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878.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879.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0.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81.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82.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83.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84.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85.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86.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87.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88.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89.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0.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91.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92.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93.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894.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895.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896.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897.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898.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899.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00.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901.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902.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903.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904.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905.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906.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907.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908.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909.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0.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911.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912.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913.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914.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915.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916.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917.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918.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919.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0.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921.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922.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923.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924.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925.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926.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927.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928.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929.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0.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931.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932.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933.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934.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935.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936.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937.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938.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97291012"/>
      </p:ext>
    </p:extLst>
  </p:cSld>
  <p:clrMapOvr>
    <a:masterClrMapping/>
  </p:clrMapOvr>
  <p:transition xmlns:p14="http://schemas.microsoft.com/office/powerpoint/2010/mai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63768446"/>
      </p:ext>
    </p:extLst>
  </p:cSld>
  <p:clrMapOvr>
    <a:masterClrMapping/>
  </p:clrMapOvr>
  <p:transition xmlns:p14="http://schemas.microsoft.com/office/powerpoint/2010/main"/>
</p:sldLayout>
</file>

<file path=ppt/slideLayouts/slideLayout1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96" indent="0">
              <a:buNone/>
              <a:defRPr sz="1800"/>
            </a:lvl2pPr>
            <a:lvl3pPr marL="914391" indent="0">
              <a:buNone/>
              <a:defRPr sz="1600"/>
            </a:lvl3pPr>
            <a:lvl4pPr marL="1371587" indent="0">
              <a:buNone/>
              <a:defRPr sz="1400"/>
            </a:lvl4pPr>
            <a:lvl5pPr marL="1828782" indent="0">
              <a:buNone/>
              <a:defRPr sz="1400"/>
            </a:lvl5pPr>
            <a:lvl6pPr marL="2285978" indent="0">
              <a:buNone/>
              <a:defRPr sz="1400"/>
            </a:lvl6pPr>
            <a:lvl7pPr marL="2743173" indent="0">
              <a:buNone/>
              <a:defRPr sz="1400"/>
            </a:lvl7pPr>
            <a:lvl8pPr marL="3200368" indent="0">
              <a:buNone/>
              <a:defRPr sz="1400"/>
            </a:lvl8pPr>
            <a:lvl9pPr marL="3657563" indent="0">
              <a:buNone/>
              <a:defRPr sz="1400"/>
            </a:lvl9pPr>
          </a:lstStyle>
          <a:p>
            <a:pPr lvl="0"/>
            <a:r>
              <a:rPr lang="en-US" smtClean="0"/>
              <a:t>Click to edit Master text styles</a:t>
            </a:r>
          </a:p>
        </p:txBody>
      </p:sp>
    </p:spTree>
    <p:extLst>
      <p:ext uri="{BB962C8B-B14F-4D97-AF65-F5344CB8AC3E}">
        <p14:creationId xmlns:p14="http://schemas.microsoft.com/office/powerpoint/2010/main" val="2837305690"/>
      </p:ext>
    </p:extLst>
  </p:cSld>
  <p:clrMapOvr>
    <a:masterClrMapping/>
  </p:clrMapOvr>
  <p:transition xmlns:p14="http://schemas.microsoft.com/office/powerpoint/2010/main"/>
</p:sldLayout>
</file>

<file path=ppt/slideLayouts/slideLayout1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1"/>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1"/>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84786605"/>
      </p:ext>
    </p:extLst>
  </p:cSld>
  <p:clrMapOvr>
    <a:masterClrMapping/>
  </p:clrMapOvr>
  <p:transition xmlns:p14="http://schemas.microsoft.com/office/powerpoint/2010/main"/>
</p:sldLayout>
</file>

<file path=ppt/slideLayouts/slideLayout1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96" indent="0">
              <a:buNone/>
              <a:defRPr sz="2000" b="1"/>
            </a:lvl2pPr>
            <a:lvl3pPr marL="914391" indent="0">
              <a:buNone/>
              <a:defRPr sz="1800" b="1"/>
            </a:lvl3pPr>
            <a:lvl4pPr marL="1371587" indent="0">
              <a:buNone/>
              <a:defRPr sz="1600" b="1"/>
            </a:lvl4pPr>
            <a:lvl5pPr marL="1828782" indent="0">
              <a:buNone/>
              <a:defRPr sz="1600" b="1"/>
            </a:lvl5pPr>
            <a:lvl6pPr marL="2285978" indent="0">
              <a:buNone/>
              <a:defRPr sz="1600" b="1"/>
            </a:lvl6pPr>
            <a:lvl7pPr marL="2743173" indent="0">
              <a:buNone/>
              <a:defRPr sz="1600" b="1"/>
            </a:lvl7pPr>
            <a:lvl8pPr marL="3200368" indent="0">
              <a:buNone/>
              <a:defRPr sz="1600" b="1"/>
            </a:lvl8pPr>
            <a:lvl9pPr marL="365756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96" indent="0">
              <a:buNone/>
              <a:defRPr sz="2000" b="1"/>
            </a:lvl2pPr>
            <a:lvl3pPr marL="914391" indent="0">
              <a:buNone/>
              <a:defRPr sz="1800" b="1"/>
            </a:lvl3pPr>
            <a:lvl4pPr marL="1371587" indent="0">
              <a:buNone/>
              <a:defRPr sz="1600" b="1"/>
            </a:lvl4pPr>
            <a:lvl5pPr marL="1828782" indent="0">
              <a:buNone/>
              <a:defRPr sz="1600" b="1"/>
            </a:lvl5pPr>
            <a:lvl6pPr marL="2285978" indent="0">
              <a:buNone/>
              <a:defRPr sz="1600" b="1"/>
            </a:lvl6pPr>
            <a:lvl7pPr marL="2743173" indent="0">
              <a:buNone/>
              <a:defRPr sz="1600" b="1"/>
            </a:lvl7pPr>
            <a:lvl8pPr marL="3200368" indent="0">
              <a:buNone/>
              <a:defRPr sz="1600" b="1"/>
            </a:lvl8pPr>
            <a:lvl9pPr marL="365756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61018610"/>
      </p:ext>
    </p:extLst>
  </p:cSld>
  <p:clrMapOvr>
    <a:masterClrMapping/>
  </p:clrMapOvr>
  <p:transition xmlns:p14="http://schemas.microsoft.com/office/powerpoint/2010/main"/>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81119277"/>
      </p:ext>
    </p:extLst>
  </p:cSld>
  <p:clrMapOvr>
    <a:masterClrMapping/>
  </p:clrMapOvr>
  <p:transition xmlns:p14="http://schemas.microsoft.com/office/powerpoint/2010/main"/>
</p:sldLayout>
</file>

<file path=ppt/slideLayouts/slideLayout1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07913484"/>
      </p:ext>
    </p:extLst>
  </p:cSld>
  <p:clrMapOvr>
    <a:masterClrMapping/>
  </p:clrMapOvr>
  <p:transition xmlns:p14="http://schemas.microsoft.com/office/powerpoint/2010/main"/>
</p:sldLayout>
</file>

<file path=ppt/slideLayouts/slideLayout1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0"/>
            <a:ext cx="3008313" cy="4691063"/>
          </a:xfrm>
        </p:spPr>
        <p:txBody>
          <a:bodyPr/>
          <a:lstStyle>
            <a:lvl1pPr marL="0" indent="0">
              <a:buNone/>
              <a:defRPr sz="1400"/>
            </a:lvl1pPr>
            <a:lvl2pPr marL="457196" indent="0">
              <a:buNone/>
              <a:defRPr sz="1200"/>
            </a:lvl2pPr>
            <a:lvl3pPr marL="914391" indent="0">
              <a:buNone/>
              <a:defRPr sz="1000"/>
            </a:lvl3pPr>
            <a:lvl4pPr marL="1371587" indent="0">
              <a:buNone/>
              <a:defRPr sz="900"/>
            </a:lvl4pPr>
            <a:lvl5pPr marL="1828782" indent="0">
              <a:buNone/>
              <a:defRPr sz="900"/>
            </a:lvl5pPr>
            <a:lvl6pPr marL="2285978" indent="0">
              <a:buNone/>
              <a:defRPr sz="900"/>
            </a:lvl6pPr>
            <a:lvl7pPr marL="2743173" indent="0">
              <a:buNone/>
              <a:defRPr sz="900"/>
            </a:lvl7pPr>
            <a:lvl8pPr marL="3200368" indent="0">
              <a:buNone/>
              <a:defRPr sz="900"/>
            </a:lvl8pPr>
            <a:lvl9pPr marL="3657563" indent="0">
              <a:buNone/>
              <a:defRPr sz="900"/>
            </a:lvl9pPr>
          </a:lstStyle>
          <a:p>
            <a:pPr lvl="0"/>
            <a:r>
              <a:rPr lang="en-US" smtClean="0"/>
              <a:t>Click to edit Master text styles</a:t>
            </a:r>
          </a:p>
        </p:txBody>
      </p:sp>
    </p:spTree>
    <p:extLst>
      <p:ext uri="{BB962C8B-B14F-4D97-AF65-F5344CB8AC3E}">
        <p14:creationId xmlns:p14="http://schemas.microsoft.com/office/powerpoint/2010/main" val="1857591378"/>
      </p:ext>
    </p:extLst>
  </p:cSld>
  <p:clrMapOvr>
    <a:masterClrMapping/>
  </p:clrMapOvr>
  <p:transition xmlns:p14="http://schemas.microsoft.com/office/powerpoint/2010/main"/>
</p:sldLayout>
</file>

<file path=ppt/slideLayouts/slideLayout1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96" indent="0">
              <a:buNone/>
              <a:defRPr sz="2800"/>
            </a:lvl2pPr>
            <a:lvl3pPr marL="914391" indent="0">
              <a:buNone/>
              <a:defRPr sz="2400"/>
            </a:lvl3pPr>
            <a:lvl4pPr marL="1371587" indent="0">
              <a:buNone/>
              <a:defRPr sz="2000"/>
            </a:lvl4pPr>
            <a:lvl5pPr marL="1828782" indent="0">
              <a:buNone/>
              <a:defRPr sz="2000"/>
            </a:lvl5pPr>
            <a:lvl6pPr marL="2285978" indent="0">
              <a:buNone/>
              <a:defRPr sz="2000"/>
            </a:lvl6pPr>
            <a:lvl7pPr marL="2743173" indent="0">
              <a:buNone/>
              <a:defRPr sz="2000"/>
            </a:lvl7pPr>
            <a:lvl8pPr marL="3200368" indent="0">
              <a:buNone/>
              <a:defRPr sz="2000"/>
            </a:lvl8pPr>
            <a:lvl9pPr marL="3657563"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196" indent="0">
              <a:buNone/>
              <a:defRPr sz="1200"/>
            </a:lvl2pPr>
            <a:lvl3pPr marL="914391" indent="0">
              <a:buNone/>
              <a:defRPr sz="1000"/>
            </a:lvl3pPr>
            <a:lvl4pPr marL="1371587" indent="0">
              <a:buNone/>
              <a:defRPr sz="900"/>
            </a:lvl4pPr>
            <a:lvl5pPr marL="1828782" indent="0">
              <a:buNone/>
              <a:defRPr sz="900"/>
            </a:lvl5pPr>
            <a:lvl6pPr marL="2285978" indent="0">
              <a:buNone/>
              <a:defRPr sz="900"/>
            </a:lvl6pPr>
            <a:lvl7pPr marL="2743173" indent="0">
              <a:buNone/>
              <a:defRPr sz="900"/>
            </a:lvl7pPr>
            <a:lvl8pPr marL="3200368" indent="0">
              <a:buNone/>
              <a:defRPr sz="900"/>
            </a:lvl8pPr>
            <a:lvl9pPr marL="3657563" indent="0">
              <a:buNone/>
              <a:defRPr sz="900"/>
            </a:lvl9pPr>
          </a:lstStyle>
          <a:p>
            <a:pPr lvl="0"/>
            <a:r>
              <a:rPr lang="en-US" smtClean="0"/>
              <a:t>Click to edit Master text styles</a:t>
            </a:r>
          </a:p>
        </p:txBody>
      </p:sp>
    </p:spTree>
    <p:extLst>
      <p:ext uri="{BB962C8B-B14F-4D97-AF65-F5344CB8AC3E}">
        <p14:creationId xmlns:p14="http://schemas.microsoft.com/office/powerpoint/2010/main" val="2749915694"/>
      </p:ext>
    </p:extLst>
  </p:cSld>
  <p:clrMapOvr>
    <a:masterClrMapping/>
  </p:clrMapOvr>
  <p:transition xmlns:p14="http://schemas.microsoft.com/office/powerpoint/2010/main"/>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05586904"/>
      </p:ext>
    </p:extLst>
  </p:cSld>
  <p:clrMapOvr>
    <a:masterClrMapping/>
  </p:clrMapOvr>
  <p:transition xmlns:p14="http://schemas.microsoft.com/office/powerpoint/2010/main"/>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1"/>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01"/>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64817687"/>
      </p:ext>
    </p:extLst>
  </p:cSld>
  <p:clrMapOvr>
    <a:masterClrMapping/>
  </p:clrMapOvr>
  <p:transition xmlns:p14="http://schemas.microsoft.com/office/powerpoint/2010/main"/>
</p:sldLayout>
</file>

<file path=ppt/slideLayouts/slideLayout10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1"/>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1"/>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5800851"/>
      </p:ext>
    </p:extLst>
  </p:cSld>
  <p:clrMapOvr>
    <a:masterClrMapping/>
  </p:clrMapOvr>
  <p:transition xmlns:p14="http://schemas.microsoft.com/office/powerpoint/2010/mai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76118855"/>
      </p:ext>
    </p:extLst>
  </p:cSld>
  <p:clrMapOvr>
    <a:masterClrMapping/>
  </p:clrMapOvr>
  <p:transition xmlns:p14="http://schemas.microsoft.com/office/powerpoint/2010/main"/>
</p:sldLayout>
</file>

<file path=ppt/slideLayouts/slideLayout110.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303694085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7196" indent="0" algn="ctr">
              <a:buNone/>
              <a:defRPr/>
            </a:lvl2pPr>
            <a:lvl3pPr marL="914391" indent="0" algn="ctr">
              <a:buNone/>
              <a:defRPr/>
            </a:lvl3pPr>
            <a:lvl4pPr marL="1371587" indent="0" algn="ctr">
              <a:buNone/>
              <a:defRPr/>
            </a:lvl4pPr>
            <a:lvl5pPr marL="1828782" indent="0" algn="ctr">
              <a:buNone/>
              <a:defRPr/>
            </a:lvl5pPr>
            <a:lvl6pPr marL="2285978" indent="0" algn="ctr">
              <a:buNone/>
              <a:defRPr/>
            </a:lvl6pPr>
            <a:lvl7pPr marL="2743173" indent="0" algn="ctr">
              <a:buNone/>
              <a:defRPr/>
            </a:lvl7pPr>
            <a:lvl8pPr marL="3200368" indent="0" algn="ctr">
              <a:buNone/>
              <a:defRPr/>
            </a:lvl8pPr>
            <a:lvl9pPr marL="3657563"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755996846"/>
      </p:ext>
    </p:extLst>
  </p:cSld>
  <p:clrMapOvr>
    <a:masterClrMapping/>
  </p:clrMapOvr>
  <p:transition xmlns:p14="http://schemas.microsoft.com/office/powerpoint/2010/main"/>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68315522"/>
      </p:ext>
    </p:extLst>
  </p:cSld>
  <p:clrMapOvr>
    <a:masterClrMapping/>
  </p:clrMapOvr>
  <p:transition xmlns:p14="http://schemas.microsoft.com/office/powerpoint/2010/main"/>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96" indent="0">
              <a:buNone/>
              <a:defRPr sz="1800"/>
            </a:lvl2pPr>
            <a:lvl3pPr marL="914391" indent="0">
              <a:buNone/>
              <a:defRPr sz="1600"/>
            </a:lvl3pPr>
            <a:lvl4pPr marL="1371587" indent="0">
              <a:buNone/>
              <a:defRPr sz="1400"/>
            </a:lvl4pPr>
            <a:lvl5pPr marL="1828782" indent="0">
              <a:buNone/>
              <a:defRPr sz="1400"/>
            </a:lvl5pPr>
            <a:lvl6pPr marL="2285978" indent="0">
              <a:buNone/>
              <a:defRPr sz="1400"/>
            </a:lvl6pPr>
            <a:lvl7pPr marL="2743173" indent="0">
              <a:buNone/>
              <a:defRPr sz="1400"/>
            </a:lvl7pPr>
            <a:lvl8pPr marL="3200368" indent="0">
              <a:buNone/>
              <a:defRPr sz="1400"/>
            </a:lvl8pPr>
            <a:lvl9pPr marL="3657563" indent="0">
              <a:buNone/>
              <a:defRPr sz="1400"/>
            </a:lvl9pPr>
          </a:lstStyle>
          <a:p>
            <a:pPr lvl="0"/>
            <a:r>
              <a:rPr lang="en-US" smtClean="0"/>
              <a:t>Click to edit Master text styles</a:t>
            </a:r>
          </a:p>
        </p:txBody>
      </p:sp>
    </p:spTree>
    <p:extLst>
      <p:ext uri="{BB962C8B-B14F-4D97-AF65-F5344CB8AC3E}">
        <p14:creationId xmlns:p14="http://schemas.microsoft.com/office/powerpoint/2010/main" val="3741812740"/>
      </p:ext>
    </p:extLst>
  </p:cSld>
  <p:clrMapOvr>
    <a:masterClrMapping/>
  </p:clrMapOvr>
  <p:transition xmlns:p14="http://schemas.microsoft.com/office/powerpoint/2010/main"/>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1"/>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1"/>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99348919"/>
      </p:ext>
    </p:extLst>
  </p:cSld>
  <p:clrMapOvr>
    <a:masterClrMapping/>
  </p:clrMapOvr>
  <p:transition xmlns:p14="http://schemas.microsoft.com/office/powerpoint/2010/main"/>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96" indent="0">
              <a:buNone/>
              <a:defRPr sz="2000" b="1"/>
            </a:lvl2pPr>
            <a:lvl3pPr marL="914391" indent="0">
              <a:buNone/>
              <a:defRPr sz="1800" b="1"/>
            </a:lvl3pPr>
            <a:lvl4pPr marL="1371587" indent="0">
              <a:buNone/>
              <a:defRPr sz="1600" b="1"/>
            </a:lvl4pPr>
            <a:lvl5pPr marL="1828782" indent="0">
              <a:buNone/>
              <a:defRPr sz="1600" b="1"/>
            </a:lvl5pPr>
            <a:lvl6pPr marL="2285978" indent="0">
              <a:buNone/>
              <a:defRPr sz="1600" b="1"/>
            </a:lvl6pPr>
            <a:lvl7pPr marL="2743173" indent="0">
              <a:buNone/>
              <a:defRPr sz="1600" b="1"/>
            </a:lvl7pPr>
            <a:lvl8pPr marL="3200368" indent="0">
              <a:buNone/>
              <a:defRPr sz="1600" b="1"/>
            </a:lvl8pPr>
            <a:lvl9pPr marL="365756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96" indent="0">
              <a:buNone/>
              <a:defRPr sz="2000" b="1"/>
            </a:lvl2pPr>
            <a:lvl3pPr marL="914391" indent="0">
              <a:buNone/>
              <a:defRPr sz="1800" b="1"/>
            </a:lvl3pPr>
            <a:lvl4pPr marL="1371587" indent="0">
              <a:buNone/>
              <a:defRPr sz="1600" b="1"/>
            </a:lvl4pPr>
            <a:lvl5pPr marL="1828782" indent="0">
              <a:buNone/>
              <a:defRPr sz="1600" b="1"/>
            </a:lvl5pPr>
            <a:lvl6pPr marL="2285978" indent="0">
              <a:buNone/>
              <a:defRPr sz="1600" b="1"/>
            </a:lvl6pPr>
            <a:lvl7pPr marL="2743173" indent="0">
              <a:buNone/>
              <a:defRPr sz="1600" b="1"/>
            </a:lvl7pPr>
            <a:lvl8pPr marL="3200368" indent="0">
              <a:buNone/>
              <a:defRPr sz="1600" b="1"/>
            </a:lvl8pPr>
            <a:lvl9pPr marL="365756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28989056"/>
      </p:ext>
    </p:extLst>
  </p:cSld>
  <p:clrMapOvr>
    <a:masterClrMapping/>
  </p:clrMapOvr>
  <p:transition xmlns:p14="http://schemas.microsoft.com/office/powerpoint/2010/main"/>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960507352"/>
      </p:ext>
    </p:extLst>
  </p:cSld>
  <p:clrMapOvr>
    <a:masterClrMapping/>
  </p:clrMapOvr>
  <p:transition xmlns:p14="http://schemas.microsoft.com/office/powerpoint/2010/main"/>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8364131"/>
      </p:ext>
    </p:extLst>
  </p:cSld>
  <p:clrMapOvr>
    <a:masterClrMapping/>
  </p:clrMapOvr>
  <p:transition xmlns:p14="http://schemas.microsoft.com/office/powerpoint/2010/main"/>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0"/>
            <a:ext cx="3008313" cy="4691063"/>
          </a:xfrm>
        </p:spPr>
        <p:txBody>
          <a:bodyPr/>
          <a:lstStyle>
            <a:lvl1pPr marL="0" indent="0">
              <a:buNone/>
              <a:defRPr sz="1400"/>
            </a:lvl1pPr>
            <a:lvl2pPr marL="457196" indent="0">
              <a:buNone/>
              <a:defRPr sz="1200"/>
            </a:lvl2pPr>
            <a:lvl3pPr marL="914391" indent="0">
              <a:buNone/>
              <a:defRPr sz="1000"/>
            </a:lvl3pPr>
            <a:lvl4pPr marL="1371587" indent="0">
              <a:buNone/>
              <a:defRPr sz="900"/>
            </a:lvl4pPr>
            <a:lvl5pPr marL="1828782" indent="0">
              <a:buNone/>
              <a:defRPr sz="900"/>
            </a:lvl5pPr>
            <a:lvl6pPr marL="2285978" indent="0">
              <a:buNone/>
              <a:defRPr sz="900"/>
            </a:lvl6pPr>
            <a:lvl7pPr marL="2743173" indent="0">
              <a:buNone/>
              <a:defRPr sz="900"/>
            </a:lvl7pPr>
            <a:lvl8pPr marL="3200368" indent="0">
              <a:buNone/>
              <a:defRPr sz="900"/>
            </a:lvl8pPr>
            <a:lvl9pPr marL="3657563" indent="0">
              <a:buNone/>
              <a:defRPr sz="900"/>
            </a:lvl9pPr>
          </a:lstStyle>
          <a:p>
            <a:pPr lvl="0"/>
            <a:r>
              <a:rPr lang="en-US" smtClean="0"/>
              <a:t>Click to edit Master text styles</a:t>
            </a:r>
          </a:p>
        </p:txBody>
      </p:sp>
    </p:spTree>
    <p:extLst>
      <p:ext uri="{BB962C8B-B14F-4D97-AF65-F5344CB8AC3E}">
        <p14:creationId xmlns:p14="http://schemas.microsoft.com/office/powerpoint/2010/main" val="1254154657"/>
      </p:ext>
    </p:extLst>
  </p:cSld>
  <p:clrMapOvr>
    <a:masterClrMapping/>
  </p:clrMapOvr>
  <p:transition xmlns:p14="http://schemas.microsoft.com/office/powerpoint/2010/main"/>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96" indent="0">
              <a:buNone/>
              <a:defRPr sz="2800"/>
            </a:lvl2pPr>
            <a:lvl3pPr marL="914391" indent="0">
              <a:buNone/>
              <a:defRPr sz="2400"/>
            </a:lvl3pPr>
            <a:lvl4pPr marL="1371587" indent="0">
              <a:buNone/>
              <a:defRPr sz="2000"/>
            </a:lvl4pPr>
            <a:lvl5pPr marL="1828782" indent="0">
              <a:buNone/>
              <a:defRPr sz="2000"/>
            </a:lvl5pPr>
            <a:lvl6pPr marL="2285978" indent="0">
              <a:buNone/>
              <a:defRPr sz="2000"/>
            </a:lvl6pPr>
            <a:lvl7pPr marL="2743173" indent="0">
              <a:buNone/>
              <a:defRPr sz="2000"/>
            </a:lvl7pPr>
            <a:lvl8pPr marL="3200368" indent="0">
              <a:buNone/>
              <a:defRPr sz="2000"/>
            </a:lvl8pPr>
            <a:lvl9pPr marL="3657563"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196" indent="0">
              <a:buNone/>
              <a:defRPr sz="1200"/>
            </a:lvl2pPr>
            <a:lvl3pPr marL="914391" indent="0">
              <a:buNone/>
              <a:defRPr sz="1000"/>
            </a:lvl3pPr>
            <a:lvl4pPr marL="1371587" indent="0">
              <a:buNone/>
              <a:defRPr sz="900"/>
            </a:lvl4pPr>
            <a:lvl5pPr marL="1828782" indent="0">
              <a:buNone/>
              <a:defRPr sz="900"/>
            </a:lvl5pPr>
            <a:lvl6pPr marL="2285978" indent="0">
              <a:buNone/>
              <a:defRPr sz="900"/>
            </a:lvl6pPr>
            <a:lvl7pPr marL="2743173" indent="0">
              <a:buNone/>
              <a:defRPr sz="900"/>
            </a:lvl7pPr>
            <a:lvl8pPr marL="3200368" indent="0">
              <a:buNone/>
              <a:defRPr sz="900"/>
            </a:lvl8pPr>
            <a:lvl9pPr marL="3657563" indent="0">
              <a:buNone/>
              <a:defRPr sz="900"/>
            </a:lvl9pPr>
          </a:lstStyle>
          <a:p>
            <a:pPr lvl="0"/>
            <a:r>
              <a:rPr lang="en-US" smtClean="0"/>
              <a:t>Click to edit Master text styles</a:t>
            </a:r>
          </a:p>
        </p:txBody>
      </p:sp>
    </p:spTree>
    <p:extLst>
      <p:ext uri="{BB962C8B-B14F-4D97-AF65-F5344CB8AC3E}">
        <p14:creationId xmlns:p14="http://schemas.microsoft.com/office/powerpoint/2010/main" val="460303277"/>
      </p:ext>
    </p:extLst>
  </p:cSld>
  <p:clrMapOvr>
    <a:masterClrMapping/>
  </p:clrMapOvr>
  <p:transition xmlns:p14="http://schemas.microsoft.com/office/powerpoint/2010/main"/>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95574196"/>
      </p:ext>
    </p:extLst>
  </p:cSld>
  <p:clrMapOvr>
    <a:masterClrMapping/>
  </p:clrMapOvr>
  <p:transition xmlns:p14="http://schemas.microsoft.com/office/powerpoint/2010/main"/>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965898"/>
      </p:ext>
    </p:extLst>
  </p:cSld>
  <p:clrMapOvr>
    <a:masterClrMapping/>
  </p:clrMapOvr>
  <p:transition xmlns:p14="http://schemas.microsoft.com/office/powerpoint/2010/main"/>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1"/>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01"/>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20767859"/>
      </p:ext>
    </p:extLst>
  </p:cSld>
  <p:clrMapOvr>
    <a:masterClrMapping/>
  </p:clrMapOvr>
  <p:transition xmlns:p14="http://schemas.microsoft.com/office/powerpoint/2010/main"/>
</p:sldLayout>
</file>

<file path=ppt/slideLayouts/slideLayout12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1"/>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1"/>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65404811"/>
      </p:ext>
    </p:extLst>
  </p:cSld>
  <p:clrMapOvr>
    <a:masterClrMapping/>
  </p:clrMapOvr>
  <p:transition xmlns:p14="http://schemas.microsoft.com/office/powerpoint/2010/main"/>
</p:sldLayout>
</file>

<file path=ppt/slideLayouts/slideLayout123.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4063172261"/>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7196" indent="0" algn="ctr">
              <a:buNone/>
              <a:defRPr/>
            </a:lvl2pPr>
            <a:lvl3pPr marL="914391" indent="0" algn="ctr">
              <a:buNone/>
              <a:defRPr/>
            </a:lvl3pPr>
            <a:lvl4pPr marL="1371587" indent="0" algn="ctr">
              <a:buNone/>
              <a:defRPr/>
            </a:lvl4pPr>
            <a:lvl5pPr marL="1828782" indent="0" algn="ctr">
              <a:buNone/>
              <a:defRPr/>
            </a:lvl5pPr>
            <a:lvl6pPr marL="2285978" indent="0" algn="ctr">
              <a:buNone/>
              <a:defRPr/>
            </a:lvl6pPr>
            <a:lvl7pPr marL="2743173" indent="0" algn="ctr">
              <a:buNone/>
              <a:defRPr/>
            </a:lvl7pPr>
            <a:lvl8pPr marL="3200368" indent="0" algn="ctr">
              <a:buNone/>
              <a:defRPr/>
            </a:lvl8pPr>
            <a:lvl9pPr marL="3657563"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010901271"/>
      </p:ext>
    </p:extLst>
  </p:cSld>
  <p:clrMapOvr>
    <a:masterClrMapping/>
  </p:clrMapOvr>
  <p:transition xmlns:p14="http://schemas.microsoft.com/office/powerpoint/2010/main"/>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10852010"/>
      </p:ext>
    </p:extLst>
  </p:cSld>
  <p:clrMapOvr>
    <a:masterClrMapping/>
  </p:clrMapOvr>
  <p:transition xmlns:p14="http://schemas.microsoft.com/office/powerpoint/2010/main"/>
</p:sldLayout>
</file>

<file path=ppt/slideLayouts/slideLayout1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96" indent="0">
              <a:buNone/>
              <a:defRPr sz="1800"/>
            </a:lvl2pPr>
            <a:lvl3pPr marL="914391" indent="0">
              <a:buNone/>
              <a:defRPr sz="1600"/>
            </a:lvl3pPr>
            <a:lvl4pPr marL="1371587" indent="0">
              <a:buNone/>
              <a:defRPr sz="1400"/>
            </a:lvl4pPr>
            <a:lvl5pPr marL="1828782" indent="0">
              <a:buNone/>
              <a:defRPr sz="1400"/>
            </a:lvl5pPr>
            <a:lvl6pPr marL="2285978" indent="0">
              <a:buNone/>
              <a:defRPr sz="1400"/>
            </a:lvl6pPr>
            <a:lvl7pPr marL="2743173" indent="0">
              <a:buNone/>
              <a:defRPr sz="1400"/>
            </a:lvl7pPr>
            <a:lvl8pPr marL="3200368" indent="0">
              <a:buNone/>
              <a:defRPr sz="1400"/>
            </a:lvl8pPr>
            <a:lvl9pPr marL="3657563" indent="0">
              <a:buNone/>
              <a:defRPr sz="1400"/>
            </a:lvl9pPr>
          </a:lstStyle>
          <a:p>
            <a:pPr lvl="0"/>
            <a:r>
              <a:rPr lang="en-US" smtClean="0"/>
              <a:t>Click to edit Master text styles</a:t>
            </a:r>
          </a:p>
        </p:txBody>
      </p:sp>
    </p:spTree>
    <p:extLst>
      <p:ext uri="{BB962C8B-B14F-4D97-AF65-F5344CB8AC3E}">
        <p14:creationId xmlns:p14="http://schemas.microsoft.com/office/powerpoint/2010/main" val="1740713940"/>
      </p:ext>
    </p:extLst>
  </p:cSld>
  <p:clrMapOvr>
    <a:masterClrMapping/>
  </p:clrMapOvr>
  <p:transition xmlns:p14="http://schemas.microsoft.com/office/powerpoint/2010/main"/>
</p:sldLayout>
</file>

<file path=ppt/slideLayouts/slideLayout1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1"/>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1"/>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01741901"/>
      </p:ext>
    </p:extLst>
  </p:cSld>
  <p:clrMapOvr>
    <a:masterClrMapping/>
  </p:clrMapOvr>
  <p:transition xmlns:p14="http://schemas.microsoft.com/office/powerpoint/2010/main"/>
</p:sldLayout>
</file>

<file path=ppt/slideLayouts/slideLayout1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96" indent="0">
              <a:buNone/>
              <a:defRPr sz="2000" b="1"/>
            </a:lvl2pPr>
            <a:lvl3pPr marL="914391" indent="0">
              <a:buNone/>
              <a:defRPr sz="1800" b="1"/>
            </a:lvl3pPr>
            <a:lvl4pPr marL="1371587" indent="0">
              <a:buNone/>
              <a:defRPr sz="1600" b="1"/>
            </a:lvl4pPr>
            <a:lvl5pPr marL="1828782" indent="0">
              <a:buNone/>
              <a:defRPr sz="1600" b="1"/>
            </a:lvl5pPr>
            <a:lvl6pPr marL="2285978" indent="0">
              <a:buNone/>
              <a:defRPr sz="1600" b="1"/>
            </a:lvl6pPr>
            <a:lvl7pPr marL="2743173" indent="0">
              <a:buNone/>
              <a:defRPr sz="1600" b="1"/>
            </a:lvl7pPr>
            <a:lvl8pPr marL="3200368" indent="0">
              <a:buNone/>
              <a:defRPr sz="1600" b="1"/>
            </a:lvl8pPr>
            <a:lvl9pPr marL="365756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96" indent="0">
              <a:buNone/>
              <a:defRPr sz="2000" b="1"/>
            </a:lvl2pPr>
            <a:lvl3pPr marL="914391" indent="0">
              <a:buNone/>
              <a:defRPr sz="1800" b="1"/>
            </a:lvl3pPr>
            <a:lvl4pPr marL="1371587" indent="0">
              <a:buNone/>
              <a:defRPr sz="1600" b="1"/>
            </a:lvl4pPr>
            <a:lvl5pPr marL="1828782" indent="0">
              <a:buNone/>
              <a:defRPr sz="1600" b="1"/>
            </a:lvl5pPr>
            <a:lvl6pPr marL="2285978" indent="0">
              <a:buNone/>
              <a:defRPr sz="1600" b="1"/>
            </a:lvl6pPr>
            <a:lvl7pPr marL="2743173" indent="0">
              <a:buNone/>
              <a:defRPr sz="1600" b="1"/>
            </a:lvl7pPr>
            <a:lvl8pPr marL="3200368" indent="0">
              <a:buNone/>
              <a:defRPr sz="1600" b="1"/>
            </a:lvl8pPr>
            <a:lvl9pPr marL="365756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55154819"/>
      </p:ext>
    </p:extLst>
  </p:cSld>
  <p:clrMapOvr>
    <a:masterClrMapping/>
  </p:clrMapOvr>
  <p:transition xmlns:p14="http://schemas.microsoft.com/office/powerpoint/2010/main"/>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749163573"/>
      </p:ext>
    </p:extLst>
  </p:cSld>
  <p:clrMapOvr>
    <a:masterClrMapping/>
  </p:clrMapOvr>
  <p:transition xmlns:p14="http://schemas.microsoft.com/office/powerpoint/2010/main"/>
</p:sldLayout>
</file>

<file path=ppt/slideLayouts/slideLayout13.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545188429"/>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2378512"/>
      </p:ext>
    </p:extLst>
  </p:cSld>
  <p:clrMapOvr>
    <a:masterClrMapping/>
  </p:clrMapOvr>
  <p:transition xmlns:p14="http://schemas.microsoft.com/office/powerpoint/2010/main"/>
</p:sldLayout>
</file>

<file path=ppt/slideLayouts/slideLayout1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0"/>
            <a:ext cx="3008313" cy="4691063"/>
          </a:xfrm>
        </p:spPr>
        <p:txBody>
          <a:bodyPr/>
          <a:lstStyle>
            <a:lvl1pPr marL="0" indent="0">
              <a:buNone/>
              <a:defRPr sz="1400"/>
            </a:lvl1pPr>
            <a:lvl2pPr marL="457196" indent="0">
              <a:buNone/>
              <a:defRPr sz="1200"/>
            </a:lvl2pPr>
            <a:lvl3pPr marL="914391" indent="0">
              <a:buNone/>
              <a:defRPr sz="1000"/>
            </a:lvl3pPr>
            <a:lvl4pPr marL="1371587" indent="0">
              <a:buNone/>
              <a:defRPr sz="900"/>
            </a:lvl4pPr>
            <a:lvl5pPr marL="1828782" indent="0">
              <a:buNone/>
              <a:defRPr sz="900"/>
            </a:lvl5pPr>
            <a:lvl6pPr marL="2285978" indent="0">
              <a:buNone/>
              <a:defRPr sz="900"/>
            </a:lvl6pPr>
            <a:lvl7pPr marL="2743173" indent="0">
              <a:buNone/>
              <a:defRPr sz="900"/>
            </a:lvl7pPr>
            <a:lvl8pPr marL="3200368" indent="0">
              <a:buNone/>
              <a:defRPr sz="900"/>
            </a:lvl8pPr>
            <a:lvl9pPr marL="3657563" indent="0">
              <a:buNone/>
              <a:defRPr sz="900"/>
            </a:lvl9pPr>
          </a:lstStyle>
          <a:p>
            <a:pPr lvl="0"/>
            <a:r>
              <a:rPr lang="en-US" smtClean="0"/>
              <a:t>Click to edit Master text styles</a:t>
            </a:r>
          </a:p>
        </p:txBody>
      </p:sp>
    </p:spTree>
    <p:extLst>
      <p:ext uri="{BB962C8B-B14F-4D97-AF65-F5344CB8AC3E}">
        <p14:creationId xmlns:p14="http://schemas.microsoft.com/office/powerpoint/2010/main" val="830043226"/>
      </p:ext>
    </p:extLst>
  </p:cSld>
  <p:clrMapOvr>
    <a:masterClrMapping/>
  </p:clrMapOvr>
  <p:transition xmlns:p14="http://schemas.microsoft.com/office/powerpoint/2010/main"/>
</p:sldLayout>
</file>

<file path=ppt/slideLayouts/slideLayout1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96" indent="0">
              <a:buNone/>
              <a:defRPr sz="2800"/>
            </a:lvl2pPr>
            <a:lvl3pPr marL="914391" indent="0">
              <a:buNone/>
              <a:defRPr sz="2400"/>
            </a:lvl3pPr>
            <a:lvl4pPr marL="1371587" indent="0">
              <a:buNone/>
              <a:defRPr sz="2000"/>
            </a:lvl4pPr>
            <a:lvl5pPr marL="1828782" indent="0">
              <a:buNone/>
              <a:defRPr sz="2000"/>
            </a:lvl5pPr>
            <a:lvl6pPr marL="2285978" indent="0">
              <a:buNone/>
              <a:defRPr sz="2000"/>
            </a:lvl6pPr>
            <a:lvl7pPr marL="2743173" indent="0">
              <a:buNone/>
              <a:defRPr sz="2000"/>
            </a:lvl7pPr>
            <a:lvl8pPr marL="3200368" indent="0">
              <a:buNone/>
              <a:defRPr sz="2000"/>
            </a:lvl8pPr>
            <a:lvl9pPr marL="3657563"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196" indent="0">
              <a:buNone/>
              <a:defRPr sz="1200"/>
            </a:lvl2pPr>
            <a:lvl3pPr marL="914391" indent="0">
              <a:buNone/>
              <a:defRPr sz="1000"/>
            </a:lvl3pPr>
            <a:lvl4pPr marL="1371587" indent="0">
              <a:buNone/>
              <a:defRPr sz="900"/>
            </a:lvl4pPr>
            <a:lvl5pPr marL="1828782" indent="0">
              <a:buNone/>
              <a:defRPr sz="900"/>
            </a:lvl5pPr>
            <a:lvl6pPr marL="2285978" indent="0">
              <a:buNone/>
              <a:defRPr sz="900"/>
            </a:lvl6pPr>
            <a:lvl7pPr marL="2743173" indent="0">
              <a:buNone/>
              <a:defRPr sz="900"/>
            </a:lvl7pPr>
            <a:lvl8pPr marL="3200368" indent="0">
              <a:buNone/>
              <a:defRPr sz="900"/>
            </a:lvl8pPr>
            <a:lvl9pPr marL="3657563" indent="0">
              <a:buNone/>
              <a:defRPr sz="900"/>
            </a:lvl9pPr>
          </a:lstStyle>
          <a:p>
            <a:pPr lvl="0"/>
            <a:r>
              <a:rPr lang="en-US" smtClean="0"/>
              <a:t>Click to edit Master text styles</a:t>
            </a:r>
          </a:p>
        </p:txBody>
      </p:sp>
    </p:spTree>
    <p:extLst>
      <p:ext uri="{BB962C8B-B14F-4D97-AF65-F5344CB8AC3E}">
        <p14:creationId xmlns:p14="http://schemas.microsoft.com/office/powerpoint/2010/main" val="2958577356"/>
      </p:ext>
    </p:extLst>
  </p:cSld>
  <p:clrMapOvr>
    <a:masterClrMapping/>
  </p:clrMapOvr>
  <p:transition xmlns:p14="http://schemas.microsoft.com/office/powerpoint/2010/main"/>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12898312"/>
      </p:ext>
    </p:extLst>
  </p:cSld>
  <p:clrMapOvr>
    <a:masterClrMapping/>
  </p:clrMapOvr>
  <p:transition xmlns:p14="http://schemas.microsoft.com/office/powerpoint/2010/main"/>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1"/>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01"/>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97044940"/>
      </p:ext>
    </p:extLst>
  </p:cSld>
  <p:clrMapOvr>
    <a:masterClrMapping/>
  </p:clrMapOvr>
  <p:transition xmlns:p14="http://schemas.microsoft.com/office/powerpoint/2010/main"/>
</p:sldLayout>
</file>

<file path=ppt/slideLayouts/slideLayout13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1"/>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1"/>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3744832"/>
      </p:ext>
    </p:extLst>
  </p:cSld>
  <p:clrMapOvr>
    <a:masterClrMapping/>
  </p:clrMapOvr>
  <p:transition xmlns:p14="http://schemas.microsoft.com/office/powerpoint/2010/main"/>
</p:sldLayout>
</file>

<file path=ppt/slideLayouts/slideLayout136.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3089949584"/>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7196" indent="0" algn="ctr">
              <a:buNone/>
              <a:defRPr/>
            </a:lvl2pPr>
            <a:lvl3pPr marL="914391" indent="0" algn="ctr">
              <a:buNone/>
              <a:defRPr/>
            </a:lvl3pPr>
            <a:lvl4pPr marL="1371587" indent="0" algn="ctr">
              <a:buNone/>
              <a:defRPr/>
            </a:lvl4pPr>
            <a:lvl5pPr marL="1828782" indent="0" algn="ctr">
              <a:buNone/>
              <a:defRPr/>
            </a:lvl5pPr>
            <a:lvl6pPr marL="2285978" indent="0" algn="ctr">
              <a:buNone/>
              <a:defRPr/>
            </a:lvl6pPr>
            <a:lvl7pPr marL="2743173" indent="0" algn="ctr">
              <a:buNone/>
              <a:defRPr/>
            </a:lvl7pPr>
            <a:lvl8pPr marL="3200368" indent="0" algn="ctr">
              <a:buNone/>
              <a:defRPr/>
            </a:lvl8pPr>
            <a:lvl9pPr marL="3657563"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4107911627"/>
      </p:ext>
    </p:extLst>
  </p:cSld>
  <p:clrMapOvr>
    <a:masterClrMapping/>
  </p:clrMapOvr>
  <p:transition xmlns:p14="http://schemas.microsoft.com/office/powerpoint/2010/main"/>
</p:sldLayout>
</file>

<file path=ppt/slideLayouts/slideLayout1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91292607"/>
      </p:ext>
    </p:extLst>
  </p:cSld>
  <p:clrMapOvr>
    <a:masterClrMapping/>
  </p:clrMapOvr>
  <p:transition xmlns:p14="http://schemas.microsoft.com/office/powerpoint/2010/main"/>
</p:sldLayout>
</file>

<file path=ppt/slideLayouts/slideLayout1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96" indent="0">
              <a:buNone/>
              <a:defRPr sz="1800"/>
            </a:lvl2pPr>
            <a:lvl3pPr marL="914391" indent="0">
              <a:buNone/>
              <a:defRPr sz="1600"/>
            </a:lvl3pPr>
            <a:lvl4pPr marL="1371587" indent="0">
              <a:buNone/>
              <a:defRPr sz="1400"/>
            </a:lvl4pPr>
            <a:lvl5pPr marL="1828782" indent="0">
              <a:buNone/>
              <a:defRPr sz="1400"/>
            </a:lvl5pPr>
            <a:lvl6pPr marL="2285978" indent="0">
              <a:buNone/>
              <a:defRPr sz="1400"/>
            </a:lvl6pPr>
            <a:lvl7pPr marL="2743173" indent="0">
              <a:buNone/>
              <a:defRPr sz="1400"/>
            </a:lvl7pPr>
            <a:lvl8pPr marL="3200368" indent="0">
              <a:buNone/>
              <a:defRPr sz="1400"/>
            </a:lvl8pPr>
            <a:lvl9pPr marL="3657563" indent="0">
              <a:buNone/>
              <a:defRPr sz="1400"/>
            </a:lvl9pPr>
          </a:lstStyle>
          <a:p>
            <a:pPr lvl="0"/>
            <a:r>
              <a:rPr lang="en-US" smtClean="0"/>
              <a:t>Click to edit Master text styles</a:t>
            </a:r>
          </a:p>
        </p:txBody>
      </p:sp>
    </p:spTree>
    <p:extLst>
      <p:ext uri="{BB962C8B-B14F-4D97-AF65-F5344CB8AC3E}">
        <p14:creationId xmlns:p14="http://schemas.microsoft.com/office/powerpoint/2010/main" val="2980561494"/>
      </p:ext>
    </p:extLst>
  </p:cSld>
  <p:clrMapOvr>
    <a:masterClrMapping/>
  </p:clrMapOvr>
  <p:transition xmlns:p14="http://schemas.microsoft.com/office/powerpoint/2010/main"/>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25"/>
        <p:cNvGrpSpPr/>
        <p:nvPr/>
      </p:nvGrpSpPr>
      <p:grpSpPr>
        <a:xfrm>
          <a:off x="0" y="0"/>
          <a:ext cx="0" cy="0"/>
          <a:chOff x="0" y="0"/>
          <a:chExt cx="0" cy="0"/>
        </a:xfrm>
      </p:grpSpPr>
      <p:sp>
        <p:nvSpPr>
          <p:cNvPr id="26" name="Shape 26"/>
          <p:cNvSpPr txBox="1">
            <a:spLocks noGrp="1"/>
          </p:cNvSpPr>
          <p:nvPr>
            <p:ph type="title"/>
          </p:nvPr>
        </p:nvSpPr>
        <p:spPr>
          <a:xfrm>
            <a:off x="457200" y="274637"/>
            <a:ext cx="8229600" cy="1143000"/>
          </a:xfrm>
          <a:prstGeom prst="rect">
            <a:avLst/>
          </a:prstGeom>
          <a:noFill/>
          <a:ln>
            <a:noFill/>
          </a:ln>
        </p:spPr>
        <p:txBody>
          <a:bodyPr lIns="91425" tIns="91425" rIns="91425" bIns="91425" anchor="b"/>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7" name="Shape 27"/>
          <p:cNvSpPr txBox="1">
            <a:spLocks noGrp="1"/>
          </p:cNvSpPr>
          <p:nvPr>
            <p:ph type="body" idx="1"/>
          </p:nvPr>
        </p:nvSpPr>
        <p:spPr>
          <a:xfrm>
            <a:off x="457200" y="1600201"/>
            <a:ext cx="8229600" cy="4967572"/>
          </a:xfrm>
          <a:prstGeom prst="rect">
            <a:avLst/>
          </a:prstGeom>
          <a:noFill/>
          <a:ln>
            <a:noFill/>
          </a:ln>
        </p:spPr>
        <p:txBody>
          <a:bodyPr lIns="91425" tIns="91425" rIns="91425" bIns="91425"/>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extLst>
      <p:ext uri="{BB962C8B-B14F-4D97-AF65-F5344CB8AC3E}">
        <p14:creationId xmlns:p14="http://schemas.microsoft.com/office/powerpoint/2010/main" val="4127384261"/>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1"/>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1"/>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30261261"/>
      </p:ext>
    </p:extLst>
  </p:cSld>
  <p:clrMapOvr>
    <a:masterClrMapping/>
  </p:clrMapOvr>
  <p:transition xmlns:p14="http://schemas.microsoft.com/office/powerpoint/2010/main"/>
</p:sldLayout>
</file>

<file path=ppt/slideLayouts/slideLayout1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96" indent="0">
              <a:buNone/>
              <a:defRPr sz="2000" b="1"/>
            </a:lvl2pPr>
            <a:lvl3pPr marL="914391" indent="0">
              <a:buNone/>
              <a:defRPr sz="1800" b="1"/>
            </a:lvl3pPr>
            <a:lvl4pPr marL="1371587" indent="0">
              <a:buNone/>
              <a:defRPr sz="1600" b="1"/>
            </a:lvl4pPr>
            <a:lvl5pPr marL="1828782" indent="0">
              <a:buNone/>
              <a:defRPr sz="1600" b="1"/>
            </a:lvl5pPr>
            <a:lvl6pPr marL="2285978" indent="0">
              <a:buNone/>
              <a:defRPr sz="1600" b="1"/>
            </a:lvl6pPr>
            <a:lvl7pPr marL="2743173" indent="0">
              <a:buNone/>
              <a:defRPr sz="1600" b="1"/>
            </a:lvl7pPr>
            <a:lvl8pPr marL="3200368" indent="0">
              <a:buNone/>
              <a:defRPr sz="1600" b="1"/>
            </a:lvl8pPr>
            <a:lvl9pPr marL="365756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96" indent="0">
              <a:buNone/>
              <a:defRPr sz="2000" b="1"/>
            </a:lvl2pPr>
            <a:lvl3pPr marL="914391" indent="0">
              <a:buNone/>
              <a:defRPr sz="1800" b="1"/>
            </a:lvl3pPr>
            <a:lvl4pPr marL="1371587" indent="0">
              <a:buNone/>
              <a:defRPr sz="1600" b="1"/>
            </a:lvl4pPr>
            <a:lvl5pPr marL="1828782" indent="0">
              <a:buNone/>
              <a:defRPr sz="1600" b="1"/>
            </a:lvl5pPr>
            <a:lvl6pPr marL="2285978" indent="0">
              <a:buNone/>
              <a:defRPr sz="1600" b="1"/>
            </a:lvl6pPr>
            <a:lvl7pPr marL="2743173" indent="0">
              <a:buNone/>
              <a:defRPr sz="1600" b="1"/>
            </a:lvl7pPr>
            <a:lvl8pPr marL="3200368" indent="0">
              <a:buNone/>
              <a:defRPr sz="1600" b="1"/>
            </a:lvl8pPr>
            <a:lvl9pPr marL="365756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79348356"/>
      </p:ext>
    </p:extLst>
  </p:cSld>
  <p:clrMapOvr>
    <a:masterClrMapping/>
  </p:clrMapOvr>
  <p:transition xmlns:p14="http://schemas.microsoft.com/office/powerpoint/2010/main"/>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388712209"/>
      </p:ext>
    </p:extLst>
  </p:cSld>
  <p:clrMapOvr>
    <a:masterClrMapping/>
  </p:clrMapOvr>
  <p:transition xmlns:p14="http://schemas.microsoft.com/office/powerpoint/2010/main"/>
</p:sldLayout>
</file>

<file path=ppt/slideLayouts/slideLayout1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65511048"/>
      </p:ext>
    </p:extLst>
  </p:cSld>
  <p:clrMapOvr>
    <a:masterClrMapping/>
  </p:clrMapOvr>
  <p:transition xmlns:p14="http://schemas.microsoft.com/office/powerpoint/2010/main"/>
</p:sldLayout>
</file>

<file path=ppt/slideLayouts/slideLayout1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0"/>
            <a:ext cx="3008313" cy="4691063"/>
          </a:xfrm>
        </p:spPr>
        <p:txBody>
          <a:bodyPr/>
          <a:lstStyle>
            <a:lvl1pPr marL="0" indent="0">
              <a:buNone/>
              <a:defRPr sz="1400"/>
            </a:lvl1pPr>
            <a:lvl2pPr marL="457196" indent="0">
              <a:buNone/>
              <a:defRPr sz="1200"/>
            </a:lvl2pPr>
            <a:lvl3pPr marL="914391" indent="0">
              <a:buNone/>
              <a:defRPr sz="1000"/>
            </a:lvl3pPr>
            <a:lvl4pPr marL="1371587" indent="0">
              <a:buNone/>
              <a:defRPr sz="900"/>
            </a:lvl4pPr>
            <a:lvl5pPr marL="1828782" indent="0">
              <a:buNone/>
              <a:defRPr sz="900"/>
            </a:lvl5pPr>
            <a:lvl6pPr marL="2285978" indent="0">
              <a:buNone/>
              <a:defRPr sz="900"/>
            </a:lvl6pPr>
            <a:lvl7pPr marL="2743173" indent="0">
              <a:buNone/>
              <a:defRPr sz="900"/>
            </a:lvl7pPr>
            <a:lvl8pPr marL="3200368" indent="0">
              <a:buNone/>
              <a:defRPr sz="900"/>
            </a:lvl8pPr>
            <a:lvl9pPr marL="3657563" indent="0">
              <a:buNone/>
              <a:defRPr sz="900"/>
            </a:lvl9pPr>
          </a:lstStyle>
          <a:p>
            <a:pPr lvl="0"/>
            <a:r>
              <a:rPr lang="en-US" smtClean="0"/>
              <a:t>Click to edit Master text styles</a:t>
            </a:r>
          </a:p>
        </p:txBody>
      </p:sp>
    </p:spTree>
    <p:extLst>
      <p:ext uri="{BB962C8B-B14F-4D97-AF65-F5344CB8AC3E}">
        <p14:creationId xmlns:p14="http://schemas.microsoft.com/office/powerpoint/2010/main" val="1117002635"/>
      </p:ext>
    </p:extLst>
  </p:cSld>
  <p:clrMapOvr>
    <a:masterClrMapping/>
  </p:clrMapOvr>
  <p:transition xmlns:p14="http://schemas.microsoft.com/office/powerpoint/2010/main"/>
</p:sldLayout>
</file>

<file path=ppt/slideLayouts/slideLayout1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96" indent="0">
              <a:buNone/>
              <a:defRPr sz="2800"/>
            </a:lvl2pPr>
            <a:lvl3pPr marL="914391" indent="0">
              <a:buNone/>
              <a:defRPr sz="2400"/>
            </a:lvl3pPr>
            <a:lvl4pPr marL="1371587" indent="0">
              <a:buNone/>
              <a:defRPr sz="2000"/>
            </a:lvl4pPr>
            <a:lvl5pPr marL="1828782" indent="0">
              <a:buNone/>
              <a:defRPr sz="2000"/>
            </a:lvl5pPr>
            <a:lvl6pPr marL="2285978" indent="0">
              <a:buNone/>
              <a:defRPr sz="2000"/>
            </a:lvl6pPr>
            <a:lvl7pPr marL="2743173" indent="0">
              <a:buNone/>
              <a:defRPr sz="2000"/>
            </a:lvl7pPr>
            <a:lvl8pPr marL="3200368" indent="0">
              <a:buNone/>
              <a:defRPr sz="2000"/>
            </a:lvl8pPr>
            <a:lvl9pPr marL="3657563"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196" indent="0">
              <a:buNone/>
              <a:defRPr sz="1200"/>
            </a:lvl2pPr>
            <a:lvl3pPr marL="914391" indent="0">
              <a:buNone/>
              <a:defRPr sz="1000"/>
            </a:lvl3pPr>
            <a:lvl4pPr marL="1371587" indent="0">
              <a:buNone/>
              <a:defRPr sz="900"/>
            </a:lvl4pPr>
            <a:lvl5pPr marL="1828782" indent="0">
              <a:buNone/>
              <a:defRPr sz="900"/>
            </a:lvl5pPr>
            <a:lvl6pPr marL="2285978" indent="0">
              <a:buNone/>
              <a:defRPr sz="900"/>
            </a:lvl6pPr>
            <a:lvl7pPr marL="2743173" indent="0">
              <a:buNone/>
              <a:defRPr sz="900"/>
            </a:lvl7pPr>
            <a:lvl8pPr marL="3200368" indent="0">
              <a:buNone/>
              <a:defRPr sz="900"/>
            </a:lvl8pPr>
            <a:lvl9pPr marL="3657563" indent="0">
              <a:buNone/>
              <a:defRPr sz="900"/>
            </a:lvl9pPr>
          </a:lstStyle>
          <a:p>
            <a:pPr lvl="0"/>
            <a:r>
              <a:rPr lang="en-US" smtClean="0"/>
              <a:t>Click to edit Master text styles</a:t>
            </a:r>
          </a:p>
        </p:txBody>
      </p:sp>
    </p:spTree>
    <p:extLst>
      <p:ext uri="{BB962C8B-B14F-4D97-AF65-F5344CB8AC3E}">
        <p14:creationId xmlns:p14="http://schemas.microsoft.com/office/powerpoint/2010/main" val="2146774432"/>
      </p:ext>
    </p:extLst>
  </p:cSld>
  <p:clrMapOvr>
    <a:masterClrMapping/>
  </p:clrMapOvr>
  <p:transition xmlns:p14="http://schemas.microsoft.com/office/powerpoint/2010/main"/>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28294391"/>
      </p:ext>
    </p:extLst>
  </p:cSld>
  <p:clrMapOvr>
    <a:masterClrMapping/>
  </p:clrMapOvr>
  <p:transition xmlns:p14="http://schemas.microsoft.com/office/powerpoint/2010/main"/>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1"/>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01"/>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19424356"/>
      </p:ext>
    </p:extLst>
  </p:cSld>
  <p:clrMapOvr>
    <a:masterClrMapping/>
  </p:clrMapOvr>
  <p:transition xmlns:p14="http://schemas.microsoft.com/office/powerpoint/2010/main"/>
</p:sldLayout>
</file>

<file path=ppt/slideLayouts/slideLayout14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1"/>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1"/>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32319819"/>
      </p:ext>
    </p:extLst>
  </p:cSld>
  <p:clrMapOvr>
    <a:masterClrMapping/>
  </p:clrMapOvr>
  <p:transition xmlns:p14="http://schemas.microsoft.com/office/powerpoint/2010/main"/>
</p:sldLayout>
</file>

<file path=ppt/slideLayouts/slideLayout149.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29131462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custDataLst>
              <p:tags r:id="rId1"/>
            </p:custDataLst>
          </p:nvPr>
        </p:nvSpPr>
        <p:spPr/>
        <p:txBody>
          <a:bodyPr/>
          <a:lstStyle>
            <a:lvl1pPr>
              <a:defRPr/>
            </a:lvl1pPr>
          </a:lstStyle>
          <a:p>
            <a:pPr>
              <a:defRPr/>
            </a:pPr>
            <a:fld id="{D9EB6D2D-E2A0-2046-BC1A-CB53CAB42EC4}" type="datetime1">
              <a:rPr lang="en-US"/>
              <a:pPr>
                <a:defRPr/>
              </a:pPr>
              <a:t>5/25/15</a:t>
            </a:fld>
            <a:endParaRPr lang="en-US"/>
          </a:p>
        </p:txBody>
      </p:sp>
      <p:sp>
        <p:nvSpPr>
          <p:cNvPr id="5"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a:defRPr/>
            </a:lvl1pPr>
          </a:lstStyle>
          <a:p>
            <a:pPr>
              <a:defRPr/>
            </a:pPr>
            <a:fld id="{8AF87DA5-BCC3-C04C-B82D-BC8DB1DD073C}" type="slidenum">
              <a:rPr lang="en-US"/>
              <a:pPr>
                <a:defRPr/>
              </a:pPr>
              <a:t>‹#›</a:t>
            </a:fld>
            <a:endParaRPr lang="en-US"/>
          </a:p>
        </p:txBody>
      </p:sp>
    </p:spTree>
    <p:extLst>
      <p:ext uri="{BB962C8B-B14F-4D97-AF65-F5344CB8AC3E}">
        <p14:creationId xmlns:p14="http://schemas.microsoft.com/office/powerpoint/2010/main" val="3071009137"/>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926466" name="Rectangle 2"/>
          <p:cNvSpPr>
            <a:spLocks noGrp="1" noChangeArrowheads="1"/>
          </p:cNvSpPr>
          <p:nvPr>
            <p:ph type="ctrTitle"/>
          </p:nvPr>
        </p:nvSpPr>
        <p:spPr>
          <a:xfrm>
            <a:off x="685800" y="2130425"/>
            <a:ext cx="7772400" cy="1470025"/>
          </a:xfrm>
        </p:spPr>
        <p:txBody>
          <a:bodyPr/>
          <a:lstStyle>
            <a:lvl1pPr>
              <a:defRPr/>
            </a:lvl1pPr>
          </a:lstStyle>
          <a:p>
            <a:r>
              <a:rPr lang="en-US" smtClean="0"/>
              <a:t>Click to edit Master title style</a:t>
            </a:r>
            <a:endParaRPr lang="en-US"/>
          </a:p>
        </p:txBody>
      </p:sp>
      <p:sp>
        <p:nvSpPr>
          <p:cNvPr id="4926467" name="Rectangle 3"/>
          <p:cNvSpPr>
            <a:spLocks noGrp="1" noChangeArrowheads="1"/>
          </p:cNvSpPr>
          <p:nvPr>
            <p:ph type="subTitle" idx="1"/>
          </p:nvPr>
        </p:nvSpPr>
        <p:spPr>
          <a:xfrm>
            <a:off x="1371600" y="3886200"/>
            <a:ext cx="6400800" cy="1752600"/>
          </a:xfrm>
        </p:spPr>
        <p:txBody>
          <a:bodyPr/>
          <a:lstStyle>
            <a:lvl1pPr marL="0" indent="0" algn="ctr">
              <a:buFont typeface="Times New Roman" pitchFamily="-65" charset="0"/>
              <a:buNone/>
              <a:defRPr/>
            </a:lvl1pPr>
          </a:lstStyle>
          <a:p>
            <a:r>
              <a:rPr lang="en-US" smtClean="0"/>
              <a:t>Click to edit Master subtitle style</a:t>
            </a:r>
            <a:endParaRPr lang="en-US"/>
          </a:p>
        </p:txBody>
      </p:sp>
      <p:sp>
        <p:nvSpPr>
          <p:cNvPr id="4" name="Rectangle 3"/>
          <p:cNvSpPr>
            <a:spLocks noGrp="1" noChangeArrowheads="1"/>
          </p:cNvSpPr>
          <p:nvPr>
            <p:ph type="dt" sz="half" idx="10"/>
            <p:custDataLst>
              <p:tags r:id="rId1"/>
            </p:custDataLst>
          </p:nvPr>
        </p:nvSpPr>
        <p:spPr/>
        <p:txBody>
          <a:bodyPr/>
          <a:lstStyle>
            <a:lvl1pPr>
              <a:defRPr>
                <a:solidFill>
                  <a:prstClr val="black">
                    <a:tint val="75000"/>
                  </a:prstClr>
                </a:solidFill>
                <a:latin typeface="Calibri"/>
              </a:defRPr>
            </a:lvl1pPr>
          </a:lstStyle>
          <a:p>
            <a:pPr>
              <a:defRPr/>
            </a:pPr>
            <a:fld id="{8D385D55-34A5-EE4F-90AA-8922219634B2}" type="datetimeFigureOut">
              <a:rPr lang="en-US"/>
              <a:pPr>
                <a:defRPr/>
              </a:pPr>
              <a:t>5/25/15</a:t>
            </a:fld>
            <a:endParaRPr lang="en-US"/>
          </a:p>
        </p:txBody>
      </p:sp>
      <p:sp>
        <p:nvSpPr>
          <p:cNvPr id="5" name="Rectangle 4"/>
          <p:cNvSpPr>
            <a:spLocks noGrp="1" noChangeArrowheads="1"/>
          </p:cNvSpPr>
          <p:nvPr>
            <p:ph type="ftr" sz="quarter" idx="11"/>
            <p:custDataLst>
              <p:tags r:id="rId2"/>
            </p:custDataLst>
          </p:nvPr>
        </p:nvSpPr>
        <p:spPr/>
        <p:txBody>
          <a:bodyPr/>
          <a:lstStyle>
            <a:lvl1pPr>
              <a:defRPr>
                <a:solidFill>
                  <a:prstClr val="black">
                    <a:tint val="75000"/>
                  </a:prstClr>
                </a:solidFill>
                <a:latin typeface="Calibri"/>
              </a:defRPr>
            </a:lvl1pPr>
          </a:lstStyle>
          <a:p>
            <a:pPr>
              <a:defRPr/>
            </a:pPr>
            <a:endParaRPr lang="en-US"/>
          </a:p>
        </p:txBody>
      </p:sp>
      <p:sp>
        <p:nvSpPr>
          <p:cNvPr id="6" name="Rectangle 5"/>
          <p:cNvSpPr>
            <a:spLocks noGrp="1" noChangeArrowheads="1"/>
          </p:cNvSpPr>
          <p:nvPr>
            <p:ph type="sldNum" sz="quarter" idx="12"/>
            <p:custDataLst>
              <p:tags r:id="rId3"/>
            </p:custDataLst>
          </p:nvPr>
        </p:nvSpPr>
        <p:spPr/>
        <p:txBody>
          <a:bodyPr/>
          <a:lstStyle>
            <a:lvl1pPr>
              <a:defRPr>
                <a:solidFill>
                  <a:prstClr val="black">
                    <a:tint val="75000"/>
                  </a:prstClr>
                </a:solidFill>
                <a:latin typeface="Calibri"/>
              </a:defRPr>
            </a:lvl1pPr>
          </a:lstStyle>
          <a:p>
            <a:pPr>
              <a:defRPr/>
            </a:pPr>
            <a:fld id="{FFCE4730-B372-5E4E-8660-A3A805EF64D2}" type="slidenum">
              <a:rPr lang="en-US"/>
              <a:pPr>
                <a:defRPr/>
              </a:pPr>
              <a:t>‹#›</a:t>
            </a:fld>
            <a:endParaRPr lang="en-US"/>
          </a:p>
        </p:txBody>
      </p:sp>
    </p:spTree>
    <p:extLst>
      <p:ext uri="{BB962C8B-B14F-4D97-AF65-F5344CB8AC3E}">
        <p14:creationId xmlns:p14="http://schemas.microsoft.com/office/powerpoint/2010/main" val="589781120"/>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sz="half" idx="10"/>
            <p:custDataLst>
              <p:tags r:id="rId1"/>
            </p:custDataLst>
          </p:nvPr>
        </p:nvSpPr>
        <p:spPr/>
        <p:txBody>
          <a:bodyPr/>
          <a:lstStyle>
            <a:lvl1pPr>
              <a:defRPr>
                <a:solidFill>
                  <a:prstClr val="black">
                    <a:tint val="75000"/>
                  </a:prstClr>
                </a:solidFill>
                <a:latin typeface="Calibri"/>
              </a:defRPr>
            </a:lvl1pPr>
          </a:lstStyle>
          <a:p>
            <a:pPr>
              <a:defRPr/>
            </a:pPr>
            <a:fld id="{8D385D55-34A5-EE4F-90AA-8922219634B2}" type="datetimeFigureOut">
              <a:rPr lang="en-US"/>
              <a:pPr>
                <a:defRPr/>
              </a:pPr>
              <a:t>5/25/15</a:t>
            </a:fld>
            <a:endParaRPr lang="en-US"/>
          </a:p>
        </p:txBody>
      </p:sp>
      <p:sp>
        <p:nvSpPr>
          <p:cNvPr id="5" name="Rectangle 4"/>
          <p:cNvSpPr>
            <a:spLocks noGrp="1" noChangeArrowheads="1"/>
          </p:cNvSpPr>
          <p:nvPr>
            <p:ph type="ftr" sz="quarter" idx="11"/>
            <p:custDataLst>
              <p:tags r:id="rId2"/>
            </p:custDataLst>
          </p:nvPr>
        </p:nvSpPr>
        <p:spPr/>
        <p:txBody>
          <a:bodyPr/>
          <a:lstStyle>
            <a:lvl1pPr>
              <a:defRPr>
                <a:solidFill>
                  <a:prstClr val="black">
                    <a:tint val="75000"/>
                  </a:prstClr>
                </a:solidFill>
                <a:latin typeface="Calibri"/>
              </a:defRPr>
            </a:lvl1pPr>
          </a:lstStyle>
          <a:p>
            <a:pPr>
              <a:defRPr/>
            </a:pPr>
            <a:endParaRPr lang="en-US"/>
          </a:p>
        </p:txBody>
      </p:sp>
      <p:sp>
        <p:nvSpPr>
          <p:cNvPr id="6" name="Rectangle 5"/>
          <p:cNvSpPr>
            <a:spLocks noGrp="1" noChangeArrowheads="1"/>
          </p:cNvSpPr>
          <p:nvPr>
            <p:ph type="sldNum" sz="quarter" idx="12"/>
            <p:custDataLst>
              <p:tags r:id="rId3"/>
            </p:custDataLst>
          </p:nvPr>
        </p:nvSpPr>
        <p:spPr/>
        <p:txBody>
          <a:bodyPr/>
          <a:lstStyle>
            <a:lvl1pPr>
              <a:defRPr>
                <a:solidFill>
                  <a:prstClr val="black">
                    <a:tint val="75000"/>
                  </a:prstClr>
                </a:solidFill>
                <a:latin typeface="Calibri"/>
              </a:defRPr>
            </a:lvl1pPr>
          </a:lstStyle>
          <a:p>
            <a:pPr>
              <a:defRPr/>
            </a:pPr>
            <a:fld id="{4AED134D-9117-364B-9F0F-3158233C2093}" type="slidenum">
              <a:rPr lang="en-US"/>
              <a:pPr>
                <a:defRPr/>
              </a:pPr>
              <a:t>‹#›</a:t>
            </a:fld>
            <a:endParaRPr lang="en-US"/>
          </a:p>
        </p:txBody>
      </p:sp>
    </p:spTree>
    <p:extLst>
      <p:ext uri="{BB962C8B-B14F-4D97-AF65-F5344CB8AC3E}">
        <p14:creationId xmlns:p14="http://schemas.microsoft.com/office/powerpoint/2010/main" val="3505791994"/>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27" indent="0">
              <a:buNone/>
              <a:defRPr sz="1800"/>
            </a:lvl2pPr>
            <a:lvl3pPr marL="914254" indent="0">
              <a:buNone/>
              <a:defRPr sz="1600"/>
            </a:lvl3pPr>
            <a:lvl4pPr marL="1371381" indent="0">
              <a:buNone/>
              <a:defRPr sz="1400"/>
            </a:lvl4pPr>
            <a:lvl5pPr marL="1828507" indent="0">
              <a:buNone/>
              <a:defRPr sz="1400"/>
            </a:lvl5pPr>
            <a:lvl6pPr marL="2285634" indent="0">
              <a:buNone/>
              <a:defRPr sz="1400"/>
            </a:lvl6pPr>
            <a:lvl7pPr marL="2742761" indent="0">
              <a:buNone/>
              <a:defRPr sz="1400"/>
            </a:lvl7pPr>
            <a:lvl8pPr marL="3199888" indent="0">
              <a:buNone/>
              <a:defRPr sz="1400"/>
            </a:lvl8pPr>
            <a:lvl9pPr marL="3657015" indent="0">
              <a:buNone/>
              <a:defRPr sz="1400"/>
            </a:lvl9pPr>
          </a:lstStyle>
          <a:p>
            <a:pPr lvl="0"/>
            <a:r>
              <a:rPr lang="en-US" smtClean="0"/>
              <a:t>Click to edit Master text styles</a:t>
            </a:r>
          </a:p>
        </p:txBody>
      </p:sp>
      <p:sp>
        <p:nvSpPr>
          <p:cNvPr id="4" name="Rectangle 3"/>
          <p:cNvSpPr>
            <a:spLocks noGrp="1" noChangeArrowheads="1"/>
          </p:cNvSpPr>
          <p:nvPr>
            <p:ph type="dt" sz="half" idx="10"/>
            <p:custDataLst>
              <p:tags r:id="rId1"/>
            </p:custDataLst>
          </p:nvPr>
        </p:nvSpPr>
        <p:spPr/>
        <p:txBody>
          <a:bodyPr/>
          <a:lstStyle>
            <a:lvl1pPr>
              <a:defRPr>
                <a:solidFill>
                  <a:prstClr val="black">
                    <a:tint val="75000"/>
                  </a:prstClr>
                </a:solidFill>
                <a:latin typeface="Calibri"/>
              </a:defRPr>
            </a:lvl1pPr>
          </a:lstStyle>
          <a:p>
            <a:pPr>
              <a:defRPr/>
            </a:pPr>
            <a:fld id="{8D385D55-34A5-EE4F-90AA-8922219634B2}" type="datetimeFigureOut">
              <a:rPr lang="en-US"/>
              <a:pPr>
                <a:defRPr/>
              </a:pPr>
              <a:t>5/25/15</a:t>
            </a:fld>
            <a:endParaRPr lang="en-US"/>
          </a:p>
        </p:txBody>
      </p:sp>
      <p:sp>
        <p:nvSpPr>
          <p:cNvPr id="5" name="Rectangle 4"/>
          <p:cNvSpPr>
            <a:spLocks noGrp="1" noChangeArrowheads="1"/>
          </p:cNvSpPr>
          <p:nvPr>
            <p:ph type="ftr" sz="quarter" idx="11"/>
            <p:custDataLst>
              <p:tags r:id="rId2"/>
            </p:custDataLst>
          </p:nvPr>
        </p:nvSpPr>
        <p:spPr/>
        <p:txBody>
          <a:bodyPr/>
          <a:lstStyle>
            <a:lvl1pPr>
              <a:defRPr>
                <a:solidFill>
                  <a:prstClr val="black">
                    <a:tint val="75000"/>
                  </a:prstClr>
                </a:solidFill>
                <a:latin typeface="Calibri"/>
              </a:defRPr>
            </a:lvl1pPr>
          </a:lstStyle>
          <a:p>
            <a:pPr>
              <a:defRPr/>
            </a:pPr>
            <a:endParaRPr lang="en-US"/>
          </a:p>
        </p:txBody>
      </p:sp>
      <p:sp>
        <p:nvSpPr>
          <p:cNvPr id="6" name="Rectangle 5"/>
          <p:cNvSpPr>
            <a:spLocks noGrp="1" noChangeArrowheads="1"/>
          </p:cNvSpPr>
          <p:nvPr>
            <p:ph type="sldNum" sz="quarter" idx="12"/>
            <p:custDataLst>
              <p:tags r:id="rId3"/>
            </p:custDataLst>
          </p:nvPr>
        </p:nvSpPr>
        <p:spPr/>
        <p:txBody>
          <a:bodyPr/>
          <a:lstStyle>
            <a:lvl1pPr>
              <a:defRPr>
                <a:solidFill>
                  <a:prstClr val="black">
                    <a:tint val="75000"/>
                  </a:prstClr>
                </a:solidFill>
                <a:latin typeface="Calibri"/>
              </a:defRPr>
            </a:lvl1pPr>
          </a:lstStyle>
          <a:p>
            <a:pPr>
              <a:defRPr/>
            </a:pPr>
            <a:fld id="{96042781-61E8-624E-8348-32BD5C750A37}" type="slidenum">
              <a:rPr lang="en-US"/>
              <a:pPr>
                <a:defRPr/>
              </a:pPr>
              <a:t>‹#›</a:t>
            </a:fld>
            <a:endParaRPr lang="en-US"/>
          </a:p>
        </p:txBody>
      </p:sp>
    </p:spTree>
    <p:extLst>
      <p:ext uri="{BB962C8B-B14F-4D97-AF65-F5344CB8AC3E}">
        <p14:creationId xmlns:p14="http://schemas.microsoft.com/office/powerpoint/2010/main" val="2551646810"/>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143001"/>
            <a:ext cx="4038600" cy="49831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143001"/>
            <a:ext cx="4038600" cy="49831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
          <p:cNvSpPr>
            <a:spLocks noGrp="1" noChangeArrowheads="1"/>
          </p:cNvSpPr>
          <p:nvPr>
            <p:ph type="dt" sz="half" idx="10"/>
            <p:custDataLst>
              <p:tags r:id="rId1"/>
            </p:custDataLst>
          </p:nvPr>
        </p:nvSpPr>
        <p:spPr/>
        <p:txBody>
          <a:bodyPr/>
          <a:lstStyle>
            <a:lvl1pPr>
              <a:defRPr>
                <a:solidFill>
                  <a:prstClr val="black">
                    <a:tint val="75000"/>
                  </a:prstClr>
                </a:solidFill>
                <a:latin typeface="Calibri"/>
              </a:defRPr>
            </a:lvl1pPr>
          </a:lstStyle>
          <a:p>
            <a:pPr>
              <a:defRPr/>
            </a:pPr>
            <a:fld id="{8D385D55-34A5-EE4F-90AA-8922219634B2}" type="datetimeFigureOut">
              <a:rPr lang="en-US"/>
              <a:pPr>
                <a:defRPr/>
              </a:pPr>
              <a:t>5/25/15</a:t>
            </a:fld>
            <a:endParaRPr lang="en-US"/>
          </a:p>
        </p:txBody>
      </p:sp>
      <p:sp>
        <p:nvSpPr>
          <p:cNvPr id="6" name="Rectangle 4"/>
          <p:cNvSpPr>
            <a:spLocks noGrp="1" noChangeArrowheads="1"/>
          </p:cNvSpPr>
          <p:nvPr>
            <p:ph type="ftr" sz="quarter" idx="11"/>
            <p:custDataLst>
              <p:tags r:id="rId2"/>
            </p:custDataLst>
          </p:nvPr>
        </p:nvSpPr>
        <p:spPr/>
        <p:txBody>
          <a:bodyPr/>
          <a:lstStyle>
            <a:lvl1pPr>
              <a:defRPr>
                <a:solidFill>
                  <a:prstClr val="black">
                    <a:tint val="75000"/>
                  </a:prstClr>
                </a:solidFill>
                <a:latin typeface="Calibri"/>
              </a:defRPr>
            </a:lvl1pPr>
          </a:lstStyle>
          <a:p>
            <a:pPr>
              <a:defRPr/>
            </a:pPr>
            <a:endParaRPr lang="en-US"/>
          </a:p>
        </p:txBody>
      </p:sp>
      <p:sp>
        <p:nvSpPr>
          <p:cNvPr id="7" name="Rectangle 5"/>
          <p:cNvSpPr>
            <a:spLocks noGrp="1" noChangeArrowheads="1"/>
          </p:cNvSpPr>
          <p:nvPr>
            <p:ph type="sldNum" sz="quarter" idx="12"/>
            <p:custDataLst>
              <p:tags r:id="rId3"/>
            </p:custDataLst>
          </p:nvPr>
        </p:nvSpPr>
        <p:spPr/>
        <p:txBody>
          <a:bodyPr/>
          <a:lstStyle>
            <a:lvl1pPr>
              <a:defRPr>
                <a:solidFill>
                  <a:prstClr val="black">
                    <a:tint val="75000"/>
                  </a:prstClr>
                </a:solidFill>
                <a:latin typeface="Calibri"/>
              </a:defRPr>
            </a:lvl1pPr>
          </a:lstStyle>
          <a:p>
            <a:pPr>
              <a:defRPr/>
            </a:pPr>
            <a:fld id="{D5940BA7-231F-6E4B-8743-D8F079CD9D59}" type="slidenum">
              <a:rPr lang="en-US"/>
              <a:pPr>
                <a:defRPr/>
              </a:pPr>
              <a:t>‹#›</a:t>
            </a:fld>
            <a:endParaRPr lang="en-US"/>
          </a:p>
        </p:txBody>
      </p:sp>
    </p:spTree>
    <p:extLst>
      <p:ext uri="{BB962C8B-B14F-4D97-AF65-F5344CB8AC3E}">
        <p14:creationId xmlns:p14="http://schemas.microsoft.com/office/powerpoint/2010/main" val="566281237"/>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27" indent="0">
              <a:buNone/>
              <a:defRPr sz="2000" b="1"/>
            </a:lvl2pPr>
            <a:lvl3pPr marL="914254" indent="0">
              <a:buNone/>
              <a:defRPr sz="1800" b="1"/>
            </a:lvl3pPr>
            <a:lvl4pPr marL="1371381" indent="0">
              <a:buNone/>
              <a:defRPr sz="1600" b="1"/>
            </a:lvl4pPr>
            <a:lvl5pPr marL="1828507" indent="0">
              <a:buNone/>
              <a:defRPr sz="1600" b="1"/>
            </a:lvl5pPr>
            <a:lvl6pPr marL="2285634" indent="0">
              <a:buNone/>
              <a:defRPr sz="1600" b="1"/>
            </a:lvl6pPr>
            <a:lvl7pPr marL="2742761" indent="0">
              <a:buNone/>
              <a:defRPr sz="1600" b="1"/>
            </a:lvl7pPr>
            <a:lvl8pPr marL="3199888" indent="0">
              <a:buNone/>
              <a:defRPr sz="1600" b="1"/>
            </a:lvl8pPr>
            <a:lvl9pPr marL="365701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127" indent="0">
              <a:buNone/>
              <a:defRPr sz="2000" b="1"/>
            </a:lvl2pPr>
            <a:lvl3pPr marL="914254" indent="0">
              <a:buNone/>
              <a:defRPr sz="1800" b="1"/>
            </a:lvl3pPr>
            <a:lvl4pPr marL="1371381" indent="0">
              <a:buNone/>
              <a:defRPr sz="1600" b="1"/>
            </a:lvl4pPr>
            <a:lvl5pPr marL="1828507" indent="0">
              <a:buNone/>
              <a:defRPr sz="1600" b="1"/>
            </a:lvl5pPr>
            <a:lvl6pPr marL="2285634" indent="0">
              <a:buNone/>
              <a:defRPr sz="1600" b="1"/>
            </a:lvl6pPr>
            <a:lvl7pPr marL="2742761" indent="0">
              <a:buNone/>
              <a:defRPr sz="1600" b="1"/>
            </a:lvl7pPr>
            <a:lvl8pPr marL="3199888" indent="0">
              <a:buNone/>
              <a:defRPr sz="1600" b="1"/>
            </a:lvl8pPr>
            <a:lvl9pPr marL="365701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3"/>
          <p:cNvSpPr>
            <a:spLocks noGrp="1" noChangeArrowheads="1"/>
          </p:cNvSpPr>
          <p:nvPr>
            <p:ph type="dt" sz="half" idx="10"/>
            <p:custDataLst>
              <p:tags r:id="rId1"/>
            </p:custDataLst>
          </p:nvPr>
        </p:nvSpPr>
        <p:spPr/>
        <p:txBody>
          <a:bodyPr/>
          <a:lstStyle>
            <a:lvl1pPr>
              <a:defRPr>
                <a:solidFill>
                  <a:prstClr val="black">
                    <a:tint val="75000"/>
                  </a:prstClr>
                </a:solidFill>
                <a:latin typeface="Calibri"/>
              </a:defRPr>
            </a:lvl1pPr>
          </a:lstStyle>
          <a:p>
            <a:pPr>
              <a:defRPr/>
            </a:pPr>
            <a:fld id="{8D385D55-34A5-EE4F-90AA-8922219634B2}" type="datetimeFigureOut">
              <a:rPr lang="en-US"/>
              <a:pPr>
                <a:defRPr/>
              </a:pPr>
              <a:t>5/25/15</a:t>
            </a:fld>
            <a:endParaRPr lang="en-US"/>
          </a:p>
        </p:txBody>
      </p:sp>
      <p:sp>
        <p:nvSpPr>
          <p:cNvPr id="8" name="Rectangle 4"/>
          <p:cNvSpPr>
            <a:spLocks noGrp="1" noChangeArrowheads="1"/>
          </p:cNvSpPr>
          <p:nvPr>
            <p:ph type="ftr" sz="quarter" idx="11"/>
            <p:custDataLst>
              <p:tags r:id="rId2"/>
            </p:custDataLst>
          </p:nvPr>
        </p:nvSpPr>
        <p:spPr/>
        <p:txBody>
          <a:bodyPr/>
          <a:lstStyle>
            <a:lvl1pPr>
              <a:defRPr>
                <a:solidFill>
                  <a:prstClr val="black">
                    <a:tint val="75000"/>
                  </a:prstClr>
                </a:solidFill>
                <a:latin typeface="Calibri"/>
              </a:defRPr>
            </a:lvl1pPr>
          </a:lstStyle>
          <a:p>
            <a:pPr>
              <a:defRPr/>
            </a:pPr>
            <a:endParaRPr lang="en-US"/>
          </a:p>
        </p:txBody>
      </p:sp>
      <p:sp>
        <p:nvSpPr>
          <p:cNvPr id="9" name="Rectangle 5"/>
          <p:cNvSpPr>
            <a:spLocks noGrp="1" noChangeArrowheads="1"/>
          </p:cNvSpPr>
          <p:nvPr>
            <p:ph type="sldNum" sz="quarter" idx="12"/>
            <p:custDataLst>
              <p:tags r:id="rId3"/>
            </p:custDataLst>
          </p:nvPr>
        </p:nvSpPr>
        <p:spPr/>
        <p:txBody>
          <a:bodyPr/>
          <a:lstStyle>
            <a:lvl1pPr>
              <a:defRPr>
                <a:solidFill>
                  <a:prstClr val="black">
                    <a:tint val="75000"/>
                  </a:prstClr>
                </a:solidFill>
                <a:latin typeface="Calibri"/>
              </a:defRPr>
            </a:lvl1pPr>
          </a:lstStyle>
          <a:p>
            <a:pPr>
              <a:defRPr/>
            </a:pPr>
            <a:fld id="{38D7D563-E704-DC4E-AEA6-25A4EEABD3F8}" type="slidenum">
              <a:rPr lang="en-US"/>
              <a:pPr>
                <a:defRPr/>
              </a:pPr>
              <a:t>‹#›</a:t>
            </a:fld>
            <a:endParaRPr lang="en-US"/>
          </a:p>
        </p:txBody>
      </p:sp>
    </p:spTree>
    <p:extLst>
      <p:ext uri="{BB962C8B-B14F-4D97-AF65-F5344CB8AC3E}">
        <p14:creationId xmlns:p14="http://schemas.microsoft.com/office/powerpoint/2010/main" val="2746967485"/>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3"/>
          <p:cNvSpPr>
            <a:spLocks noGrp="1" noChangeArrowheads="1"/>
          </p:cNvSpPr>
          <p:nvPr>
            <p:ph type="dt" sz="half" idx="10"/>
            <p:custDataLst>
              <p:tags r:id="rId1"/>
            </p:custDataLst>
          </p:nvPr>
        </p:nvSpPr>
        <p:spPr/>
        <p:txBody>
          <a:bodyPr/>
          <a:lstStyle>
            <a:lvl1pPr>
              <a:defRPr>
                <a:solidFill>
                  <a:prstClr val="black">
                    <a:tint val="75000"/>
                  </a:prstClr>
                </a:solidFill>
                <a:latin typeface="Calibri"/>
              </a:defRPr>
            </a:lvl1pPr>
          </a:lstStyle>
          <a:p>
            <a:pPr>
              <a:defRPr/>
            </a:pPr>
            <a:fld id="{8D385D55-34A5-EE4F-90AA-8922219634B2}" type="datetimeFigureOut">
              <a:rPr lang="en-US"/>
              <a:pPr>
                <a:defRPr/>
              </a:pPr>
              <a:t>5/25/15</a:t>
            </a:fld>
            <a:endParaRPr lang="en-US"/>
          </a:p>
        </p:txBody>
      </p:sp>
      <p:sp>
        <p:nvSpPr>
          <p:cNvPr id="4" name="Rectangle 4"/>
          <p:cNvSpPr>
            <a:spLocks noGrp="1" noChangeArrowheads="1"/>
          </p:cNvSpPr>
          <p:nvPr>
            <p:ph type="ftr" sz="quarter" idx="11"/>
            <p:custDataLst>
              <p:tags r:id="rId2"/>
            </p:custDataLst>
          </p:nvPr>
        </p:nvSpPr>
        <p:spPr/>
        <p:txBody>
          <a:bodyPr/>
          <a:lstStyle>
            <a:lvl1pPr>
              <a:defRPr>
                <a:solidFill>
                  <a:prstClr val="black">
                    <a:tint val="75000"/>
                  </a:prstClr>
                </a:solidFill>
                <a:latin typeface="Calibri"/>
              </a:defRPr>
            </a:lvl1pPr>
          </a:lstStyle>
          <a:p>
            <a:pPr>
              <a:defRPr/>
            </a:pPr>
            <a:endParaRPr lang="en-US"/>
          </a:p>
        </p:txBody>
      </p:sp>
      <p:sp>
        <p:nvSpPr>
          <p:cNvPr id="5" name="Rectangle 5"/>
          <p:cNvSpPr>
            <a:spLocks noGrp="1" noChangeArrowheads="1"/>
          </p:cNvSpPr>
          <p:nvPr>
            <p:ph type="sldNum" sz="quarter" idx="12"/>
            <p:custDataLst>
              <p:tags r:id="rId3"/>
            </p:custDataLst>
          </p:nvPr>
        </p:nvSpPr>
        <p:spPr/>
        <p:txBody>
          <a:bodyPr/>
          <a:lstStyle>
            <a:lvl1pPr>
              <a:defRPr>
                <a:solidFill>
                  <a:prstClr val="black">
                    <a:tint val="75000"/>
                  </a:prstClr>
                </a:solidFill>
                <a:latin typeface="Calibri"/>
              </a:defRPr>
            </a:lvl1pPr>
          </a:lstStyle>
          <a:p>
            <a:pPr>
              <a:defRPr/>
            </a:pPr>
            <a:fld id="{2D57A8EA-BD38-AB43-869A-8A4261104D1F}" type="slidenum">
              <a:rPr lang="en-US"/>
              <a:pPr>
                <a:defRPr/>
              </a:pPr>
              <a:t>‹#›</a:t>
            </a:fld>
            <a:endParaRPr lang="en-US"/>
          </a:p>
        </p:txBody>
      </p:sp>
    </p:spTree>
    <p:extLst>
      <p:ext uri="{BB962C8B-B14F-4D97-AF65-F5344CB8AC3E}">
        <p14:creationId xmlns:p14="http://schemas.microsoft.com/office/powerpoint/2010/main" val="516700285"/>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custDataLst>
              <p:tags r:id="rId1"/>
            </p:custDataLst>
          </p:nvPr>
        </p:nvSpPr>
        <p:spPr/>
        <p:txBody>
          <a:bodyPr/>
          <a:lstStyle>
            <a:lvl1pPr>
              <a:defRPr>
                <a:solidFill>
                  <a:prstClr val="black">
                    <a:tint val="75000"/>
                  </a:prstClr>
                </a:solidFill>
                <a:latin typeface="Calibri"/>
              </a:defRPr>
            </a:lvl1pPr>
          </a:lstStyle>
          <a:p>
            <a:pPr>
              <a:defRPr/>
            </a:pPr>
            <a:fld id="{8D385D55-34A5-EE4F-90AA-8922219634B2}" type="datetimeFigureOut">
              <a:rPr lang="en-US"/>
              <a:pPr>
                <a:defRPr/>
              </a:pPr>
              <a:t>5/25/15</a:t>
            </a:fld>
            <a:endParaRPr lang="en-US"/>
          </a:p>
        </p:txBody>
      </p:sp>
      <p:sp>
        <p:nvSpPr>
          <p:cNvPr id="3" name="Rectangle 4"/>
          <p:cNvSpPr>
            <a:spLocks noGrp="1" noChangeArrowheads="1"/>
          </p:cNvSpPr>
          <p:nvPr>
            <p:ph type="ftr" sz="quarter" idx="11"/>
            <p:custDataLst>
              <p:tags r:id="rId2"/>
            </p:custDataLst>
          </p:nvPr>
        </p:nvSpPr>
        <p:spPr/>
        <p:txBody>
          <a:bodyPr/>
          <a:lstStyle>
            <a:lvl1pPr>
              <a:defRPr>
                <a:solidFill>
                  <a:prstClr val="black">
                    <a:tint val="75000"/>
                  </a:prstClr>
                </a:solidFill>
                <a:latin typeface="Calibri"/>
              </a:defRPr>
            </a:lvl1pPr>
          </a:lstStyle>
          <a:p>
            <a:pPr>
              <a:defRPr/>
            </a:pPr>
            <a:endParaRPr lang="en-US"/>
          </a:p>
        </p:txBody>
      </p:sp>
      <p:sp>
        <p:nvSpPr>
          <p:cNvPr id="4" name="Rectangle 5"/>
          <p:cNvSpPr>
            <a:spLocks noGrp="1" noChangeArrowheads="1"/>
          </p:cNvSpPr>
          <p:nvPr>
            <p:ph type="sldNum" sz="quarter" idx="12"/>
            <p:custDataLst>
              <p:tags r:id="rId3"/>
            </p:custDataLst>
          </p:nvPr>
        </p:nvSpPr>
        <p:spPr/>
        <p:txBody>
          <a:bodyPr/>
          <a:lstStyle>
            <a:lvl1pPr>
              <a:defRPr>
                <a:solidFill>
                  <a:prstClr val="black">
                    <a:tint val="75000"/>
                  </a:prstClr>
                </a:solidFill>
                <a:latin typeface="Calibri"/>
              </a:defRPr>
            </a:lvl1pPr>
          </a:lstStyle>
          <a:p>
            <a:pPr>
              <a:defRPr/>
            </a:pPr>
            <a:fld id="{323A9077-6948-9447-B276-89353EC72932}" type="slidenum">
              <a:rPr lang="en-US"/>
              <a:pPr>
                <a:defRPr/>
              </a:pPr>
              <a:t>‹#›</a:t>
            </a:fld>
            <a:endParaRPr lang="en-US"/>
          </a:p>
        </p:txBody>
      </p:sp>
    </p:spTree>
    <p:extLst>
      <p:ext uri="{BB962C8B-B14F-4D97-AF65-F5344CB8AC3E}">
        <p14:creationId xmlns:p14="http://schemas.microsoft.com/office/powerpoint/2010/main" val="1392519655"/>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27" indent="0">
              <a:buNone/>
              <a:defRPr sz="1200"/>
            </a:lvl2pPr>
            <a:lvl3pPr marL="914254" indent="0">
              <a:buNone/>
              <a:defRPr sz="1000"/>
            </a:lvl3pPr>
            <a:lvl4pPr marL="1371381" indent="0">
              <a:buNone/>
              <a:defRPr sz="900"/>
            </a:lvl4pPr>
            <a:lvl5pPr marL="1828507" indent="0">
              <a:buNone/>
              <a:defRPr sz="900"/>
            </a:lvl5pPr>
            <a:lvl6pPr marL="2285634" indent="0">
              <a:buNone/>
              <a:defRPr sz="900"/>
            </a:lvl6pPr>
            <a:lvl7pPr marL="2742761" indent="0">
              <a:buNone/>
              <a:defRPr sz="900"/>
            </a:lvl7pPr>
            <a:lvl8pPr marL="3199888" indent="0">
              <a:buNone/>
              <a:defRPr sz="900"/>
            </a:lvl8pPr>
            <a:lvl9pPr marL="3657015" indent="0">
              <a:buNone/>
              <a:defRPr sz="900"/>
            </a:lvl9pPr>
          </a:lstStyle>
          <a:p>
            <a:pPr lvl="0"/>
            <a:r>
              <a:rPr lang="en-US" smtClean="0"/>
              <a:t>Click to edit Master text styles</a:t>
            </a:r>
          </a:p>
        </p:txBody>
      </p:sp>
      <p:sp>
        <p:nvSpPr>
          <p:cNvPr id="5" name="Rectangle 3"/>
          <p:cNvSpPr>
            <a:spLocks noGrp="1" noChangeArrowheads="1"/>
          </p:cNvSpPr>
          <p:nvPr>
            <p:ph type="dt" sz="half" idx="10"/>
            <p:custDataLst>
              <p:tags r:id="rId1"/>
            </p:custDataLst>
          </p:nvPr>
        </p:nvSpPr>
        <p:spPr/>
        <p:txBody>
          <a:bodyPr/>
          <a:lstStyle>
            <a:lvl1pPr>
              <a:defRPr>
                <a:solidFill>
                  <a:prstClr val="black">
                    <a:tint val="75000"/>
                  </a:prstClr>
                </a:solidFill>
                <a:latin typeface="Calibri"/>
              </a:defRPr>
            </a:lvl1pPr>
          </a:lstStyle>
          <a:p>
            <a:pPr>
              <a:defRPr/>
            </a:pPr>
            <a:fld id="{8D385D55-34A5-EE4F-90AA-8922219634B2}" type="datetimeFigureOut">
              <a:rPr lang="en-US"/>
              <a:pPr>
                <a:defRPr/>
              </a:pPr>
              <a:t>5/25/15</a:t>
            </a:fld>
            <a:endParaRPr lang="en-US"/>
          </a:p>
        </p:txBody>
      </p:sp>
      <p:sp>
        <p:nvSpPr>
          <p:cNvPr id="6" name="Rectangle 4"/>
          <p:cNvSpPr>
            <a:spLocks noGrp="1" noChangeArrowheads="1"/>
          </p:cNvSpPr>
          <p:nvPr>
            <p:ph type="ftr" sz="quarter" idx="11"/>
            <p:custDataLst>
              <p:tags r:id="rId2"/>
            </p:custDataLst>
          </p:nvPr>
        </p:nvSpPr>
        <p:spPr/>
        <p:txBody>
          <a:bodyPr/>
          <a:lstStyle>
            <a:lvl1pPr>
              <a:defRPr>
                <a:solidFill>
                  <a:prstClr val="black">
                    <a:tint val="75000"/>
                  </a:prstClr>
                </a:solidFill>
                <a:latin typeface="Calibri"/>
              </a:defRPr>
            </a:lvl1pPr>
          </a:lstStyle>
          <a:p>
            <a:pPr>
              <a:defRPr/>
            </a:pPr>
            <a:endParaRPr lang="en-US"/>
          </a:p>
        </p:txBody>
      </p:sp>
      <p:sp>
        <p:nvSpPr>
          <p:cNvPr id="7" name="Rectangle 5"/>
          <p:cNvSpPr>
            <a:spLocks noGrp="1" noChangeArrowheads="1"/>
          </p:cNvSpPr>
          <p:nvPr>
            <p:ph type="sldNum" sz="quarter" idx="12"/>
            <p:custDataLst>
              <p:tags r:id="rId3"/>
            </p:custDataLst>
          </p:nvPr>
        </p:nvSpPr>
        <p:spPr/>
        <p:txBody>
          <a:bodyPr/>
          <a:lstStyle>
            <a:lvl1pPr>
              <a:defRPr>
                <a:solidFill>
                  <a:prstClr val="black">
                    <a:tint val="75000"/>
                  </a:prstClr>
                </a:solidFill>
                <a:latin typeface="Calibri"/>
              </a:defRPr>
            </a:lvl1pPr>
          </a:lstStyle>
          <a:p>
            <a:pPr>
              <a:defRPr/>
            </a:pPr>
            <a:fld id="{1ECE2947-2C8C-5A4C-9A26-A4C6BEBA04A2}" type="slidenum">
              <a:rPr lang="en-US"/>
              <a:pPr>
                <a:defRPr/>
              </a:pPr>
              <a:t>‹#›</a:t>
            </a:fld>
            <a:endParaRPr lang="en-US"/>
          </a:p>
        </p:txBody>
      </p:sp>
    </p:spTree>
    <p:extLst>
      <p:ext uri="{BB962C8B-B14F-4D97-AF65-F5344CB8AC3E}">
        <p14:creationId xmlns:p14="http://schemas.microsoft.com/office/powerpoint/2010/main" val="3551452978"/>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27" indent="0">
              <a:buNone/>
              <a:defRPr sz="2800"/>
            </a:lvl2pPr>
            <a:lvl3pPr marL="914254" indent="0">
              <a:buNone/>
              <a:defRPr sz="2400"/>
            </a:lvl3pPr>
            <a:lvl4pPr marL="1371381" indent="0">
              <a:buNone/>
              <a:defRPr sz="2000"/>
            </a:lvl4pPr>
            <a:lvl5pPr marL="1828507" indent="0">
              <a:buNone/>
              <a:defRPr sz="2000"/>
            </a:lvl5pPr>
            <a:lvl6pPr marL="2285634" indent="0">
              <a:buNone/>
              <a:defRPr sz="2000"/>
            </a:lvl6pPr>
            <a:lvl7pPr marL="2742761" indent="0">
              <a:buNone/>
              <a:defRPr sz="2000"/>
            </a:lvl7pPr>
            <a:lvl8pPr marL="3199888" indent="0">
              <a:buNone/>
              <a:defRPr sz="2000"/>
            </a:lvl8pPr>
            <a:lvl9pPr marL="3657015"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27" indent="0">
              <a:buNone/>
              <a:defRPr sz="1200"/>
            </a:lvl2pPr>
            <a:lvl3pPr marL="914254" indent="0">
              <a:buNone/>
              <a:defRPr sz="1000"/>
            </a:lvl3pPr>
            <a:lvl4pPr marL="1371381" indent="0">
              <a:buNone/>
              <a:defRPr sz="900"/>
            </a:lvl4pPr>
            <a:lvl5pPr marL="1828507" indent="0">
              <a:buNone/>
              <a:defRPr sz="900"/>
            </a:lvl5pPr>
            <a:lvl6pPr marL="2285634" indent="0">
              <a:buNone/>
              <a:defRPr sz="900"/>
            </a:lvl6pPr>
            <a:lvl7pPr marL="2742761" indent="0">
              <a:buNone/>
              <a:defRPr sz="900"/>
            </a:lvl7pPr>
            <a:lvl8pPr marL="3199888" indent="0">
              <a:buNone/>
              <a:defRPr sz="900"/>
            </a:lvl8pPr>
            <a:lvl9pPr marL="3657015" indent="0">
              <a:buNone/>
              <a:defRPr sz="900"/>
            </a:lvl9pPr>
          </a:lstStyle>
          <a:p>
            <a:pPr lvl="0"/>
            <a:r>
              <a:rPr lang="en-US" smtClean="0"/>
              <a:t>Click to edit Master text styles</a:t>
            </a:r>
          </a:p>
        </p:txBody>
      </p:sp>
      <p:sp>
        <p:nvSpPr>
          <p:cNvPr id="5" name="Rectangle 3"/>
          <p:cNvSpPr>
            <a:spLocks noGrp="1" noChangeArrowheads="1"/>
          </p:cNvSpPr>
          <p:nvPr>
            <p:ph type="dt" sz="half" idx="10"/>
            <p:custDataLst>
              <p:tags r:id="rId1"/>
            </p:custDataLst>
          </p:nvPr>
        </p:nvSpPr>
        <p:spPr/>
        <p:txBody>
          <a:bodyPr/>
          <a:lstStyle>
            <a:lvl1pPr>
              <a:defRPr>
                <a:solidFill>
                  <a:prstClr val="black">
                    <a:tint val="75000"/>
                  </a:prstClr>
                </a:solidFill>
                <a:latin typeface="Calibri"/>
              </a:defRPr>
            </a:lvl1pPr>
          </a:lstStyle>
          <a:p>
            <a:pPr>
              <a:defRPr/>
            </a:pPr>
            <a:fld id="{8D385D55-34A5-EE4F-90AA-8922219634B2}" type="datetimeFigureOut">
              <a:rPr lang="en-US"/>
              <a:pPr>
                <a:defRPr/>
              </a:pPr>
              <a:t>5/25/15</a:t>
            </a:fld>
            <a:endParaRPr lang="en-US"/>
          </a:p>
        </p:txBody>
      </p:sp>
      <p:sp>
        <p:nvSpPr>
          <p:cNvPr id="6" name="Rectangle 4"/>
          <p:cNvSpPr>
            <a:spLocks noGrp="1" noChangeArrowheads="1"/>
          </p:cNvSpPr>
          <p:nvPr>
            <p:ph type="ftr" sz="quarter" idx="11"/>
            <p:custDataLst>
              <p:tags r:id="rId2"/>
            </p:custDataLst>
          </p:nvPr>
        </p:nvSpPr>
        <p:spPr/>
        <p:txBody>
          <a:bodyPr/>
          <a:lstStyle>
            <a:lvl1pPr>
              <a:defRPr>
                <a:solidFill>
                  <a:prstClr val="black">
                    <a:tint val="75000"/>
                  </a:prstClr>
                </a:solidFill>
                <a:latin typeface="Calibri"/>
              </a:defRPr>
            </a:lvl1pPr>
          </a:lstStyle>
          <a:p>
            <a:pPr>
              <a:defRPr/>
            </a:pPr>
            <a:endParaRPr lang="en-US"/>
          </a:p>
        </p:txBody>
      </p:sp>
      <p:sp>
        <p:nvSpPr>
          <p:cNvPr id="7" name="Rectangle 5"/>
          <p:cNvSpPr>
            <a:spLocks noGrp="1" noChangeArrowheads="1"/>
          </p:cNvSpPr>
          <p:nvPr>
            <p:ph type="sldNum" sz="quarter" idx="12"/>
            <p:custDataLst>
              <p:tags r:id="rId3"/>
            </p:custDataLst>
          </p:nvPr>
        </p:nvSpPr>
        <p:spPr/>
        <p:txBody>
          <a:bodyPr/>
          <a:lstStyle>
            <a:lvl1pPr>
              <a:defRPr>
                <a:solidFill>
                  <a:prstClr val="black">
                    <a:tint val="75000"/>
                  </a:prstClr>
                </a:solidFill>
                <a:latin typeface="Calibri"/>
              </a:defRPr>
            </a:lvl1pPr>
          </a:lstStyle>
          <a:p>
            <a:pPr>
              <a:defRPr/>
            </a:pPr>
            <a:fld id="{0CC1CD0B-2786-3247-8DEB-80F707DD2305}" type="slidenum">
              <a:rPr lang="en-US"/>
              <a:pPr>
                <a:defRPr/>
              </a:pPr>
              <a:t>‹#›</a:t>
            </a:fld>
            <a:endParaRPr lang="en-US"/>
          </a:p>
        </p:txBody>
      </p:sp>
    </p:spTree>
    <p:extLst>
      <p:ext uri="{BB962C8B-B14F-4D97-AF65-F5344CB8AC3E}">
        <p14:creationId xmlns:p14="http://schemas.microsoft.com/office/powerpoint/2010/main" val="2573494005"/>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sz="half" idx="10"/>
            <p:custDataLst>
              <p:tags r:id="rId1"/>
            </p:custDataLst>
          </p:nvPr>
        </p:nvSpPr>
        <p:spPr/>
        <p:txBody>
          <a:bodyPr/>
          <a:lstStyle>
            <a:lvl1pPr>
              <a:defRPr>
                <a:solidFill>
                  <a:prstClr val="black">
                    <a:tint val="75000"/>
                  </a:prstClr>
                </a:solidFill>
                <a:latin typeface="Calibri"/>
              </a:defRPr>
            </a:lvl1pPr>
          </a:lstStyle>
          <a:p>
            <a:pPr>
              <a:defRPr/>
            </a:pPr>
            <a:fld id="{8D385D55-34A5-EE4F-90AA-8922219634B2}" type="datetimeFigureOut">
              <a:rPr lang="en-US"/>
              <a:pPr>
                <a:defRPr/>
              </a:pPr>
              <a:t>5/25/15</a:t>
            </a:fld>
            <a:endParaRPr lang="en-US"/>
          </a:p>
        </p:txBody>
      </p:sp>
      <p:sp>
        <p:nvSpPr>
          <p:cNvPr id="5" name="Rectangle 4"/>
          <p:cNvSpPr>
            <a:spLocks noGrp="1" noChangeArrowheads="1"/>
          </p:cNvSpPr>
          <p:nvPr>
            <p:ph type="ftr" sz="quarter" idx="11"/>
            <p:custDataLst>
              <p:tags r:id="rId2"/>
            </p:custDataLst>
          </p:nvPr>
        </p:nvSpPr>
        <p:spPr/>
        <p:txBody>
          <a:bodyPr/>
          <a:lstStyle>
            <a:lvl1pPr>
              <a:defRPr>
                <a:solidFill>
                  <a:prstClr val="black">
                    <a:tint val="75000"/>
                  </a:prstClr>
                </a:solidFill>
                <a:latin typeface="Calibri"/>
              </a:defRPr>
            </a:lvl1pPr>
          </a:lstStyle>
          <a:p>
            <a:pPr>
              <a:defRPr/>
            </a:pPr>
            <a:endParaRPr lang="en-US"/>
          </a:p>
        </p:txBody>
      </p:sp>
      <p:sp>
        <p:nvSpPr>
          <p:cNvPr id="6" name="Rectangle 5"/>
          <p:cNvSpPr>
            <a:spLocks noGrp="1" noChangeArrowheads="1"/>
          </p:cNvSpPr>
          <p:nvPr>
            <p:ph type="sldNum" sz="quarter" idx="12"/>
            <p:custDataLst>
              <p:tags r:id="rId3"/>
            </p:custDataLst>
          </p:nvPr>
        </p:nvSpPr>
        <p:spPr/>
        <p:txBody>
          <a:bodyPr/>
          <a:lstStyle>
            <a:lvl1pPr>
              <a:defRPr>
                <a:solidFill>
                  <a:prstClr val="black">
                    <a:tint val="75000"/>
                  </a:prstClr>
                </a:solidFill>
                <a:latin typeface="Calibri"/>
              </a:defRPr>
            </a:lvl1pPr>
          </a:lstStyle>
          <a:p>
            <a:pPr>
              <a:defRPr/>
            </a:pPr>
            <a:fld id="{CDE090F5-8E5E-6045-A6E2-EEBC1555B506}" type="slidenum">
              <a:rPr lang="en-US"/>
              <a:pPr>
                <a:defRPr/>
              </a:pPr>
              <a:t>‹#›</a:t>
            </a:fld>
            <a:endParaRPr lang="en-US"/>
          </a:p>
        </p:txBody>
      </p:sp>
    </p:spTree>
    <p:extLst>
      <p:ext uri="{BB962C8B-B14F-4D97-AF65-F5344CB8AC3E}">
        <p14:creationId xmlns:p14="http://schemas.microsoft.com/office/powerpoint/2010/main" val="42140646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custDataLst>
              <p:tags r:id="rId1"/>
            </p:custDataLst>
          </p:nvPr>
        </p:nvSpPr>
        <p:spPr/>
        <p:txBody>
          <a:bodyPr/>
          <a:lstStyle>
            <a:lvl1pPr>
              <a:defRPr/>
            </a:lvl1pPr>
          </a:lstStyle>
          <a:p>
            <a:pPr>
              <a:defRPr/>
            </a:pPr>
            <a:fld id="{00E30955-6350-CF4A-9BC8-88C9B156F7A9}" type="datetime1">
              <a:rPr lang="en-US"/>
              <a:pPr>
                <a:defRPr/>
              </a:pPr>
              <a:t>5/25/15</a:t>
            </a:fld>
            <a:endParaRPr lang="en-US"/>
          </a:p>
        </p:txBody>
      </p:sp>
      <p:sp>
        <p:nvSpPr>
          <p:cNvPr id="5"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a:defRPr/>
            </a:lvl1pPr>
          </a:lstStyle>
          <a:p>
            <a:pPr>
              <a:defRPr/>
            </a:pPr>
            <a:fld id="{F6EEAD3A-058F-2041-A0E8-BA1BD8829DD3}" type="slidenum">
              <a:rPr lang="en-US"/>
              <a:pPr>
                <a:defRPr/>
              </a:pPr>
              <a:t>‹#›</a:t>
            </a:fld>
            <a:endParaRPr lang="en-US"/>
          </a:p>
        </p:txBody>
      </p:sp>
    </p:spTree>
    <p:extLst>
      <p:ext uri="{BB962C8B-B14F-4D97-AF65-F5344CB8AC3E}">
        <p14:creationId xmlns:p14="http://schemas.microsoft.com/office/powerpoint/2010/main" val="1964733148"/>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457201"/>
            <a:ext cx="2057400" cy="56689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457201"/>
            <a:ext cx="6019800" cy="56689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sz="half" idx="10"/>
            <p:custDataLst>
              <p:tags r:id="rId1"/>
            </p:custDataLst>
          </p:nvPr>
        </p:nvSpPr>
        <p:spPr/>
        <p:txBody>
          <a:bodyPr/>
          <a:lstStyle>
            <a:lvl1pPr>
              <a:defRPr>
                <a:solidFill>
                  <a:prstClr val="black">
                    <a:tint val="75000"/>
                  </a:prstClr>
                </a:solidFill>
                <a:latin typeface="Calibri"/>
              </a:defRPr>
            </a:lvl1pPr>
          </a:lstStyle>
          <a:p>
            <a:pPr>
              <a:defRPr/>
            </a:pPr>
            <a:fld id="{8D385D55-34A5-EE4F-90AA-8922219634B2}" type="datetimeFigureOut">
              <a:rPr lang="en-US"/>
              <a:pPr>
                <a:defRPr/>
              </a:pPr>
              <a:t>5/25/15</a:t>
            </a:fld>
            <a:endParaRPr lang="en-US"/>
          </a:p>
        </p:txBody>
      </p:sp>
      <p:sp>
        <p:nvSpPr>
          <p:cNvPr id="5" name="Rectangle 4"/>
          <p:cNvSpPr>
            <a:spLocks noGrp="1" noChangeArrowheads="1"/>
          </p:cNvSpPr>
          <p:nvPr>
            <p:ph type="ftr" sz="quarter" idx="11"/>
            <p:custDataLst>
              <p:tags r:id="rId2"/>
            </p:custDataLst>
          </p:nvPr>
        </p:nvSpPr>
        <p:spPr/>
        <p:txBody>
          <a:bodyPr/>
          <a:lstStyle>
            <a:lvl1pPr>
              <a:defRPr>
                <a:solidFill>
                  <a:prstClr val="black">
                    <a:tint val="75000"/>
                  </a:prstClr>
                </a:solidFill>
                <a:latin typeface="Calibri"/>
              </a:defRPr>
            </a:lvl1pPr>
          </a:lstStyle>
          <a:p>
            <a:pPr>
              <a:defRPr/>
            </a:pPr>
            <a:endParaRPr lang="en-US"/>
          </a:p>
        </p:txBody>
      </p:sp>
      <p:sp>
        <p:nvSpPr>
          <p:cNvPr id="6" name="Rectangle 5"/>
          <p:cNvSpPr>
            <a:spLocks noGrp="1" noChangeArrowheads="1"/>
          </p:cNvSpPr>
          <p:nvPr>
            <p:ph type="sldNum" sz="quarter" idx="12"/>
            <p:custDataLst>
              <p:tags r:id="rId3"/>
            </p:custDataLst>
          </p:nvPr>
        </p:nvSpPr>
        <p:spPr/>
        <p:txBody>
          <a:bodyPr/>
          <a:lstStyle>
            <a:lvl1pPr>
              <a:defRPr>
                <a:solidFill>
                  <a:prstClr val="black">
                    <a:tint val="75000"/>
                  </a:prstClr>
                </a:solidFill>
                <a:latin typeface="Calibri"/>
              </a:defRPr>
            </a:lvl1pPr>
          </a:lstStyle>
          <a:p>
            <a:pPr>
              <a:defRPr/>
            </a:pPr>
            <a:fld id="{6480E749-A51F-1648-93BF-49B09062336C}" type="slidenum">
              <a:rPr lang="en-US"/>
              <a:pPr>
                <a:defRPr/>
              </a:pPr>
              <a:t>‹#›</a:t>
            </a:fld>
            <a:endParaRPr lang="en-US"/>
          </a:p>
        </p:txBody>
      </p:sp>
    </p:spTree>
    <p:extLst>
      <p:ext uri="{BB962C8B-B14F-4D97-AF65-F5344CB8AC3E}">
        <p14:creationId xmlns:p14="http://schemas.microsoft.com/office/powerpoint/2010/main" val="2273311766"/>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27" indent="0" algn="ctr">
              <a:buNone/>
              <a:defRPr/>
            </a:lvl2pPr>
            <a:lvl3pPr marL="914254" indent="0" algn="ctr">
              <a:buNone/>
              <a:defRPr/>
            </a:lvl3pPr>
            <a:lvl4pPr marL="1371381" indent="0" algn="ctr">
              <a:buNone/>
              <a:defRPr/>
            </a:lvl4pPr>
            <a:lvl5pPr marL="1828507" indent="0" algn="ctr">
              <a:buNone/>
              <a:defRPr/>
            </a:lvl5pPr>
            <a:lvl6pPr marL="2285634" indent="0" algn="ctr">
              <a:buNone/>
              <a:defRPr/>
            </a:lvl6pPr>
            <a:lvl7pPr marL="2742761" indent="0" algn="ctr">
              <a:buNone/>
              <a:defRPr/>
            </a:lvl7pPr>
            <a:lvl8pPr marL="3199888" indent="0" algn="ctr">
              <a:buNone/>
              <a:defRPr/>
            </a:lvl8pPr>
            <a:lvl9pPr marL="3657015"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23DB8581-C04F-184A-A397-8E3CB673F502}" type="slidenum">
              <a:rPr lang="en-US"/>
              <a:pPr>
                <a:defRPr/>
              </a:pPr>
              <a:t>‹#›</a:t>
            </a:fld>
            <a:endParaRPr lang="en-US"/>
          </a:p>
        </p:txBody>
      </p:sp>
    </p:spTree>
    <p:extLst>
      <p:ext uri="{BB962C8B-B14F-4D97-AF65-F5344CB8AC3E}">
        <p14:creationId xmlns:p14="http://schemas.microsoft.com/office/powerpoint/2010/main" val="245524853"/>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A839247B-F574-0C46-A31C-5BBBB2D6FAB3}" type="slidenum">
              <a:rPr lang="en-US"/>
              <a:pPr>
                <a:defRPr/>
              </a:pPr>
              <a:t>‹#›</a:t>
            </a:fld>
            <a:endParaRPr lang="en-US"/>
          </a:p>
        </p:txBody>
      </p:sp>
    </p:spTree>
    <p:extLst>
      <p:ext uri="{BB962C8B-B14F-4D97-AF65-F5344CB8AC3E}">
        <p14:creationId xmlns:p14="http://schemas.microsoft.com/office/powerpoint/2010/main" val="92008883"/>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27" indent="0">
              <a:buNone/>
              <a:defRPr sz="1800"/>
            </a:lvl2pPr>
            <a:lvl3pPr marL="914254" indent="0">
              <a:buNone/>
              <a:defRPr sz="1600"/>
            </a:lvl3pPr>
            <a:lvl4pPr marL="1371381" indent="0">
              <a:buNone/>
              <a:defRPr sz="1400"/>
            </a:lvl4pPr>
            <a:lvl5pPr marL="1828507" indent="0">
              <a:buNone/>
              <a:defRPr sz="1400"/>
            </a:lvl5pPr>
            <a:lvl6pPr marL="2285634" indent="0">
              <a:buNone/>
              <a:defRPr sz="1400"/>
            </a:lvl6pPr>
            <a:lvl7pPr marL="2742761" indent="0">
              <a:buNone/>
              <a:defRPr sz="1400"/>
            </a:lvl7pPr>
            <a:lvl8pPr marL="3199888" indent="0">
              <a:buNone/>
              <a:defRPr sz="1400"/>
            </a:lvl8pPr>
            <a:lvl9pPr marL="3657015" indent="0">
              <a:buNone/>
              <a:defRPr sz="1400"/>
            </a:lvl9pPr>
          </a:lstStyle>
          <a:p>
            <a:pPr lvl="0"/>
            <a:r>
              <a:rPr lang="en-US" smtClean="0"/>
              <a:t>Click to edit Master text styles</a:t>
            </a:r>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60253847-BE30-FB4C-854A-A38B482F2B3C}" type="slidenum">
              <a:rPr lang="en-US"/>
              <a:pPr>
                <a:defRPr/>
              </a:pPr>
              <a:t>‹#›</a:t>
            </a:fld>
            <a:endParaRPr lang="en-US"/>
          </a:p>
        </p:txBody>
      </p:sp>
    </p:spTree>
    <p:extLst>
      <p:ext uri="{BB962C8B-B14F-4D97-AF65-F5344CB8AC3E}">
        <p14:creationId xmlns:p14="http://schemas.microsoft.com/office/powerpoint/2010/main" val="1890552359"/>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6"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custDataLst>
              <p:tags r:id="rId3"/>
            </p:custDataLst>
          </p:nvPr>
        </p:nvSpPr>
        <p:spPr>
          <a:ln/>
        </p:spPr>
        <p:txBody>
          <a:bodyPr/>
          <a:lstStyle>
            <a:lvl1pPr>
              <a:defRPr/>
            </a:lvl1pPr>
          </a:lstStyle>
          <a:p>
            <a:pPr>
              <a:defRPr/>
            </a:pPr>
            <a:fld id="{17CD08BD-DD36-2943-86B6-6811E38713D5}" type="slidenum">
              <a:rPr lang="en-US"/>
              <a:pPr>
                <a:defRPr/>
              </a:pPr>
              <a:t>‹#›</a:t>
            </a:fld>
            <a:endParaRPr lang="en-US"/>
          </a:p>
        </p:txBody>
      </p:sp>
    </p:spTree>
    <p:extLst>
      <p:ext uri="{BB962C8B-B14F-4D97-AF65-F5344CB8AC3E}">
        <p14:creationId xmlns:p14="http://schemas.microsoft.com/office/powerpoint/2010/main" val="995306979"/>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27" indent="0">
              <a:buNone/>
              <a:defRPr sz="2000" b="1"/>
            </a:lvl2pPr>
            <a:lvl3pPr marL="914254" indent="0">
              <a:buNone/>
              <a:defRPr sz="1800" b="1"/>
            </a:lvl3pPr>
            <a:lvl4pPr marL="1371381" indent="0">
              <a:buNone/>
              <a:defRPr sz="1600" b="1"/>
            </a:lvl4pPr>
            <a:lvl5pPr marL="1828507" indent="0">
              <a:buNone/>
              <a:defRPr sz="1600" b="1"/>
            </a:lvl5pPr>
            <a:lvl6pPr marL="2285634" indent="0">
              <a:buNone/>
              <a:defRPr sz="1600" b="1"/>
            </a:lvl6pPr>
            <a:lvl7pPr marL="2742761" indent="0">
              <a:buNone/>
              <a:defRPr sz="1600" b="1"/>
            </a:lvl7pPr>
            <a:lvl8pPr marL="3199888" indent="0">
              <a:buNone/>
              <a:defRPr sz="1600" b="1"/>
            </a:lvl8pPr>
            <a:lvl9pPr marL="365701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127" indent="0">
              <a:buNone/>
              <a:defRPr sz="2000" b="1"/>
            </a:lvl2pPr>
            <a:lvl3pPr marL="914254" indent="0">
              <a:buNone/>
              <a:defRPr sz="1800" b="1"/>
            </a:lvl3pPr>
            <a:lvl4pPr marL="1371381" indent="0">
              <a:buNone/>
              <a:defRPr sz="1600" b="1"/>
            </a:lvl4pPr>
            <a:lvl5pPr marL="1828507" indent="0">
              <a:buNone/>
              <a:defRPr sz="1600" b="1"/>
            </a:lvl5pPr>
            <a:lvl6pPr marL="2285634" indent="0">
              <a:buNone/>
              <a:defRPr sz="1600" b="1"/>
            </a:lvl6pPr>
            <a:lvl7pPr marL="2742761" indent="0">
              <a:buNone/>
              <a:defRPr sz="1600" b="1"/>
            </a:lvl7pPr>
            <a:lvl8pPr marL="3199888" indent="0">
              <a:buNone/>
              <a:defRPr sz="1600" b="1"/>
            </a:lvl8pPr>
            <a:lvl9pPr marL="365701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8"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custDataLst>
              <p:tags r:id="rId3"/>
            </p:custDataLst>
          </p:nvPr>
        </p:nvSpPr>
        <p:spPr>
          <a:ln/>
        </p:spPr>
        <p:txBody>
          <a:bodyPr/>
          <a:lstStyle>
            <a:lvl1pPr>
              <a:defRPr/>
            </a:lvl1pPr>
          </a:lstStyle>
          <a:p>
            <a:pPr>
              <a:defRPr/>
            </a:pPr>
            <a:fld id="{81A3B8A6-E1AE-094E-A224-15CF81608CEA}" type="slidenum">
              <a:rPr lang="en-US"/>
              <a:pPr>
                <a:defRPr/>
              </a:pPr>
              <a:t>‹#›</a:t>
            </a:fld>
            <a:endParaRPr lang="en-US"/>
          </a:p>
        </p:txBody>
      </p:sp>
    </p:spTree>
    <p:extLst>
      <p:ext uri="{BB962C8B-B14F-4D97-AF65-F5344CB8AC3E}">
        <p14:creationId xmlns:p14="http://schemas.microsoft.com/office/powerpoint/2010/main" val="1043805948"/>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4"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custDataLst>
              <p:tags r:id="rId3"/>
            </p:custDataLst>
          </p:nvPr>
        </p:nvSpPr>
        <p:spPr>
          <a:ln/>
        </p:spPr>
        <p:txBody>
          <a:bodyPr/>
          <a:lstStyle>
            <a:lvl1pPr>
              <a:defRPr/>
            </a:lvl1pPr>
          </a:lstStyle>
          <a:p>
            <a:pPr>
              <a:defRPr/>
            </a:pPr>
            <a:fld id="{678B47C7-640C-A74E-972C-F7B4F4136814}" type="slidenum">
              <a:rPr lang="en-US"/>
              <a:pPr>
                <a:defRPr/>
              </a:pPr>
              <a:t>‹#›</a:t>
            </a:fld>
            <a:endParaRPr lang="en-US"/>
          </a:p>
        </p:txBody>
      </p:sp>
    </p:spTree>
    <p:extLst>
      <p:ext uri="{BB962C8B-B14F-4D97-AF65-F5344CB8AC3E}">
        <p14:creationId xmlns:p14="http://schemas.microsoft.com/office/powerpoint/2010/main" val="282478193"/>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3"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custDataLst>
              <p:tags r:id="rId3"/>
            </p:custDataLst>
          </p:nvPr>
        </p:nvSpPr>
        <p:spPr>
          <a:ln/>
        </p:spPr>
        <p:txBody>
          <a:bodyPr/>
          <a:lstStyle>
            <a:lvl1pPr>
              <a:defRPr/>
            </a:lvl1pPr>
          </a:lstStyle>
          <a:p>
            <a:pPr>
              <a:defRPr/>
            </a:pPr>
            <a:fld id="{C914D7CA-21F4-9E46-AB29-760EE1FF0604}" type="slidenum">
              <a:rPr lang="en-US"/>
              <a:pPr>
                <a:defRPr/>
              </a:pPr>
              <a:t>‹#›</a:t>
            </a:fld>
            <a:endParaRPr lang="en-US"/>
          </a:p>
        </p:txBody>
      </p:sp>
    </p:spTree>
    <p:extLst>
      <p:ext uri="{BB962C8B-B14F-4D97-AF65-F5344CB8AC3E}">
        <p14:creationId xmlns:p14="http://schemas.microsoft.com/office/powerpoint/2010/main" val="1444646424"/>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27" indent="0">
              <a:buNone/>
              <a:defRPr sz="1200"/>
            </a:lvl2pPr>
            <a:lvl3pPr marL="914254" indent="0">
              <a:buNone/>
              <a:defRPr sz="1000"/>
            </a:lvl3pPr>
            <a:lvl4pPr marL="1371381" indent="0">
              <a:buNone/>
              <a:defRPr sz="900"/>
            </a:lvl4pPr>
            <a:lvl5pPr marL="1828507" indent="0">
              <a:buNone/>
              <a:defRPr sz="900"/>
            </a:lvl5pPr>
            <a:lvl6pPr marL="2285634" indent="0">
              <a:buNone/>
              <a:defRPr sz="900"/>
            </a:lvl6pPr>
            <a:lvl7pPr marL="2742761" indent="0">
              <a:buNone/>
              <a:defRPr sz="900"/>
            </a:lvl7pPr>
            <a:lvl8pPr marL="3199888" indent="0">
              <a:buNone/>
              <a:defRPr sz="900"/>
            </a:lvl8pPr>
            <a:lvl9pPr marL="3657015" indent="0">
              <a:buNone/>
              <a:defRPr sz="900"/>
            </a:lvl9pPr>
          </a:lstStyle>
          <a:p>
            <a:pPr lvl="0"/>
            <a:r>
              <a:rPr lang="en-US" smtClean="0"/>
              <a:t>Click to edit Master text styles</a:t>
            </a:r>
          </a:p>
        </p:txBody>
      </p:sp>
      <p:sp>
        <p:nvSpPr>
          <p:cNvPr id="5"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6"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custDataLst>
              <p:tags r:id="rId3"/>
            </p:custDataLst>
          </p:nvPr>
        </p:nvSpPr>
        <p:spPr>
          <a:ln/>
        </p:spPr>
        <p:txBody>
          <a:bodyPr/>
          <a:lstStyle>
            <a:lvl1pPr>
              <a:defRPr/>
            </a:lvl1pPr>
          </a:lstStyle>
          <a:p>
            <a:pPr>
              <a:defRPr/>
            </a:pPr>
            <a:fld id="{33CEDD51-E14D-1744-B5CD-C5817F908EEA}" type="slidenum">
              <a:rPr lang="en-US"/>
              <a:pPr>
                <a:defRPr/>
              </a:pPr>
              <a:t>‹#›</a:t>
            </a:fld>
            <a:endParaRPr lang="en-US"/>
          </a:p>
        </p:txBody>
      </p:sp>
    </p:spTree>
    <p:extLst>
      <p:ext uri="{BB962C8B-B14F-4D97-AF65-F5344CB8AC3E}">
        <p14:creationId xmlns:p14="http://schemas.microsoft.com/office/powerpoint/2010/main" val="1434859471"/>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27" indent="0">
              <a:buNone/>
              <a:defRPr sz="2800"/>
            </a:lvl2pPr>
            <a:lvl3pPr marL="914254" indent="0">
              <a:buNone/>
              <a:defRPr sz="2400"/>
            </a:lvl3pPr>
            <a:lvl4pPr marL="1371381" indent="0">
              <a:buNone/>
              <a:defRPr sz="2000"/>
            </a:lvl4pPr>
            <a:lvl5pPr marL="1828507" indent="0">
              <a:buNone/>
              <a:defRPr sz="2000"/>
            </a:lvl5pPr>
            <a:lvl6pPr marL="2285634" indent="0">
              <a:buNone/>
              <a:defRPr sz="2000"/>
            </a:lvl6pPr>
            <a:lvl7pPr marL="2742761" indent="0">
              <a:buNone/>
              <a:defRPr sz="2000"/>
            </a:lvl7pPr>
            <a:lvl8pPr marL="3199888" indent="0">
              <a:buNone/>
              <a:defRPr sz="2000"/>
            </a:lvl8pPr>
            <a:lvl9pPr marL="3657015"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27" indent="0">
              <a:buNone/>
              <a:defRPr sz="1200"/>
            </a:lvl2pPr>
            <a:lvl3pPr marL="914254" indent="0">
              <a:buNone/>
              <a:defRPr sz="1000"/>
            </a:lvl3pPr>
            <a:lvl4pPr marL="1371381" indent="0">
              <a:buNone/>
              <a:defRPr sz="900"/>
            </a:lvl4pPr>
            <a:lvl5pPr marL="1828507" indent="0">
              <a:buNone/>
              <a:defRPr sz="900"/>
            </a:lvl5pPr>
            <a:lvl6pPr marL="2285634" indent="0">
              <a:buNone/>
              <a:defRPr sz="900"/>
            </a:lvl6pPr>
            <a:lvl7pPr marL="2742761" indent="0">
              <a:buNone/>
              <a:defRPr sz="900"/>
            </a:lvl7pPr>
            <a:lvl8pPr marL="3199888" indent="0">
              <a:buNone/>
              <a:defRPr sz="900"/>
            </a:lvl8pPr>
            <a:lvl9pPr marL="3657015" indent="0">
              <a:buNone/>
              <a:defRPr sz="900"/>
            </a:lvl9pPr>
          </a:lstStyle>
          <a:p>
            <a:pPr lvl="0"/>
            <a:r>
              <a:rPr lang="en-US" smtClean="0"/>
              <a:t>Click to edit Master text styles</a:t>
            </a:r>
          </a:p>
        </p:txBody>
      </p:sp>
      <p:sp>
        <p:nvSpPr>
          <p:cNvPr id="5"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6"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custDataLst>
              <p:tags r:id="rId3"/>
            </p:custDataLst>
          </p:nvPr>
        </p:nvSpPr>
        <p:spPr>
          <a:ln/>
        </p:spPr>
        <p:txBody>
          <a:bodyPr/>
          <a:lstStyle>
            <a:lvl1pPr>
              <a:defRPr/>
            </a:lvl1pPr>
          </a:lstStyle>
          <a:p>
            <a:pPr>
              <a:defRPr/>
            </a:pPr>
            <a:fld id="{F4F47733-7F28-2448-AF18-C9878AAFA24C}" type="slidenum">
              <a:rPr lang="en-US"/>
              <a:pPr>
                <a:defRPr/>
              </a:pPr>
              <a:t>‹#›</a:t>
            </a:fld>
            <a:endParaRPr lang="en-US"/>
          </a:p>
        </p:txBody>
      </p:sp>
    </p:spTree>
    <p:extLst>
      <p:ext uri="{BB962C8B-B14F-4D97-AF65-F5344CB8AC3E}">
        <p14:creationId xmlns:p14="http://schemas.microsoft.com/office/powerpoint/2010/main" val="11111371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custDataLst>
              <p:tags r:id="rId1"/>
            </p:custDataLst>
          </p:nvPr>
        </p:nvSpPr>
        <p:spPr/>
        <p:txBody>
          <a:bodyPr/>
          <a:lstStyle>
            <a:lvl1pPr>
              <a:defRPr/>
            </a:lvl1pPr>
          </a:lstStyle>
          <a:p>
            <a:pPr>
              <a:defRPr/>
            </a:pPr>
            <a:fld id="{5318E93F-9DF1-C945-B4A4-0C22DDF2A72F}" type="datetime1">
              <a:rPr lang="en-US"/>
              <a:pPr>
                <a:defRPr/>
              </a:pPr>
              <a:t>5/25/15</a:t>
            </a:fld>
            <a:endParaRPr lang="en-US"/>
          </a:p>
        </p:txBody>
      </p:sp>
      <p:sp>
        <p:nvSpPr>
          <p:cNvPr id="5"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a:defRPr/>
            </a:lvl1pPr>
          </a:lstStyle>
          <a:p>
            <a:pPr>
              <a:defRPr/>
            </a:pPr>
            <a:fld id="{7607FEBB-A341-B34E-BB8B-2355B80B097C}" type="slidenum">
              <a:rPr lang="en-US"/>
              <a:pPr>
                <a:defRPr/>
              </a:pPr>
              <a:t>‹#›</a:t>
            </a:fld>
            <a:endParaRPr lang="en-US"/>
          </a:p>
        </p:txBody>
      </p:sp>
    </p:spTree>
    <p:extLst>
      <p:ext uri="{BB962C8B-B14F-4D97-AF65-F5344CB8AC3E}">
        <p14:creationId xmlns:p14="http://schemas.microsoft.com/office/powerpoint/2010/main" val="3146675503"/>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720DFA20-1B29-5843-839C-735D358936CD}" type="slidenum">
              <a:rPr lang="en-US"/>
              <a:pPr>
                <a:defRPr/>
              </a:pPr>
              <a:t>‹#›</a:t>
            </a:fld>
            <a:endParaRPr lang="en-US"/>
          </a:p>
        </p:txBody>
      </p:sp>
    </p:spTree>
    <p:extLst>
      <p:ext uri="{BB962C8B-B14F-4D97-AF65-F5344CB8AC3E}">
        <p14:creationId xmlns:p14="http://schemas.microsoft.com/office/powerpoint/2010/main" val="651742124"/>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4E748D4A-2424-4043-AEAD-EF270AACCA89}" type="slidenum">
              <a:rPr lang="en-US"/>
              <a:pPr>
                <a:defRPr/>
              </a:pPr>
              <a:t>‹#›</a:t>
            </a:fld>
            <a:endParaRPr lang="en-US"/>
          </a:p>
        </p:txBody>
      </p:sp>
    </p:spTree>
    <p:extLst>
      <p:ext uri="{BB962C8B-B14F-4D97-AF65-F5344CB8AC3E}">
        <p14:creationId xmlns:p14="http://schemas.microsoft.com/office/powerpoint/2010/main" val="3213552924"/>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27" indent="0" algn="ctr">
              <a:buNone/>
              <a:defRPr/>
            </a:lvl2pPr>
            <a:lvl3pPr marL="914254" indent="0" algn="ctr">
              <a:buNone/>
              <a:defRPr/>
            </a:lvl3pPr>
            <a:lvl4pPr marL="1371381" indent="0" algn="ctr">
              <a:buNone/>
              <a:defRPr/>
            </a:lvl4pPr>
            <a:lvl5pPr marL="1828507" indent="0" algn="ctr">
              <a:buNone/>
              <a:defRPr/>
            </a:lvl5pPr>
            <a:lvl6pPr marL="2285634" indent="0" algn="ctr">
              <a:buNone/>
              <a:defRPr/>
            </a:lvl6pPr>
            <a:lvl7pPr marL="2742761" indent="0" algn="ctr">
              <a:buNone/>
              <a:defRPr/>
            </a:lvl7pPr>
            <a:lvl8pPr marL="3199888" indent="0" algn="ctr">
              <a:buNone/>
              <a:defRPr/>
            </a:lvl8pPr>
            <a:lvl9pPr marL="3657015"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096685526"/>
      </p:ext>
    </p:extLst>
  </p:cSld>
  <p:clrMapOvr>
    <a:masterClrMapping/>
  </p:clrMapOvr>
  <p:transition xmlns:p14="http://schemas.microsoft.com/office/powerpoint/2010/main"/>
</p:sldLayout>
</file>

<file path=ppt/slideLayouts/slideLayout1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21217180"/>
      </p:ext>
    </p:extLst>
  </p:cSld>
  <p:clrMapOvr>
    <a:masterClrMapping/>
  </p:clrMapOvr>
  <p:transition xmlns:p14="http://schemas.microsoft.com/office/powerpoint/2010/main"/>
</p:sldLayout>
</file>

<file path=ppt/slideLayouts/slideLayout1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27" indent="0">
              <a:buNone/>
              <a:defRPr sz="1800"/>
            </a:lvl2pPr>
            <a:lvl3pPr marL="914254" indent="0">
              <a:buNone/>
              <a:defRPr sz="1600"/>
            </a:lvl3pPr>
            <a:lvl4pPr marL="1371381" indent="0">
              <a:buNone/>
              <a:defRPr sz="1400"/>
            </a:lvl4pPr>
            <a:lvl5pPr marL="1828507" indent="0">
              <a:buNone/>
              <a:defRPr sz="1400"/>
            </a:lvl5pPr>
            <a:lvl6pPr marL="2285634" indent="0">
              <a:buNone/>
              <a:defRPr sz="1400"/>
            </a:lvl6pPr>
            <a:lvl7pPr marL="2742761" indent="0">
              <a:buNone/>
              <a:defRPr sz="1400"/>
            </a:lvl7pPr>
            <a:lvl8pPr marL="3199888" indent="0">
              <a:buNone/>
              <a:defRPr sz="1400"/>
            </a:lvl8pPr>
            <a:lvl9pPr marL="3657015" indent="0">
              <a:buNone/>
              <a:defRPr sz="1400"/>
            </a:lvl9pPr>
          </a:lstStyle>
          <a:p>
            <a:pPr lvl="0"/>
            <a:r>
              <a:rPr lang="en-US" smtClean="0"/>
              <a:t>Click to edit Master text styles</a:t>
            </a:r>
          </a:p>
        </p:txBody>
      </p:sp>
    </p:spTree>
    <p:extLst>
      <p:ext uri="{BB962C8B-B14F-4D97-AF65-F5344CB8AC3E}">
        <p14:creationId xmlns:p14="http://schemas.microsoft.com/office/powerpoint/2010/main" val="1972059178"/>
      </p:ext>
    </p:extLst>
  </p:cSld>
  <p:clrMapOvr>
    <a:masterClrMapping/>
  </p:clrMapOvr>
  <p:transition xmlns:p14="http://schemas.microsoft.com/office/powerpoint/2010/main"/>
</p:sldLayout>
</file>

<file path=ppt/slideLayouts/slideLayout1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15941091"/>
      </p:ext>
    </p:extLst>
  </p:cSld>
  <p:clrMapOvr>
    <a:masterClrMapping/>
  </p:clrMapOvr>
  <p:transition xmlns:p14="http://schemas.microsoft.com/office/powerpoint/2010/main"/>
</p:sldLayout>
</file>

<file path=ppt/slideLayouts/slideLayout1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27" indent="0">
              <a:buNone/>
              <a:defRPr sz="2000" b="1"/>
            </a:lvl2pPr>
            <a:lvl3pPr marL="914254" indent="0">
              <a:buNone/>
              <a:defRPr sz="1800" b="1"/>
            </a:lvl3pPr>
            <a:lvl4pPr marL="1371381" indent="0">
              <a:buNone/>
              <a:defRPr sz="1600" b="1"/>
            </a:lvl4pPr>
            <a:lvl5pPr marL="1828507" indent="0">
              <a:buNone/>
              <a:defRPr sz="1600" b="1"/>
            </a:lvl5pPr>
            <a:lvl6pPr marL="2285634" indent="0">
              <a:buNone/>
              <a:defRPr sz="1600" b="1"/>
            </a:lvl6pPr>
            <a:lvl7pPr marL="2742761" indent="0">
              <a:buNone/>
              <a:defRPr sz="1600" b="1"/>
            </a:lvl7pPr>
            <a:lvl8pPr marL="3199888" indent="0">
              <a:buNone/>
              <a:defRPr sz="1600" b="1"/>
            </a:lvl8pPr>
            <a:lvl9pPr marL="365701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127" indent="0">
              <a:buNone/>
              <a:defRPr sz="2000" b="1"/>
            </a:lvl2pPr>
            <a:lvl3pPr marL="914254" indent="0">
              <a:buNone/>
              <a:defRPr sz="1800" b="1"/>
            </a:lvl3pPr>
            <a:lvl4pPr marL="1371381" indent="0">
              <a:buNone/>
              <a:defRPr sz="1600" b="1"/>
            </a:lvl4pPr>
            <a:lvl5pPr marL="1828507" indent="0">
              <a:buNone/>
              <a:defRPr sz="1600" b="1"/>
            </a:lvl5pPr>
            <a:lvl6pPr marL="2285634" indent="0">
              <a:buNone/>
              <a:defRPr sz="1600" b="1"/>
            </a:lvl6pPr>
            <a:lvl7pPr marL="2742761" indent="0">
              <a:buNone/>
              <a:defRPr sz="1600" b="1"/>
            </a:lvl7pPr>
            <a:lvl8pPr marL="3199888" indent="0">
              <a:buNone/>
              <a:defRPr sz="1600" b="1"/>
            </a:lvl8pPr>
            <a:lvl9pPr marL="365701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54948377"/>
      </p:ext>
    </p:extLst>
  </p:cSld>
  <p:clrMapOvr>
    <a:masterClrMapping/>
  </p:clrMapOvr>
  <p:transition xmlns:p14="http://schemas.microsoft.com/office/powerpoint/2010/main"/>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864536833"/>
      </p:ext>
    </p:extLst>
  </p:cSld>
  <p:clrMapOvr>
    <a:masterClrMapping/>
  </p:clrMapOvr>
  <p:transition xmlns:p14="http://schemas.microsoft.com/office/powerpoint/2010/main"/>
</p:sldLayout>
</file>

<file path=ppt/slideLayouts/slideLayout1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14157274"/>
      </p:ext>
    </p:extLst>
  </p:cSld>
  <p:clrMapOvr>
    <a:masterClrMapping/>
  </p:clrMapOvr>
  <p:transition xmlns:p14="http://schemas.microsoft.com/office/powerpoint/2010/main"/>
</p:sldLayout>
</file>

<file path=ppt/slideLayouts/slideLayout1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27" indent="0">
              <a:buNone/>
              <a:defRPr sz="1200"/>
            </a:lvl2pPr>
            <a:lvl3pPr marL="914254" indent="0">
              <a:buNone/>
              <a:defRPr sz="1000"/>
            </a:lvl3pPr>
            <a:lvl4pPr marL="1371381" indent="0">
              <a:buNone/>
              <a:defRPr sz="900"/>
            </a:lvl4pPr>
            <a:lvl5pPr marL="1828507" indent="0">
              <a:buNone/>
              <a:defRPr sz="900"/>
            </a:lvl5pPr>
            <a:lvl6pPr marL="2285634" indent="0">
              <a:buNone/>
              <a:defRPr sz="900"/>
            </a:lvl6pPr>
            <a:lvl7pPr marL="2742761" indent="0">
              <a:buNone/>
              <a:defRPr sz="900"/>
            </a:lvl7pPr>
            <a:lvl8pPr marL="3199888" indent="0">
              <a:buNone/>
              <a:defRPr sz="900"/>
            </a:lvl8pPr>
            <a:lvl9pPr marL="3657015" indent="0">
              <a:buNone/>
              <a:defRPr sz="900"/>
            </a:lvl9pPr>
          </a:lstStyle>
          <a:p>
            <a:pPr lvl="0"/>
            <a:r>
              <a:rPr lang="en-US" smtClean="0"/>
              <a:t>Click to edit Master text styles</a:t>
            </a:r>
          </a:p>
        </p:txBody>
      </p:sp>
    </p:spTree>
    <p:extLst>
      <p:ext uri="{BB962C8B-B14F-4D97-AF65-F5344CB8AC3E}">
        <p14:creationId xmlns:p14="http://schemas.microsoft.com/office/powerpoint/2010/main" val="952430013"/>
      </p:ext>
    </p:extLst>
  </p:cSld>
  <p:clrMapOvr>
    <a:masterClrMapping/>
  </p:clrMapOvr>
  <p:transition xmlns:p14="http://schemas.microsoft.com/office/powerpoint/2010/main"/>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custDataLst>
              <p:tags r:id="rId1"/>
            </p:custDataLst>
          </p:nvPr>
        </p:nvSpPr>
        <p:spPr/>
        <p:txBody>
          <a:bodyPr/>
          <a:lstStyle>
            <a:lvl1pPr>
              <a:defRPr/>
            </a:lvl1pPr>
          </a:lstStyle>
          <a:p>
            <a:pPr>
              <a:defRPr/>
            </a:pPr>
            <a:fld id="{D3D69595-1E8C-BA41-97AC-C7303B762062}" type="datetime1">
              <a:rPr lang="en-US"/>
              <a:pPr>
                <a:defRPr/>
              </a:pPr>
              <a:t>5/25/15</a:t>
            </a:fld>
            <a:endParaRPr lang="en-US"/>
          </a:p>
        </p:txBody>
      </p:sp>
      <p:sp>
        <p:nvSpPr>
          <p:cNvPr id="6"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7" name="Slide Number Placeholder 5"/>
          <p:cNvSpPr>
            <a:spLocks noGrp="1"/>
          </p:cNvSpPr>
          <p:nvPr>
            <p:ph type="sldNum" sz="quarter" idx="12"/>
            <p:custDataLst>
              <p:tags r:id="rId3"/>
            </p:custDataLst>
          </p:nvPr>
        </p:nvSpPr>
        <p:spPr/>
        <p:txBody>
          <a:bodyPr/>
          <a:lstStyle>
            <a:lvl1pPr>
              <a:defRPr/>
            </a:lvl1pPr>
          </a:lstStyle>
          <a:p>
            <a:pPr>
              <a:defRPr/>
            </a:pPr>
            <a:fld id="{816A15C5-0D0B-4C47-A9F0-5CAFA892A6CC}" type="slidenum">
              <a:rPr lang="en-US"/>
              <a:pPr>
                <a:defRPr/>
              </a:pPr>
              <a:t>‹#›</a:t>
            </a:fld>
            <a:endParaRPr lang="en-US"/>
          </a:p>
        </p:txBody>
      </p:sp>
    </p:spTree>
    <p:extLst>
      <p:ext uri="{BB962C8B-B14F-4D97-AF65-F5344CB8AC3E}">
        <p14:creationId xmlns:p14="http://schemas.microsoft.com/office/powerpoint/2010/main" val="4127376721"/>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27" indent="0">
              <a:buNone/>
              <a:defRPr sz="2800"/>
            </a:lvl2pPr>
            <a:lvl3pPr marL="914254" indent="0">
              <a:buNone/>
              <a:defRPr sz="2400"/>
            </a:lvl3pPr>
            <a:lvl4pPr marL="1371381" indent="0">
              <a:buNone/>
              <a:defRPr sz="2000"/>
            </a:lvl4pPr>
            <a:lvl5pPr marL="1828507" indent="0">
              <a:buNone/>
              <a:defRPr sz="2000"/>
            </a:lvl5pPr>
            <a:lvl6pPr marL="2285634" indent="0">
              <a:buNone/>
              <a:defRPr sz="2000"/>
            </a:lvl6pPr>
            <a:lvl7pPr marL="2742761" indent="0">
              <a:buNone/>
              <a:defRPr sz="2000"/>
            </a:lvl7pPr>
            <a:lvl8pPr marL="3199888" indent="0">
              <a:buNone/>
              <a:defRPr sz="2000"/>
            </a:lvl8pPr>
            <a:lvl9pPr marL="3657015"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27" indent="0">
              <a:buNone/>
              <a:defRPr sz="1200"/>
            </a:lvl2pPr>
            <a:lvl3pPr marL="914254" indent="0">
              <a:buNone/>
              <a:defRPr sz="1000"/>
            </a:lvl3pPr>
            <a:lvl4pPr marL="1371381" indent="0">
              <a:buNone/>
              <a:defRPr sz="900"/>
            </a:lvl4pPr>
            <a:lvl5pPr marL="1828507" indent="0">
              <a:buNone/>
              <a:defRPr sz="900"/>
            </a:lvl5pPr>
            <a:lvl6pPr marL="2285634" indent="0">
              <a:buNone/>
              <a:defRPr sz="900"/>
            </a:lvl6pPr>
            <a:lvl7pPr marL="2742761" indent="0">
              <a:buNone/>
              <a:defRPr sz="900"/>
            </a:lvl7pPr>
            <a:lvl8pPr marL="3199888" indent="0">
              <a:buNone/>
              <a:defRPr sz="900"/>
            </a:lvl8pPr>
            <a:lvl9pPr marL="3657015" indent="0">
              <a:buNone/>
              <a:defRPr sz="900"/>
            </a:lvl9pPr>
          </a:lstStyle>
          <a:p>
            <a:pPr lvl="0"/>
            <a:r>
              <a:rPr lang="en-US" smtClean="0"/>
              <a:t>Click to edit Master text styles</a:t>
            </a:r>
          </a:p>
        </p:txBody>
      </p:sp>
    </p:spTree>
    <p:extLst>
      <p:ext uri="{BB962C8B-B14F-4D97-AF65-F5344CB8AC3E}">
        <p14:creationId xmlns:p14="http://schemas.microsoft.com/office/powerpoint/2010/main" val="365942630"/>
      </p:ext>
    </p:extLst>
  </p:cSld>
  <p:clrMapOvr>
    <a:masterClrMapping/>
  </p:clrMapOvr>
  <p:transition xmlns:p14="http://schemas.microsoft.com/office/powerpoint/2010/main"/>
</p:sldLayout>
</file>

<file path=ppt/slideLayouts/slideLayout1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54863565"/>
      </p:ext>
    </p:extLst>
  </p:cSld>
  <p:clrMapOvr>
    <a:masterClrMapping/>
  </p:clrMapOvr>
  <p:transition xmlns:p14="http://schemas.microsoft.com/office/powerpoint/2010/main"/>
</p:sldLayout>
</file>

<file path=ppt/slideLayouts/slideLayout1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20144304"/>
      </p:ext>
    </p:extLst>
  </p:cSld>
  <p:clrMapOvr>
    <a:masterClrMapping/>
  </p:clrMapOvr>
  <p:transition xmlns:p14="http://schemas.microsoft.com/office/powerpoint/2010/main"/>
</p:sldLayout>
</file>

<file path=ppt/slideLayouts/slideLayout1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5727234" name="Rectangle 2"/>
          <p:cNvSpPr>
            <a:spLocks noGrp="1" noChangeArrowheads="1"/>
          </p:cNvSpPr>
          <p:nvPr>
            <p:ph type="ctrTitle"/>
          </p:nvPr>
        </p:nvSpPr>
        <p:spPr>
          <a:xfrm>
            <a:off x="685800" y="2130425"/>
            <a:ext cx="7772400" cy="1470025"/>
          </a:xfrm>
        </p:spPr>
        <p:txBody>
          <a:bodyPr/>
          <a:lstStyle>
            <a:lvl1pPr>
              <a:defRPr/>
            </a:lvl1pPr>
          </a:lstStyle>
          <a:p>
            <a:r>
              <a:rPr lang="en-US" smtClean="0"/>
              <a:t>Click to edit Master title style</a:t>
            </a:r>
            <a:endParaRPr lang="en-US"/>
          </a:p>
        </p:txBody>
      </p:sp>
      <p:sp>
        <p:nvSpPr>
          <p:cNvPr id="5727235" name="Rectangle 3"/>
          <p:cNvSpPr>
            <a:spLocks noGrp="1" noChangeArrowheads="1"/>
          </p:cNvSpPr>
          <p:nvPr>
            <p:ph type="subTitle" idx="1"/>
          </p:nvPr>
        </p:nvSpPr>
        <p:spPr>
          <a:xfrm>
            <a:off x="1371600" y="3886200"/>
            <a:ext cx="6400800" cy="1752600"/>
          </a:xfrm>
        </p:spPr>
        <p:txBody>
          <a:bodyPr/>
          <a:lstStyle>
            <a:lvl1pPr marL="0" indent="0" algn="ctr">
              <a:buFont typeface="Times New Roman" pitchFamily="-65" charset="0"/>
              <a:buNone/>
              <a:defRPr/>
            </a:lvl1pPr>
          </a:lstStyle>
          <a:p>
            <a:r>
              <a:rPr lang="en-US" smtClean="0"/>
              <a:t>Click to edit Master subtitle style</a:t>
            </a:r>
            <a:endParaRPr lang="en-US"/>
          </a:p>
        </p:txBody>
      </p:sp>
      <p:sp>
        <p:nvSpPr>
          <p:cNvPr id="4" name="Rectangle 3"/>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4"/>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custDataLst>
              <p:tags r:id="rId3"/>
            </p:custDataLst>
          </p:nvPr>
        </p:nvSpPr>
        <p:spPr>
          <a:ln/>
        </p:spPr>
        <p:txBody>
          <a:bodyPr/>
          <a:lstStyle>
            <a:lvl1pPr>
              <a:defRPr/>
            </a:lvl1pPr>
          </a:lstStyle>
          <a:p>
            <a:pPr>
              <a:defRPr/>
            </a:pPr>
            <a:fld id="{599B477D-14B3-2E44-9203-E422D6A638F9}" type="slidenum">
              <a:rPr lang="en-US"/>
              <a:pPr>
                <a:defRPr/>
              </a:pPr>
              <a:t>‹#›</a:t>
            </a:fld>
            <a:endParaRPr lang="en-US"/>
          </a:p>
        </p:txBody>
      </p:sp>
    </p:spTree>
    <p:extLst>
      <p:ext uri="{BB962C8B-B14F-4D97-AF65-F5344CB8AC3E}">
        <p14:creationId xmlns:p14="http://schemas.microsoft.com/office/powerpoint/2010/main" val="4130586343"/>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4"/>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custDataLst>
              <p:tags r:id="rId3"/>
            </p:custDataLst>
          </p:nvPr>
        </p:nvSpPr>
        <p:spPr>
          <a:ln/>
        </p:spPr>
        <p:txBody>
          <a:bodyPr/>
          <a:lstStyle>
            <a:lvl1pPr>
              <a:defRPr/>
            </a:lvl1pPr>
          </a:lstStyle>
          <a:p>
            <a:pPr>
              <a:defRPr/>
            </a:pPr>
            <a:fld id="{C9A6ABDF-1723-1048-AD37-3E26C0990A7B}" type="slidenum">
              <a:rPr lang="en-US"/>
              <a:pPr>
                <a:defRPr/>
              </a:pPr>
              <a:t>‹#›</a:t>
            </a:fld>
            <a:endParaRPr lang="en-US"/>
          </a:p>
        </p:txBody>
      </p:sp>
    </p:spTree>
    <p:extLst>
      <p:ext uri="{BB962C8B-B14F-4D97-AF65-F5344CB8AC3E}">
        <p14:creationId xmlns:p14="http://schemas.microsoft.com/office/powerpoint/2010/main" val="3758503910"/>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27" indent="0">
              <a:buNone/>
              <a:defRPr sz="1800"/>
            </a:lvl2pPr>
            <a:lvl3pPr marL="914254" indent="0">
              <a:buNone/>
              <a:defRPr sz="1600"/>
            </a:lvl3pPr>
            <a:lvl4pPr marL="1371381" indent="0">
              <a:buNone/>
              <a:defRPr sz="1400"/>
            </a:lvl4pPr>
            <a:lvl5pPr marL="1828507" indent="0">
              <a:buNone/>
              <a:defRPr sz="1400"/>
            </a:lvl5pPr>
            <a:lvl6pPr marL="2285634" indent="0">
              <a:buNone/>
              <a:defRPr sz="1400"/>
            </a:lvl6pPr>
            <a:lvl7pPr marL="2742761" indent="0">
              <a:buNone/>
              <a:defRPr sz="1400"/>
            </a:lvl7pPr>
            <a:lvl8pPr marL="3199888" indent="0">
              <a:buNone/>
              <a:defRPr sz="1400"/>
            </a:lvl8pPr>
            <a:lvl9pPr marL="3657015" indent="0">
              <a:buNone/>
              <a:defRPr sz="1400"/>
            </a:lvl9pPr>
          </a:lstStyle>
          <a:p>
            <a:pPr lvl="0"/>
            <a:r>
              <a:rPr lang="en-US" smtClean="0"/>
              <a:t>Click to edit Master text styles</a:t>
            </a:r>
          </a:p>
        </p:txBody>
      </p:sp>
      <p:sp>
        <p:nvSpPr>
          <p:cNvPr id="4" name="Rectangle 3"/>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4"/>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custDataLst>
              <p:tags r:id="rId3"/>
            </p:custDataLst>
          </p:nvPr>
        </p:nvSpPr>
        <p:spPr>
          <a:ln/>
        </p:spPr>
        <p:txBody>
          <a:bodyPr/>
          <a:lstStyle>
            <a:lvl1pPr>
              <a:defRPr/>
            </a:lvl1pPr>
          </a:lstStyle>
          <a:p>
            <a:pPr>
              <a:defRPr/>
            </a:pPr>
            <a:fld id="{F33C0DFB-1092-5A42-85CD-382310FCCC99}" type="slidenum">
              <a:rPr lang="en-US"/>
              <a:pPr>
                <a:defRPr/>
              </a:pPr>
              <a:t>‹#›</a:t>
            </a:fld>
            <a:endParaRPr lang="en-US"/>
          </a:p>
        </p:txBody>
      </p:sp>
    </p:spTree>
    <p:extLst>
      <p:ext uri="{BB962C8B-B14F-4D97-AF65-F5344CB8AC3E}">
        <p14:creationId xmlns:p14="http://schemas.microsoft.com/office/powerpoint/2010/main" val="2238590281"/>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143001"/>
            <a:ext cx="4038600" cy="49831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143001"/>
            <a:ext cx="4038600" cy="49831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6" name="Rectangle 4"/>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custDataLst>
              <p:tags r:id="rId3"/>
            </p:custDataLst>
          </p:nvPr>
        </p:nvSpPr>
        <p:spPr>
          <a:ln/>
        </p:spPr>
        <p:txBody>
          <a:bodyPr/>
          <a:lstStyle>
            <a:lvl1pPr>
              <a:defRPr/>
            </a:lvl1pPr>
          </a:lstStyle>
          <a:p>
            <a:pPr>
              <a:defRPr/>
            </a:pPr>
            <a:fld id="{B028B5B0-26AF-484F-9F89-3EED3E4AAD9E}" type="slidenum">
              <a:rPr lang="en-US"/>
              <a:pPr>
                <a:defRPr/>
              </a:pPr>
              <a:t>‹#›</a:t>
            </a:fld>
            <a:endParaRPr lang="en-US"/>
          </a:p>
        </p:txBody>
      </p:sp>
    </p:spTree>
    <p:extLst>
      <p:ext uri="{BB962C8B-B14F-4D97-AF65-F5344CB8AC3E}">
        <p14:creationId xmlns:p14="http://schemas.microsoft.com/office/powerpoint/2010/main" val="2061684845"/>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27" indent="0">
              <a:buNone/>
              <a:defRPr sz="2000" b="1"/>
            </a:lvl2pPr>
            <a:lvl3pPr marL="914254" indent="0">
              <a:buNone/>
              <a:defRPr sz="1800" b="1"/>
            </a:lvl3pPr>
            <a:lvl4pPr marL="1371381" indent="0">
              <a:buNone/>
              <a:defRPr sz="1600" b="1"/>
            </a:lvl4pPr>
            <a:lvl5pPr marL="1828507" indent="0">
              <a:buNone/>
              <a:defRPr sz="1600" b="1"/>
            </a:lvl5pPr>
            <a:lvl6pPr marL="2285634" indent="0">
              <a:buNone/>
              <a:defRPr sz="1600" b="1"/>
            </a:lvl6pPr>
            <a:lvl7pPr marL="2742761" indent="0">
              <a:buNone/>
              <a:defRPr sz="1600" b="1"/>
            </a:lvl7pPr>
            <a:lvl8pPr marL="3199888" indent="0">
              <a:buNone/>
              <a:defRPr sz="1600" b="1"/>
            </a:lvl8pPr>
            <a:lvl9pPr marL="365701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127" indent="0">
              <a:buNone/>
              <a:defRPr sz="2000" b="1"/>
            </a:lvl2pPr>
            <a:lvl3pPr marL="914254" indent="0">
              <a:buNone/>
              <a:defRPr sz="1800" b="1"/>
            </a:lvl3pPr>
            <a:lvl4pPr marL="1371381" indent="0">
              <a:buNone/>
              <a:defRPr sz="1600" b="1"/>
            </a:lvl4pPr>
            <a:lvl5pPr marL="1828507" indent="0">
              <a:buNone/>
              <a:defRPr sz="1600" b="1"/>
            </a:lvl5pPr>
            <a:lvl6pPr marL="2285634" indent="0">
              <a:buNone/>
              <a:defRPr sz="1600" b="1"/>
            </a:lvl6pPr>
            <a:lvl7pPr marL="2742761" indent="0">
              <a:buNone/>
              <a:defRPr sz="1600" b="1"/>
            </a:lvl7pPr>
            <a:lvl8pPr marL="3199888" indent="0">
              <a:buNone/>
              <a:defRPr sz="1600" b="1"/>
            </a:lvl8pPr>
            <a:lvl9pPr marL="365701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3"/>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8" name="Rectangle 4"/>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9" name="Rectangle 5"/>
          <p:cNvSpPr>
            <a:spLocks noGrp="1" noChangeArrowheads="1"/>
          </p:cNvSpPr>
          <p:nvPr>
            <p:ph type="sldNum" sz="quarter" idx="12"/>
            <p:custDataLst>
              <p:tags r:id="rId3"/>
            </p:custDataLst>
          </p:nvPr>
        </p:nvSpPr>
        <p:spPr>
          <a:ln/>
        </p:spPr>
        <p:txBody>
          <a:bodyPr/>
          <a:lstStyle>
            <a:lvl1pPr>
              <a:defRPr/>
            </a:lvl1pPr>
          </a:lstStyle>
          <a:p>
            <a:pPr>
              <a:defRPr/>
            </a:pPr>
            <a:fld id="{17AFD339-9B41-7B42-B806-F5C89821BBFE}" type="slidenum">
              <a:rPr lang="en-US"/>
              <a:pPr>
                <a:defRPr/>
              </a:pPr>
              <a:t>‹#›</a:t>
            </a:fld>
            <a:endParaRPr lang="en-US"/>
          </a:p>
        </p:txBody>
      </p:sp>
    </p:spTree>
    <p:extLst>
      <p:ext uri="{BB962C8B-B14F-4D97-AF65-F5344CB8AC3E}">
        <p14:creationId xmlns:p14="http://schemas.microsoft.com/office/powerpoint/2010/main" val="3339561322"/>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3"/>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4" name="Rectangle 4"/>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5" name="Rectangle 5"/>
          <p:cNvSpPr>
            <a:spLocks noGrp="1" noChangeArrowheads="1"/>
          </p:cNvSpPr>
          <p:nvPr>
            <p:ph type="sldNum" sz="quarter" idx="12"/>
            <p:custDataLst>
              <p:tags r:id="rId3"/>
            </p:custDataLst>
          </p:nvPr>
        </p:nvSpPr>
        <p:spPr>
          <a:ln/>
        </p:spPr>
        <p:txBody>
          <a:bodyPr/>
          <a:lstStyle>
            <a:lvl1pPr>
              <a:defRPr/>
            </a:lvl1pPr>
          </a:lstStyle>
          <a:p>
            <a:pPr>
              <a:defRPr/>
            </a:pPr>
            <a:fld id="{4BF2D545-1E20-6947-A265-F5EF424B8452}" type="slidenum">
              <a:rPr lang="en-US"/>
              <a:pPr>
                <a:defRPr/>
              </a:pPr>
              <a:t>‹#›</a:t>
            </a:fld>
            <a:endParaRPr lang="en-US"/>
          </a:p>
        </p:txBody>
      </p:sp>
    </p:spTree>
    <p:extLst>
      <p:ext uri="{BB962C8B-B14F-4D97-AF65-F5344CB8AC3E}">
        <p14:creationId xmlns:p14="http://schemas.microsoft.com/office/powerpoint/2010/main" val="721055598"/>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3" name="Rectangle 4"/>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4" name="Rectangle 5"/>
          <p:cNvSpPr>
            <a:spLocks noGrp="1" noChangeArrowheads="1"/>
          </p:cNvSpPr>
          <p:nvPr>
            <p:ph type="sldNum" sz="quarter" idx="12"/>
            <p:custDataLst>
              <p:tags r:id="rId3"/>
            </p:custDataLst>
          </p:nvPr>
        </p:nvSpPr>
        <p:spPr>
          <a:ln/>
        </p:spPr>
        <p:txBody>
          <a:bodyPr/>
          <a:lstStyle>
            <a:lvl1pPr>
              <a:defRPr/>
            </a:lvl1pPr>
          </a:lstStyle>
          <a:p>
            <a:pPr>
              <a:defRPr/>
            </a:pPr>
            <a:fld id="{E2C23320-D5E3-E149-9CD6-369CE7C7380D}" type="slidenum">
              <a:rPr lang="en-US"/>
              <a:pPr>
                <a:defRPr/>
              </a:pPr>
              <a:t>‹#›</a:t>
            </a:fld>
            <a:endParaRPr lang="en-US"/>
          </a:p>
        </p:txBody>
      </p:sp>
    </p:spTree>
    <p:extLst>
      <p:ext uri="{BB962C8B-B14F-4D97-AF65-F5344CB8AC3E}">
        <p14:creationId xmlns:p14="http://schemas.microsoft.com/office/powerpoint/2010/main" val="90812532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custDataLst>
              <p:tags r:id="rId1"/>
            </p:custDataLst>
          </p:nvPr>
        </p:nvSpPr>
        <p:spPr/>
        <p:txBody>
          <a:bodyPr/>
          <a:lstStyle>
            <a:lvl1pPr>
              <a:defRPr/>
            </a:lvl1pPr>
          </a:lstStyle>
          <a:p>
            <a:pPr>
              <a:defRPr/>
            </a:pPr>
            <a:fld id="{6426CC71-53FE-5340-B9DF-DA2EA63B8516}" type="datetime1">
              <a:rPr lang="en-US"/>
              <a:pPr>
                <a:defRPr/>
              </a:pPr>
              <a:t>5/25/15</a:t>
            </a:fld>
            <a:endParaRPr lang="en-US"/>
          </a:p>
        </p:txBody>
      </p:sp>
      <p:sp>
        <p:nvSpPr>
          <p:cNvPr id="8"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9" name="Slide Number Placeholder 5"/>
          <p:cNvSpPr>
            <a:spLocks noGrp="1"/>
          </p:cNvSpPr>
          <p:nvPr>
            <p:ph type="sldNum" sz="quarter" idx="12"/>
            <p:custDataLst>
              <p:tags r:id="rId3"/>
            </p:custDataLst>
          </p:nvPr>
        </p:nvSpPr>
        <p:spPr/>
        <p:txBody>
          <a:bodyPr/>
          <a:lstStyle>
            <a:lvl1pPr>
              <a:defRPr/>
            </a:lvl1pPr>
          </a:lstStyle>
          <a:p>
            <a:pPr>
              <a:defRPr/>
            </a:pPr>
            <a:fld id="{D3EAF1AD-FA57-974B-B5FA-F7F0E75C3C8C}" type="slidenum">
              <a:rPr lang="en-US"/>
              <a:pPr>
                <a:defRPr/>
              </a:pPr>
              <a:t>‹#›</a:t>
            </a:fld>
            <a:endParaRPr lang="en-US"/>
          </a:p>
        </p:txBody>
      </p:sp>
    </p:spTree>
    <p:extLst>
      <p:ext uri="{BB962C8B-B14F-4D97-AF65-F5344CB8AC3E}">
        <p14:creationId xmlns:p14="http://schemas.microsoft.com/office/powerpoint/2010/main" val="2878909050"/>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27" indent="0">
              <a:buNone/>
              <a:defRPr sz="1200"/>
            </a:lvl2pPr>
            <a:lvl3pPr marL="914254" indent="0">
              <a:buNone/>
              <a:defRPr sz="1000"/>
            </a:lvl3pPr>
            <a:lvl4pPr marL="1371381" indent="0">
              <a:buNone/>
              <a:defRPr sz="900"/>
            </a:lvl4pPr>
            <a:lvl5pPr marL="1828507" indent="0">
              <a:buNone/>
              <a:defRPr sz="900"/>
            </a:lvl5pPr>
            <a:lvl6pPr marL="2285634" indent="0">
              <a:buNone/>
              <a:defRPr sz="900"/>
            </a:lvl6pPr>
            <a:lvl7pPr marL="2742761" indent="0">
              <a:buNone/>
              <a:defRPr sz="900"/>
            </a:lvl7pPr>
            <a:lvl8pPr marL="3199888" indent="0">
              <a:buNone/>
              <a:defRPr sz="900"/>
            </a:lvl8pPr>
            <a:lvl9pPr marL="3657015" indent="0">
              <a:buNone/>
              <a:defRPr sz="900"/>
            </a:lvl9pPr>
          </a:lstStyle>
          <a:p>
            <a:pPr lvl="0"/>
            <a:r>
              <a:rPr lang="en-US" smtClean="0"/>
              <a:t>Click to edit Master text styles</a:t>
            </a:r>
          </a:p>
        </p:txBody>
      </p:sp>
      <p:sp>
        <p:nvSpPr>
          <p:cNvPr id="5" name="Rectangle 3"/>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6" name="Rectangle 4"/>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custDataLst>
              <p:tags r:id="rId3"/>
            </p:custDataLst>
          </p:nvPr>
        </p:nvSpPr>
        <p:spPr>
          <a:ln/>
        </p:spPr>
        <p:txBody>
          <a:bodyPr/>
          <a:lstStyle>
            <a:lvl1pPr>
              <a:defRPr/>
            </a:lvl1pPr>
          </a:lstStyle>
          <a:p>
            <a:pPr>
              <a:defRPr/>
            </a:pPr>
            <a:fld id="{CFCA94B1-D7B6-F84F-85AF-11B57843AB95}" type="slidenum">
              <a:rPr lang="en-US"/>
              <a:pPr>
                <a:defRPr/>
              </a:pPr>
              <a:t>‹#›</a:t>
            </a:fld>
            <a:endParaRPr lang="en-US"/>
          </a:p>
        </p:txBody>
      </p:sp>
    </p:spTree>
    <p:extLst>
      <p:ext uri="{BB962C8B-B14F-4D97-AF65-F5344CB8AC3E}">
        <p14:creationId xmlns:p14="http://schemas.microsoft.com/office/powerpoint/2010/main" val="3076204954"/>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27" indent="0">
              <a:buNone/>
              <a:defRPr sz="2800"/>
            </a:lvl2pPr>
            <a:lvl3pPr marL="914254" indent="0">
              <a:buNone/>
              <a:defRPr sz="2400"/>
            </a:lvl3pPr>
            <a:lvl4pPr marL="1371381" indent="0">
              <a:buNone/>
              <a:defRPr sz="2000"/>
            </a:lvl4pPr>
            <a:lvl5pPr marL="1828507" indent="0">
              <a:buNone/>
              <a:defRPr sz="2000"/>
            </a:lvl5pPr>
            <a:lvl6pPr marL="2285634" indent="0">
              <a:buNone/>
              <a:defRPr sz="2000"/>
            </a:lvl6pPr>
            <a:lvl7pPr marL="2742761" indent="0">
              <a:buNone/>
              <a:defRPr sz="2000"/>
            </a:lvl7pPr>
            <a:lvl8pPr marL="3199888" indent="0">
              <a:buNone/>
              <a:defRPr sz="2000"/>
            </a:lvl8pPr>
            <a:lvl9pPr marL="3657015"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27" indent="0">
              <a:buNone/>
              <a:defRPr sz="1200"/>
            </a:lvl2pPr>
            <a:lvl3pPr marL="914254" indent="0">
              <a:buNone/>
              <a:defRPr sz="1000"/>
            </a:lvl3pPr>
            <a:lvl4pPr marL="1371381" indent="0">
              <a:buNone/>
              <a:defRPr sz="900"/>
            </a:lvl4pPr>
            <a:lvl5pPr marL="1828507" indent="0">
              <a:buNone/>
              <a:defRPr sz="900"/>
            </a:lvl5pPr>
            <a:lvl6pPr marL="2285634" indent="0">
              <a:buNone/>
              <a:defRPr sz="900"/>
            </a:lvl6pPr>
            <a:lvl7pPr marL="2742761" indent="0">
              <a:buNone/>
              <a:defRPr sz="900"/>
            </a:lvl7pPr>
            <a:lvl8pPr marL="3199888" indent="0">
              <a:buNone/>
              <a:defRPr sz="900"/>
            </a:lvl8pPr>
            <a:lvl9pPr marL="3657015" indent="0">
              <a:buNone/>
              <a:defRPr sz="900"/>
            </a:lvl9pPr>
          </a:lstStyle>
          <a:p>
            <a:pPr lvl="0"/>
            <a:r>
              <a:rPr lang="en-US" smtClean="0"/>
              <a:t>Click to edit Master text styles</a:t>
            </a:r>
          </a:p>
        </p:txBody>
      </p:sp>
      <p:sp>
        <p:nvSpPr>
          <p:cNvPr id="5" name="Rectangle 3"/>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6" name="Rectangle 4"/>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custDataLst>
              <p:tags r:id="rId3"/>
            </p:custDataLst>
          </p:nvPr>
        </p:nvSpPr>
        <p:spPr>
          <a:ln/>
        </p:spPr>
        <p:txBody>
          <a:bodyPr/>
          <a:lstStyle>
            <a:lvl1pPr>
              <a:defRPr/>
            </a:lvl1pPr>
          </a:lstStyle>
          <a:p>
            <a:pPr>
              <a:defRPr/>
            </a:pPr>
            <a:fld id="{ED1DDEB3-454B-D349-9B89-5A2415890DCC}" type="slidenum">
              <a:rPr lang="en-US"/>
              <a:pPr>
                <a:defRPr/>
              </a:pPr>
              <a:t>‹#›</a:t>
            </a:fld>
            <a:endParaRPr lang="en-US"/>
          </a:p>
        </p:txBody>
      </p:sp>
    </p:spTree>
    <p:extLst>
      <p:ext uri="{BB962C8B-B14F-4D97-AF65-F5344CB8AC3E}">
        <p14:creationId xmlns:p14="http://schemas.microsoft.com/office/powerpoint/2010/main" val="3539879197"/>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4"/>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custDataLst>
              <p:tags r:id="rId3"/>
            </p:custDataLst>
          </p:nvPr>
        </p:nvSpPr>
        <p:spPr>
          <a:ln/>
        </p:spPr>
        <p:txBody>
          <a:bodyPr/>
          <a:lstStyle>
            <a:lvl1pPr>
              <a:defRPr/>
            </a:lvl1pPr>
          </a:lstStyle>
          <a:p>
            <a:pPr>
              <a:defRPr/>
            </a:pPr>
            <a:fld id="{19D8B8FF-205A-A841-90AB-B75B984A0588}" type="slidenum">
              <a:rPr lang="en-US"/>
              <a:pPr>
                <a:defRPr/>
              </a:pPr>
              <a:t>‹#›</a:t>
            </a:fld>
            <a:endParaRPr lang="en-US"/>
          </a:p>
        </p:txBody>
      </p:sp>
    </p:spTree>
    <p:extLst>
      <p:ext uri="{BB962C8B-B14F-4D97-AF65-F5344CB8AC3E}">
        <p14:creationId xmlns:p14="http://schemas.microsoft.com/office/powerpoint/2010/main" val="956755118"/>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457201"/>
            <a:ext cx="2057400" cy="56689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457201"/>
            <a:ext cx="6019800" cy="56689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4"/>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custDataLst>
              <p:tags r:id="rId3"/>
            </p:custDataLst>
          </p:nvPr>
        </p:nvSpPr>
        <p:spPr>
          <a:ln/>
        </p:spPr>
        <p:txBody>
          <a:bodyPr/>
          <a:lstStyle>
            <a:lvl1pPr>
              <a:defRPr/>
            </a:lvl1pPr>
          </a:lstStyle>
          <a:p>
            <a:pPr>
              <a:defRPr/>
            </a:pPr>
            <a:fld id="{CD748422-5A3B-7A4E-9B9C-CE846F8F14B2}" type="slidenum">
              <a:rPr lang="en-US"/>
              <a:pPr>
                <a:defRPr/>
              </a:pPr>
              <a:t>‹#›</a:t>
            </a:fld>
            <a:endParaRPr lang="en-US"/>
          </a:p>
        </p:txBody>
      </p:sp>
    </p:spTree>
    <p:extLst>
      <p:ext uri="{BB962C8B-B14F-4D97-AF65-F5344CB8AC3E}">
        <p14:creationId xmlns:p14="http://schemas.microsoft.com/office/powerpoint/2010/main" val="1998744922"/>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27" indent="0" algn="ctr">
              <a:buNone/>
              <a:defRPr/>
            </a:lvl2pPr>
            <a:lvl3pPr marL="914254" indent="0" algn="ctr">
              <a:buNone/>
              <a:defRPr/>
            </a:lvl3pPr>
            <a:lvl4pPr marL="1371381" indent="0" algn="ctr">
              <a:buNone/>
              <a:defRPr/>
            </a:lvl4pPr>
            <a:lvl5pPr marL="1828507" indent="0" algn="ctr">
              <a:buNone/>
              <a:defRPr/>
            </a:lvl5pPr>
            <a:lvl6pPr marL="2285634" indent="0" algn="ctr">
              <a:buNone/>
              <a:defRPr/>
            </a:lvl6pPr>
            <a:lvl7pPr marL="2742761" indent="0" algn="ctr">
              <a:buNone/>
              <a:defRPr/>
            </a:lvl7pPr>
            <a:lvl8pPr marL="3199888" indent="0" algn="ctr">
              <a:buNone/>
              <a:defRPr/>
            </a:lvl8pPr>
            <a:lvl9pPr marL="3657015"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D053E0F5-A807-ED45-92A3-E8B057EDC0A6}" type="slidenum">
              <a:rPr lang="en-US"/>
              <a:pPr>
                <a:defRPr/>
              </a:pPr>
              <a:t>‹#›</a:t>
            </a:fld>
            <a:endParaRPr lang="en-US"/>
          </a:p>
        </p:txBody>
      </p:sp>
    </p:spTree>
    <p:extLst>
      <p:ext uri="{BB962C8B-B14F-4D97-AF65-F5344CB8AC3E}">
        <p14:creationId xmlns:p14="http://schemas.microsoft.com/office/powerpoint/2010/main" val="1742503562"/>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9BF488DA-59DD-0C4F-A786-26F9DC90C49A}" type="slidenum">
              <a:rPr lang="en-US"/>
              <a:pPr>
                <a:defRPr/>
              </a:pPr>
              <a:t>‹#›</a:t>
            </a:fld>
            <a:endParaRPr lang="en-US"/>
          </a:p>
        </p:txBody>
      </p:sp>
    </p:spTree>
    <p:extLst>
      <p:ext uri="{BB962C8B-B14F-4D97-AF65-F5344CB8AC3E}">
        <p14:creationId xmlns:p14="http://schemas.microsoft.com/office/powerpoint/2010/main" val="1138331362"/>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27" indent="0">
              <a:buNone/>
              <a:defRPr sz="1800"/>
            </a:lvl2pPr>
            <a:lvl3pPr marL="914254" indent="0">
              <a:buNone/>
              <a:defRPr sz="1600"/>
            </a:lvl3pPr>
            <a:lvl4pPr marL="1371381" indent="0">
              <a:buNone/>
              <a:defRPr sz="1400"/>
            </a:lvl4pPr>
            <a:lvl5pPr marL="1828507" indent="0">
              <a:buNone/>
              <a:defRPr sz="1400"/>
            </a:lvl5pPr>
            <a:lvl6pPr marL="2285634" indent="0">
              <a:buNone/>
              <a:defRPr sz="1400"/>
            </a:lvl6pPr>
            <a:lvl7pPr marL="2742761" indent="0">
              <a:buNone/>
              <a:defRPr sz="1400"/>
            </a:lvl7pPr>
            <a:lvl8pPr marL="3199888" indent="0">
              <a:buNone/>
              <a:defRPr sz="1400"/>
            </a:lvl8pPr>
            <a:lvl9pPr marL="3657015" indent="0">
              <a:buNone/>
              <a:defRPr sz="1400"/>
            </a:lvl9pPr>
          </a:lstStyle>
          <a:p>
            <a:pPr lvl="0"/>
            <a:r>
              <a:rPr lang="en-US" smtClean="0"/>
              <a:t>Click to edit Master text styles</a:t>
            </a:r>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AF2EC48B-7D64-054E-8CF3-60CD425CF848}" type="slidenum">
              <a:rPr lang="en-US"/>
              <a:pPr>
                <a:defRPr/>
              </a:pPr>
              <a:t>‹#›</a:t>
            </a:fld>
            <a:endParaRPr lang="en-US"/>
          </a:p>
        </p:txBody>
      </p:sp>
    </p:spTree>
    <p:extLst>
      <p:ext uri="{BB962C8B-B14F-4D97-AF65-F5344CB8AC3E}">
        <p14:creationId xmlns:p14="http://schemas.microsoft.com/office/powerpoint/2010/main" val="4100138155"/>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143001"/>
            <a:ext cx="4038600" cy="49831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143001"/>
            <a:ext cx="4038600" cy="49831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6"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custDataLst>
              <p:tags r:id="rId3"/>
            </p:custDataLst>
          </p:nvPr>
        </p:nvSpPr>
        <p:spPr>
          <a:ln/>
        </p:spPr>
        <p:txBody>
          <a:bodyPr/>
          <a:lstStyle>
            <a:lvl1pPr>
              <a:defRPr/>
            </a:lvl1pPr>
          </a:lstStyle>
          <a:p>
            <a:pPr>
              <a:defRPr/>
            </a:pPr>
            <a:fld id="{37489615-A924-4E42-AD7E-790D2001B3CD}" type="slidenum">
              <a:rPr lang="en-US"/>
              <a:pPr>
                <a:defRPr/>
              </a:pPr>
              <a:t>‹#›</a:t>
            </a:fld>
            <a:endParaRPr lang="en-US"/>
          </a:p>
        </p:txBody>
      </p:sp>
    </p:spTree>
    <p:extLst>
      <p:ext uri="{BB962C8B-B14F-4D97-AF65-F5344CB8AC3E}">
        <p14:creationId xmlns:p14="http://schemas.microsoft.com/office/powerpoint/2010/main" val="1410934869"/>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27" indent="0">
              <a:buNone/>
              <a:defRPr sz="2000" b="1"/>
            </a:lvl2pPr>
            <a:lvl3pPr marL="914254" indent="0">
              <a:buNone/>
              <a:defRPr sz="1800" b="1"/>
            </a:lvl3pPr>
            <a:lvl4pPr marL="1371381" indent="0">
              <a:buNone/>
              <a:defRPr sz="1600" b="1"/>
            </a:lvl4pPr>
            <a:lvl5pPr marL="1828507" indent="0">
              <a:buNone/>
              <a:defRPr sz="1600" b="1"/>
            </a:lvl5pPr>
            <a:lvl6pPr marL="2285634" indent="0">
              <a:buNone/>
              <a:defRPr sz="1600" b="1"/>
            </a:lvl6pPr>
            <a:lvl7pPr marL="2742761" indent="0">
              <a:buNone/>
              <a:defRPr sz="1600" b="1"/>
            </a:lvl7pPr>
            <a:lvl8pPr marL="3199888" indent="0">
              <a:buNone/>
              <a:defRPr sz="1600" b="1"/>
            </a:lvl8pPr>
            <a:lvl9pPr marL="365701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127" indent="0">
              <a:buNone/>
              <a:defRPr sz="2000" b="1"/>
            </a:lvl2pPr>
            <a:lvl3pPr marL="914254" indent="0">
              <a:buNone/>
              <a:defRPr sz="1800" b="1"/>
            </a:lvl3pPr>
            <a:lvl4pPr marL="1371381" indent="0">
              <a:buNone/>
              <a:defRPr sz="1600" b="1"/>
            </a:lvl4pPr>
            <a:lvl5pPr marL="1828507" indent="0">
              <a:buNone/>
              <a:defRPr sz="1600" b="1"/>
            </a:lvl5pPr>
            <a:lvl6pPr marL="2285634" indent="0">
              <a:buNone/>
              <a:defRPr sz="1600" b="1"/>
            </a:lvl6pPr>
            <a:lvl7pPr marL="2742761" indent="0">
              <a:buNone/>
              <a:defRPr sz="1600" b="1"/>
            </a:lvl7pPr>
            <a:lvl8pPr marL="3199888" indent="0">
              <a:buNone/>
              <a:defRPr sz="1600" b="1"/>
            </a:lvl8pPr>
            <a:lvl9pPr marL="365701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8"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custDataLst>
              <p:tags r:id="rId3"/>
            </p:custDataLst>
          </p:nvPr>
        </p:nvSpPr>
        <p:spPr>
          <a:ln/>
        </p:spPr>
        <p:txBody>
          <a:bodyPr/>
          <a:lstStyle>
            <a:lvl1pPr>
              <a:defRPr/>
            </a:lvl1pPr>
          </a:lstStyle>
          <a:p>
            <a:pPr>
              <a:defRPr/>
            </a:pPr>
            <a:fld id="{5D948DBD-75B3-504A-9441-D020BD462219}" type="slidenum">
              <a:rPr lang="en-US"/>
              <a:pPr>
                <a:defRPr/>
              </a:pPr>
              <a:t>‹#›</a:t>
            </a:fld>
            <a:endParaRPr lang="en-US"/>
          </a:p>
        </p:txBody>
      </p:sp>
    </p:spTree>
    <p:extLst>
      <p:ext uri="{BB962C8B-B14F-4D97-AF65-F5344CB8AC3E}">
        <p14:creationId xmlns:p14="http://schemas.microsoft.com/office/powerpoint/2010/main" val="924851814"/>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4"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custDataLst>
              <p:tags r:id="rId3"/>
            </p:custDataLst>
          </p:nvPr>
        </p:nvSpPr>
        <p:spPr>
          <a:ln/>
        </p:spPr>
        <p:txBody>
          <a:bodyPr/>
          <a:lstStyle>
            <a:lvl1pPr>
              <a:defRPr/>
            </a:lvl1pPr>
          </a:lstStyle>
          <a:p>
            <a:pPr>
              <a:defRPr/>
            </a:pPr>
            <a:fld id="{37F8BA5E-04B4-2B49-85D0-92D1CB7DDC98}" type="slidenum">
              <a:rPr lang="en-US"/>
              <a:pPr>
                <a:defRPr/>
              </a:pPr>
              <a:t>‹#›</a:t>
            </a:fld>
            <a:endParaRPr lang="en-US"/>
          </a:p>
        </p:txBody>
      </p:sp>
    </p:spTree>
    <p:extLst>
      <p:ext uri="{BB962C8B-B14F-4D97-AF65-F5344CB8AC3E}">
        <p14:creationId xmlns:p14="http://schemas.microsoft.com/office/powerpoint/2010/main" val="35102443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04576792"/>
      </p:ext>
    </p:extLst>
  </p:cSld>
  <p:clrMapOvr>
    <a:masterClrMapping/>
  </p:clrMapOvr>
  <p:transition xmlns:p14="http://schemas.microsoft.com/office/powerpoint/2010/main"/>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custDataLst>
              <p:tags r:id="rId1"/>
            </p:custDataLst>
          </p:nvPr>
        </p:nvSpPr>
        <p:spPr/>
        <p:txBody>
          <a:bodyPr/>
          <a:lstStyle>
            <a:lvl1pPr>
              <a:defRPr/>
            </a:lvl1pPr>
          </a:lstStyle>
          <a:p>
            <a:pPr>
              <a:defRPr/>
            </a:pPr>
            <a:fld id="{73ED406C-8EEB-4F4D-8C75-B201E0C56A35}" type="datetime1">
              <a:rPr lang="en-US"/>
              <a:pPr>
                <a:defRPr/>
              </a:pPr>
              <a:t>5/25/15</a:t>
            </a:fld>
            <a:endParaRPr lang="en-US"/>
          </a:p>
        </p:txBody>
      </p:sp>
      <p:sp>
        <p:nvSpPr>
          <p:cNvPr id="4"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5" name="Slide Number Placeholder 5"/>
          <p:cNvSpPr>
            <a:spLocks noGrp="1"/>
          </p:cNvSpPr>
          <p:nvPr>
            <p:ph type="sldNum" sz="quarter" idx="12"/>
            <p:custDataLst>
              <p:tags r:id="rId3"/>
            </p:custDataLst>
          </p:nvPr>
        </p:nvSpPr>
        <p:spPr/>
        <p:txBody>
          <a:bodyPr/>
          <a:lstStyle>
            <a:lvl1pPr>
              <a:defRPr/>
            </a:lvl1pPr>
          </a:lstStyle>
          <a:p>
            <a:pPr>
              <a:defRPr/>
            </a:pPr>
            <a:fld id="{1E704721-3D53-854B-88D4-9908F0011C77}" type="slidenum">
              <a:rPr lang="en-US"/>
              <a:pPr>
                <a:defRPr/>
              </a:pPr>
              <a:t>‹#›</a:t>
            </a:fld>
            <a:endParaRPr lang="en-US"/>
          </a:p>
        </p:txBody>
      </p:sp>
    </p:spTree>
    <p:extLst>
      <p:ext uri="{BB962C8B-B14F-4D97-AF65-F5344CB8AC3E}">
        <p14:creationId xmlns:p14="http://schemas.microsoft.com/office/powerpoint/2010/main" val="2833280071"/>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3"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custDataLst>
              <p:tags r:id="rId3"/>
            </p:custDataLst>
          </p:nvPr>
        </p:nvSpPr>
        <p:spPr>
          <a:ln/>
        </p:spPr>
        <p:txBody>
          <a:bodyPr/>
          <a:lstStyle>
            <a:lvl1pPr>
              <a:defRPr/>
            </a:lvl1pPr>
          </a:lstStyle>
          <a:p>
            <a:pPr>
              <a:defRPr/>
            </a:pPr>
            <a:fld id="{77A4A75B-3107-6A43-BC2F-8FA49AEB766D}" type="slidenum">
              <a:rPr lang="en-US"/>
              <a:pPr>
                <a:defRPr/>
              </a:pPr>
              <a:t>‹#›</a:t>
            </a:fld>
            <a:endParaRPr lang="en-US"/>
          </a:p>
        </p:txBody>
      </p:sp>
    </p:spTree>
    <p:extLst>
      <p:ext uri="{BB962C8B-B14F-4D97-AF65-F5344CB8AC3E}">
        <p14:creationId xmlns:p14="http://schemas.microsoft.com/office/powerpoint/2010/main" val="1063127841"/>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27" indent="0">
              <a:buNone/>
              <a:defRPr sz="1200"/>
            </a:lvl2pPr>
            <a:lvl3pPr marL="914254" indent="0">
              <a:buNone/>
              <a:defRPr sz="1000"/>
            </a:lvl3pPr>
            <a:lvl4pPr marL="1371381" indent="0">
              <a:buNone/>
              <a:defRPr sz="900"/>
            </a:lvl4pPr>
            <a:lvl5pPr marL="1828507" indent="0">
              <a:buNone/>
              <a:defRPr sz="900"/>
            </a:lvl5pPr>
            <a:lvl6pPr marL="2285634" indent="0">
              <a:buNone/>
              <a:defRPr sz="900"/>
            </a:lvl6pPr>
            <a:lvl7pPr marL="2742761" indent="0">
              <a:buNone/>
              <a:defRPr sz="900"/>
            </a:lvl7pPr>
            <a:lvl8pPr marL="3199888" indent="0">
              <a:buNone/>
              <a:defRPr sz="900"/>
            </a:lvl8pPr>
            <a:lvl9pPr marL="3657015" indent="0">
              <a:buNone/>
              <a:defRPr sz="900"/>
            </a:lvl9pPr>
          </a:lstStyle>
          <a:p>
            <a:pPr lvl="0"/>
            <a:r>
              <a:rPr lang="en-US" smtClean="0"/>
              <a:t>Click to edit Master text styles</a:t>
            </a:r>
          </a:p>
        </p:txBody>
      </p:sp>
      <p:sp>
        <p:nvSpPr>
          <p:cNvPr id="5"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6"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custDataLst>
              <p:tags r:id="rId3"/>
            </p:custDataLst>
          </p:nvPr>
        </p:nvSpPr>
        <p:spPr>
          <a:ln/>
        </p:spPr>
        <p:txBody>
          <a:bodyPr/>
          <a:lstStyle>
            <a:lvl1pPr>
              <a:defRPr/>
            </a:lvl1pPr>
          </a:lstStyle>
          <a:p>
            <a:pPr>
              <a:defRPr/>
            </a:pPr>
            <a:fld id="{73BB68F9-BA5B-A04F-B8F8-9A89C5E7FB8B}" type="slidenum">
              <a:rPr lang="en-US"/>
              <a:pPr>
                <a:defRPr/>
              </a:pPr>
              <a:t>‹#›</a:t>
            </a:fld>
            <a:endParaRPr lang="en-US"/>
          </a:p>
        </p:txBody>
      </p:sp>
    </p:spTree>
    <p:extLst>
      <p:ext uri="{BB962C8B-B14F-4D97-AF65-F5344CB8AC3E}">
        <p14:creationId xmlns:p14="http://schemas.microsoft.com/office/powerpoint/2010/main" val="3147981120"/>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27" indent="0">
              <a:buNone/>
              <a:defRPr sz="2800"/>
            </a:lvl2pPr>
            <a:lvl3pPr marL="914254" indent="0">
              <a:buNone/>
              <a:defRPr sz="2400"/>
            </a:lvl3pPr>
            <a:lvl4pPr marL="1371381" indent="0">
              <a:buNone/>
              <a:defRPr sz="2000"/>
            </a:lvl4pPr>
            <a:lvl5pPr marL="1828507" indent="0">
              <a:buNone/>
              <a:defRPr sz="2000"/>
            </a:lvl5pPr>
            <a:lvl6pPr marL="2285634" indent="0">
              <a:buNone/>
              <a:defRPr sz="2000"/>
            </a:lvl6pPr>
            <a:lvl7pPr marL="2742761" indent="0">
              <a:buNone/>
              <a:defRPr sz="2000"/>
            </a:lvl7pPr>
            <a:lvl8pPr marL="3199888" indent="0">
              <a:buNone/>
              <a:defRPr sz="2000"/>
            </a:lvl8pPr>
            <a:lvl9pPr marL="3657015"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27" indent="0">
              <a:buNone/>
              <a:defRPr sz="1200"/>
            </a:lvl2pPr>
            <a:lvl3pPr marL="914254" indent="0">
              <a:buNone/>
              <a:defRPr sz="1000"/>
            </a:lvl3pPr>
            <a:lvl4pPr marL="1371381" indent="0">
              <a:buNone/>
              <a:defRPr sz="900"/>
            </a:lvl4pPr>
            <a:lvl5pPr marL="1828507" indent="0">
              <a:buNone/>
              <a:defRPr sz="900"/>
            </a:lvl5pPr>
            <a:lvl6pPr marL="2285634" indent="0">
              <a:buNone/>
              <a:defRPr sz="900"/>
            </a:lvl6pPr>
            <a:lvl7pPr marL="2742761" indent="0">
              <a:buNone/>
              <a:defRPr sz="900"/>
            </a:lvl7pPr>
            <a:lvl8pPr marL="3199888" indent="0">
              <a:buNone/>
              <a:defRPr sz="900"/>
            </a:lvl8pPr>
            <a:lvl9pPr marL="3657015" indent="0">
              <a:buNone/>
              <a:defRPr sz="900"/>
            </a:lvl9pPr>
          </a:lstStyle>
          <a:p>
            <a:pPr lvl="0"/>
            <a:r>
              <a:rPr lang="en-US" smtClean="0"/>
              <a:t>Click to edit Master text styles</a:t>
            </a:r>
          </a:p>
        </p:txBody>
      </p:sp>
      <p:sp>
        <p:nvSpPr>
          <p:cNvPr id="5"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6"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custDataLst>
              <p:tags r:id="rId3"/>
            </p:custDataLst>
          </p:nvPr>
        </p:nvSpPr>
        <p:spPr>
          <a:ln/>
        </p:spPr>
        <p:txBody>
          <a:bodyPr/>
          <a:lstStyle>
            <a:lvl1pPr>
              <a:defRPr/>
            </a:lvl1pPr>
          </a:lstStyle>
          <a:p>
            <a:pPr>
              <a:defRPr/>
            </a:pPr>
            <a:fld id="{260C69AA-B908-DD4A-9388-3E6DCCBE9469}" type="slidenum">
              <a:rPr lang="en-US"/>
              <a:pPr>
                <a:defRPr/>
              </a:pPr>
              <a:t>‹#›</a:t>
            </a:fld>
            <a:endParaRPr lang="en-US"/>
          </a:p>
        </p:txBody>
      </p:sp>
    </p:spTree>
    <p:extLst>
      <p:ext uri="{BB962C8B-B14F-4D97-AF65-F5344CB8AC3E}">
        <p14:creationId xmlns:p14="http://schemas.microsoft.com/office/powerpoint/2010/main" val="2789124210"/>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C01A7719-E22D-AF45-9129-33B6F58AE492}" type="slidenum">
              <a:rPr lang="en-US"/>
              <a:pPr>
                <a:defRPr/>
              </a:pPr>
              <a:t>‹#›</a:t>
            </a:fld>
            <a:endParaRPr lang="en-US"/>
          </a:p>
        </p:txBody>
      </p:sp>
    </p:spTree>
    <p:extLst>
      <p:ext uri="{BB962C8B-B14F-4D97-AF65-F5344CB8AC3E}">
        <p14:creationId xmlns:p14="http://schemas.microsoft.com/office/powerpoint/2010/main" val="1327445247"/>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457201"/>
            <a:ext cx="2057400" cy="56689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457201"/>
            <a:ext cx="6019800" cy="56689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E08B6575-90C5-FE47-8D4A-354FB8938131}" type="slidenum">
              <a:rPr lang="en-US"/>
              <a:pPr>
                <a:defRPr/>
              </a:pPr>
              <a:t>‹#›</a:t>
            </a:fld>
            <a:endParaRPr lang="en-US"/>
          </a:p>
        </p:txBody>
      </p:sp>
    </p:spTree>
    <p:extLst>
      <p:ext uri="{BB962C8B-B14F-4D97-AF65-F5344CB8AC3E}">
        <p14:creationId xmlns:p14="http://schemas.microsoft.com/office/powerpoint/2010/main" val="3082550919"/>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4" name="McK Title Elements"/>
          <p:cNvGrpSpPr>
            <a:grpSpLocks/>
          </p:cNvGrpSpPr>
          <p:nvPr>
            <p:custDataLst>
              <p:tags r:id="rId1"/>
            </p:custDataLst>
          </p:nvPr>
        </p:nvGrpSpPr>
        <p:grpSpPr bwMode="auto">
          <a:xfrm>
            <a:off x="2693988" y="2182813"/>
            <a:ext cx="5129212" cy="4602162"/>
            <a:chOff x="1663" y="1348"/>
            <a:chExt cx="3167" cy="2841"/>
          </a:xfrm>
        </p:grpSpPr>
        <p:sp>
          <p:nvSpPr>
            <p:cNvPr id="5" name="McK Confidential" hidden="1"/>
            <p:cNvSpPr txBox="1">
              <a:spLocks noChangeArrowheads="1"/>
            </p:cNvSpPr>
            <p:nvPr userDrawn="1"/>
          </p:nvSpPr>
          <p:spPr bwMode="auto">
            <a:xfrm>
              <a:off x="1663" y="1348"/>
              <a:ext cx="936"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933450" eaLnBrk="0" hangingPunct="0">
                <a:defRPr sz="1200" b="1">
                  <a:solidFill>
                    <a:schemeClr val="tx1"/>
                  </a:solidFill>
                  <a:latin typeface="Arial" charset="0"/>
                  <a:ea typeface="ＭＳ Ｐゴシック" charset="0"/>
                  <a:cs typeface="ＭＳ Ｐゴシック" charset="0"/>
                </a:defRPr>
              </a:lvl1pPr>
              <a:lvl2pPr marL="742950" indent="-285750" defTabSz="933450" eaLnBrk="0" hangingPunct="0">
                <a:defRPr sz="1200" b="1">
                  <a:solidFill>
                    <a:schemeClr val="tx1"/>
                  </a:solidFill>
                  <a:latin typeface="Arial" charset="0"/>
                  <a:ea typeface="ＭＳ Ｐゴシック" charset="0"/>
                </a:defRPr>
              </a:lvl2pPr>
              <a:lvl3pPr marL="1143000" indent="-228600" defTabSz="933450" eaLnBrk="0" hangingPunct="0">
                <a:defRPr sz="1200" b="1">
                  <a:solidFill>
                    <a:schemeClr val="tx1"/>
                  </a:solidFill>
                  <a:latin typeface="Arial" charset="0"/>
                  <a:ea typeface="ＭＳ Ｐゴシック" charset="0"/>
                </a:defRPr>
              </a:lvl3pPr>
              <a:lvl4pPr marL="1600200" indent="-228600" defTabSz="933450" eaLnBrk="0" hangingPunct="0">
                <a:defRPr sz="1200" b="1">
                  <a:solidFill>
                    <a:schemeClr val="tx1"/>
                  </a:solidFill>
                  <a:latin typeface="Arial" charset="0"/>
                  <a:ea typeface="ＭＳ Ｐゴシック" charset="0"/>
                </a:defRPr>
              </a:lvl4pPr>
              <a:lvl5pPr marL="2057400" indent="-228600" defTabSz="933450" eaLnBrk="0" hangingPunct="0">
                <a:defRPr sz="1200" b="1">
                  <a:solidFill>
                    <a:schemeClr val="tx1"/>
                  </a:solidFill>
                  <a:latin typeface="Arial" charset="0"/>
                  <a:ea typeface="ＭＳ Ｐゴシック" charset="0"/>
                </a:defRPr>
              </a:lvl5pPr>
              <a:lvl6pPr marL="2514600" indent="-228600" defTabSz="933450"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933450"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933450"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93345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defRPr/>
              </a:pPr>
              <a:r>
                <a:rPr lang="en-US" sz="1400" b="0" smtClean="0"/>
                <a:t>CONFIDENTIAL</a:t>
              </a:r>
            </a:p>
          </p:txBody>
        </p:sp>
        <p:sp>
          <p:nvSpPr>
            <p:cNvPr id="6" name="McK Document" hidden="1"/>
            <p:cNvSpPr txBox="1">
              <a:spLocks noChangeArrowheads="1"/>
            </p:cNvSpPr>
            <p:nvPr userDrawn="1"/>
          </p:nvSpPr>
          <p:spPr bwMode="auto">
            <a:xfrm>
              <a:off x="1663" y="3038"/>
              <a:ext cx="3167" cy="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spAutoFit/>
            </a:bodyPr>
            <a:lstStyle>
              <a:lvl1pPr defTabSz="933450" eaLnBrk="0" hangingPunct="0">
                <a:defRPr sz="1200" b="1">
                  <a:solidFill>
                    <a:schemeClr val="tx1"/>
                  </a:solidFill>
                  <a:latin typeface="Arial" charset="0"/>
                  <a:ea typeface="ＭＳ Ｐゴシック" charset="0"/>
                  <a:cs typeface="ＭＳ Ｐゴシック" charset="0"/>
                </a:defRPr>
              </a:lvl1pPr>
              <a:lvl2pPr marL="742950" indent="-285750" defTabSz="933450" eaLnBrk="0" hangingPunct="0">
                <a:defRPr sz="1200" b="1">
                  <a:solidFill>
                    <a:schemeClr val="tx1"/>
                  </a:solidFill>
                  <a:latin typeface="Arial" charset="0"/>
                  <a:ea typeface="ＭＳ Ｐゴシック" charset="0"/>
                </a:defRPr>
              </a:lvl2pPr>
              <a:lvl3pPr marL="1143000" indent="-228600" defTabSz="933450" eaLnBrk="0" hangingPunct="0">
                <a:defRPr sz="1200" b="1">
                  <a:solidFill>
                    <a:schemeClr val="tx1"/>
                  </a:solidFill>
                  <a:latin typeface="Arial" charset="0"/>
                  <a:ea typeface="ＭＳ Ｐゴシック" charset="0"/>
                </a:defRPr>
              </a:lvl3pPr>
              <a:lvl4pPr marL="1600200" indent="-228600" defTabSz="933450" eaLnBrk="0" hangingPunct="0">
                <a:defRPr sz="1200" b="1">
                  <a:solidFill>
                    <a:schemeClr val="tx1"/>
                  </a:solidFill>
                  <a:latin typeface="Arial" charset="0"/>
                  <a:ea typeface="ＭＳ Ｐゴシック" charset="0"/>
                </a:defRPr>
              </a:lvl4pPr>
              <a:lvl5pPr marL="2057400" indent="-228600" defTabSz="933450" eaLnBrk="0" hangingPunct="0">
                <a:defRPr sz="1200" b="1">
                  <a:solidFill>
                    <a:schemeClr val="tx1"/>
                  </a:solidFill>
                  <a:latin typeface="Arial" charset="0"/>
                  <a:ea typeface="ＭＳ Ｐゴシック" charset="0"/>
                </a:defRPr>
              </a:lvl5pPr>
              <a:lvl6pPr marL="2514600" indent="-228600" defTabSz="933450"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933450"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933450"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93345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defRPr/>
              </a:pPr>
              <a:r>
                <a:rPr lang="en-US" sz="1400" b="0" smtClean="0"/>
                <a:t>Document</a:t>
              </a:r>
            </a:p>
          </p:txBody>
        </p:sp>
        <p:sp>
          <p:nvSpPr>
            <p:cNvPr id="7" name="McK Date" hidden="1"/>
            <p:cNvSpPr txBox="1">
              <a:spLocks noChangeArrowheads="1"/>
            </p:cNvSpPr>
            <p:nvPr userDrawn="1"/>
          </p:nvSpPr>
          <p:spPr bwMode="auto">
            <a:xfrm>
              <a:off x="1663" y="3216"/>
              <a:ext cx="3167"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933450" eaLnBrk="0" hangingPunct="0">
                <a:defRPr sz="1200" b="1">
                  <a:solidFill>
                    <a:schemeClr val="tx1"/>
                  </a:solidFill>
                  <a:latin typeface="Arial" charset="0"/>
                  <a:ea typeface="ＭＳ Ｐゴシック" charset="0"/>
                  <a:cs typeface="ＭＳ Ｐゴシック" charset="0"/>
                </a:defRPr>
              </a:lvl1pPr>
              <a:lvl2pPr marL="742950" indent="-285750" defTabSz="933450" eaLnBrk="0" hangingPunct="0">
                <a:defRPr sz="1200" b="1">
                  <a:solidFill>
                    <a:schemeClr val="tx1"/>
                  </a:solidFill>
                  <a:latin typeface="Arial" charset="0"/>
                  <a:ea typeface="ＭＳ Ｐゴシック" charset="0"/>
                </a:defRPr>
              </a:lvl2pPr>
              <a:lvl3pPr marL="1143000" indent="-228600" defTabSz="933450" eaLnBrk="0" hangingPunct="0">
                <a:defRPr sz="1200" b="1">
                  <a:solidFill>
                    <a:schemeClr val="tx1"/>
                  </a:solidFill>
                  <a:latin typeface="Arial" charset="0"/>
                  <a:ea typeface="ＭＳ Ｐゴシック" charset="0"/>
                </a:defRPr>
              </a:lvl3pPr>
              <a:lvl4pPr marL="1600200" indent="-228600" defTabSz="933450" eaLnBrk="0" hangingPunct="0">
                <a:defRPr sz="1200" b="1">
                  <a:solidFill>
                    <a:schemeClr val="tx1"/>
                  </a:solidFill>
                  <a:latin typeface="Arial" charset="0"/>
                  <a:ea typeface="ＭＳ Ｐゴシック" charset="0"/>
                </a:defRPr>
              </a:lvl4pPr>
              <a:lvl5pPr marL="2057400" indent="-228600" defTabSz="933450" eaLnBrk="0" hangingPunct="0">
                <a:defRPr sz="1200" b="1">
                  <a:solidFill>
                    <a:schemeClr val="tx1"/>
                  </a:solidFill>
                  <a:latin typeface="Arial" charset="0"/>
                  <a:ea typeface="ＭＳ Ｐゴシック" charset="0"/>
                </a:defRPr>
              </a:lvl5pPr>
              <a:lvl6pPr marL="2514600" indent="-228600" defTabSz="933450"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933450"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933450"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93345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defRPr/>
              </a:pPr>
              <a:r>
                <a:rPr lang="en-US" sz="1400" b="0" smtClean="0"/>
                <a:t>Date</a:t>
              </a:r>
            </a:p>
          </p:txBody>
        </p:sp>
        <p:sp>
          <p:nvSpPr>
            <p:cNvPr id="8" name="McK Disclaimer" hidden="1"/>
            <p:cNvSpPr>
              <a:spLocks noChangeArrowheads="1"/>
            </p:cNvSpPr>
            <p:nvPr userDrawn="1">
              <p:custDataLst>
                <p:tags r:id="rId3"/>
              </p:custDataLst>
            </p:nvPr>
          </p:nvSpPr>
          <p:spPr bwMode="auto">
            <a:xfrm>
              <a:off x="1663" y="3759"/>
              <a:ext cx="2391" cy="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spAutoFit/>
            </a:bodyPr>
            <a:lstStyle/>
            <a:p>
              <a:pPr defTabSz="819150" eaLnBrk="0" hangingPunct="0"/>
              <a:r>
                <a:rPr lang="en-US" sz="900" b="0"/>
                <a:t>This report is solely for the use of client personnel.  No part of it may be circulated, quoted, or reproduced for distribution outside the client organization without prior written approval from McKinsey &amp; Company, Inc. This material was used by McKinsey &amp; Company, Inc., during an oral presentation; it is not a complete record of the discussion.</a:t>
              </a:r>
            </a:p>
          </p:txBody>
        </p:sp>
      </p:grpSp>
      <p:sp>
        <p:nvSpPr>
          <p:cNvPr id="6560776" name="Rectangle 8"/>
          <p:cNvSpPr>
            <a:spLocks noGrp="1" noChangeArrowheads="1"/>
          </p:cNvSpPr>
          <p:nvPr>
            <p:ph type="ctrTitle"/>
          </p:nvPr>
        </p:nvSpPr>
        <p:spPr>
          <a:xfrm>
            <a:off x="2693988" y="2757488"/>
            <a:ext cx="5129212" cy="368691"/>
          </a:xfrm>
        </p:spPr>
        <p:txBody>
          <a:bodyPr/>
          <a:lstStyle>
            <a:lvl1pPr>
              <a:defRPr sz="2400" b="0"/>
            </a:lvl1pPr>
          </a:lstStyle>
          <a:p>
            <a:r>
              <a:rPr lang="en-US" smtClean="0"/>
              <a:t>Click to edit Master title style</a:t>
            </a:r>
            <a:endParaRPr lang="en-US"/>
          </a:p>
        </p:txBody>
      </p:sp>
      <p:sp>
        <p:nvSpPr>
          <p:cNvPr id="6560777" name="Rectangle 9"/>
          <p:cNvSpPr>
            <a:spLocks noGrp="1" noChangeArrowheads="1"/>
          </p:cNvSpPr>
          <p:nvPr>
            <p:ph type="subTitle" idx="1"/>
          </p:nvPr>
        </p:nvSpPr>
        <p:spPr>
          <a:xfrm>
            <a:off x="2693988" y="3962401"/>
            <a:ext cx="5129212" cy="214802"/>
          </a:xfrm>
        </p:spPr>
        <p:txBody>
          <a:bodyPr/>
          <a:lstStyle>
            <a:lvl1pPr>
              <a:defRPr sz="1400"/>
            </a:lvl1pPr>
          </a:lstStyle>
          <a:p>
            <a:r>
              <a:rPr lang="en-US" smtClean="0"/>
              <a:t>Click to edit Master subtitle style</a:t>
            </a:r>
            <a:endParaRPr lang="en-US"/>
          </a:p>
        </p:txBody>
      </p:sp>
      <p:sp>
        <p:nvSpPr>
          <p:cNvPr id="9" name="doc id"/>
          <p:cNvSpPr>
            <a:spLocks noGrp="1" noChangeArrowheads="1"/>
          </p:cNvSpPr>
          <p:nvPr>
            <p:ph type="ftr" sz="quarter" idx="10"/>
            <p:custDataLst>
              <p:tags r:id="rId2"/>
            </p:custDataLst>
          </p:nvPr>
        </p:nvSpPr>
        <p:spPr/>
        <p:txBody>
          <a:bodyPr/>
          <a:lstStyle>
            <a:lvl1pPr>
              <a:defRPr/>
            </a:lvl1pPr>
          </a:lstStyle>
          <a:p>
            <a:pPr>
              <a:defRPr/>
            </a:pPr>
            <a:endParaRPr lang="de-DE"/>
          </a:p>
        </p:txBody>
      </p:sp>
    </p:spTree>
    <p:extLst>
      <p:ext uri="{BB962C8B-B14F-4D97-AF65-F5344CB8AC3E}">
        <p14:creationId xmlns:p14="http://schemas.microsoft.com/office/powerpoint/2010/main" val="2356595232"/>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22914" name="Rectangle 2"/>
          <p:cNvSpPr>
            <a:spLocks noGrp="1" noChangeArrowheads="1"/>
          </p:cNvSpPr>
          <p:nvPr>
            <p:ph type="ctrTitle" sz="quarter"/>
          </p:nvPr>
        </p:nvSpPr>
        <p:spPr>
          <a:xfrm>
            <a:off x="685800" y="1676400"/>
            <a:ext cx="7772400" cy="1828800"/>
          </a:xfrm>
        </p:spPr>
        <p:txBody>
          <a:bodyPr/>
          <a:lstStyle>
            <a:lvl1pPr>
              <a:defRPr/>
            </a:lvl1pPr>
          </a:lstStyle>
          <a:p>
            <a:r>
              <a:rPr lang="en-US" smtClean="0"/>
              <a:t>Click to edit Master title style</a:t>
            </a:r>
            <a:endParaRPr lang="en-US"/>
          </a:p>
        </p:txBody>
      </p:sp>
      <p:sp>
        <p:nvSpPr>
          <p:cNvPr id="422915" name="Rectangle 3"/>
          <p:cNvSpPr>
            <a:spLocks noGrp="1" noChangeArrowheads="1"/>
          </p:cNvSpPr>
          <p:nvPr>
            <p:ph type="subTitle" sz="quarter" idx="1"/>
          </p:nvPr>
        </p:nvSpPr>
        <p:spPr>
          <a:xfrm>
            <a:off x="1371600" y="3886200"/>
            <a:ext cx="6400800" cy="1752600"/>
          </a:xfrm>
        </p:spPr>
        <p:txBody>
          <a:bodyPr/>
          <a:lstStyle>
            <a:lvl1pPr marL="0" indent="0" algn="ctr">
              <a:buFont typeface="Wingdings" pitchFamily="-65" charset="2"/>
              <a:buNone/>
              <a:defRPr/>
            </a:lvl1pPr>
          </a:lstStyle>
          <a:p>
            <a:r>
              <a:rPr lang="en-US" smtClean="0"/>
              <a:t>Click to edit Master subtitle style</a:t>
            </a:r>
            <a:endParaRPr lang="en-US"/>
          </a:p>
        </p:txBody>
      </p:sp>
      <p:sp>
        <p:nvSpPr>
          <p:cNvPr id="4" name="Rectangle 4"/>
          <p:cNvSpPr>
            <a:spLocks noGrp="1" noChangeArrowheads="1"/>
          </p:cNvSpPr>
          <p:nvPr>
            <p:ph type="dt" sz="quarter" idx="10"/>
            <p:custDataLst>
              <p:tags r:id="rId1"/>
            </p:custDataLst>
          </p:nvPr>
        </p:nvSpPr>
        <p:spPr>
          <a:ln/>
        </p:spPr>
        <p:txBody>
          <a:bodyPr/>
          <a:lstStyle>
            <a:lvl1pPr>
              <a:defRPr/>
            </a:lvl1pPr>
          </a:lstStyle>
          <a:p>
            <a:pPr>
              <a:defRPr/>
            </a:pPr>
            <a:fld id="{38E3C088-5109-1A46-94CB-CAF96A4F9459}" type="datetime1">
              <a:rPr lang="en-US"/>
              <a:pPr>
                <a:defRPr/>
              </a:pPr>
              <a:t>5/25/15</a:t>
            </a:fld>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645D49A9-A04E-794E-8706-A4A8F9189B2B}" type="slidenum">
              <a:rPr lang="en-US"/>
              <a:pPr>
                <a:defRPr/>
              </a:pPr>
              <a:t>‹#›</a:t>
            </a:fld>
            <a:endParaRPr lang="en-US"/>
          </a:p>
        </p:txBody>
      </p:sp>
    </p:spTree>
    <p:extLst>
      <p:ext uri="{BB962C8B-B14F-4D97-AF65-F5344CB8AC3E}">
        <p14:creationId xmlns:p14="http://schemas.microsoft.com/office/powerpoint/2010/main" val="2671736531"/>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5"/>
          <p:cNvSpPr>
            <a:spLocks noChangeArrowheads="1"/>
          </p:cNvSpPr>
          <p:nvPr>
            <p:custDataLst>
              <p:tags r:id="rId1"/>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60" tIns="46031" rIns="92060" bIns="46031"/>
          <a:lstStyle/>
          <a:p>
            <a:pPr algn="ctr" eaLnBrk="0" hangingPunct="0"/>
            <a:r>
              <a:rPr lang="en-US" sz="700" b="0">
                <a:solidFill>
                  <a:schemeClr val="bg1"/>
                </a:solidFill>
              </a:rPr>
              <a:t>Do not reproduce without permission</a:t>
            </a:r>
          </a:p>
        </p:txBody>
      </p:sp>
      <p:sp>
        <p:nvSpPr>
          <p:cNvPr id="5" name="Rectangle 4"/>
          <p:cNvSpPr>
            <a:spLocks noChangeArrowheads="1"/>
          </p:cNvSpPr>
          <p:nvPr userDrawn="1">
            <p:custDataLst>
              <p:tags r:id="rId2"/>
            </p:custDataLst>
          </p:nvPr>
        </p:nvSpPr>
        <p:spPr bwMode="auto">
          <a:xfrm rot="16200000">
            <a:off x="7398545" y="5253831"/>
            <a:ext cx="3078162" cy="263525"/>
          </a:xfrm>
          <a:prstGeom prst="rect">
            <a:avLst/>
          </a:prstGeom>
          <a:noFill/>
          <a:ln w="9525">
            <a:noFill/>
            <a:miter lim="800000"/>
            <a:headEnd/>
            <a:tailEnd/>
          </a:ln>
          <a:effectLst/>
        </p:spPr>
        <p:txBody>
          <a:bodyPr lIns="92051" tIns="46026" rIns="92051" bIns="46026"/>
          <a:lstStyle/>
          <a:p>
            <a:pPr defTabSz="912667" eaLnBrk="0" hangingPunct="0">
              <a:defRPr/>
            </a:pPr>
            <a:fld id="{9CB283FA-E227-B542-BBD3-0A1ABBEA9E5F}" type="slidenum">
              <a:rPr lang="en-US" sz="2000" i="1">
                <a:effectLst>
                  <a:outerShdw blurRad="38100" dist="38100" dir="2700000" algn="tl">
                    <a:srgbClr val="DDDDDD"/>
                  </a:outerShdw>
                </a:effectLst>
                <a:latin typeface="Courier New" charset="0"/>
                <a:ea typeface="ＭＳ Ｐゴシック" charset="-128"/>
                <a:cs typeface="ＭＳ Ｐゴシック" charset="-128"/>
              </a:rPr>
              <a:pPr defTabSz="912667" eaLnBrk="0" hangingPunct="0">
                <a:defRPr/>
              </a:pPr>
              <a:t>‹#›</a:t>
            </a:fld>
            <a:r>
              <a:rPr lang="en-US">
                <a:solidFill>
                  <a:srgbClr val="808080"/>
                </a:solidFill>
                <a:ea typeface="ＭＳ Ｐゴシック" charset="-128"/>
                <a:cs typeface="ＭＳ Ｐゴシック" charset="-128"/>
              </a:rPr>
              <a:t> - </a:t>
            </a:r>
            <a:r>
              <a:rPr lang="en-US" sz="1100">
                <a:solidFill>
                  <a:srgbClr val="969696"/>
                </a:solidFill>
                <a:ea typeface="ＭＳ Ｐゴシック" charset="-128"/>
                <a:cs typeface="ＭＳ Ｐゴシック" charset="-128"/>
              </a:rPr>
              <a:t>Lectures.GersteinLab.org</a:t>
            </a:r>
            <a:r>
              <a:rPr lang="en-US" sz="600" b="0">
                <a:solidFill>
                  <a:srgbClr val="808080"/>
                </a:solidFill>
                <a:ea typeface="ＭＳ Ｐゴシック" charset="-128"/>
                <a:cs typeface="ＭＳ Ｐゴシック" charset="-128"/>
              </a:rPr>
              <a:t> </a:t>
            </a:r>
            <a:r>
              <a:rPr lang="en-US" sz="500" b="0">
                <a:ea typeface="ＭＳ Ｐゴシック" charset="-128"/>
                <a:cs typeface="ＭＳ Ｐゴシック" charset="-128"/>
              </a:rPr>
              <a:t>(c) '09</a:t>
            </a:r>
          </a:p>
        </p:txBody>
      </p:sp>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27" indent="0" algn="ctr">
              <a:buNone/>
              <a:defRPr/>
            </a:lvl2pPr>
            <a:lvl3pPr marL="914254" indent="0" algn="ctr">
              <a:buNone/>
              <a:defRPr/>
            </a:lvl3pPr>
            <a:lvl4pPr marL="1371381" indent="0" algn="ctr">
              <a:buNone/>
              <a:defRPr/>
            </a:lvl4pPr>
            <a:lvl5pPr marL="1828507" indent="0" algn="ctr">
              <a:buNone/>
              <a:defRPr/>
            </a:lvl5pPr>
            <a:lvl6pPr marL="2285634" indent="0" algn="ctr">
              <a:buNone/>
              <a:defRPr/>
            </a:lvl6pPr>
            <a:lvl7pPr marL="2742761" indent="0" algn="ctr">
              <a:buNone/>
              <a:defRPr/>
            </a:lvl7pPr>
            <a:lvl8pPr marL="3199888" indent="0" algn="ctr">
              <a:buNone/>
              <a:defRPr/>
            </a:lvl8pPr>
            <a:lvl9pPr marL="3657015"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821713553"/>
      </p:ext>
    </p:extLst>
  </p:cSld>
  <p:clrMapOvr>
    <a:masterClrMapping/>
  </p:clrMapOvr>
  <p:transition xmlns:p14="http://schemas.microsoft.com/office/powerpoint/2010/main"/>
</p:sldLayout>
</file>

<file path=ppt/slideLayouts/slideLayout2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Rectangle 5"/>
          <p:cNvSpPr>
            <a:spLocks noChangeArrowheads="1"/>
          </p:cNvSpPr>
          <p:nvPr>
            <p:custDataLst>
              <p:tags r:id="rId1"/>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60" tIns="46031" rIns="92060" bIns="46031"/>
          <a:lstStyle/>
          <a:p>
            <a:pPr algn="ctr" eaLnBrk="0" hangingPunct="0"/>
            <a:r>
              <a:rPr lang="en-US" sz="700" b="0">
                <a:solidFill>
                  <a:schemeClr val="bg1"/>
                </a:solidFill>
              </a:rPr>
              <a:t>Do not reproduce without permission</a:t>
            </a:r>
          </a:p>
        </p:txBody>
      </p:sp>
      <p:sp>
        <p:nvSpPr>
          <p:cNvPr id="5" name="Rectangle 4"/>
          <p:cNvSpPr>
            <a:spLocks noChangeArrowheads="1"/>
          </p:cNvSpPr>
          <p:nvPr userDrawn="1">
            <p:custDataLst>
              <p:tags r:id="rId2"/>
            </p:custDataLst>
          </p:nvPr>
        </p:nvSpPr>
        <p:spPr bwMode="auto">
          <a:xfrm rot="16200000">
            <a:off x="7398545" y="5253831"/>
            <a:ext cx="3078162" cy="263525"/>
          </a:xfrm>
          <a:prstGeom prst="rect">
            <a:avLst/>
          </a:prstGeom>
          <a:noFill/>
          <a:ln w="9525">
            <a:noFill/>
            <a:miter lim="800000"/>
            <a:headEnd/>
            <a:tailEnd/>
          </a:ln>
          <a:effectLst/>
        </p:spPr>
        <p:txBody>
          <a:bodyPr lIns="92051" tIns="46026" rIns="92051" bIns="46026"/>
          <a:lstStyle/>
          <a:p>
            <a:pPr defTabSz="912667" eaLnBrk="0" hangingPunct="0">
              <a:defRPr/>
            </a:pPr>
            <a:fld id="{DCDC3FBD-77AB-2349-95DD-844B29235AC0}" type="slidenum">
              <a:rPr lang="en-US" sz="2000" i="1">
                <a:effectLst>
                  <a:outerShdw blurRad="38100" dist="38100" dir="2700000" algn="tl">
                    <a:srgbClr val="DDDDDD"/>
                  </a:outerShdw>
                </a:effectLst>
                <a:latin typeface="Courier New" charset="0"/>
                <a:ea typeface="ＭＳ Ｐゴシック" charset="-128"/>
                <a:cs typeface="ＭＳ Ｐゴシック" charset="-128"/>
              </a:rPr>
              <a:pPr defTabSz="912667" eaLnBrk="0" hangingPunct="0">
                <a:defRPr/>
              </a:pPr>
              <a:t>‹#›</a:t>
            </a:fld>
            <a:r>
              <a:rPr lang="en-US">
                <a:solidFill>
                  <a:srgbClr val="808080"/>
                </a:solidFill>
                <a:ea typeface="ＭＳ Ｐゴシック" charset="-128"/>
                <a:cs typeface="ＭＳ Ｐゴシック" charset="-128"/>
              </a:rPr>
              <a:t> - </a:t>
            </a:r>
            <a:r>
              <a:rPr lang="en-US" sz="1100">
                <a:solidFill>
                  <a:srgbClr val="969696"/>
                </a:solidFill>
                <a:ea typeface="ＭＳ Ｐゴシック" charset="-128"/>
                <a:cs typeface="ＭＳ Ｐゴシック" charset="-128"/>
              </a:rPr>
              <a:t>Lectures.GersteinLab.org</a:t>
            </a:r>
            <a:r>
              <a:rPr lang="en-US" sz="600" b="0">
                <a:solidFill>
                  <a:srgbClr val="808080"/>
                </a:solidFill>
                <a:ea typeface="ＭＳ Ｐゴシック" charset="-128"/>
                <a:cs typeface="ＭＳ Ｐゴシック" charset="-128"/>
              </a:rPr>
              <a:t> </a:t>
            </a:r>
            <a:r>
              <a:rPr lang="en-US" sz="500" b="0">
                <a:ea typeface="ＭＳ Ｐゴシック" charset="-128"/>
                <a:cs typeface="ＭＳ Ｐゴシック" charset="-128"/>
              </a:rPr>
              <a:t>(c) '09</a:t>
            </a:r>
          </a:p>
        </p:txBody>
      </p:sp>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89406550"/>
      </p:ext>
    </p:extLst>
  </p:cSld>
  <p:clrMapOvr>
    <a:masterClrMapping/>
  </p:clrMapOvr>
  <p:transition xmlns:p14="http://schemas.microsoft.com/office/powerpoint/2010/main"/>
</p:sldLayout>
</file>

<file path=ppt/slideLayouts/slideLayout2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Rectangle 5"/>
          <p:cNvSpPr>
            <a:spLocks noChangeArrowheads="1"/>
          </p:cNvSpPr>
          <p:nvPr>
            <p:custDataLst>
              <p:tags r:id="rId1"/>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60" tIns="46031" rIns="92060" bIns="46031"/>
          <a:lstStyle/>
          <a:p>
            <a:pPr algn="ctr" eaLnBrk="0" hangingPunct="0"/>
            <a:r>
              <a:rPr lang="en-US" sz="700" b="0">
                <a:solidFill>
                  <a:schemeClr val="bg1"/>
                </a:solidFill>
              </a:rPr>
              <a:t>Do not reproduce without permission</a:t>
            </a:r>
          </a:p>
        </p:txBody>
      </p:sp>
      <p:sp>
        <p:nvSpPr>
          <p:cNvPr id="5" name="Rectangle 4"/>
          <p:cNvSpPr>
            <a:spLocks noChangeArrowheads="1"/>
          </p:cNvSpPr>
          <p:nvPr userDrawn="1">
            <p:custDataLst>
              <p:tags r:id="rId2"/>
            </p:custDataLst>
          </p:nvPr>
        </p:nvSpPr>
        <p:spPr bwMode="auto">
          <a:xfrm rot="16200000">
            <a:off x="7398545" y="5253831"/>
            <a:ext cx="3078162" cy="263525"/>
          </a:xfrm>
          <a:prstGeom prst="rect">
            <a:avLst/>
          </a:prstGeom>
          <a:noFill/>
          <a:ln w="9525">
            <a:noFill/>
            <a:miter lim="800000"/>
            <a:headEnd/>
            <a:tailEnd/>
          </a:ln>
          <a:effectLst/>
        </p:spPr>
        <p:txBody>
          <a:bodyPr lIns="92051" tIns="46026" rIns="92051" bIns="46026"/>
          <a:lstStyle/>
          <a:p>
            <a:pPr defTabSz="912667" eaLnBrk="0" hangingPunct="0">
              <a:defRPr/>
            </a:pPr>
            <a:fld id="{8BBF793F-3D59-C946-923B-C668F9B10F87}" type="slidenum">
              <a:rPr lang="en-US" sz="2000" i="1">
                <a:effectLst>
                  <a:outerShdw blurRad="38100" dist="38100" dir="2700000" algn="tl">
                    <a:srgbClr val="DDDDDD"/>
                  </a:outerShdw>
                </a:effectLst>
                <a:latin typeface="Courier New" charset="0"/>
                <a:ea typeface="ＭＳ Ｐゴシック" charset="-128"/>
                <a:cs typeface="ＭＳ Ｐゴシック" charset="-128"/>
              </a:rPr>
              <a:pPr defTabSz="912667" eaLnBrk="0" hangingPunct="0">
                <a:defRPr/>
              </a:pPr>
              <a:t>‹#›</a:t>
            </a:fld>
            <a:r>
              <a:rPr lang="en-US">
                <a:solidFill>
                  <a:srgbClr val="808080"/>
                </a:solidFill>
                <a:ea typeface="ＭＳ Ｐゴシック" charset="-128"/>
                <a:cs typeface="ＭＳ Ｐゴシック" charset="-128"/>
              </a:rPr>
              <a:t> - </a:t>
            </a:r>
            <a:r>
              <a:rPr lang="en-US" sz="1100">
                <a:solidFill>
                  <a:srgbClr val="969696"/>
                </a:solidFill>
                <a:ea typeface="ＭＳ Ｐゴシック" charset="-128"/>
                <a:cs typeface="ＭＳ Ｐゴシック" charset="-128"/>
              </a:rPr>
              <a:t>Lectures.GersteinLab.org</a:t>
            </a:r>
            <a:r>
              <a:rPr lang="en-US" sz="600" b="0">
                <a:solidFill>
                  <a:srgbClr val="808080"/>
                </a:solidFill>
                <a:ea typeface="ＭＳ Ｐゴシック" charset="-128"/>
                <a:cs typeface="ＭＳ Ｐゴシック" charset="-128"/>
              </a:rPr>
              <a:t> </a:t>
            </a:r>
            <a:r>
              <a:rPr lang="en-US" sz="500" b="0">
                <a:ea typeface="ＭＳ Ｐゴシック" charset="-128"/>
                <a:cs typeface="ＭＳ Ｐゴシック" charset="-128"/>
              </a:rPr>
              <a:t>(c) '09</a:t>
            </a:r>
          </a:p>
        </p:txBody>
      </p:sp>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27" indent="0">
              <a:buNone/>
              <a:defRPr sz="1800"/>
            </a:lvl2pPr>
            <a:lvl3pPr marL="914254" indent="0">
              <a:buNone/>
              <a:defRPr sz="1600"/>
            </a:lvl3pPr>
            <a:lvl4pPr marL="1371381" indent="0">
              <a:buNone/>
              <a:defRPr sz="1400"/>
            </a:lvl4pPr>
            <a:lvl5pPr marL="1828507" indent="0">
              <a:buNone/>
              <a:defRPr sz="1400"/>
            </a:lvl5pPr>
            <a:lvl6pPr marL="2285634" indent="0">
              <a:buNone/>
              <a:defRPr sz="1400"/>
            </a:lvl6pPr>
            <a:lvl7pPr marL="2742761" indent="0">
              <a:buNone/>
              <a:defRPr sz="1400"/>
            </a:lvl7pPr>
            <a:lvl8pPr marL="3199888" indent="0">
              <a:buNone/>
              <a:defRPr sz="1400"/>
            </a:lvl8pPr>
            <a:lvl9pPr marL="3657015" indent="0">
              <a:buNone/>
              <a:defRPr sz="1400"/>
            </a:lvl9pPr>
          </a:lstStyle>
          <a:p>
            <a:pPr lvl="0"/>
            <a:r>
              <a:rPr lang="en-US" smtClean="0"/>
              <a:t>Click to edit Master text styles</a:t>
            </a:r>
          </a:p>
        </p:txBody>
      </p:sp>
    </p:spTree>
    <p:extLst>
      <p:ext uri="{BB962C8B-B14F-4D97-AF65-F5344CB8AC3E}">
        <p14:creationId xmlns:p14="http://schemas.microsoft.com/office/powerpoint/2010/main" val="118938737"/>
      </p:ext>
    </p:extLst>
  </p:cSld>
  <p:clrMapOvr>
    <a:masterClrMapping/>
  </p:clrMapOvr>
  <p:transition xmlns:p14="http://schemas.microsoft.com/office/powerpoint/2010/main"/>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custDataLst>
              <p:tags r:id="rId1"/>
            </p:custDataLst>
          </p:nvPr>
        </p:nvSpPr>
        <p:spPr/>
        <p:txBody>
          <a:bodyPr/>
          <a:lstStyle>
            <a:lvl1pPr>
              <a:defRPr/>
            </a:lvl1pPr>
          </a:lstStyle>
          <a:p>
            <a:pPr>
              <a:defRPr/>
            </a:pPr>
            <a:fld id="{6A561643-39BE-3A48-ACF0-782C48A9B4F4}" type="datetime1">
              <a:rPr lang="en-US"/>
              <a:pPr>
                <a:defRPr/>
              </a:pPr>
              <a:t>5/25/15</a:t>
            </a:fld>
            <a:endParaRPr lang="en-US"/>
          </a:p>
        </p:txBody>
      </p:sp>
      <p:sp>
        <p:nvSpPr>
          <p:cNvPr id="3"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4" name="Slide Number Placeholder 5"/>
          <p:cNvSpPr>
            <a:spLocks noGrp="1"/>
          </p:cNvSpPr>
          <p:nvPr>
            <p:ph type="sldNum" sz="quarter" idx="12"/>
            <p:custDataLst>
              <p:tags r:id="rId3"/>
            </p:custDataLst>
          </p:nvPr>
        </p:nvSpPr>
        <p:spPr/>
        <p:txBody>
          <a:bodyPr/>
          <a:lstStyle>
            <a:lvl1pPr>
              <a:defRPr/>
            </a:lvl1pPr>
          </a:lstStyle>
          <a:p>
            <a:pPr>
              <a:defRPr/>
            </a:pPr>
            <a:fld id="{CB943775-DF27-6448-9C1C-D58BDFE3CA7F}" type="slidenum">
              <a:rPr lang="en-US"/>
              <a:pPr>
                <a:defRPr/>
              </a:pPr>
              <a:t>‹#›</a:t>
            </a:fld>
            <a:endParaRPr lang="en-US"/>
          </a:p>
        </p:txBody>
      </p:sp>
    </p:spTree>
    <p:extLst>
      <p:ext uri="{BB962C8B-B14F-4D97-AF65-F5344CB8AC3E}">
        <p14:creationId xmlns:p14="http://schemas.microsoft.com/office/powerpoint/2010/main" val="2191173173"/>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Rectangle 5"/>
          <p:cNvSpPr>
            <a:spLocks noChangeArrowheads="1"/>
          </p:cNvSpPr>
          <p:nvPr>
            <p:custDataLst>
              <p:tags r:id="rId1"/>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60" tIns="46031" rIns="92060" bIns="46031"/>
          <a:lstStyle/>
          <a:p>
            <a:pPr algn="ctr" eaLnBrk="0" hangingPunct="0"/>
            <a:r>
              <a:rPr lang="en-US" sz="700" b="0">
                <a:solidFill>
                  <a:schemeClr val="bg1"/>
                </a:solidFill>
              </a:rPr>
              <a:t>Do not reproduce without permission</a:t>
            </a:r>
          </a:p>
        </p:txBody>
      </p:sp>
      <p:sp>
        <p:nvSpPr>
          <p:cNvPr id="6" name="Rectangle 5"/>
          <p:cNvSpPr>
            <a:spLocks noChangeArrowheads="1"/>
          </p:cNvSpPr>
          <p:nvPr userDrawn="1">
            <p:custDataLst>
              <p:tags r:id="rId2"/>
            </p:custDataLst>
          </p:nvPr>
        </p:nvSpPr>
        <p:spPr bwMode="auto">
          <a:xfrm rot="16200000">
            <a:off x="7398545" y="5253831"/>
            <a:ext cx="3078162" cy="263525"/>
          </a:xfrm>
          <a:prstGeom prst="rect">
            <a:avLst/>
          </a:prstGeom>
          <a:noFill/>
          <a:ln w="9525">
            <a:noFill/>
            <a:miter lim="800000"/>
            <a:headEnd/>
            <a:tailEnd/>
          </a:ln>
          <a:effectLst/>
        </p:spPr>
        <p:txBody>
          <a:bodyPr lIns="92051" tIns="46026" rIns="92051" bIns="46026"/>
          <a:lstStyle/>
          <a:p>
            <a:pPr defTabSz="912667" eaLnBrk="0" hangingPunct="0">
              <a:defRPr/>
            </a:pPr>
            <a:fld id="{33DDD584-33EE-0143-801A-7D753CF8414B}" type="slidenum">
              <a:rPr lang="en-US" sz="2000" i="1">
                <a:effectLst>
                  <a:outerShdw blurRad="38100" dist="38100" dir="2700000" algn="tl">
                    <a:srgbClr val="DDDDDD"/>
                  </a:outerShdw>
                </a:effectLst>
                <a:latin typeface="Courier New" charset="0"/>
                <a:ea typeface="ＭＳ Ｐゴシック" charset="-128"/>
                <a:cs typeface="ＭＳ Ｐゴシック" charset="-128"/>
              </a:rPr>
              <a:pPr defTabSz="912667" eaLnBrk="0" hangingPunct="0">
                <a:defRPr/>
              </a:pPr>
              <a:t>‹#›</a:t>
            </a:fld>
            <a:r>
              <a:rPr lang="en-US">
                <a:solidFill>
                  <a:srgbClr val="808080"/>
                </a:solidFill>
                <a:ea typeface="ＭＳ Ｐゴシック" charset="-128"/>
                <a:cs typeface="ＭＳ Ｐゴシック" charset="-128"/>
              </a:rPr>
              <a:t> - </a:t>
            </a:r>
            <a:r>
              <a:rPr lang="en-US" sz="1100">
                <a:solidFill>
                  <a:srgbClr val="969696"/>
                </a:solidFill>
                <a:ea typeface="ＭＳ Ｐゴシック" charset="-128"/>
                <a:cs typeface="ＭＳ Ｐゴシック" charset="-128"/>
              </a:rPr>
              <a:t>Lectures.GersteinLab.org</a:t>
            </a:r>
            <a:r>
              <a:rPr lang="en-US" sz="600" b="0">
                <a:solidFill>
                  <a:srgbClr val="808080"/>
                </a:solidFill>
                <a:ea typeface="ＭＳ Ｐゴシック" charset="-128"/>
                <a:cs typeface="ＭＳ Ｐゴシック" charset="-128"/>
              </a:rPr>
              <a:t> </a:t>
            </a:r>
            <a:r>
              <a:rPr lang="en-US" sz="500" b="0">
                <a:ea typeface="ＭＳ Ｐゴシック" charset="-128"/>
                <a:cs typeface="ＭＳ Ｐゴシック" charset="-128"/>
              </a:rPr>
              <a:t>(c) '09</a:t>
            </a:r>
          </a:p>
        </p:txBody>
      </p:sp>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20858962"/>
      </p:ext>
    </p:extLst>
  </p:cSld>
  <p:clrMapOvr>
    <a:masterClrMapping/>
  </p:clrMapOvr>
  <p:transition xmlns:p14="http://schemas.microsoft.com/office/powerpoint/2010/main"/>
</p:sldLayout>
</file>

<file path=ppt/slideLayouts/slideLayout2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7" name="Rectangle 5"/>
          <p:cNvSpPr>
            <a:spLocks noChangeArrowheads="1"/>
          </p:cNvSpPr>
          <p:nvPr>
            <p:custDataLst>
              <p:tags r:id="rId1"/>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60" tIns="46031" rIns="92060" bIns="46031"/>
          <a:lstStyle/>
          <a:p>
            <a:pPr algn="ctr" eaLnBrk="0" hangingPunct="0"/>
            <a:r>
              <a:rPr lang="en-US" sz="700" b="0">
                <a:solidFill>
                  <a:schemeClr val="bg1"/>
                </a:solidFill>
              </a:rPr>
              <a:t>Do not reproduce without permission</a:t>
            </a:r>
          </a:p>
        </p:txBody>
      </p:sp>
      <p:sp>
        <p:nvSpPr>
          <p:cNvPr id="8" name="Rectangle 7"/>
          <p:cNvSpPr>
            <a:spLocks noChangeArrowheads="1"/>
          </p:cNvSpPr>
          <p:nvPr userDrawn="1">
            <p:custDataLst>
              <p:tags r:id="rId2"/>
            </p:custDataLst>
          </p:nvPr>
        </p:nvSpPr>
        <p:spPr bwMode="auto">
          <a:xfrm rot="16200000">
            <a:off x="7398545" y="5253831"/>
            <a:ext cx="3078162" cy="263525"/>
          </a:xfrm>
          <a:prstGeom prst="rect">
            <a:avLst/>
          </a:prstGeom>
          <a:noFill/>
          <a:ln w="9525">
            <a:noFill/>
            <a:miter lim="800000"/>
            <a:headEnd/>
            <a:tailEnd/>
          </a:ln>
          <a:effectLst/>
        </p:spPr>
        <p:txBody>
          <a:bodyPr lIns="92051" tIns="46026" rIns="92051" bIns="46026"/>
          <a:lstStyle/>
          <a:p>
            <a:pPr defTabSz="912667" eaLnBrk="0" hangingPunct="0">
              <a:defRPr/>
            </a:pPr>
            <a:fld id="{ACA2DBCE-9431-4440-84E6-18974383E857}" type="slidenum">
              <a:rPr lang="en-US" sz="2000" i="1">
                <a:effectLst>
                  <a:outerShdw blurRad="38100" dist="38100" dir="2700000" algn="tl">
                    <a:srgbClr val="DDDDDD"/>
                  </a:outerShdw>
                </a:effectLst>
                <a:latin typeface="Courier New" charset="0"/>
                <a:ea typeface="ＭＳ Ｐゴシック" charset="-128"/>
                <a:cs typeface="ＭＳ Ｐゴシック" charset="-128"/>
              </a:rPr>
              <a:pPr defTabSz="912667" eaLnBrk="0" hangingPunct="0">
                <a:defRPr/>
              </a:pPr>
              <a:t>‹#›</a:t>
            </a:fld>
            <a:r>
              <a:rPr lang="en-US">
                <a:solidFill>
                  <a:srgbClr val="808080"/>
                </a:solidFill>
                <a:ea typeface="ＭＳ Ｐゴシック" charset="-128"/>
                <a:cs typeface="ＭＳ Ｐゴシック" charset="-128"/>
              </a:rPr>
              <a:t> - </a:t>
            </a:r>
            <a:r>
              <a:rPr lang="en-US" sz="1100">
                <a:solidFill>
                  <a:srgbClr val="969696"/>
                </a:solidFill>
                <a:ea typeface="ＭＳ Ｐゴシック" charset="-128"/>
                <a:cs typeface="ＭＳ Ｐゴシック" charset="-128"/>
              </a:rPr>
              <a:t>Lectures.GersteinLab.org</a:t>
            </a:r>
            <a:r>
              <a:rPr lang="en-US" sz="600" b="0">
                <a:solidFill>
                  <a:srgbClr val="808080"/>
                </a:solidFill>
                <a:ea typeface="ＭＳ Ｐゴシック" charset="-128"/>
                <a:cs typeface="ＭＳ Ｐゴシック" charset="-128"/>
              </a:rPr>
              <a:t> </a:t>
            </a:r>
            <a:r>
              <a:rPr lang="en-US" sz="500" b="0">
                <a:ea typeface="ＭＳ Ｐゴシック" charset="-128"/>
                <a:cs typeface="ＭＳ Ｐゴシック" charset="-128"/>
              </a:rPr>
              <a:t>(c) '09</a:t>
            </a:r>
          </a:p>
        </p:txBody>
      </p:sp>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27" indent="0">
              <a:buNone/>
              <a:defRPr sz="2000" b="1"/>
            </a:lvl2pPr>
            <a:lvl3pPr marL="914254" indent="0">
              <a:buNone/>
              <a:defRPr sz="1800" b="1"/>
            </a:lvl3pPr>
            <a:lvl4pPr marL="1371381" indent="0">
              <a:buNone/>
              <a:defRPr sz="1600" b="1"/>
            </a:lvl4pPr>
            <a:lvl5pPr marL="1828507" indent="0">
              <a:buNone/>
              <a:defRPr sz="1600" b="1"/>
            </a:lvl5pPr>
            <a:lvl6pPr marL="2285634" indent="0">
              <a:buNone/>
              <a:defRPr sz="1600" b="1"/>
            </a:lvl6pPr>
            <a:lvl7pPr marL="2742761" indent="0">
              <a:buNone/>
              <a:defRPr sz="1600" b="1"/>
            </a:lvl7pPr>
            <a:lvl8pPr marL="3199888" indent="0">
              <a:buNone/>
              <a:defRPr sz="1600" b="1"/>
            </a:lvl8pPr>
            <a:lvl9pPr marL="365701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127" indent="0">
              <a:buNone/>
              <a:defRPr sz="2000" b="1"/>
            </a:lvl2pPr>
            <a:lvl3pPr marL="914254" indent="0">
              <a:buNone/>
              <a:defRPr sz="1800" b="1"/>
            </a:lvl3pPr>
            <a:lvl4pPr marL="1371381" indent="0">
              <a:buNone/>
              <a:defRPr sz="1600" b="1"/>
            </a:lvl4pPr>
            <a:lvl5pPr marL="1828507" indent="0">
              <a:buNone/>
              <a:defRPr sz="1600" b="1"/>
            </a:lvl5pPr>
            <a:lvl6pPr marL="2285634" indent="0">
              <a:buNone/>
              <a:defRPr sz="1600" b="1"/>
            </a:lvl6pPr>
            <a:lvl7pPr marL="2742761" indent="0">
              <a:buNone/>
              <a:defRPr sz="1600" b="1"/>
            </a:lvl7pPr>
            <a:lvl8pPr marL="3199888" indent="0">
              <a:buNone/>
              <a:defRPr sz="1600" b="1"/>
            </a:lvl8pPr>
            <a:lvl9pPr marL="365701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69857693"/>
      </p:ext>
    </p:extLst>
  </p:cSld>
  <p:clrMapOvr>
    <a:masterClrMapping/>
  </p:clrMapOvr>
  <p:transition xmlns:p14="http://schemas.microsoft.com/office/powerpoint/2010/main"/>
</p:sldLayout>
</file>

<file path=ppt/slideLayouts/slideLayout2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Rectangle 5"/>
          <p:cNvSpPr>
            <a:spLocks noChangeArrowheads="1"/>
          </p:cNvSpPr>
          <p:nvPr>
            <p:custDataLst>
              <p:tags r:id="rId1"/>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60" tIns="46031" rIns="92060" bIns="46031"/>
          <a:lstStyle/>
          <a:p>
            <a:pPr algn="ctr" eaLnBrk="0" hangingPunct="0"/>
            <a:r>
              <a:rPr lang="en-US" sz="700" b="0">
                <a:solidFill>
                  <a:schemeClr val="bg1"/>
                </a:solidFill>
              </a:rPr>
              <a:t>Do not reproduce without permission</a:t>
            </a:r>
          </a:p>
        </p:txBody>
      </p:sp>
      <p:sp>
        <p:nvSpPr>
          <p:cNvPr id="4" name="Rectangle 3"/>
          <p:cNvSpPr>
            <a:spLocks noChangeArrowheads="1"/>
          </p:cNvSpPr>
          <p:nvPr userDrawn="1">
            <p:custDataLst>
              <p:tags r:id="rId2"/>
            </p:custDataLst>
          </p:nvPr>
        </p:nvSpPr>
        <p:spPr bwMode="auto">
          <a:xfrm rot="16200000">
            <a:off x="7398545" y="5253831"/>
            <a:ext cx="3078162" cy="263525"/>
          </a:xfrm>
          <a:prstGeom prst="rect">
            <a:avLst/>
          </a:prstGeom>
          <a:noFill/>
          <a:ln w="9525">
            <a:noFill/>
            <a:miter lim="800000"/>
            <a:headEnd/>
            <a:tailEnd/>
          </a:ln>
          <a:effectLst/>
        </p:spPr>
        <p:txBody>
          <a:bodyPr lIns="92051" tIns="46026" rIns="92051" bIns="46026"/>
          <a:lstStyle/>
          <a:p>
            <a:pPr defTabSz="912667" eaLnBrk="0" hangingPunct="0">
              <a:defRPr/>
            </a:pPr>
            <a:fld id="{9B75A3E3-8F15-AE4B-89EE-228A89967302}" type="slidenum">
              <a:rPr lang="en-US" sz="2000" i="1">
                <a:effectLst>
                  <a:outerShdw blurRad="38100" dist="38100" dir="2700000" algn="tl">
                    <a:srgbClr val="DDDDDD"/>
                  </a:outerShdw>
                </a:effectLst>
                <a:latin typeface="Courier New" charset="0"/>
                <a:ea typeface="ＭＳ Ｐゴシック" charset="-128"/>
                <a:cs typeface="ＭＳ Ｐゴシック" charset="-128"/>
              </a:rPr>
              <a:pPr defTabSz="912667" eaLnBrk="0" hangingPunct="0">
                <a:defRPr/>
              </a:pPr>
              <a:t>‹#›</a:t>
            </a:fld>
            <a:r>
              <a:rPr lang="en-US">
                <a:solidFill>
                  <a:srgbClr val="808080"/>
                </a:solidFill>
                <a:ea typeface="ＭＳ Ｐゴシック" charset="-128"/>
                <a:cs typeface="ＭＳ Ｐゴシック" charset="-128"/>
              </a:rPr>
              <a:t> - </a:t>
            </a:r>
            <a:r>
              <a:rPr lang="en-US" sz="1100">
                <a:solidFill>
                  <a:srgbClr val="969696"/>
                </a:solidFill>
                <a:ea typeface="ＭＳ Ｐゴシック" charset="-128"/>
                <a:cs typeface="ＭＳ Ｐゴシック" charset="-128"/>
              </a:rPr>
              <a:t>Lectures.GersteinLab.org</a:t>
            </a:r>
            <a:r>
              <a:rPr lang="en-US" sz="600" b="0">
                <a:solidFill>
                  <a:srgbClr val="808080"/>
                </a:solidFill>
                <a:ea typeface="ＭＳ Ｐゴシック" charset="-128"/>
                <a:cs typeface="ＭＳ Ｐゴシック" charset="-128"/>
              </a:rPr>
              <a:t> </a:t>
            </a:r>
            <a:r>
              <a:rPr lang="en-US" sz="500" b="0">
                <a:ea typeface="ＭＳ Ｐゴシック" charset="-128"/>
                <a:cs typeface="ＭＳ Ｐゴシック" charset="-128"/>
              </a:rPr>
              <a:t>(c) '09</a:t>
            </a:r>
          </a:p>
        </p:txBody>
      </p:sp>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526092227"/>
      </p:ext>
    </p:extLst>
  </p:cSld>
  <p:clrMapOvr>
    <a:masterClrMapping/>
  </p:clrMapOvr>
  <p:transition xmlns:p14="http://schemas.microsoft.com/office/powerpoint/2010/main"/>
</p:sldLayout>
</file>

<file path=ppt/slideLayouts/slideLayout2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5" name="Rectangle 5"/>
          <p:cNvSpPr>
            <a:spLocks noChangeArrowheads="1"/>
          </p:cNvSpPr>
          <p:nvPr>
            <p:custDataLst>
              <p:tags r:id="rId1"/>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60" tIns="46031" rIns="92060" bIns="46031"/>
          <a:lstStyle/>
          <a:p>
            <a:pPr algn="ctr" eaLnBrk="0" hangingPunct="0"/>
            <a:r>
              <a:rPr lang="en-US" sz="700" b="0">
                <a:solidFill>
                  <a:schemeClr val="bg1"/>
                </a:solidFill>
              </a:rPr>
              <a:t>Do not reproduce without permission</a:t>
            </a:r>
          </a:p>
        </p:txBody>
      </p:sp>
      <p:sp>
        <p:nvSpPr>
          <p:cNvPr id="6" name="Rectangle 5"/>
          <p:cNvSpPr>
            <a:spLocks noChangeArrowheads="1"/>
          </p:cNvSpPr>
          <p:nvPr userDrawn="1">
            <p:custDataLst>
              <p:tags r:id="rId2"/>
            </p:custDataLst>
          </p:nvPr>
        </p:nvSpPr>
        <p:spPr bwMode="auto">
          <a:xfrm rot="16200000">
            <a:off x="7398545" y="5253831"/>
            <a:ext cx="3078162" cy="263525"/>
          </a:xfrm>
          <a:prstGeom prst="rect">
            <a:avLst/>
          </a:prstGeom>
          <a:noFill/>
          <a:ln w="9525">
            <a:noFill/>
            <a:miter lim="800000"/>
            <a:headEnd/>
            <a:tailEnd/>
          </a:ln>
          <a:effectLst/>
        </p:spPr>
        <p:txBody>
          <a:bodyPr lIns="92051" tIns="46026" rIns="92051" bIns="46026"/>
          <a:lstStyle/>
          <a:p>
            <a:pPr defTabSz="912667" eaLnBrk="0" hangingPunct="0">
              <a:defRPr/>
            </a:pPr>
            <a:fld id="{F3CBFEFE-329B-A441-998E-4188C63DD6A5}" type="slidenum">
              <a:rPr lang="en-US" sz="2000" i="1">
                <a:effectLst>
                  <a:outerShdw blurRad="38100" dist="38100" dir="2700000" algn="tl">
                    <a:srgbClr val="DDDDDD"/>
                  </a:outerShdw>
                </a:effectLst>
                <a:latin typeface="Courier New" charset="0"/>
                <a:ea typeface="ＭＳ Ｐゴシック" charset="-128"/>
                <a:cs typeface="ＭＳ Ｐゴシック" charset="-128"/>
              </a:rPr>
              <a:pPr defTabSz="912667" eaLnBrk="0" hangingPunct="0">
                <a:defRPr/>
              </a:pPr>
              <a:t>‹#›</a:t>
            </a:fld>
            <a:r>
              <a:rPr lang="en-US">
                <a:solidFill>
                  <a:srgbClr val="808080"/>
                </a:solidFill>
                <a:ea typeface="ＭＳ Ｐゴシック" charset="-128"/>
                <a:cs typeface="ＭＳ Ｐゴシック" charset="-128"/>
              </a:rPr>
              <a:t> - </a:t>
            </a:r>
            <a:r>
              <a:rPr lang="en-US" sz="1100">
                <a:solidFill>
                  <a:srgbClr val="969696"/>
                </a:solidFill>
                <a:ea typeface="ＭＳ Ｐゴシック" charset="-128"/>
                <a:cs typeface="ＭＳ Ｐゴシック" charset="-128"/>
              </a:rPr>
              <a:t>Lectures.GersteinLab.org</a:t>
            </a:r>
            <a:r>
              <a:rPr lang="en-US" sz="600" b="0">
                <a:solidFill>
                  <a:srgbClr val="808080"/>
                </a:solidFill>
                <a:ea typeface="ＭＳ Ｐゴシック" charset="-128"/>
                <a:cs typeface="ＭＳ Ｐゴシック" charset="-128"/>
              </a:rPr>
              <a:t> </a:t>
            </a:r>
            <a:r>
              <a:rPr lang="en-US" sz="500" b="0">
                <a:ea typeface="ＭＳ Ｐゴシック" charset="-128"/>
                <a:cs typeface="ＭＳ Ｐゴシック" charset="-128"/>
              </a:rPr>
              <a:t>(c) '09</a:t>
            </a:r>
          </a:p>
        </p:txBody>
      </p:sp>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27" indent="0">
              <a:buNone/>
              <a:defRPr sz="1200"/>
            </a:lvl2pPr>
            <a:lvl3pPr marL="914254" indent="0">
              <a:buNone/>
              <a:defRPr sz="1000"/>
            </a:lvl3pPr>
            <a:lvl4pPr marL="1371381" indent="0">
              <a:buNone/>
              <a:defRPr sz="900"/>
            </a:lvl4pPr>
            <a:lvl5pPr marL="1828507" indent="0">
              <a:buNone/>
              <a:defRPr sz="900"/>
            </a:lvl5pPr>
            <a:lvl6pPr marL="2285634" indent="0">
              <a:buNone/>
              <a:defRPr sz="900"/>
            </a:lvl6pPr>
            <a:lvl7pPr marL="2742761" indent="0">
              <a:buNone/>
              <a:defRPr sz="900"/>
            </a:lvl7pPr>
            <a:lvl8pPr marL="3199888" indent="0">
              <a:buNone/>
              <a:defRPr sz="900"/>
            </a:lvl8pPr>
            <a:lvl9pPr marL="3657015" indent="0">
              <a:buNone/>
              <a:defRPr sz="900"/>
            </a:lvl9pPr>
          </a:lstStyle>
          <a:p>
            <a:pPr lvl="0"/>
            <a:r>
              <a:rPr lang="en-US" smtClean="0"/>
              <a:t>Click to edit Master text styles</a:t>
            </a:r>
          </a:p>
        </p:txBody>
      </p:sp>
    </p:spTree>
    <p:extLst>
      <p:ext uri="{BB962C8B-B14F-4D97-AF65-F5344CB8AC3E}">
        <p14:creationId xmlns:p14="http://schemas.microsoft.com/office/powerpoint/2010/main" val="2841054492"/>
      </p:ext>
    </p:extLst>
  </p:cSld>
  <p:clrMapOvr>
    <a:masterClrMapping/>
  </p:clrMapOvr>
  <p:transition xmlns:p14="http://schemas.microsoft.com/office/powerpoint/2010/main"/>
</p:sldLayout>
</file>

<file path=ppt/slideLayouts/slideLayout2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Rectangle 5"/>
          <p:cNvSpPr>
            <a:spLocks noChangeArrowheads="1"/>
          </p:cNvSpPr>
          <p:nvPr>
            <p:custDataLst>
              <p:tags r:id="rId1"/>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60" tIns="46031" rIns="92060" bIns="46031"/>
          <a:lstStyle/>
          <a:p>
            <a:pPr algn="ctr" eaLnBrk="0" hangingPunct="0"/>
            <a:r>
              <a:rPr lang="en-US" sz="700" b="0">
                <a:solidFill>
                  <a:schemeClr val="bg1"/>
                </a:solidFill>
              </a:rPr>
              <a:t>Do not reproduce without permission</a:t>
            </a:r>
          </a:p>
        </p:txBody>
      </p:sp>
      <p:sp>
        <p:nvSpPr>
          <p:cNvPr id="6" name="Rectangle 5"/>
          <p:cNvSpPr>
            <a:spLocks noChangeArrowheads="1"/>
          </p:cNvSpPr>
          <p:nvPr userDrawn="1">
            <p:custDataLst>
              <p:tags r:id="rId2"/>
            </p:custDataLst>
          </p:nvPr>
        </p:nvSpPr>
        <p:spPr bwMode="auto">
          <a:xfrm rot="16200000">
            <a:off x="7398545" y="5253831"/>
            <a:ext cx="3078162" cy="263525"/>
          </a:xfrm>
          <a:prstGeom prst="rect">
            <a:avLst/>
          </a:prstGeom>
          <a:noFill/>
          <a:ln w="9525">
            <a:noFill/>
            <a:miter lim="800000"/>
            <a:headEnd/>
            <a:tailEnd/>
          </a:ln>
          <a:effectLst/>
        </p:spPr>
        <p:txBody>
          <a:bodyPr lIns="92051" tIns="46026" rIns="92051" bIns="46026"/>
          <a:lstStyle/>
          <a:p>
            <a:pPr defTabSz="912667" eaLnBrk="0" hangingPunct="0">
              <a:defRPr/>
            </a:pPr>
            <a:fld id="{D022EAD3-3E1A-B749-A555-81E49ABABDF3}" type="slidenum">
              <a:rPr lang="en-US" sz="2000" i="1">
                <a:effectLst>
                  <a:outerShdw blurRad="38100" dist="38100" dir="2700000" algn="tl">
                    <a:srgbClr val="DDDDDD"/>
                  </a:outerShdw>
                </a:effectLst>
                <a:latin typeface="Courier New" charset="0"/>
                <a:ea typeface="ＭＳ Ｐゴシック" charset="-128"/>
                <a:cs typeface="ＭＳ Ｐゴシック" charset="-128"/>
              </a:rPr>
              <a:pPr defTabSz="912667" eaLnBrk="0" hangingPunct="0">
                <a:defRPr/>
              </a:pPr>
              <a:t>‹#›</a:t>
            </a:fld>
            <a:r>
              <a:rPr lang="en-US">
                <a:solidFill>
                  <a:srgbClr val="808080"/>
                </a:solidFill>
                <a:ea typeface="ＭＳ Ｐゴシック" charset="-128"/>
                <a:cs typeface="ＭＳ Ｐゴシック" charset="-128"/>
              </a:rPr>
              <a:t> - </a:t>
            </a:r>
            <a:r>
              <a:rPr lang="en-US" sz="1100">
                <a:solidFill>
                  <a:srgbClr val="969696"/>
                </a:solidFill>
                <a:ea typeface="ＭＳ Ｐゴシック" charset="-128"/>
                <a:cs typeface="ＭＳ Ｐゴシック" charset="-128"/>
              </a:rPr>
              <a:t>Lectures.GersteinLab.org</a:t>
            </a:r>
            <a:r>
              <a:rPr lang="en-US" sz="600" b="0">
                <a:solidFill>
                  <a:srgbClr val="808080"/>
                </a:solidFill>
                <a:ea typeface="ＭＳ Ｐゴシック" charset="-128"/>
                <a:cs typeface="ＭＳ Ｐゴシック" charset="-128"/>
              </a:rPr>
              <a:t> </a:t>
            </a:r>
            <a:r>
              <a:rPr lang="en-US" sz="500" b="0">
                <a:ea typeface="ＭＳ Ｐゴシック" charset="-128"/>
                <a:cs typeface="ＭＳ Ｐゴシック" charset="-128"/>
              </a:rPr>
              <a:t>(c) '09</a:t>
            </a:r>
          </a:p>
        </p:txBody>
      </p:sp>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27" indent="0">
              <a:buNone/>
              <a:defRPr sz="2800"/>
            </a:lvl2pPr>
            <a:lvl3pPr marL="914254" indent="0">
              <a:buNone/>
              <a:defRPr sz="2400"/>
            </a:lvl3pPr>
            <a:lvl4pPr marL="1371381" indent="0">
              <a:buNone/>
              <a:defRPr sz="2000"/>
            </a:lvl4pPr>
            <a:lvl5pPr marL="1828507" indent="0">
              <a:buNone/>
              <a:defRPr sz="2000"/>
            </a:lvl5pPr>
            <a:lvl6pPr marL="2285634" indent="0">
              <a:buNone/>
              <a:defRPr sz="2000"/>
            </a:lvl6pPr>
            <a:lvl7pPr marL="2742761" indent="0">
              <a:buNone/>
              <a:defRPr sz="2000"/>
            </a:lvl7pPr>
            <a:lvl8pPr marL="3199888" indent="0">
              <a:buNone/>
              <a:defRPr sz="2000"/>
            </a:lvl8pPr>
            <a:lvl9pPr marL="3657015"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27" indent="0">
              <a:buNone/>
              <a:defRPr sz="1200"/>
            </a:lvl2pPr>
            <a:lvl3pPr marL="914254" indent="0">
              <a:buNone/>
              <a:defRPr sz="1000"/>
            </a:lvl3pPr>
            <a:lvl4pPr marL="1371381" indent="0">
              <a:buNone/>
              <a:defRPr sz="900"/>
            </a:lvl4pPr>
            <a:lvl5pPr marL="1828507" indent="0">
              <a:buNone/>
              <a:defRPr sz="900"/>
            </a:lvl5pPr>
            <a:lvl6pPr marL="2285634" indent="0">
              <a:buNone/>
              <a:defRPr sz="900"/>
            </a:lvl6pPr>
            <a:lvl7pPr marL="2742761" indent="0">
              <a:buNone/>
              <a:defRPr sz="900"/>
            </a:lvl7pPr>
            <a:lvl8pPr marL="3199888" indent="0">
              <a:buNone/>
              <a:defRPr sz="900"/>
            </a:lvl8pPr>
            <a:lvl9pPr marL="3657015" indent="0">
              <a:buNone/>
              <a:defRPr sz="900"/>
            </a:lvl9pPr>
          </a:lstStyle>
          <a:p>
            <a:pPr lvl="0"/>
            <a:r>
              <a:rPr lang="en-US" smtClean="0"/>
              <a:t>Click to edit Master text styles</a:t>
            </a:r>
          </a:p>
        </p:txBody>
      </p:sp>
    </p:spTree>
    <p:extLst>
      <p:ext uri="{BB962C8B-B14F-4D97-AF65-F5344CB8AC3E}">
        <p14:creationId xmlns:p14="http://schemas.microsoft.com/office/powerpoint/2010/main" val="3963612593"/>
      </p:ext>
    </p:extLst>
  </p:cSld>
  <p:clrMapOvr>
    <a:masterClrMapping/>
  </p:clrMapOvr>
  <p:transition xmlns:p14="http://schemas.microsoft.com/office/powerpoint/2010/main"/>
</p:sldLayout>
</file>

<file path=ppt/slideLayouts/slideLayout2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27" indent="0" algn="ctr">
              <a:buNone/>
              <a:defRPr/>
            </a:lvl2pPr>
            <a:lvl3pPr marL="914254" indent="0" algn="ctr">
              <a:buNone/>
              <a:defRPr/>
            </a:lvl3pPr>
            <a:lvl4pPr marL="1371381" indent="0" algn="ctr">
              <a:buNone/>
              <a:defRPr/>
            </a:lvl4pPr>
            <a:lvl5pPr marL="1828507" indent="0" algn="ctr">
              <a:buNone/>
              <a:defRPr/>
            </a:lvl5pPr>
            <a:lvl6pPr marL="2285634" indent="0" algn="ctr">
              <a:buNone/>
              <a:defRPr/>
            </a:lvl6pPr>
            <a:lvl7pPr marL="2742761" indent="0" algn="ctr">
              <a:buNone/>
              <a:defRPr/>
            </a:lvl7pPr>
            <a:lvl8pPr marL="3199888" indent="0" algn="ctr">
              <a:buNone/>
              <a:defRPr/>
            </a:lvl8pPr>
            <a:lvl9pPr marL="3657015"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20495642"/>
      </p:ext>
    </p:extLst>
  </p:cSld>
  <p:clrMapOvr>
    <a:masterClrMapping/>
  </p:clrMapOvr>
  <p:transition xmlns:p14="http://schemas.microsoft.com/office/powerpoint/2010/main"/>
</p:sldLayout>
</file>

<file path=ppt/slideLayouts/slideLayout2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95164562"/>
      </p:ext>
    </p:extLst>
  </p:cSld>
  <p:clrMapOvr>
    <a:masterClrMapping/>
  </p:clrMapOvr>
  <p:transition xmlns:p14="http://schemas.microsoft.com/office/powerpoint/2010/main"/>
</p:sldLayout>
</file>

<file path=ppt/slideLayouts/slideLayout2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27" indent="0">
              <a:buNone/>
              <a:defRPr sz="1800"/>
            </a:lvl2pPr>
            <a:lvl3pPr marL="914254" indent="0">
              <a:buNone/>
              <a:defRPr sz="1600"/>
            </a:lvl3pPr>
            <a:lvl4pPr marL="1371381" indent="0">
              <a:buNone/>
              <a:defRPr sz="1400"/>
            </a:lvl4pPr>
            <a:lvl5pPr marL="1828507" indent="0">
              <a:buNone/>
              <a:defRPr sz="1400"/>
            </a:lvl5pPr>
            <a:lvl6pPr marL="2285634" indent="0">
              <a:buNone/>
              <a:defRPr sz="1400"/>
            </a:lvl6pPr>
            <a:lvl7pPr marL="2742761" indent="0">
              <a:buNone/>
              <a:defRPr sz="1400"/>
            </a:lvl7pPr>
            <a:lvl8pPr marL="3199888" indent="0">
              <a:buNone/>
              <a:defRPr sz="1400"/>
            </a:lvl8pPr>
            <a:lvl9pPr marL="3657015" indent="0">
              <a:buNone/>
              <a:defRPr sz="1400"/>
            </a:lvl9pPr>
          </a:lstStyle>
          <a:p>
            <a:pPr lvl="0"/>
            <a:r>
              <a:rPr lang="en-US" smtClean="0"/>
              <a:t>Click to edit Master text styles</a:t>
            </a:r>
          </a:p>
        </p:txBody>
      </p:sp>
    </p:spTree>
    <p:extLst>
      <p:ext uri="{BB962C8B-B14F-4D97-AF65-F5344CB8AC3E}">
        <p14:creationId xmlns:p14="http://schemas.microsoft.com/office/powerpoint/2010/main" val="4260576115"/>
      </p:ext>
    </p:extLst>
  </p:cSld>
  <p:clrMapOvr>
    <a:masterClrMapping/>
  </p:clrMapOvr>
  <p:transition xmlns:p14="http://schemas.microsoft.com/office/powerpoint/2010/main"/>
</p:sldLayout>
</file>

<file path=ppt/slideLayouts/slideLayout2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47133522"/>
      </p:ext>
    </p:extLst>
  </p:cSld>
  <p:clrMapOvr>
    <a:masterClrMapping/>
  </p:clrMapOvr>
  <p:transition xmlns:p14="http://schemas.microsoft.com/office/powerpoint/2010/main"/>
</p:sldLayout>
</file>

<file path=ppt/slideLayouts/slideLayout2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27" indent="0">
              <a:buNone/>
              <a:defRPr sz="2000" b="1"/>
            </a:lvl2pPr>
            <a:lvl3pPr marL="914254" indent="0">
              <a:buNone/>
              <a:defRPr sz="1800" b="1"/>
            </a:lvl3pPr>
            <a:lvl4pPr marL="1371381" indent="0">
              <a:buNone/>
              <a:defRPr sz="1600" b="1"/>
            </a:lvl4pPr>
            <a:lvl5pPr marL="1828507" indent="0">
              <a:buNone/>
              <a:defRPr sz="1600" b="1"/>
            </a:lvl5pPr>
            <a:lvl6pPr marL="2285634" indent="0">
              <a:buNone/>
              <a:defRPr sz="1600" b="1"/>
            </a:lvl6pPr>
            <a:lvl7pPr marL="2742761" indent="0">
              <a:buNone/>
              <a:defRPr sz="1600" b="1"/>
            </a:lvl7pPr>
            <a:lvl8pPr marL="3199888" indent="0">
              <a:buNone/>
              <a:defRPr sz="1600" b="1"/>
            </a:lvl8pPr>
            <a:lvl9pPr marL="365701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127" indent="0">
              <a:buNone/>
              <a:defRPr sz="2000" b="1"/>
            </a:lvl2pPr>
            <a:lvl3pPr marL="914254" indent="0">
              <a:buNone/>
              <a:defRPr sz="1800" b="1"/>
            </a:lvl3pPr>
            <a:lvl4pPr marL="1371381" indent="0">
              <a:buNone/>
              <a:defRPr sz="1600" b="1"/>
            </a:lvl4pPr>
            <a:lvl5pPr marL="1828507" indent="0">
              <a:buNone/>
              <a:defRPr sz="1600" b="1"/>
            </a:lvl5pPr>
            <a:lvl6pPr marL="2285634" indent="0">
              <a:buNone/>
              <a:defRPr sz="1600" b="1"/>
            </a:lvl6pPr>
            <a:lvl7pPr marL="2742761" indent="0">
              <a:buNone/>
              <a:defRPr sz="1600" b="1"/>
            </a:lvl7pPr>
            <a:lvl8pPr marL="3199888" indent="0">
              <a:buNone/>
              <a:defRPr sz="1600" b="1"/>
            </a:lvl8pPr>
            <a:lvl9pPr marL="365701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14545313"/>
      </p:ext>
    </p:extLst>
  </p:cSld>
  <p:clrMapOvr>
    <a:masterClrMapping/>
  </p:clrMapOvr>
  <p:transition xmlns:p14="http://schemas.microsoft.com/office/powerpoint/2010/main"/>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custDataLst>
              <p:tags r:id="rId1"/>
            </p:custDataLst>
          </p:nvPr>
        </p:nvSpPr>
        <p:spPr/>
        <p:txBody>
          <a:bodyPr/>
          <a:lstStyle>
            <a:lvl1pPr>
              <a:defRPr/>
            </a:lvl1pPr>
          </a:lstStyle>
          <a:p>
            <a:pPr>
              <a:defRPr/>
            </a:pPr>
            <a:fld id="{3D9330CB-1AC3-8E42-99E9-243A00A428F0}" type="datetime1">
              <a:rPr lang="en-US"/>
              <a:pPr>
                <a:defRPr/>
              </a:pPr>
              <a:t>5/25/15</a:t>
            </a:fld>
            <a:endParaRPr lang="en-US"/>
          </a:p>
        </p:txBody>
      </p:sp>
      <p:sp>
        <p:nvSpPr>
          <p:cNvPr id="6"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7" name="Slide Number Placeholder 5"/>
          <p:cNvSpPr>
            <a:spLocks noGrp="1"/>
          </p:cNvSpPr>
          <p:nvPr>
            <p:ph type="sldNum" sz="quarter" idx="12"/>
            <p:custDataLst>
              <p:tags r:id="rId3"/>
            </p:custDataLst>
          </p:nvPr>
        </p:nvSpPr>
        <p:spPr/>
        <p:txBody>
          <a:bodyPr/>
          <a:lstStyle>
            <a:lvl1pPr>
              <a:defRPr/>
            </a:lvl1pPr>
          </a:lstStyle>
          <a:p>
            <a:pPr>
              <a:defRPr/>
            </a:pPr>
            <a:fld id="{0C2F43F7-B597-BD4E-8268-825CCC52EB7D}" type="slidenum">
              <a:rPr lang="en-US"/>
              <a:pPr>
                <a:defRPr/>
              </a:pPr>
              <a:t>‹#›</a:t>
            </a:fld>
            <a:endParaRPr lang="en-US"/>
          </a:p>
        </p:txBody>
      </p:sp>
    </p:spTree>
    <p:extLst>
      <p:ext uri="{BB962C8B-B14F-4D97-AF65-F5344CB8AC3E}">
        <p14:creationId xmlns:p14="http://schemas.microsoft.com/office/powerpoint/2010/main" val="1778601406"/>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07168294"/>
      </p:ext>
    </p:extLst>
  </p:cSld>
  <p:clrMapOvr>
    <a:masterClrMapping/>
  </p:clrMapOvr>
  <p:transition xmlns:p14="http://schemas.microsoft.com/office/powerpoint/2010/main"/>
</p:sldLayout>
</file>

<file path=ppt/slideLayouts/slideLayout2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2099856"/>
      </p:ext>
    </p:extLst>
  </p:cSld>
  <p:clrMapOvr>
    <a:masterClrMapping/>
  </p:clrMapOvr>
  <p:transition xmlns:p14="http://schemas.microsoft.com/office/powerpoint/2010/main"/>
</p:sldLayout>
</file>

<file path=ppt/slideLayouts/slideLayout2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27" indent="0">
              <a:buNone/>
              <a:defRPr sz="1200"/>
            </a:lvl2pPr>
            <a:lvl3pPr marL="914254" indent="0">
              <a:buNone/>
              <a:defRPr sz="1000"/>
            </a:lvl3pPr>
            <a:lvl4pPr marL="1371381" indent="0">
              <a:buNone/>
              <a:defRPr sz="900"/>
            </a:lvl4pPr>
            <a:lvl5pPr marL="1828507" indent="0">
              <a:buNone/>
              <a:defRPr sz="900"/>
            </a:lvl5pPr>
            <a:lvl6pPr marL="2285634" indent="0">
              <a:buNone/>
              <a:defRPr sz="900"/>
            </a:lvl6pPr>
            <a:lvl7pPr marL="2742761" indent="0">
              <a:buNone/>
              <a:defRPr sz="900"/>
            </a:lvl7pPr>
            <a:lvl8pPr marL="3199888" indent="0">
              <a:buNone/>
              <a:defRPr sz="900"/>
            </a:lvl8pPr>
            <a:lvl9pPr marL="3657015" indent="0">
              <a:buNone/>
              <a:defRPr sz="900"/>
            </a:lvl9pPr>
          </a:lstStyle>
          <a:p>
            <a:pPr lvl="0"/>
            <a:r>
              <a:rPr lang="en-US" smtClean="0"/>
              <a:t>Click to edit Master text styles</a:t>
            </a:r>
          </a:p>
        </p:txBody>
      </p:sp>
    </p:spTree>
    <p:extLst>
      <p:ext uri="{BB962C8B-B14F-4D97-AF65-F5344CB8AC3E}">
        <p14:creationId xmlns:p14="http://schemas.microsoft.com/office/powerpoint/2010/main" val="788003685"/>
      </p:ext>
    </p:extLst>
  </p:cSld>
  <p:clrMapOvr>
    <a:masterClrMapping/>
  </p:clrMapOvr>
  <p:transition xmlns:p14="http://schemas.microsoft.com/office/powerpoint/2010/main"/>
</p:sldLayout>
</file>

<file path=ppt/slideLayouts/slideLayout2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27" indent="0">
              <a:buNone/>
              <a:defRPr sz="2800"/>
            </a:lvl2pPr>
            <a:lvl3pPr marL="914254" indent="0">
              <a:buNone/>
              <a:defRPr sz="2400"/>
            </a:lvl3pPr>
            <a:lvl4pPr marL="1371381" indent="0">
              <a:buNone/>
              <a:defRPr sz="2000"/>
            </a:lvl4pPr>
            <a:lvl5pPr marL="1828507" indent="0">
              <a:buNone/>
              <a:defRPr sz="2000"/>
            </a:lvl5pPr>
            <a:lvl6pPr marL="2285634" indent="0">
              <a:buNone/>
              <a:defRPr sz="2000"/>
            </a:lvl6pPr>
            <a:lvl7pPr marL="2742761" indent="0">
              <a:buNone/>
              <a:defRPr sz="2000"/>
            </a:lvl7pPr>
            <a:lvl8pPr marL="3199888" indent="0">
              <a:buNone/>
              <a:defRPr sz="2000"/>
            </a:lvl8pPr>
            <a:lvl9pPr marL="3657015"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27" indent="0">
              <a:buNone/>
              <a:defRPr sz="1200"/>
            </a:lvl2pPr>
            <a:lvl3pPr marL="914254" indent="0">
              <a:buNone/>
              <a:defRPr sz="1000"/>
            </a:lvl3pPr>
            <a:lvl4pPr marL="1371381" indent="0">
              <a:buNone/>
              <a:defRPr sz="900"/>
            </a:lvl4pPr>
            <a:lvl5pPr marL="1828507" indent="0">
              <a:buNone/>
              <a:defRPr sz="900"/>
            </a:lvl5pPr>
            <a:lvl6pPr marL="2285634" indent="0">
              <a:buNone/>
              <a:defRPr sz="900"/>
            </a:lvl6pPr>
            <a:lvl7pPr marL="2742761" indent="0">
              <a:buNone/>
              <a:defRPr sz="900"/>
            </a:lvl7pPr>
            <a:lvl8pPr marL="3199888" indent="0">
              <a:buNone/>
              <a:defRPr sz="900"/>
            </a:lvl8pPr>
            <a:lvl9pPr marL="3657015" indent="0">
              <a:buNone/>
              <a:defRPr sz="900"/>
            </a:lvl9pPr>
          </a:lstStyle>
          <a:p>
            <a:pPr lvl="0"/>
            <a:r>
              <a:rPr lang="en-US" smtClean="0"/>
              <a:t>Click to edit Master text styles</a:t>
            </a:r>
          </a:p>
        </p:txBody>
      </p:sp>
    </p:spTree>
    <p:extLst>
      <p:ext uri="{BB962C8B-B14F-4D97-AF65-F5344CB8AC3E}">
        <p14:creationId xmlns:p14="http://schemas.microsoft.com/office/powerpoint/2010/main" val="333183082"/>
      </p:ext>
    </p:extLst>
  </p:cSld>
  <p:clrMapOvr>
    <a:masterClrMapping/>
  </p:clrMapOvr>
  <p:transition xmlns:p14="http://schemas.microsoft.com/office/powerpoint/2010/main"/>
</p:sldLayout>
</file>

<file path=ppt/slideLayouts/slideLayout2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sz="quarter" idx="10"/>
            <p:custDataLst>
              <p:tags r:id="rId1"/>
            </p:custDataLst>
          </p:nvPr>
        </p:nvSpPr>
        <p:spPr>
          <a:ln/>
        </p:spPr>
        <p:txBody>
          <a:bodyPr/>
          <a:lstStyle>
            <a:lvl1pPr>
              <a:defRPr/>
            </a:lvl1pPr>
          </a:lstStyle>
          <a:p>
            <a:pPr>
              <a:defRPr/>
            </a:pPr>
            <a:fld id="{01E9795D-700A-BF45-A077-9332BFA5DE22}" type="slidenum">
              <a:rPr lang="en-US"/>
              <a:pPr>
                <a:defRPr/>
              </a:pPr>
              <a:t>‹#›</a:t>
            </a:fld>
            <a:r>
              <a:rPr lang="en-US"/>
              <a:t>   (c) Mark Gerstein, 2002, Yale, bioinfo.mbb.yale.edu</a:t>
            </a:r>
          </a:p>
        </p:txBody>
      </p:sp>
    </p:spTree>
    <p:extLst>
      <p:ext uri="{BB962C8B-B14F-4D97-AF65-F5344CB8AC3E}">
        <p14:creationId xmlns:p14="http://schemas.microsoft.com/office/powerpoint/2010/main" val="138699329"/>
      </p:ext>
    </p:extLst>
  </p:cSld>
  <p:clrMapOvr>
    <a:masterClrMapping/>
  </p:clrMapOvr>
  <p:transition xmlns:p14="http://schemas.microsoft.com/office/powerpoint/2010/main"/>
</p:sldLayout>
</file>

<file path=ppt/slideLayouts/slideLayout2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sz="quarter" idx="10"/>
            <p:custDataLst>
              <p:tags r:id="rId1"/>
            </p:custDataLst>
          </p:nvPr>
        </p:nvSpPr>
        <p:spPr>
          <a:ln/>
        </p:spPr>
        <p:txBody>
          <a:bodyPr/>
          <a:lstStyle>
            <a:lvl1pPr>
              <a:defRPr/>
            </a:lvl1pPr>
          </a:lstStyle>
          <a:p>
            <a:pPr>
              <a:defRPr/>
            </a:pPr>
            <a:fld id="{2EF3849F-EA71-D042-AE0E-D4C2FF68653C}" type="slidenum">
              <a:rPr lang="en-US"/>
              <a:pPr>
                <a:defRPr/>
              </a:pPr>
              <a:t>‹#›</a:t>
            </a:fld>
            <a:r>
              <a:rPr lang="en-US"/>
              <a:t>   (c) Mark Gerstein, 2002, Yale, bioinfo.mbb.yale.edu</a:t>
            </a:r>
          </a:p>
        </p:txBody>
      </p:sp>
    </p:spTree>
    <p:extLst>
      <p:ext uri="{BB962C8B-B14F-4D97-AF65-F5344CB8AC3E}">
        <p14:creationId xmlns:p14="http://schemas.microsoft.com/office/powerpoint/2010/main" val="2704533184"/>
      </p:ext>
    </p:extLst>
  </p:cSld>
  <p:clrMapOvr>
    <a:masterClrMapping/>
  </p:clrMapOvr>
  <p:transition xmlns:p14="http://schemas.microsoft.com/office/powerpoint/2010/main"/>
</p:sldLayout>
</file>

<file path=ppt/slideLayouts/slideLayout22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22431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22431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376739"/>
            <a:ext cx="3810000" cy="22431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376739"/>
            <a:ext cx="3810000" cy="22431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sldNum" sz="quarter" idx="10"/>
            <p:custDataLst>
              <p:tags r:id="rId1"/>
            </p:custDataLst>
          </p:nvPr>
        </p:nvSpPr>
        <p:spPr>
          <a:ln/>
        </p:spPr>
        <p:txBody>
          <a:bodyPr/>
          <a:lstStyle>
            <a:lvl1pPr>
              <a:defRPr/>
            </a:lvl1pPr>
          </a:lstStyle>
          <a:p>
            <a:pPr>
              <a:defRPr/>
            </a:pPr>
            <a:fld id="{B492553F-E77C-564E-937A-EAB7779529DD}" type="slidenum">
              <a:rPr lang="en-US"/>
              <a:pPr>
                <a:defRPr/>
              </a:pPr>
              <a:t>‹#›</a:t>
            </a:fld>
            <a:r>
              <a:rPr lang="en-US"/>
              <a:t>   (c) Mark Gerstein, 2002, Yale, bioinfo.mbb.yale.edu</a:t>
            </a:r>
          </a:p>
        </p:txBody>
      </p:sp>
    </p:spTree>
    <p:extLst>
      <p:ext uri="{BB962C8B-B14F-4D97-AF65-F5344CB8AC3E}">
        <p14:creationId xmlns:p14="http://schemas.microsoft.com/office/powerpoint/2010/main" val="1453888756"/>
      </p:ext>
    </p:extLst>
  </p:cSld>
  <p:clrMapOvr>
    <a:masterClrMapping/>
  </p:clrMapOvr>
  <p:transition xmlns:p14="http://schemas.microsoft.com/office/powerpoint/2010/main"/>
</p:sldLayout>
</file>

<file path=ppt/slideLayouts/slideLayout2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27" indent="0" algn="ctr">
              <a:buNone/>
              <a:defRPr/>
            </a:lvl2pPr>
            <a:lvl3pPr marL="914254" indent="0" algn="ctr">
              <a:buNone/>
              <a:defRPr/>
            </a:lvl3pPr>
            <a:lvl4pPr marL="1371381" indent="0" algn="ctr">
              <a:buNone/>
              <a:defRPr/>
            </a:lvl4pPr>
            <a:lvl5pPr marL="1828507" indent="0" algn="ctr">
              <a:buNone/>
              <a:defRPr/>
            </a:lvl5pPr>
            <a:lvl6pPr marL="2285634" indent="0" algn="ctr">
              <a:buNone/>
              <a:defRPr/>
            </a:lvl6pPr>
            <a:lvl7pPr marL="2742761" indent="0" algn="ctr">
              <a:buNone/>
              <a:defRPr/>
            </a:lvl7pPr>
            <a:lvl8pPr marL="3199888" indent="0" algn="ctr">
              <a:buNone/>
              <a:defRPr/>
            </a:lvl8pPr>
            <a:lvl9pPr marL="3657015" indent="0" algn="ctr">
              <a:buNone/>
              <a:defRPr/>
            </a:lvl9pPr>
          </a:lstStyle>
          <a:p>
            <a:r>
              <a:rPr lang="en-US" smtClean="0"/>
              <a:t>Click to edit Master subtitle style</a:t>
            </a:r>
            <a:endParaRPr lang="en-US"/>
          </a:p>
        </p:txBody>
      </p:sp>
      <p:sp>
        <p:nvSpPr>
          <p:cNvPr id="4" name="Rectangle 4"/>
          <p:cNvSpPr>
            <a:spLocks noGrp="1" noChangeArrowheads="1"/>
          </p:cNvSpPr>
          <p:nvPr>
            <p:ph type="sldNum" sz="quarter" idx="10"/>
            <p:custDataLst>
              <p:tags r:id="rId1"/>
            </p:custDataLst>
          </p:nvPr>
        </p:nvSpPr>
        <p:spPr>
          <a:ln/>
        </p:spPr>
        <p:txBody>
          <a:bodyPr/>
          <a:lstStyle>
            <a:lvl1pPr>
              <a:defRPr/>
            </a:lvl1pPr>
          </a:lstStyle>
          <a:p>
            <a:pPr>
              <a:defRPr/>
            </a:pPr>
            <a:fld id="{15177C37-8760-804A-AC34-AF250ABEE387}"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3420012383"/>
      </p:ext>
    </p:extLst>
  </p:cSld>
  <p:clrMapOvr>
    <a:masterClrMapping/>
  </p:clrMapOvr>
  <p:transition xmlns:p14="http://schemas.microsoft.com/office/powerpoint/2010/main"/>
</p:sldLayout>
</file>

<file path=ppt/slideLayouts/slideLayout2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sz="quarter" idx="10"/>
            <p:custDataLst>
              <p:tags r:id="rId1"/>
            </p:custDataLst>
          </p:nvPr>
        </p:nvSpPr>
        <p:spPr>
          <a:ln/>
        </p:spPr>
        <p:txBody>
          <a:bodyPr/>
          <a:lstStyle>
            <a:lvl1pPr>
              <a:defRPr/>
            </a:lvl1pPr>
          </a:lstStyle>
          <a:p>
            <a:pPr>
              <a:defRPr/>
            </a:pPr>
            <a:fld id="{598C0754-658E-894B-B54C-81F98768E242}"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855814729"/>
      </p:ext>
    </p:extLst>
  </p:cSld>
  <p:clrMapOvr>
    <a:masterClrMapping/>
  </p:clrMapOvr>
  <p:transition xmlns:p14="http://schemas.microsoft.com/office/powerpoint/2010/main"/>
</p:sldLayout>
</file>

<file path=ppt/slideLayouts/slideLayout2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27" indent="0">
              <a:buNone/>
              <a:defRPr sz="1800"/>
            </a:lvl2pPr>
            <a:lvl3pPr marL="914254" indent="0">
              <a:buNone/>
              <a:defRPr sz="1600"/>
            </a:lvl3pPr>
            <a:lvl4pPr marL="1371381" indent="0">
              <a:buNone/>
              <a:defRPr sz="1400"/>
            </a:lvl4pPr>
            <a:lvl5pPr marL="1828507" indent="0">
              <a:buNone/>
              <a:defRPr sz="1400"/>
            </a:lvl5pPr>
            <a:lvl6pPr marL="2285634" indent="0">
              <a:buNone/>
              <a:defRPr sz="1400"/>
            </a:lvl6pPr>
            <a:lvl7pPr marL="2742761" indent="0">
              <a:buNone/>
              <a:defRPr sz="1400"/>
            </a:lvl7pPr>
            <a:lvl8pPr marL="3199888" indent="0">
              <a:buNone/>
              <a:defRPr sz="1400"/>
            </a:lvl8pPr>
            <a:lvl9pPr marL="3657015" indent="0">
              <a:buNone/>
              <a:defRPr sz="1400"/>
            </a:lvl9pPr>
          </a:lstStyle>
          <a:p>
            <a:pPr lvl="0"/>
            <a:r>
              <a:rPr lang="en-US" smtClean="0"/>
              <a:t>Click to edit Master text styles</a:t>
            </a:r>
          </a:p>
        </p:txBody>
      </p:sp>
      <p:sp>
        <p:nvSpPr>
          <p:cNvPr id="4" name="Rectangle 4"/>
          <p:cNvSpPr>
            <a:spLocks noGrp="1" noChangeArrowheads="1"/>
          </p:cNvSpPr>
          <p:nvPr>
            <p:ph type="sldNum" sz="quarter" idx="10"/>
            <p:custDataLst>
              <p:tags r:id="rId1"/>
            </p:custDataLst>
          </p:nvPr>
        </p:nvSpPr>
        <p:spPr>
          <a:ln/>
        </p:spPr>
        <p:txBody>
          <a:bodyPr/>
          <a:lstStyle>
            <a:lvl1pPr>
              <a:defRPr/>
            </a:lvl1pPr>
          </a:lstStyle>
          <a:p>
            <a:pPr>
              <a:defRPr/>
            </a:pPr>
            <a:fld id="{5001B6DA-D105-DD47-BAAD-81A8FAB912FC}"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3264875522"/>
      </p:ext>
    </p:extLst>
  </p:cSld>
  <p:clrMapOvr>
    <a:masterClrMapping/>
  </p:clrMapOvr>
  <p:transition xmlns:p14="http://schemas.microsoft.com/office/powerpoint/2010/main"/>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custDataLst>
              <p:tags r:id="rId1"/>
            </p:custDataLst>
          </p:nvPr>
        </p:nvSpPr>
        <p:spPr/>
        <p:txBody>
          <a:bodyPr/>
          <a:lstStyle>
            <a:lvl1pPr>
              <a:defRPr/>
            </a:lvl1pPr>
          </a:lstStyle>
          <a:p>
            <a:pPr>
              <a:defRPr/>
            </a:pPr>
            <a:fld id="{8F5A46C2-FE23-6D4C-849B-5BA83F20E678}" type="datetime1">
              <a:rPr lang="en-US"/>
              <a:pPr>
                <a:defRPr/>
              </a:pPr>
              <a:t>5/25/15</a:t>
            </a:fld>
            <a:endParaRPr lang="en-US"/>
          </a:p>
        </p:txBody>
      </p:sp>
      <p:sp>
        <p:nvSpPr>
          <p:cNvPr id="6"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7" name="Slide Number Placeholder 5"/>
          <p:cNvSpPr>
            <a:spLocks noGrp="1"/>
          </p:cNvSpPr>
          <p:nvPr>
            <p:ph type="sldNum" sz="quarter" idx="12"/>
            <p:custDataLst>
              <p:tags r:id="rId3"/>
            </p:custDataLst>
          </p:nvPr>
        </p:nvSpPr>
        <p:spPr/>
        <p:txBody>
          <a:bodyPr/>
          <a:lstStyle>
            <a:lvl1pPr>
              <a:defRPr/>
            </a:lvl1pPr>
          </a:lstStyle>
          <a:p>
            <a:pPr>
              <a:defRPr/>
            </a:pPr>
            <a:fld id="{3659D69F-F26E-0E49-9818-739F9BCED394}" type="slidenum">
              <a:rPr lang="en-US"/>
              <a:pPr>
                <a:defRPr/>
              </a:pPr>
              <a:t>‹#›</a:t>
            </a:fld>
            <a:endParaRPr lang="en-US"/>
          </a:p>
        </p:txBody>
      </p:sp>
    </p:spTree>
    <p:extLst>
      <p:ext uri="{BB962C8B-B14F-4D97-AF65-F5344CB8AC3E}">
        <p14:creationId xmlns:p14="http://schemas.microsoft.com/office/powerpoint/2010/main" val="791630556"/>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sldNum" sz="quarter" idx="10"/>
            <p:custDataLst>
              <p:tags r:id="rId1"/>
            </p:custDataLst>
          </p:nvPr>
        </p:nvSpPr>
        <p:spPr>
          <a:ln/>
        </p:spPr>
        <p:txBody>
          <a:bodyPr/>
          <a:lstStyle>
            <a:lvl1pPr>
              <a:defRPr/>
            </a:lvl1pPr>
          </a:lstStyle>
          <a:p>
            <a:pPr>
              <a:defRPr/>
            </a:pPr>
            <a:fld id="{4F85FB31-53DE-EE4C-8496-BD0B75508F88}"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981757953"/>
      </p:ext>
    </p:extLst>
  </p:cSld>
  <p:clrMapOvr>
    <a:masterClrMapping/>
  </p:clrMapOvr>
  <p:transition xmlns:p14="http://schemas.microsoft.com/office/powerpoint/2010/main"/>
</p:sldLayout>
</file>

<file path=ppt/slideLayouts/slideLayout2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27" indent="0">
              <a:buNone/>
              <a:defRPr sz="2000" b="1"/>
            </a:lvl2pPr>
            <a:lvl3pPr marL="914254" indent="0">
              <a:buNone/>
              <a:defRPr sz="1800" b="1"/>
            </a:lvl3pPr>
            <a:lvl4pPr marL="1371381" indent="0">
              <a:buNone/>
              <a:defRPr sz="1600" b="1"/>
            </a:lvl4pPr>
            <a:lvl5pPr marL="1828507" indent="0">
              <a:buNone/>
              <a:defRPr sz="1600" b="1"/>
            </a:lvl5pPr>
            <a:lvl6pPr marL="2285634" indent="0">
              <a:buNone/>
              <a:defRPr sz="1600" b="1"/>
            </a:lvl6pPr>
            <a:lvl7pPr marL="2742761" indent="0">
              <a:buNone/>
              <a:defRPr sz="1600" b="1"/>
            </a:lvl7pPr>
            <a:lvl8pPr marL="3199888" indent="0">
              <a:buNone/>
              <a:defRPr sz="1600" b="1"/>
            </a:lvl8pPr>
            <a:lvl9pPr marL="365701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127" indent="0">
              <a:buNone/>
              <a:defRPr sz="2000" b="1"/>
            </a:lvl2pPr>
            <a:lvl3pPr marL="914254" indent="0">
              <a:buNone/>
              <a:defRPr sz="1800" b="1"/>
            </a:lvl3pPr>
            <a:lvl4pPr marL="1371381" indent="0">
              <a:buNone/>
              <a:defRPr sz="1600" b="1"/>
            </a:lvl4pPr>
            <a:lvl5pPr marL="1828507" indent="0">
              <a:buNone/>
              <a:defRPr sz="1600" b="1"/>
            </a:lvl5pPr>
            <a:lvl6pPr marL="2285634" indent="0">
              <a:buNone/>
              <a:defRPr sz="1600" b="1"/>
            </a:lvl6pPr>
            <a:lvl7pPr marL="2742761" indent="0">
              <a:buNone/>
              <a:defRPr sz="1600" b="1"/>
            </a:lvl7pPr>
            <a:lvl8pPr marL="3199888" indent="0">
              <a:buNone/>
              <a:defRPr sz="1600" b="1"/>
            </a:lvl8pPr>
            <a:lvl9pPr marL="365701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sldNum" sz="quarter" idx="10"/>
            <p:custDataLst>
              <p:tags r:id="rId1"/>
            </p:custDataLst>
          </p:nvPr>
        </p:nvSpPr>
        <p:spPr>
          <a:ln/>
        </p:spPr>
        <p:txBody>
          <a:bodyPr/>
          <a:lstStyle>
            <a:lvl1pPr>
              <a:defRPr/>
            </a:lvl1pPr>
          </a:lstStyle>
          <a:p>
            <a:pPr>
              <a:defRPr/>
            </a:pPr>
            <a:fld id="{CF440896-6B6B-E546-BAB2-4B2AD4EFEA52}"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2741367111"/>
      </p:ext>
    </p:extLst>
  </p:cSld>
  <p:clrMapOvr>
    <a:masterClrMapping/>
  </p:clrMapOvr>
  <p:transition xmlns:p14="http://schemas.microsoft.com/office/powerpoint/2010/main"/>
</p:sldLayout>
</file>

<file path=ppt/slideLayouts/slideLayout2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sldNum" sz="quarter" idx="10"/>
            <p:custDataLst>
              <p:tags r:id="rId1"/>
            </p:custDataLst>
          </p:nvPr>
        </p:nvSpPr>
        <p:spPr>
          <a:ln/>
        </p:spPr>
        <p:txBody>
          <a:bodyPr/>
          <a:lstStyle>
            <a:lvl1pPr>
              <a:defRPr/>
            </a:lvl1pPr>
          </a:lstStyle>
          <a:p>
            <a:pPr>
              <a:defRPr/>
            </a:pPr>
            <a:fld id="{5F8B6326-5C32-1C47-BFD7-7D71457837F8}"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3094575205"/>
      </p:ext>
    </p:extLst>
  </p:cSld>
  <p:clrMapOvr>
    <a:masterClrMapping/>
  </p:clrMapOvr>
  <p:transition xmlns:p14="http://schemas.microsoft.com/office/powerpoint/2010/main"/>
</p:sldLayout>
</file>

<file path=ppt/slideLayouts/slideLayout2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sldNum" sz="quarter" idx="10"/>
            <p:custDataLst>
              <p:tags r:id="rId1"/>
            </p:custDataLst>
          </p:nvPr>
        </p:nvSpPr>
        <p:spPr>
          <a:ln/>
        </p:spPr>
        <p:txBody>
          <a:bodyPr/>
          <a:lstStyle>
            <a:lvl1pPr>
              <a:defRPr/>
            </a:lvl1pPr>
          </a:lstStyle>
          <a:p>
            <a:pPr>
              <a:defRPr/>
            </a:pPr>
            <a:fld id="{5A2A80B4-472F-6348-B4B0-9E7976605F7E}"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916837935"/>
      </p:ext>
    </p:extLst>
  </p:cSld>
  <p:clrMapOvr>
    <a:masterClrMapping/>
  </p:clrMapOvr>
  <p:transition xmlns:p14="http://schemas.microsoft.com/office/powerpoint/2010/main"/>
</p:sldLayout>
</file>

<file path=ppt/slideLayouts/slideLayout2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27" indent="0">
              <a:buNone/>
              <a:defRPr sz="1200"/>
            </a:lvl2pPr>
            <a:lvl3pPr marL="914254" indent="0">
              <a:buNone/>
              <a:defRPr sz="1000"/>
            </a:lvl3pPr>
            <a:lvl4pPr marL="1371381" indent="0">
              <a:buNone/>
              <a:defRPr sz="900"/>
            </a:lvl4pPr>
            <a:lvl5pPr marL="1828507" indent="0">
              <a:buNone/>
              <a:defRPr sz="900"/>
            </a:lvl5pPr>
            <a:lvl6pPr marL="2285634" indent="0">
              <a:buNone/>
              <a:defRPr sz="900"/>
            </a:lvl6pPr>
            <a:lvl7pPr marL="2742761" indent="0">
              <a:buNone/>
              <a:defRPr sz="900"/>
            </a:lvl7pPr>
            <a:lvl8pPr marL="3199888" indent="0">
              <a:buNone/>
              <a:defRPr sz="900"/>
            </a:lvl8pPr>
            <a:lvl9pPr marL="3657015" indent="0">
              <a:buNone/>
              <a:defRPr sz="900"/>
            </a:lvl9pPr>
          </a:lstStyle>
          <a:p>
            <a:pPr lvl="0"/>
            <a:r>
              <a:rPr lang="en-US" smtClean="0"/>
              <a:t>Click to edit Master text styles</a:t>
            </a:r>
          </a:p>
        </p:txBody>
      </p:sp>
      <p:sp>
        <p:nvSpPr>
          <p:cNvPr id="5" name="Rectangle 4"/>
          <p:cNvSpPr>
            <a:spLocks noGrp="1" noChangeArrowheads="1"/>
          </p:cNvSpPr>
          <p:nvPr>
            <p:ph type="sldNum" sz="quarter" idx="10"/>
            <p:custDataLst>
              <p:tags r:id="rId1"/>
            </p:custDataLst>
          </p:nvPr>
        </p:nvSpPr>
        <p:spPr>
          <a:ln/>
        </p:spPr>
        <p:txBody>
          <a:bodyPr/>
          <a:lstStyle>
            <a:lvl1pPr>
              <a:defRPr/>
            </a:lvl1pPr>
          </a:lstStyle>
          <a:p>
            <a:pPr>
              <a:defRPr/>
            </a:pPr>
            <a:fld id="{A9D59F24-3F63-2B4C-B8D1-1DE79C891CFB}"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3140280854"/>
      </p:ext>
    </p:extLst>
  </p:cSld>
  <p:clrMapOvr>
    <a:masterClrMapping/>
  </p:clrMapOvr>
  <p:transition xmlns:p14="http://schemas.microsoft.com/office/powerpoint/2010/main"/>
</p:sldLayout>
</file>

<file path=ppt/slideLayouts/slideLayout2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27" indent="0">
              <a:buNone/>
              <a:defRPr sz="2800"/>
            </a:lvl2pPr>
            <a:lvl3pPr marL="914254" indent="0">
              <a:buNone/>
              <a:defRPr sz="2400"/>
            </a:lvl3pPr>
            <a:lvl4pPr marL="1371381" indent="0">
              <a:buNone/>
              <a:defRPr sz="2000"/>
            </a:lvl4pPr>
            <a:lvl5pPr marL="1828507" indent="0">
              <a:buNone/>
              <a:defRPr sz="2000"/>
            </a:lvl5pPr>
            <a:lvl6pPr marL="2285634" indent="0">
              <a:buNone/>
              <a:defRPr sz="2000"/>
            </a:lvl6pPr>
            <a:lvl7pPr marL="2742761" indent="0">
              <a:buNone/>
              <a:defRPr sz="2000"/>
            </a:lvl7pPr>
            <a:lvl8pPr marL="3199888" indent="0">
              <a:buNone/>
              <a:defRPr sz="2000"/>
            </a:lvl8pPr>
            <a:lvl9pPr marL="3657015"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27" indent="0">
              <a:buNone/>
              <a:defRPr sz="1200"/>
            </a:lvl2pPr>
            <a:lvl3pPr marL="914254" indent="0">
              <a:buNone/>
              <a:defRPr sz="1000"/>
            </a:lvl3pPr>
            <a:lvl4pPr marL="1371381" indent="0">
              <a:buNone/>
              <a:defRPr sz="900"/>
            </a:lvl4pPr>
            <a:lvl5pPr marL="1828507" indent="0">
              <a:buNone/>
              <a:defRPr sz="900"/>
            </a:lvl5pPr>
            <a:lvl6pPr marL="2285634" indent="0">
              <a:buNone/>
              <a:defRPr sz="900"/>
            </a:lvl6pPr>
            <a:lvl7pPr marL="2742761" indent="0">
              <a:buNone/>
              <a:defRPr sz="900"/>
            </a:lvl7pPr>
            <a:lvl8pPr marL="3199888" indent="0">
              <a:buNone/>
              <a:defRPr sz="900"/>
            </a:lvl8pPr>
            <a:lvl9pPr marL="3657015" indent="0">
              <a:buNone/>
              <a:defRPr sz="900"/>
            </a:lvl9pPr>
          </a:lstStyle>
          <a:p>
            <a:pPr lvl="0"/>
            <a:r>
              <a:rPr lang="en-US" smtClean="0"/>
              <a:t>Click to edit Master text styles</a:t>
            </a:r>
          </a:p>
        </p:txBody>
      </p:sp>
      <p:sp>
        <p:nvSpPr>
          <p:cNvPr id="5" name="Rectangle 4"/>
          <p:cNvSpPr>
            <a:spLocks noGrp="1" noChangeArrowheads="1"/>
          </p:cNvSpPr>
          <p:nvPr>
            <p:ph type="sldNum" sz="quarter" idx="10"/>
            <p:custDataLst>
              <p:tags r:id="rId1"/>
            </p:custDataLst>
          </p:nvPr>
        </p:nvSpPr>
        <p:spPr>
          <a:ln/>
        </p:spPr>
        <p:txBody>
          <a:bodyPr/>
          <a:lstStyle>
            <a:lvl1pPr>
              <a:defRPr/>
            </a:lvl1pPr>
          </a:lstStyle>
          <a:p>
            <a:pPr>
              <a:defRPr/>
            </a:pPr>
            <a:fld id="{623F46A6-67D2-7E49-833D-7BB06711D079}"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4153438002"/>
      </p:ext>
    </p:extLst>
  </p:cSld>
  <p:clrMapOvr>
    <a:masterClrMapping/>
  </p:clrMapOvr>
  <p:transition xmlns:p14="http://schemas.microsoft.com/office/powerpoint/2010/main"/>
</p:sldLayout>
</file>

<file path=ppt/slideLayouts/slideLayout2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sz="quarter" idx="10"/>
            <p:custDataLst>
              <p:tags r:id="rId1"/>
            </p:custDataLst>
          </p:nvPr>
        </p:nvSpPr>
        <p:spPr>
          <a:ln/>
        </p:spPr>
        <p:txBody>
          <a:bodyPr/>
          <a:lstStyle>
            <a:lvl1pPr>
              <a:defRPr/>
            </a:lvl1pPr>
          </a:lstStyle>
          <a:p>
            <a:pPr>
              <a:defRPr/>
            </a:pPr>
            <a:fld id="{E2C1B65A-647C-A649-9B1A-AD82CF5EC001}"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3811649745"/>
      </p:ext>
    </p:extLst>
  </p:cSld>
  <p:clrMapOvr>
    <a:masterClrMapping/>
  </p:clrMapOvr>
  <p:transition xmlns:p14="http://schemas.microsoft.com/office/powerpoint/2010/main"/>
</p:sldLayout>
</file>

<file path=ppt/slideLayouts/slideLayout2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sz="quarter" idx="10"/>
            <p:custDataLst>
              <p:tags r:id="rId1"/>
            </p:custDataLst>
          </p:nvPr>
        </p:nvSpPr>
        <p:spPr>
          <a:ln/>
        </p:spPr>
        <p:txBody>
          <a:bodyPr/>
          <a:lstStyle>
            <a:lvl1pPr>
              <a:defRPr/>
            </a:lvl1pPr>
          </a:lstStyle>
          <a:p>
            <a:pPr>
              <a:defRPr/>
            </a:pPr>
            <a:fld id="{361027DB-A952-C247-ABC3-991633B94302}"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2580248201"/>
      </p:ext>
    </p:extLst>
  </p:cSld>
  <p:clrMapOvr>
    <a:masterClrMapping/>
  </p:clrMapOvr>
  <p:transition xmlns:p14="http://schemas.microsoft.com/office/powerpoint/2010/main"/>
</p:sldLayout>
</file>

<file path=ppt/slideLayouts/slideLayout2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27" indent="0" algn="ctr">
              <a:buNone/>
              <a:defRPr/>
            </a:lvl2pPr>
            <a:lvl3pPr marL="914254" indent="0" algn="ctr">
              <a:buNone/>
              <a:defRPr/>
            </a:lvl3pPr>
            <a:lvl4pPr marL="1371381" indent="0" algn="ctr">
              <a:buNone/>
              <a:defRPr/>
            </a:lvl4pPr>
            <a:lvl5pPr marL="1828507" indent="0" algn="ctr">
              <a:buNone/>
              <a:defRPr/>
            </a:lvl5pPr>
            <a:lvl6pPr marL="2285634" indent="0" algn="ctr">
              <a:buNone/>
              <a:defRPr/>
            </a:lvl6pPr>
            <a:lvl7pPr marL="2742761" indent="0" algn="ctr">
              <a:buNone/>
              <a:defRPr/>
            </a:lvl7pPr>
            <a:lvl8pPr marL="3199888" indent="0" algn="ctr">
              <a:buNone/>
              <a:defRPr/>
            </a:lvl8pPr>
            <a:lvl9pPr marL="3657015"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612238802"/>
      </p:ext>
    </p:extLst>
  </p:cSld>
  <p:clrMapOvr>
    <a:masterClrMapping/>
  </p:clrMapOvr>
  <p:transition xmlns:p14="http://schemas.microsoft.com/office/powerpoint/2010/main"/>
</p:sldLayout>
</file>

<file path=ppt/slideLayouts/slideLayout2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27" indent="0">
              <a:buNone/>
              <a:defRPr sz="1800"/>
            </a:lvl2pPr>
            <a:lvl3pPr marL="914254" indent="0">
              <a:buNone/>
              <a:defRPr sz="1600"/>
            </a:lvl3pPr>
            <a:lvl4pPr marL="1371381" indent="0">
              <a:buNone/>
              <a:defRPr sz="1400"/>
            </a:lvl4pPr>
            <a:lvl5pPr marL="1828507" indent="0">
              <a:buNone/>
              <a:defRPr sz="1400"/>
            </a:lvl5pPr>
            <a:lvl6pPr marL="2285634" indent="0">
              <a:buNone/>
              <a:defRPr sz="1400"/>
            </a:lvl6pPr>
            <a:lvl7pPr marL="2742761" indent="0">
              <a:buNone/>
              <a:defRPr sz="1400"/>
            </a:lvl7pPr>
            <a:lvl8pPr marL="3199888" indent="0">
              <a:buNone/>
              <a:defRPr sz="1400"/>
            </a:lvl8pPr>
            <a:lvl9pPr marL="3657015" indent="0">
              <a:buNone/>
              <a:defRPr sz="1400"/>
            </a:lvl9pPr>
          </a:lstStyle>
          <a:p>
            <a:pPr lvl="0"/>
            <a:r>
              <a:rPr lang="en-US" smtClean="0"/>
              <a:t>Click to edit Master text styles</a:t>
            </a:r>
          </a:p>
        </p:txBody>
      </p:sp>
    </p:spTree>
    <p:extLst>
      <p:ext uri="{BB962C8B-B14F-4D97-AF65-F5344CB8AC3E}">
        <p14:creationId xmlns:p14="http://schemas.microsoft.com/office/powerpoint/2010/main" val="2376096341"/>
      </p:ext>
    </p:extLst>
  </p:cSld>
  <p:clrMapOvr>
    <a:masterClrMapping/>
  </p:clrMapOvr>
  <p:transition xmlns:p14="http://schemas.microsoft.com/office/powerpoint/2010/main"/>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custDataLst>
              <p:tags r:id="rId1"/>
            </p:custDataLst>
          </p:nvPr>
        </p:nvSpPr>
        <p:spPr/>
        <p:txBody>
          <a:bodyPr/>
          <a:lstStyle>
            <a:lvl1pPr>
              <a:defRPr/>
            </a:lvl1pPr>
          </a:lstStyle>
          <a:p>
            <a:pPr>
              <a:defRPr/>
            </a:pPr>
            <a:fld id="{7A42B947-F1E1-884E-87CA-3086D579460A}" type="datetime1">
              <a:rPr lang="en-US"/>
              <a:pPr>
                <a:defRPr/>
              </a:pPr>
              <a:t>5/25/15</a:t>
            </a:fld>
            <a:endParaRPr lang="en-US"/>
          </a:p>
        </p:txBody>
      </p:sp>
      <p:sp>
        <p:nvSpPr>
          <p:cNvPr id="5"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a:defRPr/>
            </a:lvl1pPr>
          </a:lstStyle>
          <a:p>
            <a:pPr>
              <a:defRPr/>
            </a:pPr>
            <a:fld id="{7981D0A6-DEBE-FA43-8F67-318C84E6412B}" type="slidenum">
              <a:rPr lang="en-US"/>
              <a:pPr>
                <a:defRPr/>
              </a:pPr>
              <a:t>‹#›</a:t>
            </a:fld>
            <a:endParaRPr lang="en-US"/>
          </a:p>
        </p:txBody>
      </p:sp>
    </p:spTree>
    <p:extLst>
      <p:ext uri="{BB962C8B-B14F-4D97-AF65-F5344CB8AC3E}">
        <p14:creationId xmlns:p14="http://schemas.microsoft.com/office/powerpoint/2010/main" val="1104630726"/>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17644198"/>
      </p:ext>
    </p:extLst>
  </p:cSld>
  <p:clrMapOvr>
    <a:masterClrMapping/>
  </p:clrMapOvr>
  <p:transition xmlns:p14="http://schemas.microsoft.com/office/powerpoint/2010/main"/>
</p:sldLayout>
</file>

<file path=ppt/slideLayouts/slideLayout2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27" indent="0">
              <a:buNone/>
              <a:defRPr sz="2000" b="1"/>
            </a:lvl2pPr>
            <a:lvl3pPr marL="914254" indent="0">
              <a:buNone/>
              <a:defRPr sz="1800" b="1"/>
            </a:lvl3pPr>
            <a:lvl4pPr marL="1371381" indent="0">
              <a:buNone/>
              <a:defRPr sz="1600" b="1"/>
            </a:lvl4pPr>
            <a:lvl5pPr marL="1828507" indent="0">
              <a:buNone/>
              <a:defRPr sz="1600" b="1"/>
            </a:lvl5pPr>
            <a:lvl6pPr marL="2285634" indent="0">
              <a:buNone/>
              <a:defRPr sz="1600" b="1"/>
            </a:lvl6pPr>
            <a:lvl7pPr marL="2742761" indent="0">
              <a:buNone/>
              <a:defRPr sz="1600" b="1"/>
            </a:lvl7pPr>
            <a:lvl8pPr marL="3199888" indent="0">
              <a:buNone/>
              <a:defRPr sz="1600" b="1"/>
            </a:lvl8pPr>
            <a:lvl9pPr marL="365701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127" indent="0">
              <a:buNone/>
              <a:defRPr sz="2000" b="1"/>
            </a:lvl2pPr>
            <a:lvl3pPr marL="914254" indent="0">
              <a:buNone/>
              <a:defRPr sz="1800" b="1"/>
            </a:lvl3pPr>
            <a:lvl4pPr marL="1371381" indent="0">
              <a:buNone/>
              <a:defRPr sz="1600" b="1"/>
            </a:lvl4pPr>
            <a:lvl5pPr marL="1828507" indent="0">
              <a:buNone/>
              <a:defRPr sz="1600" b="1"/>
            </a:lvl5pPr>
            <a:lvl6pPr marL="2285634" indent="0">
              <a:buNone/>
              <a:defRPr sz="1600" b="1"/>
            </a:lvl6pPr>
            <a:lvl7pPr marL="2742761" indent="0">
              <a:buNone/>
              <a:defRPr sz="1600" b="1"/>
            </a:lvl7pPr>
            <a:lvl8pPr marL="3199888" indent="0">
              <a:buNone/>
              <a:defRPr sz="1600" b="1"/>
            </a:lvl8pPr>
            <a:lvl9pPr marL="365701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6395103"/>
      </p:ext>
    </p:extLst>
  </p:cSld>
  <p:clrMapOvr>
    <a:masterClrMapping/>
  </p:clrMapOvr>
  <p:transition xmlns:p14="http://schemas.microsoft.com/office/powerpoint/2010/main"/>
</p:sldLayout>
</file>

<file path=ppt/slideLayouts/slideLayout2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419929988"/>
      </p:ext>
    </p:extLst>
  </p:cSld>
  <p:clrMapOvr>
    <a:masterClrMapping/>
  </p:clrMapOvr>
  <p:transition xmlns:p14="http://schemas.microsoft.com/office/powerpoint/2010/main"/>
</p:sldLayout>
</file>

<file path=ppt/slideLayouts/slideLayout2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3146501"/>
      </p:ext>
    </p:extLst>
  </p:cSld>
  <p:clrMapOvr>
    <a:masterClrMapping/>
  </p:clrMapOvr>
  <p:transition xmlns:p14="http://schemas.microsoft.com/office/powerpoint/2010/main"/>
</p:sldLayout>
</file>

<file path=ppt/slideLayouts/slideLayout2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27" indent="0">
              <a:buNone/>
              <a:defRPr sz="1200"/>
            </a:lvl2pPr>
            <a:lvl3pPr marL="914254" indent="0">
              <a:buNone/>
              <a:defRPr sz="1000"/>
            </a:lvl3pPr>
            <a:lvl4pPr marL="1371381" indent="0">
              <a:buNone/>
              <a:defRPr sz="900"/>
            </a:lvl4pPr>
            <a:lvl5pPr marL="1828507" indent="0">
              <a:buNone/>
              <a:defRPr sz="900"/>
            </a:lvl5pPr>
            <a:lvl6pPr marL="2285634" indent="0">
              <a:buNone/>
              <a:defRPr sz="900"/>
            </a:lvl6pPr>
            <a:lvl7pPr marL="2742761" indent="0">
              <a:buNone/>
              <a:defRPr sz="900"/>
            </a:lvl7pPr>
            <a:lvl8pPr marL="3199888" indent="0">
              <a:buNone/>
              <a:defRPr sz="900"/>
            </a:lvl8pPr>
            <a:lvl9pPr marL="3657015" indent="0">
              <a:buNone/>
              <a:defRPr sz="900"/>
            </a:lvl9pPr>
          </a:lstStyle>
          <a:p>
            <a:pPr lvl="0"/>
            <a:r>
              <a:rPr lang="en-US" smtClean="0"/>
              <a:t>Click to edit Master text styles</a:t>
            </a:r>
          </a:p>
        </p:txBody>
      </p:sp>
    </p:spTree>
    <p:extLst>
      <p:ext uri="{BB962C8B-B14F-4D97-AF65-F5344CB8AC3E}">
        <p14:creationId xmlns:p14="http://schemas.microsoft.com/office/powerpoint/2010/main" val="175622027"/>
      </p:ext>
    </p:extLst>
  </p:cSld>
  <p:clrMapOvr>
    <a:masterClrMapping/>
  </p:clrMapOvr>
  <p:transition xmlns:p14="http://schemas.microsoft.com/office/powerpoint/2010/main"/>
</p:sldLayout>
</file>

<file path=ppt/slideLayouts/slideLayout2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27" indent="0">
              <a:buNone/>
              <a:defRPr sz="2800"/>
            </a:lvl2pPr>
            <a:lvl3pPr marL="914254" indent="0">
              <a:buNone/>
              <a:defRPr sz="2400"/>
            </a:lvl3pPr>
            <a:lvl4pPr marL="1371381" indent="0">
              <a:buNone/>
              <a:defRPr sz="2000"/>
            </a:lvl4pPr>
            <a:lvl5pPr marL="1828507" indent="0">
              <a:buNone/>
              <a:defRPr sz="2000"/>
            </a:lvl5pPr>
            <a:lvl6pPr marL="2285634" indent="0">
              <a:buNone/>
              <a:defRPr sz="2000"/>
            </a:lvl6pPr>
            <a:lvl7pPr marL="2742761" indent="0">
              <a:buNone/>
              <a:defRPr sz="2000"/>
            </a:lvl7pPr>
            <a:lvl8pPr marL="3199888" indent="0">
              <a:buNone/>
              <a:defRPr sz="2000"/>
            </a:lvl8pPr>
            <a:lvl9pPr marL="3657015"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27" indent="0">
              <a:buNone/>
              <a:defRPr sz="1200"/>
            </a:lvl2pPr>
            <a:lvl3pPr marL="914254" indent="0">
              <a:buNone/>
              <a:defRPr sz="1000"/>
            </a:lvl3pPr>
            <a:lvl4pPr marL="1371381" indent="0">
              <a:buNone/>
              <a:defRPr sz="900"/>
            </a:lvl4pPr>
            <a:lvl5pPr marL="1828507" indent="0">
              <a:buNone/>
              <a:defRPr sz="900"/>
            </a:lvl5pPr>
            <a:lvl6pPr marL="2285634" indent="0">
              <a:buNone/>
              <a:defRPr sz="900"/>
            </a:lvl6pPr>
            <a:lvl7pPr marL="2742761" indent="0">
              <a:buNone/>
              <a:defRPr sz="900"/>
            </a:lvl7pPr>
            <a:lvl8pPr marL="3199888" indent="0">
              <a:buNone/>
              <a:defRPr sz="900"/>
            </a:lvl8pPr>
            <a:lvl9pPr marL="3657015" indent="0">
              <a:buNone/>
              <a:defRPr sz="900"/>
            </a:lvl9pPr>
          </a:lstStyle>
          <a:p>
            <a:pPr lvl="0"/>
            <a:r>
              <a:rPr lang="en-US" smtClean="0"/>
              <a:t>Click to edit Master text styles</a:t>
            </a:r>
          </a:p>
        </p:txBody>
      </p:sp>
    </p:spTree>
    <p:extLst>
      <p:ext uri="{BB962C8B-B14F-4D97-AF65-F5344CB8AC3E}">
        <p14:creationId xmlns:p14="http://schemas.microsoft.com/office/powerpoint/2010/main" val="3005839997"/>
      </p:ext>
    </p:extLst>
  </p:cSld>
  <p:clrMapOvr>
    <a:masterClrMapping/>
  </p:clrMapOvr>
  <p:transition xmlns:p14="http://schemas.microsoft.com/office/powerpoint/2010/main"/>
</p:sldLayout>
</file>

<file path=ppt/slideLayouts/slideLayout2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sz="quarter" idx="10"/>
            <p:custDataLst>
              <p:tags r:id="rId1"/>
            </p:custDataLst>
          </p:nvPr>
        </p:nvSpPr>
        <p:spPr>
          <a:ln/>
        </p:spPr>
        <p:txBody>
          <a:bodyPr/>
          <a:lstStyle>
            <a:lvl1pPr>
              <a:defRPr/>
            </a:lvl1pPr>
          </a:lstStyle>
          <a:p>
            <a:pPr>
              <a:defRPr/>
            </a:pPr>
            <a:fld id="{DD9661F0-99D0-344C-BAA5-A03336B83E19}" type="slidenum">
              <a:rPr lang="en-US"/>
              <a:pPr>
                <a:defRPr/>
              </a:pPr>
              <a:t>‹#›</a:t>
            </a:fld>
            <a:r>
              <a:rPr lang="en-US"/>
              <a:t>   (c) Mark Gerstein, 2002, Yale, bioinfo.mbb.yale.edu</a:t>
            </a:r>
          </a:p>
        </p:txBody>
      </p:sp>
    </p:spTree>
    <p:extLst>
      <p:ext uri="{BB962C8B-B14F-4D97-AF65-F5344CB8AC3E}">
        <p14:creationId xmlns:p14="http://schemas.microsoft.com/office/powerpoint/2010/main" val="1678675479"/>
      </p:ext>
    </p:extLst>
  </p:cSld>
  <p:clrMapOvr>
    <a:masterClrMapping/>
  </p:clrMapOvr>
  <p:transition xmlns:p14="http://schemas.microsoft.com/office/powerpoint/2010/main"/>
</p:sldLayout>
</file>

<file path=ppt/slideLayouts/slideLayout2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sz="quarter" idx="10"/>
            <p:custDataLst>
              <p:tags r:id="rId1"/>
            </p:custDataLst>
          </p:nvPr>
        </p:nvSpPr>
        <p:spPr>
          <a:ln/>
        </p:spPr>
        <p:txBody>
          <a:bodyPr/>
          <a:lstStyle>
            <a:lvl1pPr>
              <a:defRPr/>
            </a:lvl1pPr>
          </a:lstStyle>
          <a:p>
            <a:pPr>
              <a:defRPr/>
            </a:pPr>
            <a:fld id="{458F4FF8-070F-494A-8BE7-DA065E43BE3F}" type="slidenum">
              <a:rPr lang="en-US"/>
              <a:pPr>
                <a:defRPr/>
              </a:pPr>
              <a:t>‹#›</a:t>
            </a:fld>
            <a:r>
              <a:rPr lang="en-US"/>
              <a:t>   (c) Mark Gerstein, 2002, Yale, bioinfo.mbb.yale.edu</a:t>
            </a:r>
          </a:p>
        </p:txBody>
      </p:sp>
    </p:spTree>
    <p:extLst>
      <p:ext uri="{BB962C8B-B14F-4D97-AF65-F5344CB8AC3E}">
        <p14:creationId xmlns:p14="http://schemas.microsoft.com/office/powerpoint/2010/main" val="1999602795"/>
      </p:ext>
    </p:extLst>
  </p:cSld>
  <p:clrMapOvr>
    <a:masterClrMapping/>
  </p:clrMapOvr>
  <p:transition xmlns:p14="http://schemas.microsoft.com/office/powerpoint/2010/main"/>
</p:sldLayout>
</file>

<file path=ppt/slideLayouts/slideLayout24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22431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22431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376739"/>
            <a:ext cx="3810000" cy="22431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376739"/>
            <a:ext cx="3810000" cy="22431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sldNum" sz="quarter" idx="10"/>
            <p:custDataLst>
              <p:tags r:id="rId1"/>
            </p:custDataLst>
          </p:nvPr>
        </p:nvSpPr>
        <p:spPr>
          <a:ln/>
        </p:spPr>
        <p:txBody>
          <a:bodyPr/>
          <a:lstStyle>
            <a:lvl1pPr>
              <a:defRPr/>
            </a:lvl1pPr>
          </a:lstStyle>
          <a:p>
            <a:pPr>
              <a:defRPr/>
            </a:pPr>
            <a:fld id="{9229185D-4246-FD41-B2CC-920BE9867845}" type="slidenum">
              <a:rPr lang="en-US"/>
              <a:pPr>
                <a:defRPr/>
              </a:pPr>
              <a:t>‹#›</a:t>
            </a:fld>
            <a:r>
              <a:rPr lang="en-US"/>
              <a:t>   (c) Mark Gerstein, 2002, Yale, bioinfo.mbb.yale.edu</a:t>
            </a:r>
          </a:p>
        </p:txBody>
      </p:sp>
    </p:spTree>
    <p:extLst>
      <p:ext uri="{BB962C8B-B14F-4D97-AF65-F5344CB8AC3E}">
        <p14:creationId xmlns:p14="http://schemas.microsoft.com/office/powerpoint/2010/main" val="3092592141"/>
      </p:ext>
    </p:extLst>
  </p:cSld>
  <p:clrMapOvr>
    <a:masterClrMapping/>
  </p:clrMapOvr>
  <p:transition xmlns:p14="http://schemas.microsoft.com/office/powerpoint/2010/main"/>
</p:sldLayout>
</file>

<file path=ppt/slideLayouts/slideLayout2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127" indent="0" algn="ctr">
              <a:buNone/>
              <a:defRPr/>
            </a:lvl2pPr>
            <a:lvl3pPr marL="914254" indent="0" algn="ctr">
              <a:buNone/>
              <a:defRPr/>
            </a:lvl3pPr>
            <a:lvl4pPr marL="1371381" indent="0" algn="ctr">
              <a:buNone/>
              <a:defRPr/>
            </a:lvl4pPr>
            <a:lvl5pPr marL="1828507" indent="0" algn="ctr">
              <a:buNone/>
              <a:defRPr/>
            </a:lvl5pPr>
            <a:lvl6pPr marL="2285634" indent="0" algn="ctr">
              <a:buNone/>
              <a:defRPr/>
            </a:lvl6pPr>
            <a:lvl7pPr marL="2742761" indent="0" algn="ctr">
              <a:buNone/>
              <a:defRPr/>
            </a:lvl7pPr>
            <a:lvl8pPr marL="3199888" indent="0" algn="ctr">
              <a:buNone/>
              <a:defRPr/>
            </a:lvl8pPr>
            <a:lvl9pPr marL="3657015"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734720274"/>
      </p:ext>
    </p:extLst>
  </p:cSld>
  <p:clrMapOvr>
    <a:masterClrMapping/>
  </p:clrMapOvr>
  <p:transition xmlns:p14="http://schemas.microsoft.com/office/powerpoint/2010/main"/>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custDataLst>
              <p:tags r:id="rId1"/>
            </p:custDataLst>
          </p:nvPr>
        </p:nvSpPr>
        <p:spPr/>
        <p:txBody>
          <a:bodyPr/>
          <a:lstStyle>
            <a:lvl1pPr>
              <a:defRPr/>
            </a:lvl1pPr>
          </a:lstStyle>
          <a:p>
            <a:pPr>
              <a:defRPr/>
            </a:pPr>
            <a:fld id="{23E552AE-A2B6-7E43-B18C-FDFFA22F6FDE}" type="datetime1">
              <a:rPr lang="en-US"/>
              <a:pPr>
                <a:defRPr/>
              </a:pPr>
              <a:t>5/25/15</a:t>
            </a:fld>
            <a:endParaRPr lang="en-US"/>
          </a:p>
        </p:txBody>
      </p:sp>
      <p:sp>
        <p:nvSpPr>
          <p:cNvPr id="5"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a:defRPr/>
            </a:lvl1pPr>
          </a:lstStyle>
          <a:p>
            <a:pPr>
              <a:defRPr/>
            </a:pPr>
            <a:fld id="{6FEED0B4-028B-DA4B-BFE5-28361707B198}" type="slidenum">
              <a:rPr lang="en-US"/>
              <a:pPr>
                <a:defRPr/>
              </a:pPr>
              <a:t>‹#›</a:t>
            </a:fld>
            <a:endParaRPr lang="en-US"/>
          </a:p>
        </p:txBody>
      </p:sp>
    </p:spTree>
    <p:extLst>
      <p:ext uri="{BB962C8B-B14F-4D97-AF65-F5344CB8AC3E}">
        <p14:creationId xmlns:p14="http://schemas.microsoft.com/office/powerpoint/2010/main" val="2602814560"/>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44762614"/>
      </p:ext>
    </p:extLst>
  </p:cSld>
  <p:clrMapOvr>
    <a:masterClrMapping/>
  </p:clrMapOvr>
  <p:transition xmlns:p14="http://schemas.microsoft.com/office/powerpoint/2010/main"/>
</p:sldLayout>
</file>

<file path=ppt/slideLayouts/slideLayout2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27" indent="0">
              <a:buNone/>
              <a:defRPr sz="1800"/>
            </a:lvl2pPr>
            <a:lvl3pPr marL="914254" indent="0">
              <a:buNone/>
              <a:defRPr sz="1600"/>
            </a:lvl3pPr>
            <a:lvl4pPr marL="1371381" indent="0">
              <a:buNone/>
              <a:defRPr sz="1400"/>
            </a:lvl4pPr>
            <a:lvl5pPr marL="1828507" indent="0">
              <a:buNone/>
              <a:defRPr sz="1400"/>
            </a:lvl5pPr>
            <a:lvl6pPr marL="2285634" indent="0">
              <a:buNone/>
              <a:defRPr sz="1400"/>
            </a:lvl6pPr>
            <a:lvl7pPr marL="2742761" indent="0">
              <a:buNone/>
              <a:defRPr sz="1400"/>
            </a:lvl7pPr>
            <a:lvl8pPr marL="3199888" indent="0">
              <a:buNone/>
              <a:defRPr sz="1400"/>
            </a:lvl8pPr>
            <a:lvl9pPr marL="3657015" indent="0">
              <a:buNone/>
              <a:defRPr sz="1400"/>
            </a:lvl9pPr>
          </a:lstStyle>
          <a:p>
            <a:pPr lvl="0"/>
            <a:r>
              <a:rPr lang="en-US" smtClean="0"/>
              <a:t>Click to edit Master text styles</a:t>
            </a:r>
          </a:p>
        </p:txBody>
      </p:sp>
    </p:spTree>
    <p:extLst>
      <p:ext uri="{BB962C8B-B14F-4D97-AF65-F5344CB8AC3E}">
        <p14:creationId xmlns:p14="http://schemas.microsoft.com/office/powerpoint/2010/main" val="3562728723"/>
      </p:ext>
    </p:extLst>
  </p:cSld>
  <p:clrMapOvr>
    <a:masterClrMapping/>
  </p:clrMapOvr>
  <p:transition xmlns:p14="http://schemas.microsoft.com/office/powerpoint/2010/main"/>
</p:sldLayout>
</file>

<file path=ppt/slideLayouts/slideLayout2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97101840"/>
      </p:ext>
    </p:extLst>
  </p:cSld>
  <p:clrMapOvr>
    <a:masterClrMapping/>
  </p:clrMapOvr>
  <p:transition xmlns:p14="http://schemas.microsoft.com/office/powerpoint/2010/main"/>
</p:sldLayout>
</file>

<file path=ppt/slideLayouts/slideLayout2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27" indent="0">
              <a:buNone/>
              <a:defRPr sz="2000" b="1"/>
            </a:lvl2pPr>
            <a:lvl3pPr marL="914254" indent="0">
              <a:buNone/>
              <a:defRPr sz="1800" b="1"/>
            </a:lvl3pPr>
            <a:lvl4pPr marL="1371381" indent="0">
              <a:buNone/>
              <a:defRPr sz="1600" b="1"/>
            </a:lvl4pPr>
            <a:lvl5pPr marL="1828507" indent="0">
              <a:buNone/>
              <a:defRPr sz="1600" b="1"/>
            </a:lvl5pPr>
            <a:lvl6pPr marL="2285634" indent="0">
              <a:buNone/>
              <a:defRPr sz="1600" b="1"/>
            </a:lvl6pPr>
            <a:lvl7pPr marL="2742761" indent="0">
              <a:buNone/>
              <a:defRPr sz="1600" b="1"/>
            </a:lvl7pPr>
            <a:lvl8pPr marL="3199888" indent="0">
              <a:buNone/>
              <a:defRPr sz="1600" b="1"/>
            </a:lvl8pPr>
            <a:lvl9pPr marL="365701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127" indent="0">
              <a:buNone/>
              <a:defRPr sz="2000" b="1"/>
            </a:lvl2pPr>
            <a:lvl3pPr marL="914254" indent="0">
              <a:buNone/>
              <a:defRPr sz="1800" b="1"/>
            </a:lvl3pPr>
            <a:lvl4pPr marL="1371381" indent="0">
              <a:buNone/>
              <a:defRPr sz="1600" b="1"/>
            </a:lvl4pPr>
            <a:lvl5pPr marL="1828507" indent="0">
              <a:buNone/>
              <a:defRPr sz="1600" b="1"/>
            </a:lvl5pPr>
            <a:lvl6pPr marL="2285634" indent="0">
              <a:buNone/>
              <a:defRPr sz="1600" b="1"/>
            </a:lvl6pPr>
            <a:lvl7pPr marL="2742761" indent="0">
              <a:buNone/>
              <a:defRPr sz="1600" b="1"/>
            </a:lvl7pPr>
            <a:lvl8pPr marL="3199888" indent="0">
              <a:buNone/>
              <a:defRPr sz="1600" b="1"/>
            </a:lvl8pPr>
            <a:lvl9pPr marL="365701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10445851"/>
      </p:ext>
    </p:extLst>
  </p:cSld>
  <p:clrMapOvr>
    <a:masterClrMapping/>
  </p:clrMapOvr>
  <p:transition xmlns:p14="http://schemas.microsoft.com/office/powerpoint/2010/main"/>
</p:sldLayout>
</file>

<file path=ppt/slideLayouts/slideLayout2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298882081"/>
      </p:ext>
    </p:extLst>
  </p:cSld>
  <p:clrMapOvr>
    <a:masterClrMapping/>
  </p:clrMapOvr>
  <p:transition xmlns:p14="http://schemas.microsoft.com/office/powerpoint/2010/main"/>
</p:sldLayout>
</file>

<file path=ppt/slideLayouts/slideLayout2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6917113"/>
      </p:ext>
    </p:extLst>
  </p:cSld>
  <p:clrMapOvr>
    <a:masterClrMapping/>
  </p:clrMapOvr>
  <p:transition xmlns:p14="http://schemas.microsoft.com/office/powerpoint/2010/main"/>
</p:sldLayout>
</file>

<file path=ppt/slideLayouts/slideLayout2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27" indent="0">
              <a:buNone/>
              <a:defRPr sz="1200"/>
            </a:lvl2pPr>
            <a:lvl3pPr marL="914254" indent="0">
              <a:buNone/>
              <a:defRPr sz="1000"/>
            </a:lvl3pPr>
            <a:lvl4pPr marL="1371381" indent="0">
              <a:buNone/>
              <a:defRPr sz="900"/>
            </a:lvl4pPr>
            <a:lvl5pPr marL="1828507" indent="0">
              <a:buNone/>
              <a:defRPr sz="900"/>
            </a:lvl5pPr>
            <a:lvl6pPr marL="2285634" indent="0">
              <a:buNone/>
              <a:defRPr sz="900"/>
            </a:lvl6pPr>
            <a:lvl7pPr marL="2742761" indent="0">
              <a:buNone/>
              <a:defRPr sz="900"/>
            </a:lvl7pPr>
            <a:lvl8pPr marL="3199888" indent="0">
              <a:buNone/>
              <a:defRPr sz="900"/>
            </a:lvl8pPr>
            <a:lvl9pPr marL="3657015" indent="0">
              <a:buNone/>
              <a:defRPr sz="900"/>
            </a:lvl9pPr>
          </a:lstStyle>
          <a:p>
            <a:pPr lvl="0"/>
            <a:r>
              <a:rPr lang="en-US" smtClean="0"/>
              <a:t>Click to edit Master text styles</a:t>
            </a:r>
          </a:p>
        </p:txBody>
      </p:sp>
    </p:spTree>
    <p:extLst>
      <p:ext uri="{BB962C8B-B14F-4D97-AF65-F5344CB8AC3E}">
        <p14:creationId xmlns:p14="http://schemas.microsoft.com/office/powerpoint/2010/main" val="1489625525"/>
      </p:ext>
    </p:extLst>
  </p:cSld>
  <p:clrMapOvr>
    <a:masterClrMapping/>
  </p:clrMapOvr>
  <p:transition xmlns:p14="http://schemas.microsoft.com/office/powerpoint/2010/main"/>
</p:sldLayout>
</file>

<file path=ppt/slideLayouts/slideLayout2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27" indent="0">
              <a:buNone/>
              <a:defRPr sz="2800"/>
            </a:lvl2pPr>
            <a:lvl3pPr marL="914254" indent="0">
              <a:buNone/>
              <a:defRPr sz="2400"/>
            </a:lvl3pPr>
            <a:lvl4pPr marL="1371381" indent="0">
              <a:buNone/>
              <a:defRPr sz="2000"/>
            </a:lvl4pPr>
            <a:lvl5pPr marL="1828507" indent="0">
              <a:buNone/>
              <a:defRPr sz="2000"/>
            </a:lvl5pPr>
            <a:lvl6pPr marL="2285634" indent="0">
              <a:buNone/>
              <a:defRPr sz="2000"/>
            </a:lvl6pPr>
            <a:lvl7pPr marL="2742761" indent="0">
              <a:buNone/>
              <a:defRPr sz="2000"/>
            </a:lvl7pPr>
            <a:lvl8pPr marL="3199888" indent="0">
              <a:buNone/>
              <a:defRPr sz="2000"/>
            </a:lvl8pPr>
            <a:lvl9pPr marL="3657015"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27" indent="0">
              <a:buNone/>
              <a:defRPr sz="1200"/>
            </a:lvl2pPr>
            <a:lvl3pPr marL="914254" indent="0">
              <a:buNone/>
              <a:defRPr sz="1000"/>
            </a:lvl3pPr>
            <a:lvl4pPr marL="1371381" indent="0">
              <a:buNone/>
              <a:defRPr sz="900"/>
            </a:lvl4pPr>
            <a:lvl5pPr marL="1828507" indent="0">
              <a:buNone/>
              <a:defRPr sz="900"/>
            </a:lvl5pPr>
            <a:lvl6pPr marL="2285634" indent="0">
              <a:buNone/>
              <a:defRPr sz="900"/>
            </a:lvl6pPr>
            <a:lvl7pPr marL="2742761" indent="0">
              <a:buNone/>
              <a:defRPr sz="900"/>
            </a:lvl7pPr>
            <a:lvl8pPr marL="3199888" indent="0">
              <a:buNone/>
              <a:defRPr sz="900"/>
            </a:lvl8pPr>
            <a:lvl9pPr marL="3657015" indent="0">
              <a:buNone/>
              <a:defRPr sz="900"/>
            </a:lvl9pPr>
          </a:lstStyle>
          <a:p>
            <a:pPr lvl="0"/>
            <a:r>
              <a:rPr lang="en-US" smtClean="0"/>
              <a:t>Click to edit Master text styles</a:t>
            </a:r>
          </a:p>
        </p:txBody>
      </p:sp>
    </p:spTree>
    <p:extLst>
      <p:ext uri="{BB962C8B-B14F-4D97-AF65-F5344CB8AC3E}">
        <p14:creationId xmlns:p14="http://schemas.microsoft.com/office/powerpoint/2010/main" val="3054252144"/>
      </p:ext>
    </p:extLst>
  </p:cSld>
  <p:clrMapOvr>
    <a:masterClrMapping/>
  </p:clrMapOvr>
  <p:transition xmlns:p14="http://schemas.microsoft.com/office/powerpoint/2010/main"/>
</p:sldLayout>
</file>

<file path=ppt/slideLayouts/slideLayout2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74723953"/>
      </p:ext>
    </p:extLst>
  </p:cSld>
  <p:clrMapOvr>
    <a:masterClrMapping/>
  </p:clrMapOvr>
  <p:transition xmlns:p14="http://schemas.microsoft.com/office/powerpoint/2010/main"/>
</p:sldLayout>
</file>

<file path=ppt/slideLayouts/slideLayout2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15292236"/>
      </p:ext>
    </p:extLst>
  </p:cSld>
  <p:clrMapOvr>
    <a:masterClrMapping/>
  </p:clrMapOvr>
  <p:transition xmlns:p14="http://schemas.microsoft.com/office/powerpoint/2010/main"/>
</p:sldLayout>
</file>

<file path=ppt/slideLayouts/slideLayout26.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22431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22431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376738"/>
            <a:ext cx="3810000" cy="22431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376738"/>
            <a:ext cx="3810000" cy="22431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sldNum" sz="quarter" idx="10"/>
            <p:custDataLst>
              <p:tags r:id="rId1"/>
            </p:custDataLst>
          </p:nvPr>
        </p:nvSpPr>
        <p:spPr/>
        <p:txBody>
          <a:bodyPr/>
          <a:lstStyle>
            <a:lvl1pPr>
              <a:defRPr/>
            </a:lvl1pPr>
          </a:lstStyle>
          <a:p>
            <a:pPr>
              <a:defRPr/>
            </a:pPr>
            <a:fld id="{514EA03F-BB1A-EA48-A787-C4F4D7281CD6}" type="slidenum">
              <a:rPr lang="en-US"/>
              <a:pPr>
                <a:defRPr/>
              </a:pPr>
              <a:t>‹#›</a:t>
            </a:fld>
            <a:r>
              <a:rPr lang="en-US"/>
              <a:t>   (c) Mark Gerstein, 2002, Yale, bioinfo.mbb.yale.edu</a:t>
            </a:r>
          </a:p>
        </p:txBody>
      </p:sp>
    </p:spTree>
    <p:extLst>
      <p:ext uri="{BB962C8B-B14F-4D97-AF65-F5344CB8AC3E}">
        <p14:creationId xmlns:p14="http://schemas.microsoft.com/office/powerpoint/2010/main" val="441211702"/>
      </p:ext>
    </p:extLst>
  </p:cSld>
  <p:clrMapOvr>
    <a:masterClrMapping/>
  </p:clrMapOvr>
  <p:transition xmlns:p14="http://schemas.microsoft.com/office/powerpoint/2010/main"/>
</p:sldLayout>
</file>

<file path=ppt/slideLayouts/slideLayout26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32942200"/>
      </p:ext>
    </p:extLst>
  </p:cSld>
  <p:clrMapOvr>
    <a:masterClrMapping/>
  </p:clrMapOvr>
  <p:transition xmlns:p14="http://schemas.microsoft.com/office/powerpoint/2010/main"/>
</p:sldLayout>
</file>

<file path=ppt/slideLayouts/slideLayout261.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752600"/>
            <a:ext cx="3810000" cy="4343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smtClean="0"/>
              <a:t>Click icon to add clip art</a:t>
            </a:r>
            <a:endParaRPr lang="en-US" noProof="0"/>
          </a:p>
        </p:txBody>
      </p:sp>
    </p:spTree>
    <p:extLst>
      <p:ext uri="{BB962C8B-B14F-4D97-AF65-F5344CB8AC3E}">
        <p14:creationId xmlns:p14="http://schemas.microsoft.com/office/powerpoint/2010/main" val="1947686055"/>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127" indent="0" algn="ctr">
              <a:buNone/>
              <a:defRPr>
                <a:solidFill>
                  <a:schemeClr val="tx1">
                    <a:tint val="75000"/>
                  </a:schemeClr>
                </a:solidFill>
              </a:defRPr>
            </a:lvl2pPr>
            <a:lvl3pPr marL="914254" indent="0" algn="ctr">
              <a:buNone/>
              <a:defRPr>
                <a:solidFill>
                  <a:schemeClr val="tx1">
                    <a:tint val="75000"/>
                  </a:schemeClr>
                </a:solidFill>
              </a:defRPr>
            </a:lvl3pPr>
            <a:lvl4pPr marL="1371381" indent="0" algn="ctr">
              <a:buNone/>
              <a:defRPr>
                <a:solidFill>
                  <a:schemeClr val="tx1">
                    <a:tint val="75000"/>
                  </a:schemeClr>
                </a:solidFill>
              </a:defRPr>
            </a:lvl4pPr>
            <a:lvl5pPr marL="1828507" indent="0" algn="ctr">
              <a:buNone/>
              <a:defRPr>
                <a:solidFill>
                  <a:schemeClr val="tx1">
                    <a:tint val="75000"/>
                  </a:schemeClr>
                </a:solidFill>
              </a:defRPr>
            </a:lvl5pPr>
            <a:lvl6pPr marL="2285634" indent="0" algn="ctr">
              <a:buNone/>
              <a:defRPr>
                <a:solidFill>
                  <a:schemeClr val="tx1">
                    <a:tint val="75000"/>
                  </a:schemeClr>
                </a:solidFill>
              </a:defRPr>
            </a:lvl6pPr>
            <a:lvl7pPr marL="2742761" indent="0" algn="ctr">
              <a:buNone/>
              <a:defRPr>
                <a:solidFill>
                  <a:schemeClr val="tx1">
                    <a:tint val="75000"/>
                  </a:schemeClr>
                </a:solidFill>
              </a:defRPr>
            </a:lvl7pPr>
            <a:lvl8pPr marL="3199888" indent="0" algn="ctr">
              <a:buNone/>
              <a:defRPr>
                <a:solidFill>
                  <a:schemeClr val="tx1">
                    <a:tint val="75000"/>
                  </a:schemeClr>
                </a:solidFill>
              </a:defRPr>
            </a:lvl8pPr>
            <a:lvl9pPr marL="3657015"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custDataLst>
              <p:tags r:id="rId1"/>
            </p:custDataLst>
          </p:nvPr>
        </p:nvSpPr>
        <p:spPr/>
        <p:txBody>
          <a:bodyPr/>
          <a:lstStyle>
            <a:lvl1pPr>
              <a:defRPr/>
            </a:lvl1pPr>
          </a:lstStyle>
          <a:p>
            <a:pPr>
              <a:defRPr/>
            </a:pPr>
            <a:fld id="{BDC10D16-CEAC-7141-A3DE-A1F33B95B301}" type="datetime1">
              <a:rPr lang="en-US"/>
              <a:pPr>
                <a:defRPr/>
              </a:pPr>
              <a:t>5/25/15</a:t>
            </a:fld>
            <a:endParaRPr lang="en-US"/>
          </a:p>
        </p:txBody>
      </p:sp>
      <p:sp>
        <p:nvSpPr>
          <p:cNvPr id="5"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a:defRPr/>
            </a:lvl1pPr>
          </a:lstStyle>
          <a:p>
            <a:pPr>
              <a:defRPr/>
            </a:pPr>
            <a:fld id="{428BB2DC-3820-4548-BCB2-A4B05CC532E4}" type="slidenum">
              <a:rPr lang="en-US"/>
              <a:pPr>
                <a:defRPr/>
              </a:pPr>
              <a:t>‹#›</a:t>
            </a:fld>
            <a:endParaRPr lang="en-US"/>
          </a:p>
        </p:txBody>
      </p:sp>
    </p:spTree>
    <p:extLst>
      <p:ext uri="{BB962C8B-B14F-4D97-AF65-F5344CB8AC3E}">
        <p14:creationId xmlns:p14="http://schemas.microsoft.com/office/powerpoint/2010/main" val="40325749"/>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1"/>
            </p:custDataLst>
          </p:nvPr>
        </p:nvSpPr>
        <p:spPr/>
        <p:txBody>
          <a:bodyPr/>
          <a:lstStyle>
            <a:lvl1pPr>
              <a:defRPr/>
            </a:lvl1pPr>
          </a:lstStyle>
          <a:p>
            <a:pPr>
              <a:defRPr/>
            </a:pPr>
            <a:fld id="{D3D7461A-AEDC-A142-909C-396F6147868C}" type="datetime1">
              <a:rPr lang="en-US"/>
              <a:pPr>
                <a:defRPr/>
              </a:pPr>
              <a:t>5/25/15</a:t>
            </a:fld>
            <a:endParaRPr lang="en-US"/>
          </a:p>
        </p:txBody>
      </p:sp>
      <p:sp>
        <p:nvSpPr>
          <p:cNvPr id="5"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a:defRPr/>
            </a:lvl1pPr>
          </a:lstStyle>
          <a:p>
            <a:pPr>
              <a:defRPr/>
            </a:pPr>
            <a:fld id="{A3E66B42-904B-7B43-A158-20E33F70FE56}" type="slidenum">
              <a:rPr lang="en-US"/>
              <a:pPr>
                <a:defRPr/>
              </a:pPr>
              <a:t>‹#›</a:t>
            </a:fld>
            <a:endParaRPr lang="en-US"/>
          </a:p>
        </p:txBody>
      </p:sp>
    </p:spTree>
    <p:extLst>
      <p:ext uri="{BB962C8B-B14F-4D97-AF65-F5344CB8AC3E}">
        <p14:creationId xmlns:p14="http://schemas.microsoft.com/office/powerpoint/2010/main" val="2518442184"/>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7127" indent="0">
              <a:buNone/>
              <a:defRPr sz="1800">
                <a:solidFill>
                  <a:schemeClr val="tx1">
                    <a:tint val="75000"/>
                  </a:schemeClr>
                </a:solidFill>
              </a:defRPr>
            </a:lvl2pPr>
            <a:lvl3pPr marL="914254" indent="0">
              <a:buNone/>
              <a:defRPr sz="1600">
                <a:solidFill>
                  <a:schemeClr val="tx1">
                    <a:tint val="75000"/>
                  </a:schemeClr>
                </a:solidFill>
              </a:defRPr>
            </a:lvl3pPr>
            <a:lvl4pPr marL="1371381" indent="0">
              <a:buNone/>
              <a:defRPr sz="1400">
                <a:solidFill>
                  <a:schemeClr val="tx1">
                    <a:tint val="75000"/>
                  </a:schemeClr>
                </a:solidFill>
              </a:defRPr>
            </a:lvl4pPr>
            <a:lvl5pPr marL="1828507" indent="0">
              <a:buNone/>
              <a:defRPr sz="1400">
                <a:solidFill>
                  <a:schemeClr val="tx1">
                    <a:tint val="75000"/>
                  </a:schemeClr>
                </a:solidFill>
              </a:defRPr>
            </a:lvl5pPr>
            <a:lvl6pPr marL="2285634" indent="0">
              <a:buNone/>
              <a:defRPr sz="1400">
                <a:solidFill>
                  <a:schemeClr val="tx1">
                    <a:tint val="75000"/>
                  </a:schemeClr>
                </a:solidFill>
              </a:defRPr>
            </a:lvl6pPr>
            <a:lvl7pPr marL="2742761" indent="0">
              <a:buNone/>
              <a:defRPr sz="1400">
                <a:solidFill>
                  <a:schemeClr val="tx1">
                    <a:tint val="75000"/>
                  </a:schemeClr>
                </a:solidFill>
              </a:defRPr>
            </a:lvl7pPr>
            <a:lvl8pPr marL="3199888" indent="0">
              <a:buNone/>
              <a:defRPr sz="1400">
                <a:solidFill>
                  <a:schemeClr val="tx1">
                    <a:tint val="75000"/>
                  </a:schemeClr>
                </a:solidFill>
              </a:defRPr>
            </a:lvl8pPr>
            <a:lvl9pPr marL="3657015"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custDataLst>
              <p:tags r:id="rId1"/>
            </p:custDataLst>
          </p:nvPr>
        </p:nvSpPr>
        <p:spPr/>
        <p:txBody>
          <a:bodyPr/>
          <a:lstStyle>
            <a:lvl1pPr>
              <a:defRPr/>
            </a:lvl1pPr>
          </a:lstStyle>
          <a:p>
            <a:pPr>
              <a:defRPr/>
            </a:pPr>
            <a:fld id="{929C003B-C8ED-1446-8A24-D3429E6D119D}" type="datetime1">
              <a:rPr lang="en-US"/>
              <a:pPr>
                <a:defRPr/>
              </a:pPr>
              <a:t>5/25/15</a:t>
            </a:fld>
            <a:endParaRPr lang="en-US"/>
          </a:p>
        </p:txBody>
      </p:sp>
      <p:sp>
        <p:nvSpPr>
          <p:cNvPr id="5"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a:defRPr/>
            </a:lvl1pPr>
          </a:lstStyle>
          <a:p>
            <a:pPr>
              <a:defRPr/>
            </a:pPr>
            <a:fld id="{C21862D7-A42D-274E-B60E-82492D95B46E}" type="slidenum">
              <a:rPr lang="en-US"/>
              <a:pPr>
                <a:defRPr/>
              </a:pPr>
              <a:t>‹#›</a:t>
            </a:fld>
            <a:endParaRPr lang="en-US"/>
          </a:p>
        </p:txBody>
      </p:sp>
    </p:spTree>
    <p:extLst>
      <p:ext uri="{BB962C8B-B14F-4D97-AF65-F5344CB8AC3E}">
        <p14:creationId xmlns:p14="http://schemas.microsoft.com/office/powerpoint/2010/main" val="848996267"/>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custDataLst>
              <p:tags r:id="rId1"/>
            </p:custDataLst>
          </p:nvPr>
        </p:nvSpPr>
        <p:spPr/>
        <p:txBody>
          <a:bodyPr/>
          <a:lstStyle>
            <a:lvl1pPr>
              <a:defRPr/>
            </a:lvl1pPr>
          </a:lstStyle>
          <a:p>
            <a:pPr>
              <a:defRPr/>
            </a:pPr>
            <a:fld id="{C54EB7CD-C66C-ED48-9483-36B2C706C2EC}" type="datetime1">
              <a:rPr lang="en-US"/>
              <a:pPr>
                <a:defRPr/>
              </a:pPr>
              <a:t>5/25/15</a:t>
            </a:fld>
            <a:endParaRPr lang="en-US"/>
          </a:p>
        </p:txBody>
      </p:sp>
      <p:sp>
        <p:nvSpPr>
          <p:cNvPr id="6"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7" name="Slide Number Placeholder 5"/>
          <p:cNvSpPr>
            <a:spLocks noGrp="1"/>
          </p:cNvSpPr>
          <p:nvPr>
            <p:ph type="sldNum" sz="quarter" idx="12"/>
            <p:custDataLst>
              <p:tags r:id="rId3"/>
            </p:custDataLst>
          </p:nvPr>
        </p:nvSpPr>
        <p:spPr/>
        <p:txBody>
          <a:bodyPr/>
          <a:lstStyle>
            <a:lvl1pPr>
              <a:defRPr/>
            </a:lvl1pPr>
          </a:lstStyle>
          <a:p>
            <a:pPr>
              <a:defRPr/>
            </a:pPr>
            <a:fld id="{86E0F068-49C2-1741-BE9E-A6834612103F}" type="slidenum">
              <a:rPr lang="en-US"/>
              <a:pPr>
                <a:defRPr/>
              </a:pPr>
              <a:t>‹#›</a:t>
            </a:fld>
            <a:endParaRPr lang="en-US"/>
          </a:p>
        </p:txBody>
      </p:sp>
    </p:spTree>
    <p:extLst>
      <p:ext uri="{BB962C8B-B14F-4D97-AF65-F5344CB8AC3E}">
        <p14:creationId xmlns:p14="http://schemas.microsoft.com/office/powerpoint/2010/main" val="3249615693"/>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27" indent="0">
              <a:buNone/>
              <a:defRPr sz="2000" b="1"/>
            </a:lvl2pPr>
            <a:lvl3pPr marL="914254" indent="0">
              <a:buNone/>
              <a:defRPr sz="1800" b="1"/>
            </a:lvl3pPr>
            <a:lvl4pPr marL="1371381" indent="0">
              <a:buNone/>
              <a:defRPr sz="1600" b="1"/>
            </a:lvl4pPr>
            <a:lvl5pPr marL="1828507" indent="0">
              <a:buNone/>
              <a:defRPr sz="1600" b="1"/>
            </a:lvl5pPr>
            <a:lvl6pPr marL="2285634" indent="0">
              <a:buNone/>
              <a:defRPr sz="1600" b="1"/>
            </a:lvl6pPr>
            <a:lvl7pPr marL="2742761" indent="0">
              <a:buNone/>
              <a:defRPr sz="1600" b="1"/>
            </a:lvl7pPr>
            <a:lvl8pPr marL="3199888" indent="0">
              <a:buNone/>
              <a:defRPr sz="1600" b="1"/>
            </a:lvl8pPr>
            <a:lvl9pPr marL="365701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127" indent="0">
              <a:buNone/>
              <a:defRPr sz="2000" b="1"/>
            </a:lvl2pPr>
            <a:lvl3pPr marL="914254" indent="0">
              <a:buNone/>
              <a:defRPr sz="1800" b="1"/>
            </a:lvl3pPr>
            <a:lvl4pPr marL="1371381" indent="0">
              <a:buNone/>
              <a:defRPr sz="1600" b="1"/>
            </a:lvl4pPr>
            <a:lvl5pPr marL="1828507" indent="0">
              <a:buNone/>
              <a:defRPr sz="1600" b="1"/>
            </a:lvl5pPr>
            <a:lvl6pPr marL="2285634" indent="0">
              <a:buNone/>
              <a:defRPr sz="1600" b="1"/>
            </a:lvl6pPr>
            <a:lvl7pPr marL="2742761" indent="0">
              <a:buNone/>
              <a:defRPr sz="1600" b="1"/>
            </a:lvl7pPr>
            <a:lvl8pPr marL="3199888" indent="0">
              <a:buNone/>
              <a:defRPr sz="1600" b="1"/>
            </a:lvl8pPr>
            <a:lvl9pPr marL="365701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custDataLst>
              <p:tags r:id="rId1"/>
            </p:custDataLst>
          </p:nvPr>
        </p:nvSpPr>
        <p:spPr/>
        <p:txBody>
          <a:bodyPr/>
          <a:lstStyle>
            <a:lvl1pPr>
              <a:defRPr/>
            </a:lvl1pPr>
          </a:lstStyle>
          <a:p>
            <a:pPr>
              <a:defRPr/>
            </a:pPr>
            <a:fld id="{1CC7788B-E14E-E84F-B1D6-1C65324F14BB}" type="datetime1">
              <a:rPr lang="en-US"/>
              <a:pPr>
                <a:defRPr/>
              </a:pPr>
              <a:t>5/25/15</a:t>
            </a:fld>
            <a:endParaRPr lang="en-US"/>
          </a:p>
        </p:txBody>
      </p:sp>
      <p:sp>
        <p:nvSpPr>
          <p:cNvPr id="8"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9" name="Slide Number Placeholder 5"/>
          <p:cNvSpPr>
            <a:spLocks noGrp="1"/>
          </p:cNvSpPr>
          <p:nvPr>
            <p:ph type="sldNum" sz="quarter" idx="12"/>
            <p:custDataLst>
              <p:tags r:id="rId3"/>
            </p:custDataLst>
          </p:nvPr>
        </p:nvSpPr>
        <p:spPr/>
        <p:txBody>
          <a:bodyPr/>
          <a:lstStyle>
            <a:lvl1pPr>
              <a:defRPr/>
            </a:lvl1pPr>
          </a:lstStyle>
          <a:p>
            <a:pPr>
              <a:defRPr/>
            </a:pPr>
            <a:fld id="{4CD546CC-8D06-3C42-8116-C7C36BB8B7B1}" type="slidenum">
              <a:rPr lang="en-US"/>
              <a:pPr>
                <a:defRPr/>
              </a:pPr>
              <a:t>‹#›</a:t>
            </a:fld>
            <a:endParaRPr lang="en-US"/>
          </a:p>
        </p:txBody>
      </p:sp>
    </p:spTree>
    <p:extLst>
      <p:ext uri="{BB962C8B-B14F-4D97-AF65-F5344CB8AC3E}">
        <p14:creationId xmlns:p14="http://schemas.microsoft.com/office/powerpoint/2010/main" val="2352018490"/>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custDataLst>
              <p:tags r:id="rId1"/>
            </p:custDataLst>
          </p:nvPr>
        </p:nvSpPr>
        <p:spPr/>
        <p:txBody>
          <a:bodyPr/>
          <a:lstStyle>
            <a:lvl1pPr>
              <a:defRPr/>
            </a:lvl1pPr>
          </a:lstStyle>
          <a:p>
            <a:pPr>
              <a:defRPr/>
            </a:pPr>
            <a:fld id="{33F2B01A-231E-304D-8C58-969339E63A1E}" type="datetime1">
              <a:rPr lang="en-US"/>
              <a:pPr>
                <a:defRPr/>
              </a:pPr>
              <a:t>5/25/15</a:t>
            </a:fld>
            <a:endParaRPr lang="en-US"/>
          </a:p>
        </p:txBody>
      </p:sp>
      <p:sp>
        <p:nvSpPr>
          <p:cNvPr id="4"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5" name="Slide Number Placeholder 5"/>
          <p:cNvSpPr>
            <a:spLocks noGrp="1"/>
          </p:cNvSpPr>
          <p:nvPr>
            <p:ph type="sldNum" sz="quarter" idx="12"/>
            <p:custDataLst>
              <p:tags r:id="rId3"/>
            </p:custDataLst>
          </p:nvPr>
        </p:nvSpPr>
        <p:spPr/>
        <p:txBody>
          <a:bodyPr/>
          <a:lstStyle>
            <a:lvl1pPr>
              <a:defRPr/>
            </a:lvl1pPr>
          </a:lstStyle>
          <a:p>
            <a:pPr>
              <a:defRPr/>
            </a:pPr>
            <a:fld id="{A7AF4A7F-240C-3144-AE0A-F1127EF6E439}" type="slidenum">
              <a:rPr lang="en-US"/>
              <a:pPr>
                <a:defRPr/>
              </a:pPr>
              <a:t>‹#›</a:t>
            </a:fld>
            <a:endParaRPr lang="en-US"/>
          </a:p>
        </p:txBody>
      </p:sp>
    </p:spTree>
    <p:extLst>
      <p:ext uri="{BB962C8B-B14F-4D97-AF65-F5344CB8AC3E}">
        <p14:creationId xmlns:p14="http://schemas.microsoft.com/office/powerpoint/2010/main" val="2771817866"/>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custDataLst>
              <p:tags r:id="rId1"/>
            </p:custDataLst>
          </p:nvPr>
        </p:nvSpPr>
        <p:spPr/>
        <p:txBody>
          <a:bodyPr/>
          <a:lstStyle>
            <a:lvl1pPr>
              <a:defRPr/>
            </a:lvl1pPr>
          </a:lstStyle>
          <a:p>
            <a:pPr>
              <a:defRPr/>
            </a:pPr>
            <a:fld id="{F5F15639-7FC9-6149-84C7-65B8F31C44F1}" type="datetime1">
              <a:rPr lang="en-US"/>
              <a:pPr>
                <a:defRPr/>
              </a:pPr>
              <a:t>5/25/15</a:t>
            </a:fld>
            <a:endParaRPr lang="en-US"/>
          </a:p>
        </p:txBody>
      </p:sp>
      <p:sp>
        <p:nvSpPr>
          <p:cNvPr id="3"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4" name="Slide Number Placeholder 5"/>
          <p:cNvSpPr>
            <a:spLocks noGrp="1"/>
          </p:cNvSpPr>
          <p:nvPr>
            <p:ph type="sldNum" sz="quarter" idx="12"/>
            <p:custDataLst>
              <p:tags r:id="rId3"/>
            </p:custDataLst>
          </p:nvPr>
        </p:nvSpPr>
        <p:spPr/>
        <p:txBody>
          <a:bodyPr/>
          <a:lstStyle>
            <a:lvl1pPr>
              <a:defRPr/>
            </a:lvl1pPr>
          </a:lstStyle>
          <a:p>
            <a:pPr>
              <a:defRPr/>
            </a:pPr>
            <a:fld id="{AD097957-D088-BB40-98E8-48BD6DAAB438}" type="slidenum">
              <a:rPr lang="en-US"/>
              <a:pPr>
                <a:defRPr/>
              </a:pPr>
              <a:t>‹#›</a:t>
            </a:fld>
            <a:endParaRPr lang="en-US"/>
          </a:p>
        </p:txBody>
      </p:sp>
    </p:spTree>
    <p:extLst>
      <p:ext uri="{BB962C8B-B14F-4D97-AF65-F5344CB8AC3E}">
        <p14:creationId xmlns:p14="http://schemas.microsoft.com/office/powerpoint/2010/main" val="687296626"/>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27" indent="0">
              <a:buNone/>
              <a:defRPr sz="1200"/>
            </a:lvl2pPr>
            <a:lvl3pPr marL="914254" indent="0">
              <a:buNone/>
              <a:defRPr sz="1000"/>
            </a:lvl3pPr>
            <a:lvl4pPr marL="1371381" indent="0">
              <a:buNone/>
              <a:defRPr sz="900"/>
            </a:lvl4pPr>
            <a:lvl5pPr marL="1828507" indent="0">
              <a:buNone/>
              <a:defRPr sz="900"/>
            </a:lvl5pPr>
            <a:lvl6pPr marL="2285634" indent="0">
              <a:buNone/>
              <a:defRPr sz="900"/>
            </a:lvl6pPr>
            <a:lvl7pPr marL="2742761" indent="0">
              <a:buNone/>
              <a:defRPr sz="900"/>
            </a:lvl7pPr>
            <a:lvl8pPr marL="3199888" indent="0">
              <a:buNone/>
              <a:defRPr sz="900"/>
            </a:lvl8pPr>
            <a:lvl9pPr marL="3657015" indent="0">
              <a:buNone/>
              <a:defRPr sz="900"/>
            </a:lvl9pPr>
          </a:lstStyle>
          <a:p>
            <a:pPr lvl="0"/>
            <a:r>
              <a:rPr lang="en-US" smtClean="0"/>
              <a:t>Click to edit Master text styles</a:t>
            </a:r>
          </a:p>
        </p:txBody>
      </p:sp>
      <p:sp>
        <p:nvSpPr>
          <p:cNvPr id="5" name="Date Placeholder 3"/>
          <p:cNvSpPr>
            <a:spLocks noGrp="1"/>
          </p:cNvSpPr>
          <p:nvPr>
            <p:ph type="dt" sz="half" idx="10"/>
            <p:custDataLst>
              <p:tags r:id="rId1"/>
            </p:custDataLst>
          </p:nvPr>
        </p:nvSpPr>
        <p:spPr/>
        <p:txBody>
          <a:bodyPr/>
          <a:lstStyle>
            <a:lvl1pPr>
              <a:defRPr/>
            </a:lvl1pPr>
          </a:lstStyle>
          <a:p>
            <a:pPr>
              <a:defRPr/>
            </a:pPr>
            <a:fld id="{E481AC66-7300-1840-99F7-ECD7E16B8A2D}" type="datetime1">
              <a:rPr lang="en-US"/>
              <a:pPr>
                <a:defRPr/>
              </a:pPr>
              <a:t>5/25/15</a:t>
            </a:fld>
            <a:endParaRPr lang="en-US"/>
          </a:p>
        </p:txBody>
      </p:sp>
      <p:sp>
        <p:nvSpPr>
          <p:cNvPr id="6"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7" name="Slide Number Placeholder 5"/>
          <p:cNvSpPr>
            <a:spLocks noGrp="1"/>
          </p:cNvSpPr>
          <p:nvPr>
            <p:ph type="sldNum" sz="quarter" idx="12"/>
            <p:custDataLst>
              <p:tags r:id="rId3"/>
            </p:custDataLst>
          </p:nvPr>
        </p:nvSpPr>
        <p:spPr/>
        <p:txBody>
          <a:bodyPr/>
          <a:lstStyle>
            <a:lvl1pPr>
              <a:defRPr/>
            </a:lvl1pPr>
          </a:lstStyle>
          <a:p>
            <a:pPr>
              <a:defRPr/>
            </a:pPr>
            <a:fld id="{5BF4CB66-DC14-BF48-B817-82D6B46864CE}" type="slidenum">
              <a:rPr lang="en-US"/>
              <a:pPr>
                <a:defRPr/>
              </a:pPr>
              <a:t>‹#›</a:t>
            </a:fld>
            <a:endParaRPr lang="en-US"/>
          </a:p>
        </p:txBody>
      </p:sp>
    </p:spTree>
    <p:extLst>
      <p:ext uri="{BB962C8B-B14F-4D97-AF65-F5344CB8AC3E}">
        <p14:creationId xmlns:p14="http://schemas.microsoft.com/office/powerpoint/2010/main" val="357292654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custDataLst>
              <p:tags r:id="rId1"/>
            </p:custDataLst>
          </p:nvPr>
        </p:nvSpPr>
        <p:spPr>
          <a:xfrm>
            <a:off x="457200" y="6245225"/>
            <a:ext cx="2133600" cy="476250"/>
          </a:xfrm>
        </p:spPr>
        <p:txBody>
          <a:bodyPr/>
          <a:lstStyle>
            <a:lvl1pPr>
              <a:defRPr>
                <a:latin typeface="Arial" pitchFamily="-111" charset="0"/>
                <a:ea typeface="ＭＳ Ｐゴシック" pitchFamily="-111" charset="-128"/>
                <a:cs typeface="ＭＳ Ｐゴシック" pitchFamily="-111" charset="-128"/>
              </a:defRPr>
            </a:lvl1pPr>
          </a:lstStyle>
          <a:p>
            <a:pPr>
              <a:defRPr/>
            </a:pPr>
            <a:endParaRPr lang="en-US"/>
          </a:p>
        </p:txBody>
      </p:sp>
      <p:sp>
        <p:nvSpPr>
          <p:cNvPr id="7" name="Footer Placeholder 6"/>
          <p:cNvSpPr>
            <a:spLocks noGrp="1"/>
          </p:cNvSpPr>
          <p:nvPr>
            <p:ph type="ftr" sz="quarter" idx="11"/>
            <p:custDataLst>
              <p:tags r:id="rId2"/>
            </p:custDataLst>
          </p:nvPr>
        </p:nvSpPr>
        <p:spPr>
          <a:xfrm>
            <a:off x="3124200" y="6245225"/>
            <a:ext cx="2895600" cy="476250"/>
          </a:xfrm>
        </p:spPr>
        <p:txBody>
          <a:bodyPr/>
          <a:lstStyle>
            <a:lvl1pPr>
              <a:defRPr>
                <a:latin typeface="Arial" pitchFamily="-111" charset="0"/>
                <a:ea typeface="ＭＳ Ｐゴシック" pitchFamily="-111" charset="-128"/>
                <a:cs typeface="ＭＳ Ｐゴシック" pitchFamily="-111" charset="-128"/>
              </a:defRPr>
            </a:lvl1pPr>
          </a:lstStyle>
          <a:p>
            <a:pPr>
              <a:defRPr/>
            </a:pPr>
            <a:endParaRPr lang="en-US"/>
          </a:p>
        </p:txBody>
      </p:sp>
      <p:sp>
        <p:nvSpPr>
          <p:cNvPr id="8" name="Slide Number Placeholder 7"/>
          <p:cNvSpPr>
            <a:spLocks noGrp="1"/>
          </p:cNvSpPr>
          <p:nvPr>
            <p:ph type="sldNum" sz="quarter" idx="12"/>
            <p:custDataLst>
              <p:tags r:id="rId3"/>
            </p:custDataLst>
          </p:nvPr>
        </p:nvSpPr>
        <p:spPr>
          <a:xfrm>
            <a:off x="6553200" y="6245225"/>
            <a:ext cx="2133600" cy="476250"/>
          </a:xfrm>
        </p:spPr>
        <p:txBody>
          <a:bodyPr/>
          <a:lstStyle>
            <a:lvl1pPr>
              <a:defRPr>
                <a:ea typeface="ＭＳ Ｐゴシック" charset="0"/>
                <a:cs typeface="ＭＳ Ｐゴシック" charset="0"/>
              </a:defRPr>
            </a:lvl1pPr>
          </a:lstStyle>
          <a:p>
            <a:pPr>
              <a:defRPr/>
            </a:pPr>
            <a:fld id="{EFBA21D3-5BA3-7840-ABF3-72DE07C3602A}" type="slidenum">
              <a:rPr lang="en-US"/>
              <a:pPr>
                <a:defRPr/>
              </a:pPr>
              <a:t>‹#›</a:t>
            </a:fld>
            <a:endParaRPr lang="en-US"/>
          </a:p>
        </p:txBody>
      </p:sp>
    </p:spTree>
    <p:extLst>
      <p:ext uri="{BB962C8B-B14F-4D97-AF65-F5344CB8AC3E}">
        <p14:creationId xmlns:p14="http://schemas.microsoft.com/office/powerpoint/2010/main" val="3781510826"/>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127" indent="0">
              <a:buNone/>
              <a:defRPr sz="2800"/>
            </a:lvl2pPr>
            <a:lvl3pPr marL="914254" indent="0">
              <a:buNone/>
              <a:defRPr sz="2400"/>
            </a:lvl3pPr>
            <a:lvl4pPr marL="1371381" indent="0">
              <a:buNone/>
              <a:defRPr sz="2000"/>
            </a:lvl4pPr>
            <a:lvl5pPr marL="1828507" indent="0">
              <a:buNone/>
              <a:defRPr sz="2000"/>
            </a:lvl5pPr>
            <a:lvl6pPr marL="2285634" indent="0">
              <a:buNone/>
              <a:defRPr sz="2000"/>
            </a:lvl6pPr>
            <a:lvl7pPr marL="2742761" indent="0">
              <a:buNone/>
              <a:defRPr sz="2000"/>
            </a:lvl7pPr>
            <a:lvl8pPr marL="3199888" indent="0">
              <a:buNone/>
              <a:defRPr sz="2000"/>
            </a:lvl8pPr>
            <a:lvl9pPr marL="3657015"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27" indent="0">
              <a:buNone/>
              <a:defRPr sz="1200"/>
            </a:lvl2pPr>
            <a:lvl3pPr marL="914254" indent="0">
              <a:buNone/>
              <a:defRPr sz="1000"/>
            </a:lvl3pPr>
            <a:lvl4pPr marL="1371381" indent="0">
              <a:buNone/>
              <a:defRPr sz="900"/>
            </a:lvl4pPr>
            <a:lvl5pPr marL="1828507" indent="0">
              <a:buNone/>
              <a:defRPr sz="900"/>
            </a:lvl5pPr>
            <a:lvl6pPr marL="2285634" indent="0">
              <a:buNone/>
              <a:defRPr sz="900"/>
            </a:lvl6pPr>
            <a:lvl7pPr marL="2742761" indent="0">
              <a:buNone/>
              <a:defRPr sz="900"/>
            </a:lvl7pPr>
            <a:lvl8pPr marL="3199888" indent="0">
              <a:buNone/>
              <a:defRPr sz="900"/>
            </a:lvl8pPr>
            <a:lvl9pPr marL="3657015" indent="0">
              <a:buNone/>
              <a:defRPr sz="900"/>
            </a:lvl9pPr>
          </a:lstStyle>
          <a:p>
            <a:pPr lvl="0"/>
            <a:r>
              <a:rPr lang="en-US" smtClean="0"/>
              <a:t>Click to edit Master text styles</a:t>
            </a:r>
          </a:p>
        </p:txBody>
      </p:sp>
      <p:sp>
        <p:nvSpPr>
          <p:cNvPr id="5" name="Date Placeholder 3"/>
          <p:cNvSpPr>
            <a:spLocks noGrp="1"/>
          </p:cNvSpPr>
          <p:nvPr>
            <p:ph type="dt" sz="half" idx="10"/>
            <p:custDataLst>
              <p:tags r:id="rId1"/>
            </p:custDataLst>
          </p:nvPr>
        </p:nvSpPr>
        <p:spPr/>
        <p:txBody>
          <a:bodyPr/>
          <a:lstStyle>
            <a:lvl1pPr>
              <a:defRPr/>
            </a:lvl1pPr>
          </a:lstStyle>
          <a:p>
            <a:pPr>
              <a:defRPr/>
            </a:pPr>
            <a:fld id="{B1E7A4D4-FF64-8746-A04B-60B30BD409C8}" type="datetime1">
              <a:rPr lang="en-US"/>
              <a:pPr>
                <a:defRPr/>
              </a:pPr>
              <a:t>5/25/15</a:t>
            </a:fld>
            <a:endParaRPr lang="en-US"/>
          </a:p>
        </p:txBody>
      </p:sp>
      <p:sp>
        <p:nvSpPr>
          <p:cNvPr id="6"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7" name="Slide Number Placeholder 5"/>
          <p:cNvSpPr>
            <a:spLocks noGrp="1"/>
          </p:cNvSpPr>
          <p:nvPr>
            <p:ph type="sldNum" sz="quarter" idx="12"/>
            <p:custDataLst>
              <p:tags r:id="rId3"/>
            </p:custDataLst>
          </p:nvPr>
        </p:nvSpPr>
        <p:spPr/>
        <p:txBody>
          <a:bodyPr/>
          <a:lstStyle>
            <a:lvl1pPr>
              <a:defRPr/>
            </a:lvl1pPr>
          </a:lstStyle>
          <a:p>
            <a:pPr>
              <a:defRPr/>
            </a:pPr>
            <a:fld id="{B45925BD-7B16-BB42-A5D7-948A95508AD4}" type="slidenum">
              <a:rPr lang="en-US"/>
              <a:pPr>
                <a:defRPr/>
              </a:pPr>
              <a:t>‹#›</a:t>
            </a:fld>
            <a:endParaRPr lang="en-US"/>
          </a:p>
        </p:txBody>
      </p:sp>
    </p:spTree>
    <p:extLst>
      <p:ext uri="{BB962C8B-B14F-4D97-AF65-F5344CB8AC3E}">
        <p14:creationId xmlns:p14="http://schemas.microsoft.com/office/powerpoint/2010/main" val="3818856899"/>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1"/>
            </p:custDataLst>
          </p:nvPr>
        </p:nvSpPr>
        <p:spPr/>
        <p:txBody>
          <a:bodyPr/>
          <a:lstStyle>
            <a:lvl1pPr>
              <a:defRPr/>
            </a:lvl1pPr>
          </a:lstStyle>
          <a:p>
            <a:pPr>
              <a:defRPr/>
            </a:pPr>
            <a:fld id="{8F6CC36A-1D2F-C949-9DE3-1DECC2FFC242}" type="datetime1">
              <a:rPr lang="en-US"/>
              <a:pPr>
                <a:defRPr/>
              </a:pPr>
              <a:t>5/25/15</a:t>
            </a:fld>
            <a:endParaRPr lang="en-US"/>
          </a:p>
        </p:txBody>
      </p:sp>
      <p:sp>
        <p:nvSpPr>
          <p:cNvPr id="5"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a:defRPr/>
            </a:lvl1pPr>
          </a:lstStyle>
          <a:p>
            <a:pPr>
              <a:defRPr/>
            </a:pPr>
            <a:fld id="{D6FDF8B3-8801-5E4D-A9E1-D577E48618CC}" type="slidenum">
              <a:rPr lang="en-US"/>
              <a:pPr>
                <a:defRPr/>
              </a:pPr>
              <a:t>‹#›</a:t>
            </a:fld>
            <a:endParaRPr lang="en-US"/>
          </a:p>
        </p:txBody>
      </p:sp>
    </p:spTree>
    <p:extLst>
      <p:ext uri="{BB962C8B-B14F-4D97-AF65-F5344CB8AC3E}">
        <p14:creationId xmlns:p14="http://schemas.microsoft.com/office/powerpoint/2010/main" val="3820817201"/>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1"/>
            </p:custDataLst>
          </p:nvPr>
        </p:nvSpPr>
        <p:spPr/>
        <p:txBody>
          <a:bodyPr/>
          <a:lstStyle>
            <a:lvl1pPr>
              <a:defRPr/>
            </a:lvl1pPr>
          </a:lstStyle>
          <a:p>
            <a:pPr>
              <a:defRPr/>
            </a:pPr>
            <a:fld id="{921E2397-7C82-D44B-A029-69D3B4930B4F}" type="datetime1">
              <a:rPr lang="en-US"/>
              <a:pPr>
                <a:defRPr/>
              </a:pPr>
              <a:t>5/25/15</a:t>
            </a:fld>
            <a:endParaRPr lang="en-US"/>
          </a:p>
        </p:txBody>
      </p:sp>
      <p:sp>
        <p:nvSpPr>
          <p:cNvPr id="5"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a:defRPr/>
            </a:lvl1pPr>
          </a:lstStyle>
          <a:p>
            <a:pPr>
              <a:defRPr/>
            </a:pPr>
            <a:fld id="{87E036CA-A042-0449-BCC1-F64123B07586}" type="slidenum">
              <a:rPr lang="en-US"/>
              <a:pPr>
                <a:defRPr/>
              </a:pPr>
              <a:t>‹#›</a:t>
            </a:fld>
            <a:endParaRPr lang="en-US"/>
          </a:p>
        </p:txBody>
      </p:sp>
    </p:spTree>
    <p:extLst>
      <p:ext uri="{BB962C8B-B14F-4D97-AF65-F5344CB8AC3E}">
        <p14:creationId xmlns:p14="http://schemas.microsoft.com/office/powerpoint/2010/main" val="3166341353"/>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127" indent="0" algn="ctr">
              <a:buNone/>
              <a:defRPr/>
            </a:lvl2pPr>
            <a:lvl3pPr marL="914254" indent="0" algn="ctr">
              <a:buNone/>
              <a:defRPr/>
            </a:lvl3pPr>
            <a:lvl4pPr marL="1371381" indent="0" algn="ctr">
              <a:buNone/>
              <a:defRPr/>
            </a:lvl4pPr>
            <a:lvl5pPr marL="1828507" indent="0" algn="ctr">
              <a:buNone/>
              <a:defRPr/>
            </a:lvl5pPr>
            <a:lvl6pPr marL="2285634" indent="0" algn="ctr">
              <a:buNone/>
              <a:defRPr/>
            </a:lvl6pPr>
            <a:lvl7pPr marL="2742761" indent="0" algn="ctr">
              <a:buNone/>
              <a:defRPr/>
            </a:lvl7pPr>
            <a:lvl8pPr marL="3199888" indent="0" algn="ctr">
              <a:buNone/>
              <a:defRPr/>
            </a:lvl8pPr>
            <a:lvl9pPr marL="3657015"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911410147"/>
      </p:ext>
    </p:extLst>
  </p:cSld>
  <p:clrMapOvr>
    <a:masterClrMapping/>
  </p:clrMapOvr>
  <p:transition xmlns:p14="http://schemas.microsoft.com/office/powerpoint/2010/main"/>
</p:sldLayout>
</file>

<file path=ppt/slideLayouts/slideLayout2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2237903"/>
      </p:ext>
    </p:extLst>
  </p:cSld>
  <p:clrMapOvr>
    <a:masterClrMapping/>
  </p:clrMapOvr>
  <p:transition xmlns:p14="http://schemas.microsoft.com/office/powerpoint/2010/main"/>
</p:sldLayout>
</file>

<file path=ppt/slideLayouts/slideLayout2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27" indent="0">
              <a:buNone/>
              <a:defRPr sz="1800"/>
            </a:lvl2pPr>
            <a:lvl3pPr marL="914254" indent="0">
              <a:buNone/>
              <a:defRPr sz="1600"/>
            </a:lvl3pPr>
            <a:lvl4pPr marL="1371381" indent="0">
              <a:buNone/>
              <a:defRPr sz="1400"/>
            </a:lvl4pPr>
            <a:lvl5pPr marL="1828507" indent="0">
              <a:buNone/>
              <a:defRPr sz="1400"/>
            </a:lvl5pPr>
            <a:lvl6pPr marL="2285634" indent="0">
              <a:buNone/>
              <a:defRPr sz="1400"/>
            </a:lvl6pPr>
            <a:lvl7pPr marL="2742761" indent="0">
              <a:buNone/>
              <a:defRPr sz="1400"/>
            </a:lvl7pPr>
            <a:lvl8pPr marL="3199888" indent="0">
              <a:buNone/>
              <a:defRPr sz="1400"/>
            </a:lvl8pPr>
            <a:lvl9pPr marL="3657015" indent="0">
              <a:buNone/>
              <a:defRPr sz="1400"/>
            </a:lvl9pPr>
          </a:lstStyle>
          <a:p>
            <a:pPr lvl="0"/>
            <a:r>
              <a:rPr lang="en-US" smtClean="0"/>
              <a:t>Click to edit Master text styles</a:t>
            </a:r>
          </a:p>
        </p:txBody>
      </p:sp>
    </p:spTree>
    <p:extLst>
      <p:ext uri="{BB962C8B-B14F-4D97-AF65-F5344CB8AC3E}">
        <p14:creationId xmlns:p14="http://schemas.microsoft.com/office/powerpoint/2010/main" val="1335778857"/>
      </p:ext>
    </p:extLst>
  </p:cSld>
  <p:clrMapOvr>
    <a:masterClrMapping/>
  </p:clrMapOvr>
  <p:transition xmlns:p14="http://schemas.microsoft.com/office/powerpoint/2010/main"/>
</p:sldLayout>
</file>

<file path=ppt/slideLayouts/slideLayout2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63454273"/>
      </p:ext>
    </p:extLst>
  </p:cSld>
  <p:clrMapOvr>
    <a:masterClrMapping/>
  </p:clrMapOvr>
  <p:transition xmlns:p14="http://schemas.microsoft.com/office/powerpoint/2010/main"/>
</p:sldLayout>
</file>

<file path=ppt/slideLayouts/slideLayout2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27" indent="0">
              <a:buNone/>
              <a:defRPr sz="2000" b="1"/>
            </a:lvl2pPr>
            <a:lvl3pPr marL="914254" indent="0">
              <a:buNone/>
              <a:defRPr sz="1800" b="1"/>
            </a:lvl3pPr>
            <a:lvl4pPr marL="1371381" indent="0">
              <a:buNone/>
              <a:defRPr sz="1600" b="1"/>
            </a:lvl4pPr>
            <a:lvl5pPr marL="1828507" indent="0">
              <a:buNone/>
              <a:defRPr sz="1600" b="1"/>
            </a:lvl5pPr>
            <a:lvl6pPr marL="2285634" indent="0">
              <a:buNone/>
              <a:defRPr sz="1600" b="1"/>
            </a:lvl6pPr>
            <a:lvl7pPr marL="2742761" indent="0">
              <a:buNone/>
              <a:defRPr sz="1600" b="1"/>
            </a:lvl7pPr>
            <a:lvl8pPr marL="3199888" indent="0">
              <a:buNone/>
              <a:defRPr sz="1600" b="1"/>
            </a:lvl8pPr>
            <a:lvl9pPr marL="365701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127" indent="0">
              <a:buNone/>
              <a:defRPr sz="2000" b="1"/>
            </a:lvl2pPr>
            <a:lvl3pPr marL="914254" indent="0">
              <a:buNone/>
              <a:defRPr sz="1800" b="1"/>
            </a:lvl3pPr>
            <a:lvl4pPr marL="1371381" indent="0">
              <a:buNone/>
              <a:defRPr sz="1600" b="1"/>
            </a:lvl4pPr>
            <a:lvl5pPr marL="1828507" indent="0">
              <a:buNone/>
              <a:defRPr sz="1600" b="1"/>
            </a:lvl5pPr>
            <a:lvl6pPr marL="2285634" indent="0">
              <a:buNone/>
              <a:defRPr sz="1600" b="1"/>
            </a:lvl6pPr>
            <a:lvl7pPr marL="2742761" indent="0">
              <a:buNone/>
              <a:defRPr sz="1600" b="1"/>
            </a:lvl7pPr>
            <a:lvl8pPr marL="3199888" indent="0">
              <a:buNone/>
              <a:defRPr sz="1600" b="1"/>
            </a:lvl8pPr>
            <a:lvl9pPr marL="365701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24986624"/>
      </p:ext>
    </p:extLst>
  </p:cSld>
  <p:clrMapOvr>
    <a:masterClrMapping/>
  </p:clrMapOvr>
  <p:transition xmlns:p14="http://schemas.microsoft.com/office/powerpoint/2010/main"/>
</p:sldLayout>
</file>

<file path=ppt/slideLayouts/slideLayout2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056529287"/>
      </p:ext>
    </p:extLst>
  </p:cSld>
  <p:clrMapOvr>
    <a:masterClrMapping/>
  </p:clrMapOvr>
  <p:transition xmlns:p14="http://schemas.microsoft.com/office/powerpoint/2010/main"/>
</p:sldLayout>
</file>

<file path=ppt/slideLayouts/slideLayout2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55972460"/>
      </p:ext>
    </p:extLst>
  </p:cSld>
  <p:clrMapOvr>
    <a:masterClrMapping/>
  </p:clrMapOvr>
  <p:transition xmlns:p14="http://schemas.microsoft.com/office/powerpoint/2010/mai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524385035"/>
      </p:ext>
    </p:extLst>
  </p:cSld>
  <p:clrMapOvr>
    <a:masterClrMapping/>
  </p:clrMapOvr>
  <p:transition xmlns:p14="http://schemas.microsoft.com/office/powerpoint/2010/main"/>
</p:sldLayout>
</file>

<file path=ppt/slideLayouts/slideLayout2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27" indent="0">
              <a:buNone/>
              <a:defRPr sz="1200"/>
            </a:lvl2pPr>
            <a:lvl3pPr marL="914254" indent="0">
              <a:buNone/>
              <a:defRPr sz="1000"/>
            </a:lvl3pPr>
            <a:lvl4pPr marL="1371381" indent="0">
              <a:buNone/>
              <a:defRPr sz="900"/>
            </a:lvl4pPr>
            <a:lvl5pPr marL="1828507" indent="0">
              <a:buNone/>
              <a:defRPr sz="900"/>
            </a:lvl5pPr>
            <a:lvl6pPr marL="2285634" indent="0">
              <a:buNone/>
              <a:defRPr sz="900"/>
            </a:lvl6pPr>
            <a:lvl7pPr marL="2742761" indent="0">
              <a:buNone/>
              <a:defRPr sz="900"/>
            </a:lvl7pPr>
            <a:lvl8pPr marL="3199888" indent="0">
              <a:buNone/>
              <a:defRPr sz="900"/>
            </a:lvl8pPr>
            <a:lvl9pPr marL="3657015" indent="0">
              <a:buNone/>
              <a:defRPr sz="900"/>
            </a:lvl9pPr>
          </a:lstStyle>
          <a:p>
            <a:pPr lvl="0"/>
            <a:r>
              <a:rPr lang="en-US" smtClean="0"/>
              <a:t>Click to edit Master text styles</a:t>
            </a:r>
          </a:p>
        </p:txBody>
      </p:sp>
    </p:spTree>
    <p:extLst>
      <p:ext uri="{BB962C8B-B14F-4D97-AF65-F5344CB8AC3E}">
        <p14:creationId xmlns:p14="http://schemas.microsoft.com/office/powerpoint/2010/main" val="76674211"/>
      </p:ext>
    </p:extLst>
  </p:cSld>
  <p:clrMapOvr>
    <a:masterClrMapping/>
  </p:clrMapOvr>
  <p:transition xmlns:p14="http://schemas.microsoft.com/office/powerpoint/2010/main"/>
</p:sldLayout>
</file>

<file path=ppt/slideLayouts/slideLayout2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27" indent="0">
              <a:buNone/>
              <a:defRPr sz="2800"/>
            </a:lvl2pPr>
            <a:lvl3pPr marL="914254" indent="0">
              <a:buNone/>
              <a:defRPr sz="2400"/>
            </a:lvl3pPr>
            <a:lvl4pPr marL="1371381" indent="0">
              <a:buNone/>
              <a:defRPr sz="2000"/>
            </a:lvl4pPr>
            <a:lvl5pPr marL="1828507" indent="0">
              <a:buNone/>
              <a:defRPr sz="2000"/>
            </a:lvl5pPr>
            <a:lvl6pPr marL="2285634" indent="0">
              <a:buNone/>
              <a:defRPr sz="2000"/>
            </a:lvl6pPr>
            <a:lvl7pPr marL="2742761" indent="0">
              <a:buNone/>
              <a:defRPr sz="2000"/>
            </a:lvl7pPr>
            <a:lvl8pPr marL="3199888" indent="0">
              <a:buNone/>
              <a:defRPr sz="2000"/>
            </a:lvl8pPr>
            <a:lvl9pPr marL="3657015"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27" indent="0">
              <a:buNone/>
              <a:defRPr sz="1200"/>
            </a:lvl2pPr>
            <a:lvl3pPr marL="914254" indent="0">
              <a:buNone/>
              <a:defRPr sz="1000"/>
            </a:lvl3pPr>
            <a:lvl4pPr marL="1371381" indent="0">
              <a:buNone/>
              <a:defRPr sz="900"/>
            </a:lvl4pPr>
            <a:lvl5pPr marL="1828507" indent="0">
              <a:buNone/>
              <a:defRPr sz="900"/>
            </a:lvl5pPr>
            <a:lvl6pPr marL="2285634" indent="0">
              <a:buNone/>
              <a:defRPr sz="900"/>
            </a:lvl6pPr>
            <a:lvl7pPr marL="2742761" indent="0">
              <a:buNone/>
              <a:defRPr sz="900"/>
            </a:lvl7pPr>
            <a:lvl8pPr marL="3199888" indent="0">
              <a:buNone/>
              <a:defRPr sz="900"/>
            </a:lvl8pPr>
            <a:lvl9pPr marL="3657015" indent="0">
              <a:buNone/>
              <a:defRPr sz="900"/>
            </a:lvl9pPr>
          </a:lstStyle>
          <a:p>
            <a:pPr lvl="0"/>
            <a:r>
              <a:rPr lang="en-US" smtClean="0"/>
              <a:t>Click to edit Master text styles</a:t>
            </a:r>
          </a:p>
        </p:txBody>
      </p:sp>
    </p:spTree>
    <p:extLst>
      <p:ext uri="{BB962C8B-B14F-4D97-AF65-F5344CB8AC3E}">
        <p14:creationId xmlns:p14="http://schemas.microsoft.com/office/powerpoint/2010/main" val="3931250196"/>
      </p:ext>
    </p:extLst>
  </p:cSld>
  <p:clrMapOvr>
    <a:masterClrMapping/>
  </p:clrMapOvr>
  <p:transition xmlns:p14="http://schemas.microsoft.com/office/powerpoint/2010/main"/>
</p:sldLayout>
</file>

<file path=ppt/slideLayouts/slideLayout2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24675823"/>
      </p:ext>
    </p:extLst>
  </p:cSld>
  <p:clrMapOvr>
    <a:masterClrMapping/>
  </p:clrMapOvr>
  <p:transition xmlns:p14="http://schemas.microsoft.com/office/powerpoint/2010/main"/>
</p:sldLayout>
</file>

<file path=ppt/slideLayouts/slideLayout2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7879372"/>
      </p:ext>
    </p:extLst>
  </p:cSld>
  <p:clrMapOvr>
    <a:masterClrMapping/>
  </p:clrMapOvr>
  <p:transition xmlns:p14="http://schemas.microsoft.com/office/powerpoint/2010/main"/>
</p:sldLayout>
</file>

<file path=ppt/slideLayouts/slideLayout28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89004010"/>
      </p:ext>
    </p:extLst>
  </p:cSld>
  <p:clrMapOvr>
    <a:masterClrMapping/>
  </p:clrMapOvr>
  <p:transition xmlns:p14="http://schemas.microsoft.com/office/powerpoint/2010/main"/>
</p:sldLayout>
</file>

<file path=ppt/slideLayouts/slideLayout285.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752600"/>
            <a:ext cx="3810000" cy="4343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smtClean="0"/>
              <a:t>Click icon to add clip art</a:t>
            </a:r>
            <a:endParaRPr lang="en-US" noProof="0"/>
          </a:p>
        </p:txBody>
      </p:sp>
    </p:spTree>
    <p:extLst>
      <p:ext uri="{BB962C8B-B14F-4D97-AF65-F5344CB8AC3E}">
        <p14:creationId xmlns:p14="http://schemas.microsoft.com/office/powerpoint/2010/main" val="2319303148"/>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27" indent="0" algn="ctr">
              <a:buNone/>
              <a:defRPr/>
            </a:lvl2pPr>
            <a:lvl3pPr marL="914254" indent="0" algn="ctr">
              <a:buNone/>
              <a:defRPr/>
            </a:lvl3pPr>
            <a:lvl4pPr marL="1371381" indent="0" algn="ctr">
              <a:buNone/>
              <a:defRPr/>
            </a:lvl4pPr>
            <a:lvl5pPr marL="1828507" indent="0" algn="ctr">
              <a:buNone/>
              <a:defRPr/>
            </a:lvl5pPr>
            <a:lvl6pPr marL="2285634" indent="0" algn="ctr">
              <a:buNone/>
              <a:defRPr/>
            </a:lvl6pPr>
            <a:lvl7pPr marL="2742761" indent="0" algn="ctr">
              <a:buNone/>
              <a:defRPr/>
            </a:lvl7pPr>
            <a:lvl8pPr marL="3199888" indent="0" algn="ctr">
              <a:buNone/>
              <a:defRPr/>
            </a:lvl8pPr>
            <a:lvl9pPr marL="3657015"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D6A408AB-0EFF-E64D-9A9D-0ED8DADDAE6C}" type="slidenum">
              <a:rPr lang="en-US"/>
              <a:pPr>
                <a:defRPr/>
              </a:pPr>
              <a:t>‹#›</a:t>
            </a:fld>
            <a:endParaRPr lang="en-US"/>
          </a:p>
        </p:txBody>
      </p:sp>
    </p:spTree>
    <p:extLst>
      <p:ext uri="{BB962C8B-B14F-4D97-AF65-F5344CB8AC3E}">
        <p14:creationId xmlns:p14="http://schemas.microsoft.com/office/powerpoint/2010/main" val="2124015388"/>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877F992D-0499-D54E-B885-083E6A8E6F1E}" type="slidenum">
              <a:rPr lang="en-US"/>
              <a:pPr>
                <a:defRPr/>
              </a:pPr>
              <a:t>‹#›</a:t>
            </a:fld>
            <a:endParaRPr lang="en-US"/>
          </a:p>
        </p:txBody>
      </p:sp>
    </p:spTree>
    <p:extLst>
      <p:ext uri="{BB962C8B-B14F-4D97-AF65-F5344CB8AC3E}">
        <p14:creationId xmlns:p14="http://schemas.microsoft.com/office/powerpoint/2010/main" val="3382683146"/>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27" indent="0">
              <a:buNone/>
              <a:defRPr sz="1800"/>
            </a:lvl2pPr>
            <a:lvl3pPr marL="914254" indent="0">
              <a:buNone/>
              <a:defRPr sz="1600"/>
            </a:lvl3pPr>
            <a:lvl4pPr marL="1371381" indent="0">
              <a:buNone/>
              <a:defRPr sz="1400"/>
            </a:lvl4pPr>
            <a:lvl5pPr marL="1828507" indent="0">
              <a:buNone/>
              <a:defRPr sz="1400"/>
            </a:lvl5pPr>
            <a:lvl6pPr marL="2285634" indent="0">
              <a:buNone/>
              <a:defRPr sz="1400"/>
            </a:lvl6pPr>
            <a:lvl7pPr marL="2742761" indent="0">
              <a:buNone/>
              <a:defRPr sz="1400"/>
            </a:lvl7pPr>
            <a:lvl8pPr marL="3199888" indent="0">
              <a:buNone/>
              <a:defRPr sz="1400"/>
            </a:lvl8pPr>
            <a:lvl9pPr marL="3657015" indent="0">
              <a:buNone/>
              <a:defRPr sz="1400"/>
            </a:lvl9pPr>
          </a:lstStyle>
          <a:p>
            <a:pPr lvl="0"/>
            <a:r>
              <a:rPr lang="en-US" smtClean="0"/>
              <a:t>Click to edit Master text styles</a:t>
            </a:r>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2CCE1077-E806-324C-9C78-C3FB4ECAE7C8}" type="slidenum">
              <a:rPr lang="en-US"/>
              <a:pPr>
                <a:defRPr/>
              </a:pPr>
              <a:t>‹#›</a:t>
            </a:fld>
            <a:endParaRPr lang="en-US"/>
          </a:p>
        </p:txBody>
      </p:sp>
    </p:spTree>
    <p:extLst>
      <p:ext uri="{BB962C8B-B14F-4D97-AF65-F5344CB8AC3E}">
        <p14:creationId xmlns:p14="http://schemas.microsoft.com/office/powerpoint/2010/main" val="861237360"/>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6"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custDataLst>
              <p:tags r:id="rId3"/>
            </p:custDataLst>
          </p:nvPr>
        </p:nvSpPr>
        <p:spPr>
          <a:ln/>
        </p:spPr>
        <p:txBody>
          <a:bodyPr/>
          <a:lstStyle>
            <a:lvl1pPr>
              <a:defRPr/>
            </a:lvl1pPr>
          </a:lstStyle>
          <a:p>
            <a:pPr>
              <a:defRPr/>
            </a:pPr>
            <a:fld id="{E2D3A2DE-6666-C948-93AD-65D8947952ED}" type="slidenum">
              <a:rPr lang="en-US"/>
              <a:pPr>
                <a:defRPr/>
              </a:pPr>
              <a:t>‹#›</a:t>
            </a:fld>
            <a:endParaRPr lang="en-US"/>
          </a:p>
        </p:txBody>
      </p:sp>
    </p:spTree>
    <p:extLst>
      <p:ext uri="{BB962C8B-B14F-4D97-AF65-F5344CB8AC3E}">
        <p14:creationId xmlns:p14="http://schemas.microsoft.com/office/powerpoint/2010/main" val="249779698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28597511"/>
      </p:ext>
    </p:extLst>
  </p:cSld>
  <p:clrMapOvr>
    <a:masterClrMapping/>
  </p:clrMapOvr>
  <p:transition xmlns:p14="http://schemas.microsoft.com/office/powerpoint/2010/main"/>
</p:sldLayout>
</file>

<file path=ppt/slideLayouts/slideLayout2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27" indent="0">
              <a:buNone/>
              <a:defRPr sz="2000" b="1"/>
            </a:lvl2pPr>
            <a:lvl3pPr marL="914254" indent="0">
              <a:buNone/>
              <a:defRPr sz="1800" b="1"/>
            </a:lvl3pPr>
            <a:lvl4pPr marL="1371381" indent="0">
              <a:buNone/>
              <a:defRPr sz="1600" b="1"/>
            </a:lvl4pPr>
            <a:lvl5pPr marL="1828507" indent="0">
              <a:buNone/>
              <a:defRPr sz="1600" b="1"/>
            </a:lvl5pPr>
            <a:lvl6pPr marL="2285634" indent="0">
              <a:buNone/>
              <a:defRPr sz="1600" b="1"/>
            </a:lvl6pPr>
            <a:lvl7pPr marL="2742761" indent="0">
              <a:buNone/>
              <a:defRPr sz="1600" b="1"/>
            </a:lvl7pPr>
            <a:lvl8pPr marL="3199888" indent="0">
              <a:buNone/>
              <a:defRPr sz="1600" b="1"/>
            </a:lvl8pPr>
            <a:lvl9pPr marL="365701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127" indent="0">
              <a:buNone/>
              <a:defRPr sz="2000" b="1"/>
            </a:lvl2pPr>
            <a:lvl3pPr marL="914254" indent="0">
              <a:buNone/>
              <a:defRPr sz="1800" b="1"/>
            </a:lvl3pPr>
            <a:lvl4pPr marL="1371381" indent="0">
              <a:buNone/>
              <a:defRPr sz="1600" b="1"/>
            </a:lvl4pPr>
            <a:lvl5pPr marL="1828507" indent="0">
              <a:buNone/>
              <a:defRPr sz="1600" b="1"/>
            </a:lvl5pPr>
            <a:lvl6pPr marL="2285634" indent="0">
              <a:buNone/>
              <a:defRPr sz="1600" b="1"/>
            </a:lvl6pPr>
            <a:lvl7pPr marL="2742761" indent="0">
              <a:buNone/>
              <a:defRPr sz="1600" b="1"/>
            </a:lvl7pPr>
            <a:lvl8pPr marL="3199888" indent="0">
              <a:buNone/>
              <a:defRPr sz="1600" b="1"/>
            </a:lvl8pPr>
            <a:lvl9pPr marL="365701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8"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custDataLst>
              <p:tags r:id="rId3"/>
            </p:custDataLst>
          </p:nvPr>
        </p:nvSpPr>
        <p:spPr>
          <a:ln/>
        </p:spPr>
        <p:txBody>
          <a:bodyPr/>
          <a:lstStyle>
            <a:lvl1pPr>
              <a:defRPr/>
            </a:lvl1pPr>
          </a:lstStyle>
          <a:p>
            <a:pPr>
              <a:defRPr/>
            </a:pPr>
            <a:fld id="{3C9257B0-EE2F-444E-9090-A9D169C4D0D2}" type="slidenum">
              <a:rPr lang="en-US"/>
              <a:pPr>
                <a:defRPr/>
              </a:pPr>
              <a:t>‹#›</a:t>
            </a:fld>
            <a:endParaRPr lang="en-US"/>
          </a:p>
        </p:txBody>
      </p:sp>
    </p:spTree>
    <p:extLst>
      <p:ext uri="{BB962C8B-B14F-4D97-AF65-F5344CB8AC3E}">
        <p14:creationId xmlns:p14="http://schemas.microsoft.com/office/powerpoint/2010/main" val="1789795847"/>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4"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custDataLst>
              <p:tags r:id="rId3"/>
            </p:custDataLst>
          </p:nvPr>
        </p:nvSpPr>
        <p:spPr>
          <a:ln/>
        </p:spPr>
        <p:txBody>
          <a:bodyPr/>
          <a:lstStyle>
            <a:lvl1pPr>
              <a:defRPr/>
            </a:lvl1pPr>
          </a:lstStyle>
          <a:p>
            <a:pPr>
              <a:defRPr/>
            </a:pPr>
            <a:fld id="{B34A7AD7-9AF1-0048-93D6-20CBC86BF876}" type="slidenum">
              <a:rPr lang="en-US"/>
              <a:pPr>
                <a:defRPr/>
              </a:pPr>
              <a:t>‹#›</a:t>
            </a:fld>
            <a:endParaRPr lang="en-US"/>
          </a:p>
        </p:txBody>
      </p:sp>
    </p:spTree>
    <p:extLst>
      <p:ext uri="{BB962C8B-B14F-4D97-AF65-F5344CB8AC3E}">
        <p14:creationId xmlns:p14="http://schemas.microsoft.com/office/powerpoint/2010/main" val="2455850695"/>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3"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custDataLst>
              <p:tags r:id="rId3"/>
            </p:custDataLst>
          </p:nvPr>
        </p:nvSpPr>
        <p:spPr>
          <a:ln/>
        </p:spPr>
        <p:txBody>
          <a:bodyPr/>
          <a:lstStyle>
            <a:lvl1pPr>
              <a:defRPr/>
            </a:lvl1pPr>
          </a:lstStyle>
          <a:p>
            <a:pPr>
              <a:defRPr/>
            </a:pPr>
            <a:fld id="{792B8497-7E4D-A749-BDEB-CA9C2F6F239E}" type="slidenum">
              <a:rPr lang="en-US"/>
              <a:pPr>
                <a:defRPr/>
              </a:pPr>
              <a:t>‹#›</a:t>
            </a:fld>
            <a:endParaRPr lang="en-US"/>
          </a:p>
        </p:txBody>
      </p:sp>
    </p:spTree>
    <p:extLst>
      <p:ext uri="{BB962C8B-B14F-4D97-AF65-F5344CB8AC3E}">
        <p14:creationId xmlns:p14="http://schemas.microsoft.com/office/powerpoint/2010/main" val="54855784"/>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27" indent="0">
              <a:buNone/>
              <a:defRPr sz="1200"/>
            </a:lvl2pPr>
            <a:lvl3pPr marL="914254" indent="0">
              <a:buNone/>
              <a:defRPr sz="1000"/>
            </a:lvl3pPr>
            <a:lvl4pPr marL="1371381" indent="0">
              <a:buNone/>
              <a:defRPr sz="900"/>
            </a:lvl4pPr>
            <a:lvl5pPr marL="1828507" indent="0">
              <a:buNone/>
              <a:defRPr sz="900"/>
            </a:lvl5pPr>
            <a:lvl6pPr marL="2285634" indent="0">
              <a:buNone/>
              <a:defRPr sz="900"/>
            </a:lvl6pPr>
            <a:lvl7pPr marL="2742761" indent="0">
              <a:buNone/>
              <a:defRPr sz="900"/>
            </a:lvl7pPr>
            <a:lvl8pPr marL="3199888" indent="0">
              <a:buNone/>
              <a:defRPr sz="900"/>
            </a:lvl8pPr>
            <a:lvl9pPr marL="3657015" indent="0">
              <a:buNone/>
              <a:defRPr sz="900"/>
            </a:lvl9pPr>
          </a:lstStyle>
          <a:p>
            <a:pPr lvl="0"/>
            <a:r>
              <a:rPr lang="en-US" smtClean="0"/>
              <a:t>Click to edit Master text styles</a:t>
            </a:r>
          </a:p>
        </p:txBody>
      </p:sp>
      <p:sp>
        <p:nvSpPr>
          <p:cNvPr id="5"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6"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custDataLst>
              <p:tags r:id="rId3"/>
            </p:custDataLst>
          </p:nvPr>
        </p:nvSpPr>
        <p:spPr>
          <a:ln/>
        </p:spPr>
        <p:txBody>
          <a:bodyPr/>
          <a:lstStyle>
            <a:lvl1pPr>
              <a:defRPr/>
            </a:lvl1pPr>
          </a:lstStyle>
          <a:p>
            <a:pPr>
              <a:defRPr/>
            </a:pPr>
            <a:fld id="{2CC0EF70-5B26-0242-9A61-83179DEA5EC6}" type="slidenum">
              <a:rPr lang="en-US"/>
              <a:pPr>
                <a:defRPr/>
              </a:pPr>
              <a:t>‹#›</a:t>
            </a:fld>
            <a:endParaRPr lang="en-US"/>
          </a:p>
        </p:txBody>
      </p:sp>
    </p:spTree>
    <p:extLst>
      <p:ext uri="{BB962C8B-B14F-4D97-AF65-F5344CB8AC3E}">
        <p14:creationId xmlns:p14="http://schemas.microsoft.com/office/powerpoint/2010/main" val="3025500969"/>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27" indent="0">
              <a:buNone/>
              <a:defRPr sz="2800"/>
            </a:lvl2pPr>
            <a:lvl3pPr marL="914254" indent="0">
              <a:buNone/>
              <a:defRPr sz="2400"/>
            </a:lvl3pPr>
            <a:lvl4pPr marL="1371381" indent="0">
              <a:buNone/>
              <a:defRPr sz="2000"/>
            </a:lvl4pPr>
            <a:lvl5pPr marL="1828507" indent="0">
              <a:buNone/>
              <a:defRPr sz="2000"/>
            </a:lvl5pPr>
            <a:lvl6pPr marL="2285634" indent="0">
              <a:buNone/>
              <a:defRPr sz="2000"/>
            </a:lvl6pPr>
            <a:lvl7pPr marL="2742761" indent="0">
              <a:buNone/>
              <a:defRPr sz="2000"/>
            </a:lvl7pPr>
            <a:lvl8pPr marL="3199888" indent="0">
              <a:buNone/>
              <a:defRPr sz="2000"/>
            </a:lvl8pPr>
            <a:lvl9pPr marL="3657015"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27" indent="0">
              <a:buNone/>
              <a:defRPr sz="1200"/>
            </a:lvl2pPr>
            <a:lvl3pPr marL="914254" indent="0">
              <a:buNone/>
              <a:defRPr sz="1000"/>
            </a:lvl3pPr>
            <a:lvl4pPr marL="1371381" indent="0">
              <a:buNone/>
              <a:defRPr sz="900"/>
            </a:lvl4pPr>
            <a:lvl5pPr marL="1828507" indent="0">
              <a:buNone/>
              <a:defRPr sz="900"/>
            </a:lvl5pPr>
            <a:lvl6pPr marL="2285634" indent="0">
              <a:buNone/>
              <a:defRPr sz="900"/>
            </a:lvl6pPr>
            <a:lvl7pPr marL="2742761" indent="0">
              <a:buNone/>
              <a:defRPr sz="900"/>
            </a:lvl7pPr>
            <a:lvl8pPr marL="3199888" indent="0">
              <a:buNone/>
              <a:defRPr sz="900"/>
            </a:lvl8pPr>
            <a:lvl9pPr marL="3657015" indent="0">
              <a:buNone/>
              <a:defRPr sz="900"/>
            </a:lvl9pPr>
          </a:lstStyle>
          <a:p>
            <a:pPr lvl="0"/>
            <a:r>
              <a:rPr lang="en-US" smtClean="0"/>
              <a:t>Click to edit Master text styles</a:t>
            </a:r>
          </a:p>
        </p:txBody>
      </p:sp>
      <p:sp>
        <p:nvSpPr>
          <p:cNvPr id="5"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6"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custDataLst>
              <p:tags r:id="rId3"/>
            </p:custDataLst>
          </p:nvPr>
        </p:nvSpPr>
        <p:spPr>
          <a:ln/>
        </p:spPr>
        <p:txBody>
          <a:bodyPr/>
          <a:lstStyle>
            <a:lvl1pPr>
              <a:defRPr/>
            </a:lvl1pPr>
          </a:lstStyle>
          <a:p>
            <a:pPr>
              <a:defRPr/>
            </a:pPr>
            <a:fld id="{D0FE2D63-FCE8-A642-AB14-B79052B863EC}" type="slidenum">
              <a:rPr lang="en-US"/>
              <a:pPr>
                <a:defRPr/>
              </a:pPr>
              <a:t>‹#›</a:t>
            </a:fld>
            <a:endParaRPr lang="en-US"/>
          </a:p>
        </p:txBody>
      </p:sp>
    </p:spTree>
    <p:extLst>
      <p:ext uri="{BB962C8B-B14F-4D97-AF65-F5344CB8AC3E}">
        <p14:creationId xmlns:p14="http://schemas.microsoft.com/office/powerpoint/2010/main" val="991561676"/>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1B1B781E-9130-B441-ACF9-F668C9887108}" type="slidenum">
              <a:rPr lang="en-US"/>
              <a:pPr>
                <a:defRPr/>
              </a:pPr>
              <a:t>‹#›</a:t>
            </a:fld>
            <a:endParaRPr lang="en-US"/>
          </a:p>
        </p:txBody>
      </p:sp>
    </p:spTree>
    <p:extLst>
      <p:ext uri="{BB962C8B-B14F-4D97-AF65-F5344CB8AC3E}">
        <p14:creationId xmlns:p14="http://schemas.microsoft.com/office/powerpoint/2010/main" val="2225447706"/>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C55041FB-FF43-884D-998F-84E029D788A0}" type="slidenum">
              <a:rPr lang="en-US"/>
              <a:pPr>
                <a:defRPr/>
              </a:pPr>
              <a:t>‹#›</a:t>
            </a:fld>
            <a:endParaRPr lang="en-US"/>
          </a:p>
        </p:txBody>
      </p:sp>
    </p:spTree>
    <p:extLst>
      <p:ext uri="{BB962C8B-B14F-4D97-AF65-F5344CB8AC3E}">
        <p14:creationId xmlns:p14="http://schemas.microsoft.com/office/powerpoint/2010/main" val="133096726"/>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127" indent="0" algn="ctr">
              <a:buNone/>
              <a:defRPr/>
            </a:lvl2pPr>
            <a:lvl3pPr marL="914254" indent="0" algn="ctr">
              <a:buNone/>
              <a:defRPr/>
            </a:lvl3pPr>
            <a:lvl4pPr marL="1371381" indent="0" algn="ctr">
              <a:buNone/>
              <a:defRPr/>
            </a:lvl4pPr>
            <a:lvl5pPr marL="1828507" indent="0" algn="ctr">
              <a:buNone/>
              <a:defRPr/>
            </a:lvl5pPr>
            <a:lvl6pPr marL="2285634" indent="0" algn="ctr">
              <a:buNone/>
              <a:defRPr/>
            </a:lvl6pPr>
            <a:lvl7pPr marL="2742761" indent="0" algn="ctr">
              <a:buNone/>
              <a:defRPr/>
            </a:lvl7pPr>
            <a:lvl8pPr marL="3199888" indent="0" algn="ctr">
              <a:buNone/>
              <a:defRPr/>
            </a:lvl8pPr>
            <a:lvl9pPr marL="3657015"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383441818"/>
      </p:ext>
    </p:extLst>
  </p:cSld>
  <p:clrMapOvr>
    <a:masterClrMapping/>
  </p:clrMapOvr>
  <p:transition xmlns:p14="http://schemas.microsoft.com/office/powerpoint/2010/main"/>
</p:sldLayout>
</file>

<file path=ppt/slideLayouts/slideLayout2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40546103"/>
      </p:ext>
    </p:extLst>
  </p:cSld>
  <p:clrMapOvr>
    <a:masterClrMapping/>
  </p:clrMapOvr>
  <p:transition xmlns:p14="http://schemas.microsoft.com/office/powerpoint/2010/main"/>
</p:sldLayout>
</file>

<file path=ppt/slideLayouts/slideLayout2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27" indent="0">
              <a:buNone/>
              <a:defRPr sz="1800"/>
            </a:lvl2pPr>
            <a:lvl3pPr marL="914254" indent="0">
              <a:buNone/>
              <a:defRPr sz="1600"/>
            </a:lvl3pPr>
            <a:lvl4pPr marL="1371381" indent="0">
              <a:buNone/>
              <a:defRPr sz="1400"/>
            </a:lvl4pPr>
            <a:lvl5pPr marL="1828507" indent="0">
              <a:buNone/>
              <a:defRPr sz="1400"/>
            </a:lvl5pPr>
            <a:lvl6pPr marL="2285634" indent="0">
              <a:buNone/>
              <a:defRPr sz="1400"/>
            </a:lvl6pPr>
            <a:lvl7pPr marL="2742761" indent="0">
              <a:buNone/>
              <a:defRPr sz="1400"/>
            </a:lvl7pPr>
            <a:lvl8pPr marL="3199888" indent="0">
              <a:buNone/>
              <a:defRPr sz="1400"/>
            </a:lvl8pPr>
            <a:lvl9pPr marL="3657015" indent="0">
              <a:buNone/>
              <a:defRPr sz="1400"/>
            </a:lvl9pPr>
          </a:lstStyle>
          <a:p>
            <a:pPr lvl="0"/>
            <a:r>
              <a:rPr lang="en-US" smtClean="0"/>
              <a:t>Click to edit Master text styles</a:t>
            </a:r>
          </a:p>
        </p:txBody>
      </p:sp>
    </p:spTree>
    <p:extLst>
      <p:ext uri="{BB962C8B-B14F-4D97-AF65-F5344CB8AC3E}">
        <p14:creationId xmlns:p14="http://schemas.microsoft.com/office/powerpoint/2010/main" val="3199719383"/>
      </p:ext>
    </p:extLst>
  </p:cSld>
  <p:clrMapOvr>
    <a:masterClrMapping/>
  </p:clrMapOvr>
  <p:transition xmlns:p14="http://schemas.microsoft.com/office/powerpoint/2010/mai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693110658"/>
      </p:ext>
    </p:extLst>
  </p:cSld>
  <p:clrMapOvr>
    <a:masterClrMapping/>
  </p:clrMapOvr>
  <p:transition xmlns:p14="http://schemas.microsoft.com/office/powerpoint/2010/main"/>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903597918"/>
      </p:ext>
    </p:extLst>
  </p:cSld>
  <p:clrMapOvr>
    <a:masterClrMapping/>
  </p:clrMapOvr>
  <p:transition xmlns:p14="http://schemas.microsoft.com/office/powerpoint/2010/main"/>
</p:sldLayout>
</file>

<file path=ppt/slideLayouts/slideLayout3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59090011"/>
      </p:ext>
    </p:extLst>
  </p:cSld>
  <p:clrMapOvr>
    <a:masterClrMapping/>
  </p:clrMapOvr>
  <p:transition xmlns:p14="http://schemas.microsoft.com/office/powerpoint/2010/main"/>
</p:sldLayout>
</file>

<file path=ppt/slideLayouts/slideLayout3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27" indent="0">
              <a:buNone/>
              <a:defRPr sz="2000" b="1"/>
            </a:lvl2pPr>
            <a:lvl3pPr marL="914254" indent="0">
              <a:buNone/>
              <a:defRPr sz="1800" b="1"/>
            </a:lvl3pPr>
            <a:lvl4pPr marL="1371381" indent="0">
              <a:buNone/>
              <a:defRPr sz="1600" b="1"/>
            </a:lvl4pPr>
            <a:lvl5pPr marL="1828507" indent="0">
              <a:buNone/>
              <a:defRPr sz="1600" b="1"/>
            </a:lvl5pPr>
            <a:lvl6pPr marL="2285634" indent="0">
              <a:buNone/>
              <a:defRPr sz="1600" b="1"/>
            </a:lvl6pPr>
            <a:lvl7pPr marL="2742761" indent="0">
              <a:buNone/>
              <a:defRPr sz="1600" b="1"/>
            </a:lvl7pPr>
            <a:lvl8pPr marL="3199888" indent="0">
              <a:buNone/>
              <a:defRPr sz="1600" b="1"/>
            </a:lvl8pPr>
            <a:lvl9pPr marL="365701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127" indent="0">
              <a:buNone/>
              <a:defRPr sz="2000" b="1"/>
            </a:lvl2pPr>
            <a:lvl3pPr marL="914254" indent="0">
              <a:buNone/>
              <a:defRPr sz="1800" b="1"/>
            </a:lvl3pPr>
            <a:lvl4pPr marL="1371381" indent="0">
              <a:buNone/>
              <a:defRPr sz="1600" b="1"/>
            </a:lvl4pPr>
            <a:lvl5pPr marL="1828507" indent="0">
              <a:buNone/>
              <a:defRPr sz="1600" b="1"/>
            </a:lvl5pPr>
            <a:lvl6pPr marL="2285634" indent="0">
              <a:buNone/>
              <a:defRPr sz="1600" b="1"/>
            </a:lvl6pPr>
            <a:lvl7pPr marL="2742761" indent="0">
              <a:buNone/>
              <a:defRPr sz="1600" b="1"/>
            </a:lvl7pPr>
            <a:lvl8pPr marL="3199888" indent="0">
              <a:buNone/>
              <a:defRPr sz="1600" b="1"/>
            </a:lvl8pPr>
            <a:lvl9pPr marL="365701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24794408"/>
      </p:ext>
    </p:extLst>
  </p:cSld>
  <p:clrMapOvr>
    <a:masterClrMapping/>
  </p:clrMapOvr>
  <p:transition xmlns:p14="http://schemas.microsoft.com/office/powerpoint/2010/main"/>
</p:sldLayout>
</file>

<file path=ppt/slideLayouts/slideLayout3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81409323"/>
      </p:ext>
    </p:extLst>
  </p:cSld>
  <p:clrMapOvr>
    <a:masterClrMapping/>
  </p:clrMapOvr>
  <p:transition xmlns:p14="http://schemas.microsoft.com/office/powerpoint/2010/main"/>
</p:sldLayout>
</file>

<file path=ppt/slideLayouts/slideLayout3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95282384"/>
      </p:ext>
    </p:extLst>
  </p:cSld>
  <p:clrMapOvr>
    <a:masterClrMapping/>
  </p:clrMapOvr>
  <p:transition xmlns:p14="http://schemas.microsoft.com/office/powerpoint/2010/main"/>
</p:sldLayout>
</file>

<file path=ppt/slideLayouts/slideLayout3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27" indent="0">
              <a:buNone/>
              <a:defRPr sz="1200"/>
            </a:lvl2pPr>
            <a:lvl3pPr marL="914254" indent="0">
              <a:buNone/>
              <a:defRPr sz="1000"/>
            </a:lvl3pPr>
            <a:lvl4pPr marL="1371381" indent="0">
              <a:buNone/>
              <a:defRPr sz="900"/>
            </a:lvl4pPr>
            <a:lvl5pPr marL="1828507" indent="0">
              <a:buNone/>
              <a:defRPr sz="900"/>
            </a:lvl5pPr>
            <a:lvl6pPr marL="2285634" indent="0">
              <a:buNone/>
              <a:defRPr sz="900"/>
            </a:lvl6pPr>
            <a:lvl7pPr marL="2742761" indent="0">
              <a:buNone/>
              <a:defRPr sz="900"/>
            </a:lvl7pPr>
            <a:lvl8pPr marL="3199888" indent="0">
              <a:buNone/>
              <a:defRPr sz="900"/>
            </a:lvl8pPr>
            <a:lvl9pPr marL="3657015" indent="0">
              <a:buNone/>
              <a:defRPr sz="900"/>
            </a:lvl9pPr>
          </a:lstStyle>
          <a:p>
            <a:pPr lvl="0"/>
            <a:r>
              <a:rPr lang="en-US" smtClean="0"/>
              <a:t>Click to edit Master text styles</a:t>
            </a:r>
          </a:p>
        </p:txBody>
      </p:sp>
    </p:spTree>
    <p:extLst>
      <p:ext uri="{BB962C8B-B14F-4D97-AF65-F5344CB8AC3E}">
        <p14:creationId xmlns:p14="http://schemas.microsoft.com/office/powerpoint/2010/main" val="2623029760"/>
      </p:ext>
    </p:extLst>
  </p:cSld>
  <p:clrMapOvr>
    <a:masterClrMapping/>
  </p:clrMapOvr>
  <p:transition xmlns:p14="http://schemas.microsoft.com/office/powerpoint/2010/main"/>
</p:sldLayout>
</file>

<file path=ppt/slideLayouts/slideLayout3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27" indent="0">
              <a:buNone/>
              <a:defRPr sz="2800"/>
            </a:lvl2pPr>
            <a:lvl3pPr marL="914254" indent="0">
              <a:buNone/>
              <a:defRPr sz="2400"/>
            </a:lvl3pPr>
            <a:lvl4pPr marL="1371381" indent="0">
              <a:buNone/>
              <a:defRPr sz="2000"/>
            </a:lvl4pPr>
            <a:lvl5pPr marL="1828507" indent="0">
              <a:buNone/>
              <a:defRPr sz="2000"/>
            </a:lvl5pPr>
            <a:lvl6pPr marL="2285634" indent="0">
              <a:buNone/>
              <a:defRPr sz="2000"/>
            </a:lvl6pPr>
            <a:lvl7pPr marL="2742761" indent="0">
              <a:buNone/>
              <a:defRPr sz="2000"/>
            </a:lvl7pPr>
            <a:lvl8pPr marL="3199888" indent="0">
              <a:buNone/>
              <a:defRPr sz="2000"/>
            </a:lvl8pPr>
            <a:lvl9pPr marL="3657015"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27" indent="0">
              <a:buNone/>
              <a:defRPr sz="1200"/>
            </a:lvl2pPr>
            <a:lvl3pPr marL="914254" indent="0">
              <a:buNone/>
              <a:defRPr sz="1000"/>
            </a:lvl3pPr>
            <a:lvl4pPr marL="1371381" indent="0">
              <a:buNone/>
              <a:defRPr sz="900"/>
            </a:lvl4pPr>
            <a:lvl5pPr marL="1828507" indent="0">
              <a:buNone/>
              <a:defRPr sz="900"/>
            </a:lvl5pPr>
            <a:lvl6pPr marL="2285634" indent="0">
              <a:buNone/>
              <a:defRPr sz="900"/>
            </a:lvl6pPr>
            <a:lvl7pPr marL="2742761" indent="0">
              <a:buNone/>
              <a:defRPr sz="900"/>
            </a:lvl7pPr>
            <a:lvl8pPr marL="3199888" indent="0">
              <a:buNone/>
              <a:defRPr sz="900"/>
            </a:lvl8pPr>
            <a:lvl9pPr marL="3657015" indent="0">
              <a:buNone/>
              <a:defRPr sz="900"/>
            </a:lvl9pPr>
          </a:lstStyle>
          <a:p>
            <a:pPr lvl="0"/>
            <a:r>
              <a:rPr lang="en-US" smtClean="0"/>
              <a:t>Click to edit Master text styles</a:t>
            </a:r>
          </a:p>
        </p:txBody>
      </p:sp>
    </p:spTree>
    <p:extLst>
      <p:ext uri="{BB962C8B-B14F-4D97-AF65-F5344CB8AC3E}">
        <p14:creationId xmlns:p14="http://schemas.microsoft.com/office/powerpoint/2010/main" val="175647507"/>
      </p:ext>
    </p:extLst>
  </p:cSld>
  <p:clrMapOvr>
    <a:masterClrMapping/>
  </p:clrMapOvr>
  <p:transition xmlns:p14="http://schemas.microsoft.com/office/powerpoint/2010/main"/>
</p:sldLayout>
</file>

<file path=ppt/slideLayouts/slideLayout3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11277408"/>
      </p:ext>
    </p:extLst>
  </p:cSld>
  <p:clrMapOvr>
    <a:masterClrMapping/>
  </p:clrMapOvr>
  <p:transition xmlns:p14="http://schemas.microsoft.com/office/powerpoint/2010/main"/>
</p:sldLayout>
</file>

<file path=ppt/slideLayouts/slideLayout3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3503909"/>
      </p:ext>
    </p:extLst>
  </p:cSld>
  <p:clrMapOvr>
    <a:masterClrMapping/>
  </p:clrMapOvr>
  <p:transition xmlns:p14="http://schemas.microsoft.com/office/powerpoint/2010/main"/>
</p:sldLayout>
</file>

<file path=ppt/slideLayouts/slideLayout30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73321743"/>
      </p:ext>
    </p:extLst>
  </p:cSld>
  <p:clrMapOvr>
    <a:masterClrMapping/>
  </p:clrMapOvr>
  <p:transition xmlns:p14="http://schemas.microsoft.com/office/powerpoint/2010/main"/>
  <p:hf hdr="0" ftr="0" dt="0"/>
</p:sldLayout>
</file>

<file path=ppt/slideLayouts/slideLayout309.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752600"/>
            <a:ext cx="3810000" cy="4343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smtClean="0"/>
              <a:t>Click icon to add clip art</a:t>
            </a:r>
            <a:endParaRPr lang="en-US" noProof="0"/>
          </a:p>
        </p:txBody>
      </p:sp>
    </p:spTree>
    <p:extLst>
      <p:ext uri="{BB962C8B-B14F-4D97-AF65-F5344CB8AC3E}">
        <p14:creationId xmlns:p14="http://schemas.microsoft.com/office/powerpoint/2010/main" val="3640406908"/>
      </p:ext>
    </p:extLst>
  </p:cSld>
  <p:clrMapOvr>
    <a:masterClrMapping/>
  </p:clrMapOvr>
  <p:hf hdr="0" ftr="0" dt="0"/>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11869252"/>
      </p:ext>
    </p:extLst>
  </p:cSld>
  <p:clrMapOvr>
    <a:masterClrMapping/>
  </p:clrMapOvr>
  <p:transition xmlns:p14="http://schemas.microsoft.com/office/powerpoint/2010/main"/>
</p:sldLayout>
</file>

<file path=ppt/slideLayouts/slideLayout3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127" indent="0" algn="ctr">
              <a:buNone/>
              <a:defRPr/>
            </a:lvl2pPr>
            <a:lvl3pPr marL="914254" indent="0" algn="ctr">
              <a:buNone/>
              <a:defRPr/>
            </a:lvl3pPr>
            <a:lvl4pPr marL="1371381" indent="0" algn="ctr">
              <a:buNone/>
              <a:defRPr/>
            </a:lvl4pPr>
            <a:lvl5pPr marL="1828507" indent="0" algn="ctr">
              <a:buNone/>
              <a:defRPr/>
            </a:lvl5pPr>
            <a:lvl6pPr marL="2285634" indent="0" algn="ctr">
              <a:buNone/>
              <a:defRPr/>
            </a:lvl6pPr>
            <a:lvl7pPr marL="2742761" indent="0" algn="ctr">
              <a:buNone/>
              <a:defRPr/>
            </a:lvl7pPr>
            <a:lvl8pPr marL="3199888" indent="0" algn="ctr">
              <a:buNone/>
              <a:defRPr/>
            </a:lvl8pPr>
            <a:lvl9pPr marL="3657015"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528970100"/>
      </p:ext>
    </p:extLst>
  </p:cSld>
  <p:clrMapOvr>
    <a:masterClrMapping/>
  </p:clrMapOvr>
  <p:transition xmlns:p14="http://schemas.microsoft.com/office/powerpoint/2010/main"/>
</p:sldLayout>
</file>

<file path=ppt/slideLayouts/slideLayout3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99407798"/>
      </p:ext>
    </p:extLst>
  </p:cSld>
  <p:clrMapOvr>
    <a:masterClrMapping/>
  </p:clrMapOvr>
  <p:transition xmlns:p14="http://schemas.microsoft.com/office/powerpoint/2010/main"/>
</p:sldLayout>
</file>

<file path=ppt/slideLayouts/slideLayout3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27" indent="0">
              <a:buNone/>
              <a:defRPr sz="1800"/>
            </a:lvl2pPr>
            <a:lvl3pPr marL="914254" indent="0">
              <a:buNone/>
              <a:defRPr sz="1600"/>
            </a:lvl3pPr>
            <a:lvl4pPr marL="1371381" indent="0">
              <a:buNone/>
              <a:defRPr sz="1400"/>
            </a:lvl4pPr>
            <a:lvl5pPr marL="1828507" indent="0">
              <a:buNone/>
              <a:defRPr sz="1400"/>
            </a:lvl5pPr>
            <a:lvl6pPr marL="2285634" indent="0">
              <a:buNone/>
              <a:defRPr sz="1400"/>
            </a:lvl6pPr>
            <a:lvl7pPr marL="2742761" indent="0">
              <a:buNone/>
              <a:defRPr sz="1400"/>
            </a:lvl7pPr>
            <a:lvl8pPr marL="3199888" indent="0">
              <a:buNone/>
              <a:defRPr sz="1400"/>
            </a:lvl8pPr>
            <a:lvl9pPr marL="3657015" indent="0">
              <a:buNone/>
              <a:defRPr sz="1400"/>
            </a:lvl9pPr>
          </a:lstStyle>
          <a:p>
            <a:pPr lvl="0"/>
            <a:r>
              <a:rPr lang="en-US" smtClean="0"/>
              <a:t>Click to edit Master text styles</a:t>
            </a:r>
          </a:p>
        </p:txBody>
      </p:sp>
    </p:spTree>
    <p:extLst>
      <p:ext uri="{BB962C8B-B14F-4D97-AF65-F5344CB8AC3E}">
        <p14:creationId xmlns:p14="http://schemas.microsoft.com/office/powerpoint/2010/main" val="1292608020"/>
      </p:ext>
    </p:extLst>
  </p:cSld>
  <p:clrMapOvr>
    <a:masterClrMapping/>
  </p:clrMapOvr>
  <p:transition xmlns:p14="http://schemas.microsoft.com/office/powerpoint/2010/main"/>
</p:sldLayout>
</file>

<file path=ppt/slideLayouts/slideLayout3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76281103"/>
      </p:ext>
    </p:extLst>
  </p:cSld>
  <p:clrMapOvr>
    <a:masterClrMapping/>
  </p:clrMapOvr>
  <p:transition xmlns:p14="http://schemas.microsoft.com/office/powerpoint/2010/main"/>
</p:sldLayout>
</file>

<file path=ppt/slideLayouts/slideLayout3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27" indent="0">
              <a:buNone/>
              <a:defRPr sz="2000" b="1"/>
            </a:lvl2pPr>
            <a:lvl3pPr marL="914254" indent="0">
              <a:buNone/>
              <a:defRPr sz="1800" b="1"/>
            </a:lvl3pPr>
            <a:lvl4pPr marL="1371381" indent="0">
              <a:buNone/>
              <a:defRPr sz="1600" b="1"/>
            </a:lvl4pPr>
            <a:lvl5pPr marL="1828507" indent="0">
              <a:buNone/>
              <a:defRPr sz="1600" b="1"/>
            </a:lvl5pPr>
            <a:lvl6pPr marL="2285634" indent="0">
              <a:buNone/>
              <a:defRPr sz="1600" b="1"/>
            </a:lvl6pPr>
            <a:lvl7pPr marL="2742761" indent="0">
              <a:buNone/>
              <a:defRPr sz="1600" b="1"/>
            </a:lvl7pPr>
            <a:lvl8pPr marL="3199888" indent="0">
              <a:buNone/>
              <a:defRPr sz="1600" b="1"/>
            </a:lvl8pPr>
            <a:lvl9pPr marL="365701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127" indent="0">
              <a:buNone/>
              <a:defRPr sz="2000" b="1"/>
            </a:lvl2pPr>
            <a:lvl3pPr marL="914254" indent="0">
              <a:buNone/>
              <a:defRPr sz="1800" b="1"/>
            </a:lvl3pPr>
            <a:lvl4pPr marL="1371381" indent="0">
              <a:buNone/>
              <a:defRPr sz="1600" b="1"/>
            </a:lvl4pPr>
            <a:lvl5pPr marL="1828507" indent="0">
              <a:buNone/>
              <a:defRPr sz="1600" b="1"/>
            </a:lvl5pPr>
            <a:lvl6pPr marL="2285634" indent="0">
              <a:buNone/>
              <a:defRPr sz="1600" b="1"/>
            </a:lvl6pPr>
            <a:lvl7pPr marL="2742761" indent="0">
              <a:buNone/>
              <a:defRPr sz="1600" b="1"/>
            </a:lvl7pPr>
            <a:lvl8pPr marL="3199888" indent="0">
              <a:buNone/>
              <a:defRPr sz="1600" b="1"/>
            </a:lvl8pPr>
            <a:lvl9pPr marL="365701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14278416"/>
      </p:ext>
    </p:extLst>
  </p:cSld>
  <p:clrMapOvr>
    <a:masterClrMapping/>
  </p:clrMapOvr>
  <p:transition xmlns:p14="http://schemas.microsoft.com/office/powerpoint/2010/main"/>
</p:sldLayout>
</file>

<file path=ppt/slideLayouts/slideLayout3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48379199"/>
      </p:ext>
    </p:extLst>
  </p:cSld>
  <p:clrMapOvr>
    <a:masterClrMapping/>
  </p:clrMapOvr>
  <p:transition xmlns:p14="http://schemas.microsoft.com/office/powerpoint/2010/main"/>
</p:sldLayout>
</file>

<file path=ppt/slideLayouts/slideLayout3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0319189"/>
      </p:ext>
    </p:extLst>
  </p:cSld>
  <p:clrMapOvr>
    <a:masterClrMapping/>
  </p:clrMapOvr>
  <p:transition xmlns:p14="http://schemas.microsoft.com/office/powerpoint/2010/main"/>
</p:sldLayout>
</file>

<file path=ppt/slideLayouts/slideLayout3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27" indent="0">
              <a:buNone/>
              <a:defRPr sz="1200"/>
            </a:lvl2pPr>
            <a:lvl3pPr marL="914254" indent="0">
              <a:buNone/>
              <a:defRPr sz="1000"/>
            </a:lvl3pPr>
            <a:lvl4pPr marL="1371381" indent="0">
              <a:buNone/>
              <a:defRPr sz="900"/>
            </a:lvl4pPr>
            <a:lvl5pPr marL="1828507" indent="0">
              <a:buNone/>
              <a:defRPr sz="900"/>
            </a:lvl5pPr>
            <a:lvl6pPr marL="2285634" indent="0">
              <a:buNone/>
              <a:defRPr sz="900"/>
            </a:lvl6pPr>
            <a:lvl7pPr marL="2742761" indent="0">
              <a:buNone/>
              <a:defRPr sz="900"/>
            </a:lvl7pPr>
            <a:lvl8pPr marL="3199888" indent="0">
              <a:buNone/>
              <a:defRPr sz="900"/>
            </a:lvl8pPr>
            <a:lvl9pPr marL="3657015" indent="0">
              <a:buNone/>
              <a:defRPr sz="900"/>
            </a:lvl9pPr>
          </a:lstStyle>
          <a:p>
            <a:pPr lvl="0"/>
            <a:r>
              <a:rPr lang="en-US" smtClean="0"/>
              <a:t>Click to edit Master text styles</a:t>
            </a:r>
          </a:p>
        </p:txBody>
      </p:sp>
    </p:spTree>
    <p:extLst>
      <p:ext uri="{BB962C8B-B14F-4D97-AF65-F5344CB8AC3E}">
        <p14:creationId xmlns:p14="http://schemas.microsoft.com/office/powerpoint/2010/main" val="2536255260"/>
      </p:ext>
    </p:extLst>
  </p:cSld>
  <p:clrMapOvr>
    <a:masterClrMapping/>
  </p:clrMapOvr>
  <p:transition xmlns:p14="http://schemas.microsoft.com/office/powerpoint/2010/main"/>
</p:sldLayout>
</file>

<file path=ppt/slideLayouts/slideLayout3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27" indent="0">
              <a:buNone/>
              <a:defRPr sz="2800"/>
            </a:lvl2pPr>
            <a:lvl3pPr marL="914254" indent="0">
              <a:buNone/>
              <a:defRPr sz="2400"/>
            </a:lvl3pPr>
            <a:lvl4pPr marL="1371381" indent="0">
              <a:buNone/>
              <a:defRPr sz="2000"/>
            </a:lvl4pPr>
            <a:lvl5pPr marL="1828507" indent="0">
              <a:buNone/>
              <a:defRPr sz="2000"/>
            </a:lvl5pPr>
            <a:lvl6pPr marL="2285634" indent="0">
              <a:buNone/>
              <a:defRPr sz="2000"/>
            </a:lvl6pPr>
            <a:lvl7pPr marL="2742761" indent="0">
              <a:buNone/>
              <a:defRPr sz="2000"/>
            </a:lvl7pPr>
            <a:lvl8pPr marL="3199888" indent="0">
              <a:buNone/>
              <a:defRPr sz="2000"/>
            </a:lvl8pPr>
            <a:lvl9pPr marL="3657015"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27" indent="0">
              <a:buNone/>
              <a:defRPr sz="1200"/>
            </a:lvl2pPr>
            <a:lvl3pPr marL="914254" indent="0">
              <a:buNone/>
              <a:defRPr sz="1000"/>
            </a:lvl3pPr>
            <a:lvl4pPr marL="1371381" indent="0">
              <a:buNone/>
              <a:defRPr sz="900"/>
            </a:lvl4pPr>
            <a:lvl5pPr marL="1828507" indent="0">
              <a:buNone/>
              <a:defRPr sz="900"/>
            </a:lvl5pPr>
            <a:lvl6pPr marL="2285634" indent="0">
              <a:buNone/>
              <a:defRPr sz="900"/>
            </a:lvl6pPr>
            <a:lvl7pPr marL="2742761" indent="0">
              <a:buNone/>
              <a:defRPr sz="900"/>
            </a:lvl7pPr>
            <a:lvl8pPr marL="3199888" indent="0">
              <a:buNone/>
              <a:defRPr sz="900"/>
            </a:lvl8pPr>
            <a:lvl9pPr marL="3657015" indent="0">
              <a:buNone/>
              <a:defRPr sz="900"/>
            </a:lvl9pPr>
          </a:lstStyle>
          <a:p>
            <a:pPr lvl="0"/>
            <a:r>
              <a:rPr lang="en-US" smtClean="0"/>
              <a:t>Click to edit Master text styles</a:t>
            </a:r>
          </a:p>
        </p:txBody>
      </p:sp>
    </p:spTree>
    <p:extLst>
      <p:ext uri="{BB962C8B-B14F-4D97-AF65-F5344CB8AC3E}">
        <p14:creationId xmlns:p14="http://schemas.microsoft.com/office/powerpoint/2010/main" val="3385274891"/>
      </p:ext>
    </p:extLst>
  </p:cSld>
  <p:clrMapOvr>
    <a:masterClrMapping/>
  </p:clrMapOvr>
  <p:transition xmlns:p14="http://schemas.microsoft.com/office/powerpoint/2010/main"/>
</p:sldLayout>
</file>

<file path=ppt/slideLayouts/slideLayout3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33781963"/>
      </p:ext>
    </p:extLst>
  </p:cSld>
  <p:clrMapOvr>
    <a:masterClrMapping/>
  </p:clrMapOvr>
  <p:transition xmlns:p14="http://schemas.microsoft.com/office/powerpoint/2010/main"/>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07150961"/>
      </p:ext>
    </p:extLst>
  </p:cSld>
  <p:clrMapOvr>
    <a:masterClrMapping/>
  </p:clrMapOvr>
  <p:transition xmlns:p14="http://schemas.microsoft.com/office/powerpoint/2010/main"/>
</p:sldLayout>
</file>

<file path=ppt/slideLayouts/slideLayout3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86687645"/>
      </p:ext>
    </p:extLst>
  </p:cSld>
  <p:clrMapOvr>
    <a:masterClrMapping/>
  </p:clrMapOvr>
  <p:transition xmlns:p14="http://schemas.microsoft.com/office/powerpoint/2010/main"/>
</p:sldLayout>
</file>

<file path=ppt/slideLayouts/slideLayout32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65993802"/>
      </p:ext>
    </p:extLst>
  </p:cSld>
  <p:clrMapOvr>
    <a:masterClrMapping/>
  </p:clrMapOvr>
  <p:transition xmlns:p14="http://schemas.microsoft.com/office/powerpoint/2010/main"/>
</p:sldLayout>
</file>

<file path=ppt/slideLayouts/slideLayout322.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752600"/>
            <a:ext cx="3810000" cy="4343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smtClean="0"/>
              <a:t>Click icon to add clip art</a:t>
            </a:r>
            <a:endParaRPr lang="en-US" noProof="0"/>
          </a:p>
        </p:txBody>
      </p:sp>
    </p:spTree>
    <p:extLst>
      <p:ext uri="{BB962C8B-B14F-4D97-AF65-F5344CB8AC3E}">
        <p14:creationId xmlns:p14="http://schemas.microsoft.com/office/powerpoint/2010/main" val="1817798893"/>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Rectangle 5"/>
          <p:cNvSpPr>
            <a:spLocks noChangeArrowheads="1"/>
          </p:cNvSpPr>
          <p:nvPr>
            <p:custDataLst>
              <p:tags r:id="rId1"/>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60" tIns="46031" rIns="92060" bIns="46031"/>
          <a:lstStyle/>
          <a:p>
            <a:pPr algn="ctr" eaLnBrk="0" hangingPunct="0"/>
            <a:r>
              <a:rPr lang="en-US" sz="700" b="0">
                <a:solidFill>
                  <a:schemeClr val="bg1"/>
                </a:solidFill>
              </a:rPr>
              <a:t>Do not reproduce without permission</a:t>
            </a:r>
          </a:p>
        </p:txBody>
      </p:sp>
      <p:sp>
        <p:nvSpPr>
          <p:cNvPr id="4" name="Rectangle 3"/>
          <p:cNvSpPr>
            <a:spLocks noChangeArrowheads="1"/>
          </p:cNvSpPr>
          <p:nvPr userDrawn="1">
            <p:custDataLst>
              <p:tags r:id="rId2"/>
            </p:custDataLst>
          </p:nvPr>
        </p:nvSpPr>
        <p:spPr bwMode="auto">
          <a:xfrm rot="16200000">
            <a:off x="7398545" y="5253831"/>
            <a:ext cx="3078162" cy="263525"/>
          </a:xfrm>
          <a:prstGeom prst="rect">
            <a:avLst/>
          </a:prstGeom>
          <a:noFill/>
          <a:ln w="9525">
            <a:noFill/>
            <a:miter lim="800000"/>
            <a:headEnd/>
            <a:tailEnd/>
          </a:ln>
          <a:effectLst/>
        </p:spPr>
        <p:txBody>
          <a:bodyPr lIns="92051" tIns="46026" rIns="92051" bIns="46026"/>
          <a:lstStyle/>
          <a:p>
            <a:pPr defTabSz="912667" eaLnBrk="0" hangingPunct="0">
              <a:defRPr/>
            </a:pPr>
            <a:fld id="{1E5365CC-F323-2D4C-ABD9-8E80DCC1205E}" type="slidenum">
              <a:rPr lang="en-US" sz="2000" i="1">
                <a:effectLst>
                  <a:outerShdw blurRad="38100" dist="38100" dir="2700000" algn="tl">
                    <a:srgbClr val="DDDDDD"/>
                  </a:outerShdw>
                </a:effectLst>
                <a:latin typeface="Courier New" pitchFamily="-107" charset="0"/>
                <a:ea typeface="ＭＳ Ｐゴシック" pitchFamily="-107" charset="-128"/>
                <a:cs typeface="ＭＳ Ｐゴシック" pitchFamily="-107" charset="-128"/>
              </a:rPr>
              <a:pPr defTabSz="912667" eaLnBrk="0" hangingPunct="0">
                <a:defRPr/>
              </a:pPr>
              <a:t>‹#›</a:t>
            </a:fld>
            <a:r>
              <a:rPr lang="en-US">
                <a:solidFill>
                  <a:srgbClr val="808080"/>
                </a:solidFill>
                <a:latin typeface="Arial" pitchFamily="-107" charset="0"/>
                <a:ea typeface="ＭＳ Ｐゴシック" pitchFamily="-107" charset="-128"/>
                <a:cs typeface="ＭＳ Ｐゴシック" pitchFamily="-107" charset="-128"/>
              </a:rPr>
              <a:t> - </a:t>
            </a:r>
            <a:r>
              <a:rPr lang="en-US" sz="1100">
                <a:solidFill>
                  <a:srgbClr val="969696"/>
                </a:solidFill>
                <a:latin typeface="Arial" pitchFamily="-107" charset="0"/>
                <a:ea typeface="ＭＳ Ｐゴシック" pitchFamily="-107" charset="-128"/>
                <a:cs typeface="ＭＳ Ｐゴシック" pitchFamily="-107" charset="-128"/>
              </a:rPr>
              <a:t>Lectures.GersteinLab.org</a:t>
            </a:r>
            <a:r>
              <a:rPr lang="en-US" sz="600" b="0">
                <a:solidFill>
                  <a:srgbClr val="808080"/>
                </a:solidFill>
                <a:latin typeface="Arial" pitchFamily="-107" charset="0"/>
                <a:ea typeface="ＭＳ Ｐゴシック" pitchFamily="-107" charset="-128"/>
                <a:cs typeface="ＭＳ Ｐゴシック" pitchFamily="-107" charset="-128"/>
              </a:rPr>
              <a:t> </a:t>
            </a:r>
            <a:r>
              <a:rPr lang="en-US" sz="500" b="0">
                <a:latin typeface="Arial" pitchFamily="-107" charset="0"/>
                <a:ea typeface="ＭＳ Ｐゴシック" pitchFamily="-107" charset="-128"/>
                <a:cs typeface="ＭＳ Ｐゴシック" pitchFamily="-107" charset="-128"/>
              </a:rPr>
              <a:t>(c) '09</a:t>
            </a:r>
          </a:p>
        </p:txBody>
      </p:sp>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85518571"/>
      </p:ext>
    </p:extLst>
  </p:cSld>
  <p:clrMapOvr>
    <a:masterClrMapping/>
  </p:clrMapOvr>
  <p:transition xmlns:p14="http://schemas.microsoft.com/office/powerpoint/2010/main"/>
</p:sldLayout>
</file>

<file path=ppt/slideLayouts/slideLayout3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ChangeArrowheads="1"/>
          </p:cNvSpPr>
          <p:nvPr>
            <p:custDataLst>
              <p:tags r:id="rId1"/>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60" tIns="46031" rIns="92060" bIns="46031"/>
          <a:lstStyle/>
          <a:p>
            <a:pPr algn="ctr" eaLnBrk="0" hangingPunct="0"/>
            <a:r>
              <a:rPr lang="en-US" sz="700" b="0">
                <a:solidFill>
                  <a:schemeClr val="bg1"/>
                </a:solidFill>
              </a:rPr>
              <a:t>Do not reproduce without permission</a:t>
            </a:r>
          </a:p>
        </p:txBody>
      </p:sp>
      <p:sp>
        <p:nvSpPr>
          <p:cNvPr id="3" name="Rectangle 2"/>
          <p:cNvSpPr>
            <a:spLocks noChangeArrowheads="1"/>
          </p:cNvSpPr>
          <p:nvPr userDrawn="1">
            <p:custDataLst>
              <p:tags r:id="rId2"/>
            </p:custDataLst>
          </p:nvPr>
        </p:nvSpPr>
        <p:spPr bwMode="auto">
          <a:xfrm rot="16200000">
            <a:off x="7398545" y="5253831"/>
            <a:ext cx="3078162" cy="263525"/>
          </a:xfrm>
          <a:prstGeom prst="rect">
            <a:avLst/>
          </a:prstGeom>
          <a:noFill/>
          <a:ln w="9525">
            <a:noFill/>
            <a:miter lim="800000"/>
            <a:headEnd/>
            <a:tailEnd/>
          </a:ln>
          <a:effectLst/>
        </p:spPr>
        <p:txBody>
          <a:bodyPr lIns="92051" tIns="46026" rIns="92051" bIns="46026"/>
          <a:lstStyle/>
          <a:p>
            <a:pPr defTabSz="912667" eaLnBrk="0" hangingPunct="0">
              <a:defRPr/>
            </a:pPr>
            <a:fld id="{8A547717-F6A2-D642-BAB6-A839BC8F0903}" type="slidenum">
              <a:rPr lang="en-US" sz="2000" i="1">
                <a:effectLst>
                  <a:outerShdw blurRad="38100" dist="38100" dir="2700000" algn="tl">
                    <a:srgbClr val="DDDDDD"/>
                  </a:outerShdw>
                </a:effectLst>
                <a:latin typeface="Courier New" pitchFamily="-107" charset="0"/>
                <a:ea typeface="ＭＳ Ｐゴシック" pitchFamily="-107" charset="-128"/>
                <a:cs typeface="ＭＳ Ｐゴシック" pitchFamily="-107" charset="-128"/>
              </a:rPr>
              <a:pPr defTabSz="912667" eaLnBrk="0" hangingPunct="0">
                <a:defRPr/>
              </a:pPr>
              <a:t>‹#›</a:t>
            </a:fld>
            <a:r>
              <a:rPr lang="en-US">
                <a:solidFill>
                  <a:srgbClr val="808080"/>
                </a:solidFill>
                <a:latin typeface="Arial" pitchFamily="-107" charset="0"/>
                <a:ea typeface="ＭＳ Ｐゴシック" pitchFamily="-107" charset="-128"/>
                <a:cs typeface="ＭＳ Ｐゴシック" pitchFamily="-107" charset="-128"/>
              </a:rPr>
              <a:t> - </a:t>
            </a:r>
            <a:r>
              <a:rPr lang="en-US" sz="1100">
                <a:solidFill>
                  <a:srgbClr val="969696"/>
                </a:solidFill>
                <a:latin typeface="Arial" pitchFamily="-107" charset="0"/>
                <a:ea typeface="ＭＳ Ｐゴシック" pitchFamily="-107" charset="-128"/>
                <a:cs typeface="ＭＳ Ｐゴシック" pitchFamily="-107" charset="-128"/>
              </a:rPr>
              <a:t>Lectures.GersteinLab.org</a:t>
            </a:r>
            <a:r>
              <a:rPr lang="en-US" sz="600" b="0">
                <a:solidFill>
                  <a:srgbClr val="808080"/>
                </a:solidFill>
                <a:latin typeface="Arial" pitchFamily="-107" charset="0"/>
                <a:ea typeface="ＭＳ Ｐゴシック" pitchFamily="-107" charset="-128"/>
                <a:cs typeface="ＭＳ Ｐゴシック" pitchFamily="-107" charset="-128"/>
              </a:rPr>
              <a:t> </a:t>
            </a:r>
            <a:r>
              <a:rPr lang="en-US" sz="500" b="0">
                <a:latin typeface="Arial" pitchFamily="-107" charset="0"/>
                <a:ea typeface="ＭＳ Ｐゴシック" pitchFamily="-107" charset="-128"/>
                <a:cs typeface="ＭＳ Ｐゴシック" pitchFamily="-107" charset="-128"/>
              </a:rPr>
              <a:t>(c) '09</a:t>
            </a:r>
          </a:p>
        </p:txBody>
      </p:sp>
    </p:spTree>
    <p:extLst>
      <p:ext uri="{BB962C8B-B14F-4D97-AF65-F5344CB8AC3E}">
        <p14:creationId xmlns:p14="http://schemas.microsoft.com/office/powerpoint/2010/main" val="1441188996"/>
      </p:ext>
    </p:extLst>
  </p:cSld>
  <p:clrMapOvr>
    <a:masterClrMapping/>
  </p:clrMapOvr>
  <p:transition xmlns:p14="http://schemas.microsoft.com/office/powerpoint/2010/main"/>
</p:sldLayout>
</file>

<file path=ppt/slideLayouts/slideLayout3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27" indent="0" algn="ctr">
              <a:buNone/>
              <a:defRPr/>
            </a:lvl2pPr>
            <a:lvl3pPr marL="914254" indent="0" algn="ctr">
              <a:buNone/>
              <a:defRPr/>
            </a:lvl3pPr>
            <a:lvl4pPr marL="1371381" indent="0" algn="ctr">
              <a:buNone/>
              <a:defRPr/>
            </a:lvl4pPr>
            <a:lvl5pPr marL="1828507" indent="0" algn="ctr">
              <a:buNone/>
              <a:defRPr/>
            </a:lvl5pPr>
            <a:lvl6pPr marL="2285634" indent="0" algn="ctr">
              <a:buNone/>
              <a:defRPr/>
            </a:lvl6pPr>
            <a:lvl7pPr marL="2742761" indent="0" algn="ctr">
              <a:buNone/>
              <a:defRPr/>
            </a:lvl7pPr>
            <a:lvl8pPr marL="3199888" indent="0" algn="ctr">
              <a:buNone/>
              <a:defRPr/>
            </a:lvl8pPr>
            <a:lvl9pPr marL="3657015" indent="0" algn="ctr">
              <a:buNone/>
              <a:defRPr/>
            </a:lvl9pPr>
          </a:lstStyle>
          <a:p>
            <a:r>
              <a:rPr lang="en-US" smtClean="0"/>
              <a:t>Click to edit Master subtitle style</a:t>
            </a:r>
            <a:endParaRPr lang="en-US"/>
          </a:p>
        </p:txBody>
      </p:sp>
      <p:sp>
        <p:nvSpPr>
          <p:cNvPr id="4" name="Rectangle 5"/>
          <p:cNvSpPr>
            <a:spLocks noGrp="1" noChangeArrowheads="1"/>
          </p:cNvSpPr>
          <p:nvPr>
            <p:ph type="ftr" sz="quarter" idx="10"/>
            <p:custDataLst>
              <p:tags r:id="rId1"/>
            </p:custDataLst>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custDataLst>
              <p:tags r:id="rId2"/>
            </p:custDataLst>
          </p:nvPr>
        </p:nvSpPr>
        <p:spPr>
          <a:ln/>
        </p:spPr>
        <p:txBody>
          <a:bodyPr/>
          <a:lstStyle>
            <a:lvl1pPr>
              <a:defRPr/>
            </a:lvl1pPr>
          </a:lstStyle>
          <a:p>
            <a:pPr>
              <a:defRPr/>
            </a:pPr>
            <a:fld id="{700BD10D-B215-B145-9ED6-37388CD59ACC}" type="slidenum">
              <a:rPr lang="en-US"/>
              <a:pPr>
                <a:defRPr/>
              </a:pPr>
              <a:t>‹#›</a:t>
            </a:fld>
            <a:endParaRPr lang="en-US"/>
          </a:p>
        </p:txBody>
      </p:sp>
    </p:spTree>
    <p:extLst>
      <p:ext uri="{BB962C8B-B14F-4D97-AF65-F5344CB8AC3E}">
        <p14:creationId xmlns:p14="http://schemas.microsoft.com/office/powerpoint/2010/main" val="4001941703"/>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custDataLst>
              <p:tags r:id="rId1"/>
            </p:custDataLst>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custDataLst>
              <p:tags r:id="rId2"/>
            </p:custDataLst>
          </p:nvPr>
        </p:nvSpPr>
        <p:spPr>
          <a:ln/>
        </p:spPr>
        <p:txBody>
          <a:bodyPr/>
          <a:lstStyle>
            <a:lvl1pPr>
              <a:defRPr/>
            </a:lvl1pPr>
          </a:lstStyle>
          <a:p>
            <a:pPr>
              <a:defRPr/>
            </a:pPr>
            <a:fld id="{11D9BC71-40B1-F24F-BE2A-279589AC0020}" type="slidenum">
              <a:rPr lang="en-US"/>
              <a:pPr>
                <a:defRPr/>
              </a:pPr>
              <a:t>‹#›</a:t>
            </a:fld>
            <a:endParaRPr lang="en-US"/>
          </a:p>
        </p:txBody>
      </p:sp>
    </p:spTree>
    <p:extLst>
      <p:ext uri="{BB962C8B-B14F-4D97-AF65-F5344CB8AC3E}">
        <p14:creationId xmlns:p14="http://schemas.microsoft.com/office/powerpoint/2010/main" val="3228216043"/>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27" indent="0">
              <a:buNone/>
              <a:defRPr sz="1800"/>
            </a:lvl2pPr>
            <a:lvl3pPr marL="914254" indent="0">
              <a:buNone/>
              <a:defRPr sz="1600"/>
            </a:lvl3pPr>
            <a:lvl4pPr marL="1371381" indent="0">
              <a:buNone/>
              <a:defRPr sz="1400"/>
            </a:lvl4pPr>
            <a:lvl5pPr marL="1828507" indent="0">
              <a:buNone/>
              <a:defRPr sz="1400"/>
            </a:lvl5pPr>
            <a:lvl6pPr marL="2285634" indent="0">
              <a:buNone/>
              <a:defRPr sz="1400"/>
            </a:lvl6pPr>
            <a:lvl7pPr marL="2742761" indent="0">
              <a:buNone/>
              <a:defRPr sz="1400"/>
            </a:lvl7pPr>
            <a:lvl8pPr marL="3199888" indent="0">
              <a:buNone/>
              <a:defRPr sz="1400"/>
            </a:lvl8pPr>
            <a:lvl9pPr marL="3657015" indent="0">
              <a:buNone/>
              <a:defRPr sz="1400"/>
            </a:lvl9pPr>
          </a:lstStyle>
          <a:p>
            <a:pPr lvl="0"/>
            <a:r>
              <a:rPr lang="en-US" smtClean="0"/>
              <a:t>Click to edit Master text styles</a:t>
            </a:r>
          </a:p>
        </p:txBody>
      </p:sp>
      <p:sp>
        <p:nvSpPr>
          <p:cNvPr id="4" name="Rectangle 5"/>
          <p:cNvSpPr>
            <a:spLocks noGrp="1" noChangeArrowheads="1"/>
          </p:cNvSpPr>
          <p:nvPr>
            <p:ph type="ftr" sz="quarter" idx="10"/>
            <p:custDataLst>
              <p:tags r:id="rId1"/>
            </p:custDataLst>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custDataLst>
              <p:tags r:id="rId2"/>
            </p:custDataLst>
          </p:nvPr>
        </p:nvSpPr>
        <p:spPr>
          <a:ln/>
        </p:spPr>
        <p:txBody>
          <a:bodyPr/>
          <a:lstStyle>
            <a:lvl1pPr>
              <a:defRPr/>
            </a:lvl1pPr>
          </a:lstStyle>
          <a:p>
            <a:pPr>
              <a:defRPr/>
            </a:pPr>
            <a:fld id="{E139BE00-E476-8646-8E15-B12DB4AAD206}" type="slidenum">
              <a:rPr lang="en-US"/>
              <a:pPr>
                <a:defRPr/>
              </a:pPr>
              <a:t>‹#›</a:t>
            </a:fld>
            <a:endParaRPr lang="en-US"/>
          </a:p>
        </p:txBody>
      </p:sp>
    </p:spTree>
    <p:extLst>
      <p:ext uri="{BB962C8B-B14F-4D97-AF65-F5344CB8AC3E}">
        <p14:creationId xmlns:p14="http://schemas.microsoft.com/office/powerpoint/2010/main" val="1724138699"/>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ftr" sz="quarter" idx="10"/>
            <p:custDataLst>
              <p:tags r:id="rId1"/>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1"/>
            <p:custDataLst>
              <p:tags r:id="rId2"/>
            </p:custDataLst>
          </p:nvPr>
        </p:nvSpPr>
        <p:spPr>
          <a:ln/>
        </p:spPr>
        <p:txBody>
          <a:bodyPr/>
          <a:lstStyle>
            <a:lvl1pPr>
              <a:defRPr/>
            </a:lvl1pPr>
          </a:lstStyle>
          <a:p>
            <a:pPr>
              <a:defRPr/>
            </a:pPr>
            <a:fld id="{82BCDAFA-1D12-EC4D-8A8A-EA75CC211B50}" type="slidenum">
              <a:rPr lang="en-US"/>
              <a:pPr>
                <a:defRPr/>
              </a:pPr>
              <a:t>‹#›</a:t>
            </a:fld>
            <a:endParaRPr lang="en-US"/>
          </a:p>
        </p:txBody>
      </p:sp>
    </p:spTree>
    <p:extLst>
      <p:ext uri="{BB962C8B-B14F-4D97-AF65-F5344CB8AC3E}">
        <p14:creationId xmlns:p14="http://schemas.microsoft.com/office/powerpoint/2010/main" val="1040432031"/>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27" indent="0">
              <a:buNone/>
              <a:defRPr sz="2000" b="1"/>
            </a:lvl2pPr>
            <a:lvl3pPr marL="914254" indent="0">
              <a:buNone/>
              <a:defRPr sz="1800" b="1"/>
            </a:lvl3pPr>
            <a:lvl4pPr marL="1371381" indent="0">
              <a:buNone/>
              <a:defRPr sz="1600" b="1"/>
            </a:lvl4pPr>
            <a:lvl5pPr marL="1828507" indent="0">
              <a:buNone/>
              <a:defRPr sz="1600" b="1"/>
            </a:lvl5pPr>
            <a:lvl6pPr marL="2285634" indent="0">
              <a:buNone/>
              <a:defRPr sz="1600" b="1"/>
            </a:lvl6pPr>
            <a:lvl7pPr marL="2742761" indent="0">
              <a:buNone/>
              <a:defRPr sz="1600" b="1"/>
            </a:lvl7pPr>
            <a:lvl8pPr marL="3199888" indent="0">
              <a:buNone/>
              <a:defRPr sz="1600" b="1"/>
            </a:lvl8pPr>
            <a:lvl9pPr marL="365701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127" indent="0">
              <a:buNone/>
              <a:defRPr sz="2000" b="1"/>
            </a:lvl2pPr>
            <a:lvl3pPr marL="914254" indent="0">
              <a:buNone/>
              <a:defRPr sz="1800" b="1"/>
            </a:lvl3pPr>
            <a:lvl4pPr marL="1371381" indent="0">
              <a:buNone/>
              <a:defRPr sz="1600" b="1"/>
            </a:lvl4pPr>
            <a:lvl5pPr marL="1828507" indent="0">
              <a:buNone/>
              <a:defRPr sz="1600" b="1"/>
            </a:lvl5pPr>
            <a:lvl6pPr marL="2285634" indent="0">
              <a:buNone/>
              <a:defRPr sz="1600" b="1"/>
            </a:lvl6pPr>
            <a:lvl7pPr marL="2742761" indent="0">
              <a:buNone/>
              <a:defRPr sz="1600" b="1"/>
            </a:lvl7pPr>
            <a:lvl8pPr marL="3199888" indent="0">
              <a:buNone/>
              <a:defRPr sz="1600" b="1"/>
            </a:lvl8pPr>
            <a:lvl9pPr marL="365701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ftr" sz="quarter" idx="10"/>
            <p:custDataLst>
              <p:tags r:id="rId1"/>
            </p:custDataLst>
          </p:nvPr>
        </p:nvSpPr>
        <p:spPr>
          <a:ln/>
        </p:spPr>
        <p:txBody>
          <a:bodyPr/>
          <a:lstStyle>
            <a:lvl1pPr>
              <a:defRPr/>
            </a:lvl1pPr>
          </a:lstStyle>
          <a:p>
            <a:pPr>
              <a:defRPr/>
            </a:pPr>
            <a:endParaRPr lang="en-US"/>
          </a:p>
        </p:txBody>
      </p:sp>
      <p:sp>
        <p:nvSpPr>
          <p:cNvPr id="8" name="Rectangle 6"/>
          <p:cNvSpPr>
            <a:spLocks noGrp="1" noChangeArrowheads="1"/>
          </p:cNvSpPr>
          <p:nvPr>
            <p:ph type="sldNum" sz="quarter" idx="11"/>
            <p:custDataLst>
              <p:tags r:id="rId2"/>
            </p:custDataLst>
          </p:nvPr>
        </p:nvSpPr>
        <p:spPr>
          <a:ln/>
        </p:spPr>
        <p:txBody>
          <a:bodyPr/>
          <a:lstStyle>
            <a:lvl1pPr>
              <a:defRPr/>
            </a:lvl1pPr>
          </a:lstStyle>
          <a:p>
            <a:pPr>
              <a:defRPr/>
            </a:pPr>
            <a:fld id="{0C81F398-E2EA-9F49-88A8-15267FD6880E}" type="slidenum">
              <a:rPr lang="en-US"/>
              <a:pPr>
                <a:defRPr/>
              </a:pPr>
              <a:t>‹#›</a:t>
            </a:fld>
            <a:endParaRPr lang="en-US"/>
          </a:p>
        </p:txBody>
      </p:sp>
    </p:spTree>
    <p:extLst>
      <p:ext uri="{BB962C8B-B14F-4D97-AF65-F5344CB8AC3E}">
        <p14:creationId xmlns:p14="http://schemas.microsoft.com/office/powerpoint/2010/main" val="45765254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113442895"/>
      </p:ext>
    </p:extLst>
  </p:cSld>
  <p:clrMapOvr>
    <a:masterClrMapping/>
  </p:clrMapOvr>
  <p:transition xmlns:p14="http://schemas.microsoft.com/office/powerpoint/2010/main"/>
</p:sldLayout>
</file>

<file path=ppt/slideLayouts/slideLayout3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5"/>
          <p:cNvSpPr>
            <a:spLocks noGrp="1" noChangeArrowheads="1"/>
          </p:cNvSpPr>
          <p:nvPr>
            <p:ph type="ftr" sz="quarter" idx="10"/>
            <p:custDataLst>
              <p:tags r:id="rId1"/>
            </p:custDataLst>
          </p:nvPr>
        </p:nvSpPr>
        <p:spPr>
          <a:ln/>
        </p:spPr>
        <p:txBody>
          <a:bodyPr/>
          <a:lstStyle>
            <a:lvl1pPr>
              <a:defRPr/>
            </a:lvl1pPr>
          </a:lstStyle>
          <a:p>
            <a:pPr>
              <a:defRPr/>
            </a:pPr>
            <a:endParaRPr lang="en-US"/>
          </a:p>
        </p:txBody>
      </p:sp>
      <p:sp>
        <p:nvSpPr>
          <p:cNvPr id="4" name="Rectangle 6"/>
          <p:cNvSpPr>
            <a:spLocks noGrp="1" noChangeArrowheads="1"/>
          </p:cNvSpPr>
          <p:nvPr>
            <p:ph type="sldNum" sz="quarter" idx="11"/>
            <p:custDataLst>
              <p:tags r:id="rId2"/>
            </p:custDataLst>
          </p:nvPr>
        </p:nvSpPr>
        <p:spPr>
          <a:ln/>
        </p:spPr>
        <p:txBody>
          <a:bodyPr/>
          <a:lstStyle>
            <a:lvl1pPr>
              <a:defRPr/>
            </a:lvl1pPr>
          </a:lstStyle>
          <a:p>
            <a:pPr>
              <a:defRPr/>
            </a:pPr>
            <a:fld id="{059308DE-2732-D64A-8B45-5FB400BFB0AD}" type="slidenum">
              <a:rPr lang="en-US"/>
              <a:pPr>
                <a:defRPr/>
              </a:pPr>
              <a:t>‹#›</a:t>
            </a:fld>
            <a:endParaRPr lang="en-US"/>
          </a:p>
        </p:txBody>
      </p:sp>
    </p:spTree>
    <p:extLst>
      <p:ext uri="{BB962C8B-B14F-4D97-AF65-F5344CB8AC3E}">
        <p14:creationId xmlns:p14="http://schemas.microsoft.com/office/powerpoint/2010/main" val="646808955"/>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ftr" sz="quarter" idx="10"/>
            <p:custDataLst>
              <p:tags r:id="rId1"/>
            </p:custDataLst>
          </p:nvPr>
        </p:nvSpPr>
        <p:spPr>
          <a:ln/>
        </p:spPr>
        <p:txBody>
          <a:bodyPr/>
          <a:lstStyle>
            <a:lvl1pPr>
              <a:defRPr/>
            </a:lvl1pPr>
          </a:lstStyle>
          <a:p>
            <a:pPr>
              <a:defRPr/>
            </a:pPr>
            <a:endParaRPr lang="en-US"/>
          </a:p>
        </p:txBody>
      </p:sp>
      <p:sp>
        <p:nvSpPr>
          <p:cNvPr id="3" name="Rectangle 6"/>
          <p:cNvSpPr>
            <a:spLocks noGrp="1" noChangeArrowheads="1"/>
          </p:cNvSpPr>
          <p:nvPr>
            <p:ph type="sldNum" sz="quarter" idx="11"/>
            <p:custDataLst>
              <p:tags r:id="rId2"/>
            </p:custDataLst>
          </p:nvPr>
        </p:nvSpPr>
        <p:spPr>
          <a:ln/>
        </p:spPr>
        <p:txBody>
          <a:bodyPr/>
          <a:lstStyle>
            <a:lvl1pPr>
              <a:defRPr/>
            </a:lvl1pPr>
          </a:lstStyle>
          <a:p>
            <a:pPr>
              <a:defRPr/>
            </a:pPr>
            <a:fld id="{7E66F17F-A2CD-464A-982E-A37510CAB4A9}" type="slidenum">
              <a:rPr lang="en-US"/>
              <a:pPr>
                <a:defRPr/>
              </a:pPr>
              <a:t>‹#›</a:t>
            </a:fld>
            <a:endParaRPr lang="en-US"/>
          </a:p>
        </p:txBody>
      </p:sp>
    </p:spTree>
    <p:extLst>
      <p:ext uri="{BB962C8B-B14F-4D97-AF65-F5344CB8AC3E}">
        <p14:creationId xmlns:p14="http://schemas.microsoft.com/office/powerpoint/2010/main" val="994129376"/>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27" indent="0">
              <a:buNone/>
              <a:defRPr sz="1200"/>
            </a:lvl2pPr>
            <a:lvl3pPr marL="914254" indent="0">
              <a:buNone/>
              <a:defRPr sz="1000"/>
            </a:lvl3pPr>
            <a:lvl4pPr marL="1371381" indent="0">
              <a:buNone/>
              <a:defRPr sz="900"/>
            </a:lvl4pPr>
            <a:lvl5pPr marL="1828507" indent="0">
              <a:buNone/>
              <a:defRPr sz="900"/>
            </a:lvl5pPr>
            <a:lvl6pPr marL="2285634" indent="0">
              <a:buNone/>
              <a:defRPr sz="900"/>
            </a:lvl6pPr>
            <a:lvl7pPr marL="2742761" indent="0">
              <a:buNone/>
              <a:defRPr sz="900"/>
            </a:lvl7pPr>
            <a:lvl8pPr marL="3199888" indent="0">
              <a:buNone/>
              <a:defRPr sz="900"/>
            </a:lvl8pPr>
            <a:lvl9pPr marL="3657015" indent="0">
              <a:buNone/>
              <a:defRPr sz="900"/>
            </a:lvl9pPr>
          </a:lstStyle>
          <a:p>
            <a:pPr lvl="0"/>
            <a:r>
              <a:rPr lang="en-US" smtClean="0"/>
              <a:t>Click to edit Master text styles</a:t>
            </a:r>
          </a:p>
        </p:txBody>
      </p:sp>
      <p:sp>
        <p:nvSpPr>
          <p:cNvPr id="5" name="Rectangle 5"/>
          <p:cNvSpPr>
            <a:spLocks noGrp="1" noChangeArrowheads="1"/>
          </p:cNvSpPr>
          <p:nvPr>
            <p:ph type="ftr" sz="quarter" idx="10"/>
            <p:custDataLst>
              <p:tags r:id="rId1"/>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1"/>
            <p:custDataLst>
              <p:tags r:id="rId2"/>
            </p:custDataLst>
          </p:nvPr>
        </p:nvSpPr>
        <p:spPr>
          <a:ln/>
        </p:spPr>
        <p:txBody>
          <a:bodyPr/>
          <a:lstStyle>
            <a:lvl1pPr>
              <a:defRPr/>
            </a:lvl1pPr>
          </a:lstStyle>
          <a:p>
            <a:pPr>
              <a:defRPr/>
            </a:pPr>
            <a:fld id="{1BA8A527-8CE7-264E-B709-8A81AFD75148}" type="slidenum">
              <a:rPr lang="en-US"/>
              <a:pPr>
                <a:defRPr/>
              </a:pPr>
              <a:t>‹#›</a:t>
            </a:fld>
            <a:endParaRPr lang="en-US"/>
          </a:p>
        </p:txBody>
      </p:sp>
    </p:spTree>
    <p:extLst>
      <p:ext uri="{BB962C8B-B14F-4D97-AF65-F5344CB8AC3E}">
        <p14:creationId xmlns:p14="http://schemas.microsoft.com/office/powerpoint/2010/main" val="1109171575"/>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27" indent="0">
              <a:buNone/>
              <a:defRPr sz="2800"/>
            </a:lvl2pPr>
            <a:lvl3pPr marL="914254" indent="0">
              <a:buNone/>
              <a:defRPr sz="2400"/>
            </a:lvl3pPr>
            <a:lvl4pPr marL="1371381" indent="0">
              <a:buNone/>
              <a:defRPr sz="2000"/>
            </a:lvl4pPr>
            <a:lvl5pPr marL="1828507" indent="0">
              <a:buNone/>
              <a:defRPr sz="2000"/>
            </a:lvl5pPr>
            <a:lvl6pPr marL="2285634" indent="0">
              <a:buNone/>
              <a:defRPr sz="2000"/>
            </a:lvl6pPr>
            <a:lvl7pPr marL="2742761" indent="0">
              <a:buNone/>
              <a:defRPr sz="2000"/>
            </a:lvl7pPr>
            <a:lvl8pPr marL="3199888" indent="0">
              <a:buNone/>
              <a:defRPr sz="2000"/>
            </a:lvl8pPr>
            <a:lvl9pPr marL="3657015"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27" indent="0">
              <a:buNone/>
              <a:defRPr sz="1200"/>
            </a:lvl2pPr>
            <a:lvl3pPr marL="914254" indent="0">
              <a:buNone/>
              <a:defRPr sz="1000"/>
            </a:lvl3pPr>
            <a:lvl4pPr marL="1371381" indent="0">
              <a:buNone/>
              <a:defRPr sz="900"/>
            </a:lvl4pPr>
            <a:lvl5pPr marL="1828507" indent="0">
              <a:buNone/>
              <a:defRPr sz="900"/>
            </a:lvl5pPr>
            <a:lvl6pPr marL="2285634" indent="0">
              <a:buNone/>
              <a:defRPr sz="900"/>
            </a:lvl6pPr>
            <a:lvl7pPr marL="2742761" indent="0">
              <a:buNone/>
              <a:defRPr sz="900"/>
            </a:lvl7pPr>
            <a:lvl8pPr marL="3199888" indent="0">
              <a:buNone/>
              <a:defRPr sz="900"/>
            </a:lvl8pPr>
            <a:lvl9pPr marL="3657015" indent="0">
              <a:buNone/>
              <a:defRPr sz="900"/>
            </a:lvl9pPr>
          </a:lstStyle>
          <a:p>
            <a:pPr lvl="0"/>
            <a:r>
              <a:rPr lang="en-US" smtClean="0"/>
              <a:t>Click to edit Master text styles</a:t>
            </a:r>
          </a:p>
        </p:txBody>
      </p:sp>
      <p:sp>
        <p:nvSpPr>
          <p:cNvPr id="5" name="Rectangle 5"/>
          <p:cNvSpPr>
            <a:spLocks noGrp="1" noChangeArrowheads="1"/>
          </p:cNvSpPr>
          <p:nvPr>
            <p:ph type="ftr" sz="quarter" idx="10"/>
            <p:custDataLst>
              <p:tags r:id="rId1"/>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1"/>
            <p:custDataLst>
              <p:tags r:id="rId2"/>
            </p:custDataLst>
          </p:nvPr>
        </p:nvSpPr>
        <p:spPr>
          <a:ln/>
        </p:spPr>
        <p:txBody>
          <a:bodyPr/>
          <a:lstStyle>
            <a:lvl1pPr>
              <a:defRPr/>
            </a:lvl1pPr>
          </a:lstStyle>
          <a:p>
            <a:pPr>
              <a:defRPr/>
            </a:pPr>
            <a:fld id="{C4942597-6BF2-7441-95A2-AF74F0483D29}" type="slidenum">
              <a:rPr lang="en-US"/>
              <a:pPr>
                <a:defRPr/>
              </a:pPr>
              <a:t>‹#›</a:t>
            </a:fld>
            <a:endParaRPr lang="en-US"/>
          </a:p>
        </p:txBody>
      </p:sp>
    </p:spTree>
    <p:extLst>
      <p:ext uri="{BB962C8B-B14F-4D97-AF65-F5344CB8AC3E}">
        <p14:creationId xmlns:p14="http://schemas.microsoft.com/office/powerpoint/2010/main" val="2662402739"/>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custDataLst>
              <p:tags r:id="rId1"/>
            </p:custDataLst>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custDataLst>
              <p:tags r:id="rId2"/>
            </p:custDataLst>
          </p:nvPr>
        </p:nvSpPr>
        <p:spPr>
          <a:ln/>
        </p:spPr>
        <p:txBody>
          <a:bodyPr/>
          <a:lstStyle>
            <a:lvl1pPr>
              <a:defRPr/>
            </a:lvl1pPr>
          </a:lstStyle>
          <a:p>
            <a:pPr>
              <a:defRPr/>
            </a:pPr>
            <a:fld id="{A42B971B-C4C6-8543-86BE-CC0EFB3CF337}" type="slidenum">
              <a:rPr lang="en-US"/>
              <a:pPr>
                <a:defRPr/>
              </a:pPr>
              <a:t>‹#›</a:t>
            </a:fld>
            <a:endParaRPr lang="en-US"/>
          </a:p>
        </p:txBody>
      </p:sp>
    </p:spTree>
    <p:extLst>
      <p:ext uri="{BB962C8B-B14F-4D97-AF65-F5344CB8AC3E}">
        <p14:creationId xmlns:p14="http://schemas.microsoft.com/office/powerpoint/2010/main" val="3473175295"/>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60499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60499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custDataLst>
              <p:tags r:id="rId1"/>
            </p:custDataLst>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custDataLst>
              <p:tags r:id="rId2"/>
            </p:custDataLst>
          </p:nvPr>
        </p:nvSpPr>
        <p:spPr>
          <a:ln/>
        </p:spPr>
        <p:txBody>
          <a:bodyPr/>
          <a:lstStyle>
            <a:lvl1pPr>
              <a:defRPr/>
            </a:lvl1pPr>
          </a:lstStyle>
          <a:p>
            <a:pPr>
              <a:defRPr/>
            </a:pPr>
            <a:fld id="{FC00E09B-6213-C04A-8015-EFA29E6388EE}" type="slidenum">
              <a:rPr lang="en-US"/>
              <a:pPr>
                <a:defRPr/>
              </a:pPr>
              <a:t>‹#›</a:t>
            </a:fld>
            <a:endParaRPr lang="en-US"/>
          </a:p>
        </p:txBody>
      </p:sp>
    </p:spTree>
    <p:extLst>
      <p:ext uri="{BB962C8B-B14F-4D97-AF65-F5344CB8AC3E}">
        <p14:creationId xmlns:p14="http://schemas.microsoft.com/office/powerpoint/2010/main" val="3420964392"/>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McK Title Elements"/>
          <p:cNvGrpSpPr>
            <a:grpSpLocks/>
          </p:cNvGrpSpPr>
          <p:nvPr>
            <p:custDataLst>
              <p:tags r:id="rId1"/>
            </p:custDataLst>
          </p:nvPr>
        </p:nvGrpSpPr>
        <p:grpSpPr bwMode="auto">
          <a:xfrm>
            <a:off x="2693988" y="2182813"/>
            <a:ext cx="5129212" cy="4602162"/>
            <a:chOff x="1663" y="1348"/>
            <a:chExt cx="3167" cy="2841"/>
          </a:xfrm>
        </p:grpSpPr>
        <p:sp>
          <p:nvSpPr>
            <p:cNvPr id="5" name="McK Confidential" hidden="1"/>
            <p:cNvSpPr txBox="1">
              <a:spLocks noChangeArrowheads="1"/>
            </p:cNvSpPr>
            <p:nvPr userDrawn="1"/>
          </p:nvSpPr>
          <p:spPr bwMode="auto">
            <a:xfrm>
              <a:off x="1663" y="1348"/>
              <a:ext cx="936" cy="1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lvl1pPr algn="l" defTabSz="933450" eaLnBrk="0" hangingPunct="0">
                <a:defRPr sz="2400">
                  <a:solidFill>
                    <a:schemeClr val="tx1"/>
                  </a:solidFill>
                  <a:latin typeface="Times New Roman" charset="0"/>
                  <a:ea typeface="ＭＳ Ｐゴシック" charset="0"/>
                </a:defRPr>
              </a:lvl1pPr>
              <a:lvl2pPr marL="466725" algn="l" defTabSz="933450" eaLnBrk="0" hangingPunct="0">
                <a:defRPr sz="2400">
                  <a:solidFill>
                    <a:schemeClr val="tx1"/>
                  </a:solidFill>
                  <a:latin typeface="Times New Roman" charset="0"/>
                  <a:ea typeface="ＭＳ Ｐゴシック" charset="0"/>
                </a:defRPr>
              </a:lvl2pPr>
              <a:lvl3pPr marL="933450" algn="l" defTabSz="933450" eaLnBrk="0" hangingPunct="0">
                <a:defRPr sz="2400">
                  <a:solidFill>
                    <a:schemeClr val="tx1"/>
                  </a:solidFill>
                  <a:latin typeface="Times New Roman" charset="0"/>
                  <a:ea typeface="ＭＳ Ｐゴシック" charset="0"/>
                </a:defRPr>
              </a:lvl3pPr>
              <a:lvl4pPr marL="1400175" algn="l" defTabSz="933450" eaLnBrk="0" hangingPunct="0">
                <a:defRPr sz="2400">
                  <a:solidFill>
                    <a:schemeClr val="tx1"/>
                  </a:solidFill>
                  <a:latin typeface="Times New Roman" charset="0"/>
                  <a:ea typeface="ＭＳ Ｐゴシック" charset="0"/>
                </a:defRPr>
              </a:lvl4pPr>
              <a:lvl5pPr marL="1865313" algn="l" defTabSz="933450" eaLnBrk="0" hangingPunct="0">
                <a:defRPr sz="2400">
                  <a:solidFill>
                    <a:schemeClr val="tx1"/>
                  </a:solidFill>
                  <a:latin typeface="Times New Roman" charset="0"/>
                  <a:ea typeface="ＭＳ Ｐゴシック" charset="0"/>
                </a:defRPr>
              </a:lvl5pPr>
              <a:lvl6pPr marL="2322513" defTabSz="933450" eaLnBrk="0" fontAlgn="base" hangingPunct="0">
                <a:spcBef>
                  <a:spcPct val="0"/>
                </a:spcBef>
                <a:spcAft>
                  <a:spcPct val="0"/>
                </a:spcAft>
                <a:defRPr sz="2400">
                  <a:solidFill>
                    <a:schemeClr val="tx1"/>
                  </a:solidFill>
                  <a:latin typeface="Times New Roman" charset="0"/>
                  <a:ea typeface="ＭＳ Ｐゴシック" charset="0"/>
                </a:defRPr>
              </a:lvl6pPr>
              <a:lvl7pPr marL="2779713" defTabSz="933450" eaLnBrk="0" fontAlgn="base" hangingPunct="0">
                <a:spcBef>
                  <a:spcPct val="0"/>
                </a:spcBef>
                <a:spcAft>
                  <a:spcPct val="0"/>
                </a:spcAft>
                <a:defRPr sz="2400">
                  <a:solidFill>
                    <a:schemeClr val="tx1"/>
                  </a:solidFill>
                  <a:latin typeface="Times New Roman" charset="0"/>
                  <a:ea typeface="ＭＳ Ｐゴシック" charset="0"/>
                </a:defRPr>
              </a:lvl7pPr>
              <a:lvl8pPr marL="3236913" defTabSz="933450" eaLnBrk="0" fontAlgn="base" hangingPunct="0">
                <a:spcBef>
                  <a:spcPct val="0"/>
                </a:spcBef>
                <a:spcAft>
                  <a:spcPct val="0"/>
                </a:spcAft>
                <a:defRPr sz="2400">
                  <a:solidFill>
                    <a:schemeClr val="tx1"/>
                  </a:solidFill>
                  <a:latin typeface="Times New Roman" charset="0"/>
                  <a:ea typeface="ＭＳ Ｐゴシック" charset="0"/>
                </a:defRPr>
              </a:lvl8pPr>
              <a:lvl9pPr marL="3694113" defTabSz="93345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sz="1400" b="0" smtClean="0">
                  <a:solidFill>
                    <a:srgbClr val="000000"/>
                  </a:solidFill>
                  <a:latin typeface="Arial" charset="0"/>
                  <a:cs typeface="+mn-cs"/>
                </a:rPr>
                <a:t>CONFIDENTIAL</a:t>
              </a:r>
            </a:p>
          </p:txBody>
        </p:sp>
        <p:sp>
          <p:nvSpPr>
            <p:cNvPr id="6" name="McK Document" hidden="1"/>
            <p:cNvSpPr txBox="1">
              <a:spLocks noChangeArrowheads="1"/>
            </p:cNvSpPr>
            <p:nvPr userDrawn="1"/>
          </p:nvSpPr>
          <p:spPr bwMode="auto">
            <a:xfrm>
              <a:off x="1663" y="3042"/>
              <a:ext cx="3167" cy="1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b">
              <a:spAutoFit/>
            </a:bodyPr>
            <a:lstStyle>
              <a:lvl1pPr algn="l" defTabSz="933450" eaLnBrk="0" hangingPunct="0">
                <a:defRPr sz="2400">
                  <a:solidFill>
                    <a:schemeClr val="tx1"/>
                  </a:solidFill>
                  <a:latin typeface="Times New Roman" charset="0"/>
                  <a:ea typeface="ＭＳ Ｐゴシック" charset="0"/>
                </a:defRPr>
              </a:lvl1pPr>
              <a:lvl2pPr marL="466725" algn="l" defTabSz="933450" eaLnBrk="0" hangingPunct="0">
                <a:defRPr sz="2400">
                  <a:solidFill>
                    <a:schemeClr val="tx1"/>
                  </a:solidFill>
                  <a:latin typeface="Times New Roman" charset="0"/>
                  <a:ea typeface="ＭＳ Ｐゴシック" charset="0"/>
                </a:defRPr>
              </a:lvl2pPr>
              <a:lvl3pPr marL="933450" algn="l" defTabSz="933450" eaLnBrk="0" hangingPunct="0">
                <a:defRPr sz="2400">
                  <a:solidFill>
                    <a:schemeClr val="tx1"/>
                  </a:solidFill>
                  <a:latin typeface="Times New Roman" charset="0"/>
                  <a:ea typeface="ＭＳ Ｐゴシック" charset="0"/>
                </a:defRPr>
              </a:lvl3pPr>
              <a:lvl4pPr marL="1400175" algn="l" defTabSz="933450" eaLnBrk="0" hangingPunct="0">
                <a:defRPr sz="2400">
                  <a:solidFill>
                    <a:schemeClr val="tx1"/>
                  </a:solidFill>
                  <a:latin typeface="Times New Roman" charset="0"/>
                  <a:ea typeface="ＭＳ Ｐゴシック" charset="0"/>
                </a:defRPr>
              </a:lvl4pPr>
              <a:lvl5pPr marL="1865313" algn="l" defTabSz="933450" eaLnBrk="0" hangingPunct="0">
                <a:defRPr sz="2400">
                  <a:solidFill>
                    <a:schemeClr val="tx1"/>
                  </a:solidFill>
                  <a:latin typeface="Times New Roman" charset="0"/>
                  <a:ea typeface="ＭＳ Ｐゴシック" charset="0"/>
                </a:defRPr>
              </a:lvl5pPr>
              <a:lvl6pPr marL="2322513" defTabSz="933450" eaLnBrk="0" fontAlgn="base" hangingPunct="0">
                <a:spcBef>
                  <a:spcPct val="0"/>
                </a:spcBef>
                <a:spcAft>
                  <a:spcPct val="0"/>
                </a:spcAft>
                <a:defRPr sz="2400">
                  <a:solidFill>
                    <a:schemeClr val="tx1"/>
                  </a:solidFill>
                  <a:latin typeface="Times New Roman" charset="0"/>
                  <a:ea typeface="ＭＳ Ｐゴシック" charset="0"/>
                </a:defRPr>
              </a:lvl6pPr>
              <a:lvl7pPr marL="2779713" defTabSz="933450" eaLnBrk="0" fontAlgn="base" hangingPunct="0">
                <a:spcBef>
                  <a:spcPct val="0"/>
                </a:spcBef>
                <a:spcAft>
                  <a:spcPct val="0"/>
                </a:spcAft>
                <a:defRPr sz="2400">
                  <a:solidFill>
                    <a:schemeClr val="tx1"/>
                  </a:solidFill>
                  <a:latin typeface="Times New Roman" charset="0"/>
                  <a:ea typeface="ＭＳ Ｐゴシック" charset="0"/>
                </a:defRPr>
              </a:lvl7pPr>
              <a:lvl8pPr marL="3236913" defTabSz="933450" eaLnBrk="0" fontAlgn="base" hangingPunct="0">
                <a:spcBef>
                  <a:spcPct val="0"/>
                </a:spcBef>
                <a:spcAft>
                  <a:spcPct val="0"/>
                </a:spcAft>
                <a:defRPr sz="2400">
                  <a:solidFill>
                    <a:schemeClr val="tx1"/>
                  </a:solidFill>
                  <a:latin typeface="Times New Roman" charset="0"/>
                  <a:ea typeface="ＭＳ Ｐゴシック" charset="0"/>
                </a:defRPr>
              </a:lvl8pPr>
              <a:lvl9pPr marL="3694113" defTabSz="93345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sz="1400" b="0" smtClean="0">
                  <a:solidFill>
                    <a:srgbClr val="000000"/>
                  </a:solidFill>
                  <a:latin typeface="Arial" charset="0"/>
                  <a:cs typeface="+mn-cs"/>
                </a:rPr>
                <a:t>Document</a:t>
              </a:r>
            </a:p>
          </p:txBody>
        </p:sp>
        <p:sp>
          <p:nvSpPr>
            <p:cNvPr id="7" name="McK Date" hidden="1"/>
            <p:cNvSpPr txBox="1">
              <a:spLocks noChangeArrowheads="1"/>
            </p:cNvSpPr>
            <p:nvPr userDrawn="1"/>
          </p:nvSpPr>
          <p:spPr bwMode="auto">
            <a:xfrm>
              <a:off x="1663" y="3216"/>
              <a:ext cx="3167" cy="1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lvl1pPr algn="l" defTabSz="933450" eaLnBrk="0" hangingPunct="0">
                <a:defRPr sz="2400">
                  <a:solidFill>
                    <a:schemeClr val="tx1"/>
                  </a:solidFill>
                  <a:latin typeface="Times New Roman" charset="0"/>
                  <a:ea typeface="ＭＳ Ｐゴシック" charset="0"/>
                </a:defRPr>
              </a:lvl1pPr>
              <a:lvl2pPr marL="466725" algn="l" defTabSz="933450" eaLnBrk="0" hangingPunct="0">
                <a:defRPr sz="2400">
                  <a:solidFill>
                    <a:schemeClr val="tx1"/>
                  </a:solidFill>
                  <a:latin typeface="Times New Roman" charset="0"/>
                  <a:ea typeface="ＭＳ Ｐゴシック" charset="0"/>
                </a:defRPr>
              </a:lvl2pPr>
              <a:lvl3pPr marL="933450" algn="l" defTabSz="933450" eaLnBrk="0" hangingPunct="0">
                <a:defRPr sz="2400">
                  <a:solidFill>
                    <a:schemeClr val="tx1"/>
                  </a:solidFill>
                  <a:latin typeface="Times New Roman" charset="0"/>
                  <a:ea typeface="ＭＳ Ｐゴシック" charset="0"/>
                </a:defRPr>
              </a:lvl3pPr>
              <a:lvl4pPr marL="1400175" algn="l" defTabSz="933450" eaLnBrk="0" hangingPunct="0">
                <a:defRPr sz="2400">
                  <a:solidFill>
                    <a:schemeClr val="tx1"/>
                  </a:solidFill>
                  <a:latin typeface="Times New Roman" charset="0"/>
                  <a:ea typeface="ＭＳ Ｐゴシック" charset="0"/>
                </a:defRPr>
              </a:lvl4pPr>
              <a:lvl5pPr marL="1865313" algn="l" defTabSz="933450" eaLnBrk="0" hangingPunct="0">
                <a:defRPr sz="2400">
                  <a:solidFill>
                    <a:schemeClr val="tx1"/>
                  </a:solidFill>
                  <a:latin typeface="Times New Roman" charset="0"/>
                  <a:ea typeface="ＭＳ Ｐゴシック" charset="0"/>
                </a:defRPr>
              </a:lvl5pPr>
              <a:lvl6pPr marL="2322513" defTabSz="933450" eaLnBrk="0" fontAlgn="base" hangingPunct="0">
                <a:spcBef>
                  <a:spcPct val="0"/>
                </a:spcBef>
                <a:spcAft>
                  <a:spcPct val="0"/>
                </a:spcAft>
                <a:defRPr sz="2400">
                  <a:solidFill>
                    <a:schemeClr val="tx1"/>
                  </a:solidFill>
                  <a:latin typeface="Times New Roman" charset="0"/>
                  <a:ea typeface="ＭＳ Ｐゴシック" charset="0"/>
                </a:defRPr>
              </a:lvl6pPr>
              <a:lvl7pPr marL="2779713" defTabSz="933450" eaLnBrk="0" fontAlgn="base" hangingPunct="0">
                <a:spcBef>
                  <a:spcPct val="0"/>
                </a:spcBef>
                <a:spcAft>
                  <a:spcPct val="0"/>
                </a:spcAft>
                <a:defRPr sz="2400">
                  <a:solidFill>
                    <a:schemeClr val="tx1"/>
                  </a:solidFill>
                  <a:latin typeface="Times New Roman" charset="0"/>
                  <a:ea typeface="ＭＳ Ｐゴシック" charset="0"/>
                </a:defRPr>
              </a:lvl7pPr>
              <a:lvl8pPr marL="3236913" defTabSz="933450" eaLnBrk="0" fontAlgn="base" hangingPunct="0">
                <a:spcBef>
                  <a:spcPct val="0"/>
                </a:spcBef>
                <a:spcAft>
                  <a:spcPct val="0"/>
                </a:spcAft>
                <a:defRPr sz="2400">
                  <a:solidFill>
                    <a:schemeClr val="tx1"/>
                  </a:solidFill>
                  <a:latin typeface="Times New Roman" charset="0"/>
                  <a:ea typeface="ＭＳ Ｐゴシック" charset="0"/>
                </a:defRPr>
              </a:lvl8pPr>
              <a:lvl9pPr marL="3694113" defTabSz="93345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sz="1400" b="0" smtClean="0">
                  <a:solidFill>
                    <a:srgbClr val="000000"/>
                  </a:solidFill>
                  <a:latin typeface="Arial" charset="0"/>
                  <a:cs typeface="+mn-cs"/>
                </a:rPr>
                <a:t>Date</a:t>
              </a:r>
            </a:p>
          </p:txBody>
        </p:sp>
        <p:sp>
          <p:nvSpPr>
            <p:cNvPr id="8" name="McK Disclaimer" hidden="1"/>
            <p:cNvSpPr>
              <a:spLocks noChangeArrowheads="1"/>
            </p:cNvSpPr>
            <p:nvPr userDrawn="1">
              <p:custDataLst>
                <p:tags r:id="rId3"/>
              </p:custDataLst>
            </p:nvPr>
          </p:nvSpPr>
          <p:spPr bwMode="auto">
            <a:xfrm>
              <a:off x="1663" y="3759"/>
              <a:ext cx="2391" cy="4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b">
              <a:spAutoFit/>
            </a:bodyPr>
            <a:lstStyle/>
            <a:p>
              <a:pPr defTabSz="820607" eaLnBrk="0" hangingPunct="0">
                <a:defRPr/>
              </a:pPr>
              <a:r>
                <a:rPr lang="en-US" sz="900" b="0">
                  <a:solidFill>
                    <a:srgbClr val="000000"/>
                  </a:solidFill>
                  <a:cs typeface="+mn-cs"/>
                </a:rPr>
                <a:t>This report is solely for the use of client personnel.  No part of it may be circulated, quoted, or reproduced for distribution outside the client organization without prior written approval from McKinsey &amp; Company, Inc. This material was used by McKinsey &amp; Company, Inc., during an oral presentation; it is not a complete record of the discussion.</a:t>
              </a:r>
            </a:p>
          </p:txBody>
        </p:sp>
      </p:grpSp>
      <p:sp>
        <p:nvSpPr>
          <p:cNvPr id="5085192" name="Rectangle 8"/>
          <p:cNvSpPr>
            <a:spLocks noGrp="1" noChangeArrowheads="1"/>
          </p:cNvSpPr>
          <p:nvPr>
            <p:ph type="ctrTitle"/>
          </p:nvPr>
        </p:nvSpPr>
        <p:spPr>
          <a:xfrm>
            <a:off x="2693988" y="2757489"/>
            <a:ext cx="5129212" cy="369332"/>
          </a:xfrm>
        </p:spPr>
        <p:txBody>
          <a:bodyPr/>
          <a:lstStyle>
            <a:lvl1pPr>
              <a:defRPr sz="2400" b="0"/>
            </a:lvl1pPr>
          </a:lstStyle>
          <a:p>
            <a:pPr lvl="0"/>
            <a:r>
              <a:rPr lang="en-US" noProof="0" smtClean="0"/>
              <a:t>Click to edit Master title style</a:t>
            </a:r>
          </a:p>
        </p:txBody>
      </p:sp>
      <p:sp>
        <p:nvSpPr>
          <p:cNvPr id="5085193" name="Rectangle 9"/>
          <p:cNvSpPr>
            <a:spLocks noGrp="1" noChangeArrowheads="1"/>
          </p:cNvSpPr>
          <p:nvPr>
            <p:ph type="subTitle" idx="1"/>
          </p:nvPr>
        </p:nvSpPr>
        <p:spPr>
          <a:xfrm>
            <a:off x="2693988" y="3962400"/>
            <a:ext cx="5129212" cy="215444"/>
          </a:xfrm>
        </p:spPr>
        <p:txBody>
          <a:bodyPr/>
          <a:lstStyle>
            <a:lvl1pPr>
              <a:defRPr sz="1400"/>
            </a:lvl1pPr>
          </a:lstStyle>
          <a:p>
            <a:pPr lvl="0"/>
            <a:r>
              <a:rPr lang="en-US" noProof="0" smtClean="0"/>
              <a:t>Click to edit Master subtitle style</a:t>
            </a:r>
          </a:p>
        </p:txBody>
      </p:sp>
      <p:sp>
        <p:nvSpPr>
          <p:cNvPr id="9" name="doc id"/>
          <p:cNvSpPr>
            <a:spLocks noGrp="1" noChangeArrowheads="1"/>
          </p:cNvSpPr>
          <p:nvPr>
            <p:ph type="ftr" sz="quarter" idx="10"/>
            <p:custDataLst>
              <p:tags r:id="rId2"/>
            </p:custDataLst>
          </p:nvPr>
        </p:nvSpPr>
        <p:spPr bwMode="auto">
          <a:xfrm>
            <a:off x="8915400" y="36513"/>
            <a:ext cx="0" cy="123825"/>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none" lIns="0" tIns="0" rIns="0" bIns="0" numCol="1" anchor="t" anchorCtr="0" compatLnSpc="1">
            <a:prstTxWarp prst="textNoShape">
              <a:avLst/>
            </a:prstTxWarp>
            <a:spAutoFit/>
          </a:bodyPr>
          <a:lstStyle>
            <a:lvl1pPr algn="r" defTabSz="912667">
              <a:defRPr sz="800" b="0">
                <a:solidFill>
                  <a:srgbClr val="000000"/>
                </a:solidFill>
                <a:cs typeface="+mn-cs"/>
              </a:defRPr>
            </a:lvl1pPr>
          </a:lstStyle>
          <a:p>
            <a:pPr>
              <a:defRPr/>
            </a:pPr>
            <a:endParaRPr lang="de-DE"/>
          </a:p>
        </p:txBody>
      </p:sp>
    </p:spTree>
    <p:extLst>
      <p:ext uri="{BB962C8B-B14F-4D97-AF65-F5344CB8AC3E}">
        <p14:creationId xmlns:p14="http://schemas.microsoft.com/office/powerpoint/2010/main" val="4247742642"/>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custDataLst>
              <p:tags r:id="rId1"/>
            </p:custDataLst>
          </p:nvPr>
        </p:nvSpPr>
        <p:spPr/>
        <p:txBody>
          <a:bodyPr/>
          <a:lstStyle>
            <a:lvl1pPr>
              <a:defRPr>
                <a:cs typeface="ＭＳ Ｐゴシック" charset="0"/>
              </a:defRPr>
            </a:lvl1pPr>
          </a:lstStyle>
          <a:p>
            <a:pPr>
              <a:defRPr/>
            </a:pPr>
            <a:fld id="{F30248DB-7F05-5B48-AB1B-8CABF7BF33A5}" type="slidenum">
              <a:rPr lang="en-US"/>
              <a:pPr>
                <a:defRPr/>
              </a:pPr>
              <a:t>‹#›</a:t>
            </a:fld>
            <a:endParaRPr lang="en-US"/>
          </a:p>
        </p:txBody>
      </p:sp>
    </p:spTree>
    <p:extLst>
      <p:ext uri="{BB962C8B-B14F-4D97-AF65-F5344CB8AC3E}">
        <p14:creationId xmlns:p14="http://schemas.microsoft.com/office/powerpoint/2010/main" val="2700844367"/>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231106"/>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4099124"/>
            <a:ext cx="7772400" cy="307777"/>
          </a:xfrm>
        </p:spPr>
        <p:txBody>
          <a:bodyPr anchor="b"/>
          <a:lstStyle>
            <a:lvl1pPr marL="0" indent="0">
              <a:buNone/>
              <a:defRPr sz="2000"/>
            </a:lvl1pPr>
            <a:lvl2pPr marL="457127" indent="0">
              <a:buNone/>
              <a:defRPr sz="1800"/>
            </a:lvl2pPr>
            <a:lvl3pPr marL="914254" indent="0">
              <a:buNone/>
              <a:defRPr sz="1600"/>
            </a:lvl3pPr>
            <a:lvl4pPr marL="1371381" indent="0">
              <a:buNone/>
              <a:defRPr sz="1400"/>
            </a:lvl4pPr>
            <a:lvl5pPr marL="1828507" indent="0">
              <a:buNone/>
              <a:defRPr sz="1400"/>
            </a:lvl5pPr>
            <a:lvl6pPr marL="2285634" indent="0">
              <a:buNone/>
              <a:defRPr sz="1400"/>
            </a:lvl6pPr>
            <a:lvl7pPr marL="2742761" indent="0">
              <a:buNone/>
              <a:defRPr sz="1400"/>
            </a:lvl7pPr>
            <a:lvl8pPr marL="3199888" indent="0">
              <a:buNone/>
              <a:defRPr sz="1400"/>
            </a:lvl8pPr>
            <a:lvl9pPr marL="3657015" indent="0">
              <a:buNone/>
              <a:defRPr sz="1400"/>
            </a:lvl9pPr>
          </a:lstStyle>
          <a:p>
            <a:pPr lvl="0"/>
            <a:r>
              <a:rPr lang="en-US" smtClean="0"/>
              <a:t>Click to edit Master text styles</a:t>
            </a:r>
          </a:p>
        </p:txBody>
      </p:sp>
      <p:sp>
        <p:nvSpPr>
          <p:cNvPr id="4" name="Slide Number Placeholder 3"/>
          <p:cNvSpPr>
            <a:spLocks noGrp="1"/>
          </p:cNvSpPr>
          <p:nvPr>
            <p:ph type="sldNum" sz="quarter" idx="10"/>
            <p:custDataLst>
              <p:tags r:id="rId1"/>
            </p:custDataLst>
          </p:nvPr>
        </p:nvSpPr>
        <p:spPr/>
        <p:txBody>
          <a:bodyPr/>
          <a:lstStyle>
            <a:lvl1pPr>
              <a:defRPr>
                <a:cs typeface="ＭＳ Ｐゴシック" charset="0"/>
              </a:defRPr>
            </a:lvl1pPr>
          </a:lstStyle>
          <a:p>
            <a:pPr>
              <a:defRPr/>
            </a:pPr>
            <a:fld id="{322E7B2D-F074-0542-BD68-7BE8FEBD52A0}" type="slidenum">
              <a:rPr lang="en-US"/>
              <a:pPr>
                <a:defRPr/>
              </a:pPr>
              <a:t>‹#›</a:t>
            </a:fld>
            <a:endParaRPr lang="en-US"/>
          </a:p>
        </p:txBody>
      </p:sp>
    </p:spTree>
    <p:extLst>
      <p:ext uri="{BB962C8B-B14F-4D97-AF65-F5344CB8AC3E}">
        <p14:creationId xmlns:p14="http://schemas.microsoft.com/office/powerpoint/2010/main" val="730588405"/>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25414" y="1298575"/>
            <a:ext cx="4319587" cy="208711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97400" y="1298575"/>
            <a:ext cx="4321175" cy="208711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custDataLst>
              <p:tags r:id="rId1"/>
            </p:custDataLst>
          </p:nvPr>
        </p:nvSpPr>
        <p:spPr/>
        <p:txBody>
          <a:bodyPr/>
          <a:lstStyle>
            <a:lvl1pPr>
              <a:defRPr>
                <a:cs typeface="ＭＳ Ｐゴシック" charset="0"/>
              </a:defRPr>
            </a:lvl1pPr>
          </a:lstStyle>
          <a:p>
            <a:pPr>
              <a:defRPr/>
            </a:pPr>
            <a:fld id="{0687C3CD-63AF-0245-BEE3-62F003634435}" type="slidenum">
              <a:rPr lang="en-US"/>
              <a:pPr>
                <a:defRPr/>
              </a:pPr>
              <a:t>‹#›</a:t>
            </a:fld>
            <a:endParaRPr lang="en-US"/>
          </a:p>
        </p:txBody>
      </p:sp>
    </p:spTree>
    <p:extLst>
      <p:ext uri="{BB962C8B-B14F-4D97-AF65-F5344CB8AC3E}">
        <p14:creationId xmlns:p14="http://schemas.microsoft.com/office/powerpoint/2010/main" val="227263688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98619978"/>
      </p:ext>
    </p:extLst>
  </p:cSld>
  <p:clrMapOvr>
    <a:masterClrMapping/>
  </p:clrMapOvr>
  <p:transition xmlns:p14="http://schemas.microsoft.com/office/powerpoint/2010/main"/>
</p:sldLayout>
</file>

<file path=ppt/slideLayouts/slideLayout3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291746"/>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437494"/>
            <a:ext cx="4040188" cy="737381"/>
          </a:xfrm>
        </p:spPr>
        <p:txBody>
          <a:bodyPr anchor="b"/>
          <a:lstStyle>
            <a:lvl1pPr marL="0" indent="0">
              <a:buNone/>
              <a:defRPr sz="2400" b="1"/>
            </a:lvl1pPr>
            <a:lvl2pPr marL="457127" indent="0">
              <a:buNone/>
              <a:defRPr sz="2000" b="1"/>
            </a:lvl2pPr>
            <a:lvl3pPr marL="914254" indent="0">
              <a:buNone/>
              <a:defRPr sz="1800" b="1"/>
            </a:lvl3pPr>
            <a:lvl4pPr marL="1371381" indent="0">
              <a:buNone/>
              <a:defRPr sz="1600" b="1"/>
            </a:lvl4pPr>
            <a:lvl5pPr marL="1828507" indent="0">
              <a:buNone/>
              <a:defRPr sz="1600" b="1"/>
            </a:lvl5pPr>
            <a:lvl6pPr marL="2285634" indent="0">
              <a:buNone/>
              <a:defRPr sz="1600" b="1"/>
            </a:lvl6pPr>
            <a:lvl7pPr marL="2742761" indent="0">
              <a:buNone/>
              <a:defRPr sz="1600" b="1"/>
            </a:lvl7pPr>
            <a:lvl8pPr marL="3199888" indent="0">
              <a:buNone/>
              <a:defRPr sz="1600" b="1"/>
            </a:lvl8pPr>
            <a:lvl9pPr marL="365701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1445909"/>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437494"/>
            <a:ext cx="4041775" cy="737381"/>
          </a:xfrm>
        </p:spPr>
        <p:txBody>
          <a:bodyPr anchor="b"/>
          <a:lstStyle>
            <a:lvl1pPr marL="0" indent="0">
              <a:buNone/>
              <a:defRPr sz="2400" b="1"/>
            </a:lvl1pPr>
            <a:lvl2pPr marL="457127" indent="0">
              <a:buNone/>
              <a:defRPr sz="2000" b="1"/>
            </a:lvl2pPr>
            <a:lvl3pPr marL="914254" indent="0">
              <a:buNone/>
              <a:defRPr sz="1800" b="1"/>
            </a:lvl3pPr>
            <a:lvl4pPr marL="1371381" indent="0">
              <a:buNone/>
              <a:defRPr sz="1600" b="1"/>
            </a:lvl4pPr>
            <a:lvl5pPr marL="1828507" indent="0">
              <a:buNone/>
              <a:defRPr sz="1600" b="1"/>
            </a:lvl5pPr>
            <a:lvl6pPr marL="2285634" indent="0">
              <a:buNone/>
              <a:defRPr sz="1600" b="1"/>
            </a:lvl6pPr>
            <a:lvl7pPr marL="2742761" indent="0">
              <a:buNone/>
              <a:defRPr sz="1600" b="1"/>
            </a:lvl7pPr>
            <a:lvl8pPr marL="3199888" indent="0">
              <a:buNone/>
              <a:defRPr sz="1600" b="1"/>
            </a:lvl8pPr>
            <a:lvl9pPr marL="365701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1445909"/>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custDataLst>
              <p:tags r:id="rId1"/>
            </p:custDataLst>
          </p:nvPr>
        </p:nvSpPr>
        <p:spPr/>
        <p:txBody>
          <a:bodyPr/>
          <a:lstStyle>
            <a:lvl1pPr>
              <a:defRPr>
                <a:cs typeface="ＭＳ Ｐゴシック" charset="0"/>
              </a:defRPr>
            </a:lvl1pPr>
          </a:lstStyle>
          <a:p>
            <a:pPr>
              <a:defRPr/>
            </a:pPr>
            <a:fld id="{4D571C22-3A1A-7F48-B9D1-CD2D9233E4BF}" type="slidenum">
              <a:rPr lang="en-US"/>
              <a:pPr>
                <a:defRPr/>
              </a:pPr>
              <a:t>‹#›</a:t>
            </a:fld>
            <a:endParaRPr lang="en-US"/>
          </a:p>
        </p:txBody>
      </p:sp>
    </p:spTree>
    <p:extLst>
      <p:ext uri="{BB962C8B-B14F-4D97-AF65-F5344CB8AC3E}">
        <p14:creationId xmlns:p14="http://schemas.microsoft.com/office/powerpoint/2010/main" val="3633107319"/>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custDataLst>
              <p:tags r:id="rId1"/>
            </p:custDataLst>
          </p:nvPr>
        </p:nvSpPr>
        <p:spPr/>
        <p:txBody>
          <a:bodyPr/>
          <a:lstStyle>
            <a:lvl1pPr>
              <a:defRPr>
                <a:cs typeface="ＭＳ Ｐゴシック" charset="0"/>
              </a:defRPr>
            </a:lvl1pPr>
          </a:lstStyle>
          <a:p>
            <a:pPr>
              <a:defRPr/>
            </a:pPr>
            <a:fld id="{EB3C1D75-6E5C-FE42-BFEE-C4E48708AC19}" type="slidenum">
              <a:rPr lang="en-US"/>
              <a:pPr>
                <a:defRPr/>
              </a:pPr>
              <a:t>‹#›</a:t>
            </a:fld>
            <a:endParaRPr lang="en-US"/>
          </a:p>
        </p:txBody>
      </p:sp>
    </p:spTree>
    <p:extLst>
      <p:ext uri="{BB962C8B-B14F-4D97-AF65-F5344CB8AC3E}">
        <p14:creationId xmlns:p14="http://schemas.microsoft.com/office/powerpoint/2010/main" val="3737125402"/>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custDataLst>
              <p:tags r:id="rId1"/>
            </p:custDataLst>
          </p:nvPr>
        </p:nvSpPr>
        <p:spPr/>
        <p:txBody>
          <a:bodyPr/>
          <a:lstStyle>
            <a:lvl1pPr>
              <a:defRPr>
                <a:cs typeface="ＭＳ Ｐゴシック" charset="0"/>
              </a:defRPr>
            </a:lvl1pPr>
          </a:lstStyle>
          <a:p>
            <a:pPr>
              <a:defRPr/>
            </a:pPr>
            <a:fld id="{E7C7F6D7-8A12-AE47-879C-65261504E6E3}" type="slidenum">
              <a:rPr lang="en-US"/>
              <a:pPr>
                <a:defRPr/>
              </a:pPr>
              <a:t>‹#›</a:t>
            </a:fld>
            <a:endParaRPr lang="en-US"/>
          </a:p>
        </p:txBody>
      </p:sp>
    </p:spTree>
    <p:extLst>
      <p:ext uri="{BB962C8B-B14F-4D97-AF65-F5344CB8AC3E}">
        <p14:creationId xmlns:p14="http://schemas.microsoft.com/office/powerpoint/2010/main" val="675541782"/>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819547"/>
            <a:ext cx="3008313" cy="615553"/>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24012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214802"/>
          </a:xfrm>
        </p:spPr>
        <p:txBody>
          <a:bodyPr/>
          <a:lstStyle>
            <a:lvl1pPr marL="0" indent="0">
              <a:buNone/>
              <a:defRPr sz="1400"/>
            </a:lvl1pPr>
            <a:lvl2pPr marL="457127" indent="0">
              <a:buNone/>
              <a:defRPr sz="1200"/>
            </a:lvl2pPr>
            <a:lvl3pPr marL="914254" indent="0">
              <a:buNone/>
              <a:defRPr sz="1000"/>
            </a:lvl3pPr>
            <a:lvl4pPr marL="1371381" indent="0">
              <a:buNone/>
              <a:defRPr sz="900"/>
            </a:lvl4pPr>
            <a:lvl5pPr marL="1828507" indent="0">
              <a:buNone/>
              <a:defRPr sz="900"/>
            </a:lvl5pPr>
            <a:lvl6pPr marL="2285634" indent="0">
              <a:buNone/>
              <a:defRPr sz="900"/>
            </a:lvl6pPr>
            <a:lvl7pPr marL="2742761" indent="0">
              <a:buNone/>
              <a:defRPr sz="900"/>
            </a:lvl7pPr>
            <a:lvl8pPr marL="3199888" indent="0">
              <a:buNone/>
              <a:defRPr sz="900"/>
            </a:lvl8pPr>
            <a:lvl9pPr marL="3657015" indent="0">
              <a:buNone/>
              <a:defRPr sz="900"/>
            </a:lvl9pPr>
          </a:lstStyle>
          <a:p>
            <a:pPr lvl="0"/>
            <a:r>
              <a:rPr lang="en-US" smtClean="0"/>
              <a:t>Click to edit Master text styles</a:t>
            </a:r>
          </a:p>
        </p:txBody>
      </p:sp>
      <p:sp>
        <p:nvSpPr>
          <p:cNvPr id="5" name="Slide Number Placeholder 4"/>
          <p:cNvSpPr>
            <a:spLocks noGrp="1"/>
          </p:cNvSpPr>
          <p:nvPr>
            <p:ph type="sldNum" sz="quarter" idx="10"/>
            <p:custDataLst>
              <p:tags r:id="rId1"/>
            </p:custDataLst>
          </p:nvPr>
        </p:nvSpPr>
        <p:spPr/>
        <p:txBody>
          <a:bodyPr/>
          <a:lstStyle>
            <a:lvl1pPr>
              <a:defRPr>
                <a:cs typeface="ＭＳ Ｐゴシック" charset="0"/>
              </a:defRPr>
            </a:lvl1pPr>
          </a:lstStyle>
          <a:p>
            <a:pPr>
              <a:defRPr/>
            </a:pPr>
            <a:fld id="{BB9B059F-9994-D549-B3A9-7803D8CF3DD7}" type="slidenum">
              <a:rPr lang="en-US"/>
              <a:pPr>
                <a:defRPr/>
              </a:pPr>
              <a:t>‹#›</a:t>
            </a:fld>
            <a:endParaRPr lang="en-US"/>
          </a:p>
        </p:txBody>
      </p:sp>
    </p:spTree>
    <p:extLst>
      <p:ext uri="{BB962C8B-B14F-4D97-AF65-F5344CB8AC3E}">
        <p14:creationId xmlns:p14="http://schemas.microsoft.com/office/powerpoint/2010/main" val="941881152"/>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5059561"/>
            <a:ext cx="5486400" cy="307777"/>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93725"/>
          </a:xfrm>
        </p:spPr>
        <p:txBody>
          <a:bodyPr/>
          <a:lstStyle>
            <a:lvl1pPr marL="0" indent="0">
              <a:buNone/>
              <a:defRPr sz="3200"/>
            </a:lvl1pPr>
            <a:lvl2pPr marL="457127" indent="0">
              <a:buNone/>
              <a:defRPr sz="2800"/>
            </a:lvl2pPr>
            <a:lvl3pPr marL="914254" indent="0">
              <a:buNone/>
              <a:defRPr sz="2400"/>
            </a:lvl3pPr>
            <a:lvl4pPr marL="1371381" indent="0">
              <a:buNone/>
              <a:defRPr sz="2000"/>
            </a:lvl4pPr>
            <a:lvl5pPr marL="1828507" indent="0">
              <a:buNone/>
              <a:defRPr sz="2000"/>
            </a:lvl5pPr>
            <a:lvl6pPr marL="2285634" indent="0">
              <a:buNone/>
              <a:defRPr sz="2000"/>
            </a:lvl6pPr>
            <a:lvl7pPr marL="2742761" indent="0">
              <a:buNone/>
              <a:defRPr sz="2000"/>
            </a:lvl7pPr>
            <a:lvl8pPr marL="3199888" indent="0">
              <a:buNone/>
              <a:defRPr sz="2000"/>
            </a:lvl8pPr>
            <a:lvl9pPr marL="3657015"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214802"/>
          </a:xfrm>
        </p:spPr>
        <p:txBody>
          <a:bodyPr/>
          <a:lstStyle>
            <a:lvl1pPr marL="0" indent="0">
              <a:buNone/>
              <a:defRPr sz="1400"/>
            </a:lvl1pPr>
            <a:lvl2pPr marL="457127" indent="0">
              <a:buNone/>
              <a:defRPr sz="1200"/>
            </a:lvl2pPr>
            <a:lvl3pPr marL="914254" indent="0">
              <a:buNone/>
              <a:defRPr sz="1000"/>
            </a:lvl3pPr>
            <a:lvl4pPr marL="1371381" indent="0">
              <a:buNone/>
              <a:defRPr sz="900"/>
            </a:lvl4pPr>
            <a:lvl5pPr marL="1828507" indent="0">
              <a:buNone/>
              <a:defRPr sz="900"/>
            </a:lvl5pPr>
            <a:lvl6pPr marL="2285634" indent="0">
              <a:buNone/>
              <a:defRPr sz="900"/>
            </a:lvl6pPr>
            <a:lvl7pPr marL="2742761" indent="0">
              <a:buNone/>
              <a:defRPr sz="900"/>
            </a:lvl7pPr>
            <a:lvl8pPr marL="3199888" indent="0">
              <a:buNone/>
              <a:defRPr sz="900"/>
            </a:lvl8pPr>
            <a:lvl9pPr marL="3657015" indent="0">
              <a:buNone/>
              <a:defRPr sz="900"/>
            </a:lvl9pPr>
          </a:lstStyle>
          <a:p>
            <a:pPr lvl="0"/>
            <a:r>
              <a:rPr lang="en-US" smtClean="0"/>
              <a:t>Click to edit Master text styles</a:t>
            </a:r>
          </a:p>
        </p:txBody>
      </p:sp>
      <p:sp>
        <p:nvSpPr>
          <p:cNvPr id="5" name="Slide Number Placeholder 4"/>
          <p:cNvSpPr>
            <a:spLocks noGrp="1"/>
          </p:cNvSpPr>
          <p:nvPr>
            <p:ph type="sldNum" sz="quarter" idx="10"/>
            <p:custDataLst>
              <p:tags r:id="rId1"/>
            </p:custDataLst>
          </p:nvPr>
        </p:nvSpPr>
        <p:spPr/>
        <p:txBody>
          <a:bodyPr/>
          <a:lstStyle>
            <a:lvl1pPr>
              <a:defRPr>
                <a:cs typeface="ＭＳ Ｐゴシック" charset="0"/>
              </a:defRPr>
            </a:lvl1pPr>
          </a:lstStyle>
          <a:p>
            <a:pPr>
              <a:defRPr/>
            </a:pPr>
            <a:fld id="{10694B74-2DE4-2E41-B0E2-44A9F08D359D}" type="slidenum">
              <a:rPr lang="en-US"/>
              <a:pPr>
                <a:defRPr/>
              </a:pPr>
              <a:t>‹#›</a:t>
            </a:fld>
            <a:endParaRPr lang="en-US"/>
          </a:p>
        </p:txBody>
      </p:sp>
    </p:spTree>
    <p:extLst>
      <p:ext uri="{BB962C8B-B14F-4D97-AF65-F5344CB8AC3E}">
        <p14:creationId xmlns:p14="http://schemas.microsoft.com/office/powerpoint/2010/main" val="4108431698"/>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5963920" y="1298575"/>
            <a:ext cx="2954655" cy="12223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custDataLst>
              <p:tags r:id="rId1"/>
            </p:custDataLst>
          </p:nvPr>
        </p:nvSpPr>
        <p:spPr/>
        <p:txBody>
          <a:bodyPr/>
          <a:lstStyle>
            <a:lvl1pPr>
              <a:defRPr>
                <a:cs typeface="ＭＳ Ｐゴシック" charset="0"/>
              </a:defRPr>
            </a:lvl1pPr>
          </a:lstStyle>
          <a:p>
            <a:pPr>
              <a:defRPr/>
            </a:pPr>
            <a:fld id="{BAE51D3A-F9E3-EE48-BB8B-C32B868B2426}" type="slidenum">
              <a:rPr lang="en-US"/>
              <a:pPr>
                <a:defRPr/>
              </a:pPr>
              <a:t>‹#›</a:t>
            </a:fld>
            <a:endParaRPr lang="en-US"/>
          </a:p>
        </p:txBody>
      </p:sp>
    </p:spTree>
    <p:extLst>
      <p:ext uri="{BB962C8B-B14F-4D97-AF65-F5344CB8AC3E}">
        <p14:creationId xmlns:p14="http://schemas.microsoft.com/office/powerpoint/2010/main" val="2481578837"/>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33801" y="234950"/>
            <a:ext cx="584775" cy="228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090161" y="234950"/>
            <a:ext cx="1477328" cy="228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custDataLst>
              <p:tags r:id="rId1"/>
            </p:custDataLst>
          </p:nvPr>
        </p:nvSpPr>
        <p:spPr/>
        <p:txBody>
          <a:bodyPr/>
          <a:lstStyle>
            <a:lvl1pPr>
              <a:defRPr>
                <a:cs typeface="ＭＳ Ｐゴシック" charset="0"/>
              </a:defRPr>
            </a:lvl1pPr>
          </a:lstStyle>
          <a:p>
            <a:pPr>
              <a:defRPr/>
            </a:pPr>
            <a:fld id="{AF86B515-3B8B-074C-8069-8653A0741D9B}" type="slidenum">
              <a:rPr lang="en-US"/>
              <a:pPr>
                <a:defRPr/>
              </a:pPr>
              <a:t>‹#›</a:t>
            </a:fld>
            <a:endParaRPr lang="en-US"/>
          </a:p>
        </p:txBody>
      </p:sp>
    </p:spTree>
    <p:extLst>
      <p:ext uri="{BB962C8B-B14F-4D97-AF65-F5344CB8AC3E}">
        <p14:creationId xmlns:p14="http://schemas.microsoft.com/office/powerpoint/2010/main" val="3122188655"/>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122238" y="234950"/>
            <a:ext cx="8793162" cy="292388"/>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125413" y="1298575"/>
            <a:ext cx="8793162" cy="246863"/>
          </a:xfrm>
        </p:spPr>
        <p:txBody>
          <a:bodyPr/>
          <a:lstStyle/>
          <a:p>
            <a:pPr lvl="0"/>
            <a:r>
              <a:rPr lang="en-US" noProof="0" smtClean="0"/>
              <a:t>Click icon to add chart</a:t>
            </a:r>
          </a:p>
        </p:txBody>
      </p:sp>
      <p:sp>
        <p:nvSpPr>
          <p:cNvPr id="4" name="Slide Number Placeholder 3"/>
          <p:cNvSpPr>
            <a:spLocks noGrp="1"/>
          </p:cNvSpPr>
          <p:nvPr>
            <p:ph type="sldNum" sz="quarter" idx="10"/>
            <p:custDataLst>
              <p:tags r:id="rId1"/>
            </p:custDataLst>
          </p:nvPr>
        </p:nvSpPr>
        <p:spPr/>
        <p:txBody>
          <a:bodyPr/>
          <a:lstStyle>
            <a:lvl1pPr>
              <a:defRPr>
                <a:cs typeface="ＭＳ Ｐゴシック" charset="0"/>
              </a:defRPr>
            </a:lvl1pPr>
          </a:lstStyle>
          <a:p>
            <a:pPr>
              <a:defRPr/>
            </a:pPr>
            <a:fld id="{BEA4BFA0-51B1-B247-82EC-59C9A7EEAB8B}" type="slidenum">
              <a:rPr lang="en-US"/>
              <a:pPr>
                <a:defRPr/>
              </a:pPr>
              <a:t>‹#›</a:t>
            </a:fld>
            <a:endParaRPr lang="en-US"/>
          </a:p>
        </p:txBody>
      </p:sp>
    </p:spTree>
    <p:extLst>
      <p:ext uri="{BB962C8B-B14F-4D97-AF65-F5344CB8AC3E}">
        <p14:creationId xmlns:p14="http://schemas.microsoft.com/office/powerpoint/2010/main" val="1224026284"/>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291746"/>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1"/>
            <a:ext cx="3810000" cy="12343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1"/>
            <a:ext cx="3810000" cy="12343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44623550"/>
      </p:ext>
    </p:extLst>
  </p:cSld>
  <p:clrMapOvr>
    <a:masterClrMapping/>
  </p:clrMapOvr>
  <p:transition xmlns:p14="http://schemas.microsoft.com/office/powerpoint/2010/main"/>
</p:sldLayout>
</file>

<file path=ppt/slideLayouts/slideLayout3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127" indent="0" algn="ctr">
              <a:buNone/>
              <a:defRPr/>
            </a:lvl2pPr>
            <a:lvl3pPr marL="914254" indent="0" algn="ctr">
              <a:buNone/>
              <a:defRPr/>
            </a:lvl3pPr>
            <a:lvl4pPr marL="1371381" indent="0" algn="ctr">
              <a:buNone/>
              <a:defRPr/>
            </a:lvl4pPr>
            <a:lvl5pPr marL="1828507" indent="0" algn="ctr">
              <a:buNone/>
              <a:defRPr/>
            </a:lvl5pPr>
            <a:lvl6pPr marL="2285634" indent="0" algn="ctr">
              <a:buNone/>
              <a:defRPr/>
            </a:lvl6pPr>
            <a:lvl7pPr marL="2742761" indent="0" algn="ctr">
              <a:buNone/>
              <a:defRPr/>
            </a:lvl7pPr>
            <a:lvl8pPr marL="3199888" indent="0" algn="ctr">
              <a:buNone/>
              <a:defRPr/>
            </a:lvl8pPr>
            <a:lvl9pPr marL="3657015"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405246495"/>
      </p:ext>
    </p:extLst>
  </p:cSld>
  <p:clrMapOvr>
    <a:masterClrMapping/>
  </p:clrMapOvr>
  <p:transition xmlns:p14="http://schemas.microsoft.com/office/powerpoint/2010/main"/>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740125923"/>
      </p:ext>
    </p:extLst>
  </p:cSld>
  <p:clrMapOvr>
    <a:masterClrMapping/>
  </p:clrMapOvr>
  <p:transition xmlns:p14="http://schemas.microsoft.com/office/powerpoint/2010/main"/>
</p:sldLayout>
</file>

<file path=ppt/slideLayouts/slideLayout3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03080391"/>
      </p:ext>
    </p:extLst>
  </p:cSld>
  <p:clrMapOvr>
    <a:masterClrMapping/>
  </p:clrMapOvr>
  <p:transition xmlns:p14="http://schemas.microsoft.com/office/powerpoint/2010/main"/>
</p:sldLayout>
</file>

<file path=ppt/slideLayouts/slideLayout3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27" indent="0">
              <a:buNone/>
              <a:defRPr sz="1800"/>
            </a:lvl2pPr>
            <a:lvl3pPr marL="914254" indent="0">
              <a:buNone/>
              <a:defRPr sz="1600"/>
            </a:lvl3pPr>
            <a:lvl4pPr marL="1371381" indent="0">
              <a:buNone/>
              <a:defRPr sz="1400"/>
            </a:lvl4pPr>
            <a:lvl5pPr marL="1828507" indent="0">
              <a:buNone/>
              <a:defRPr sz="1400"/>
            </a:lvl5pPr>
            <a:lvl6pPr marL="2285634" indent="0">
              <a:buNone/>
              <a:defRPr sz="1400"/>
            </a:lvl6pPr>
            <a:lvl7pPr marL="2742761" indent="0">
              <a:buNone/>
              <a:defRPr sz="1400"/>
            </a:lvl7pPr>
            <a:lvl8pPr marL="3199888" indent="0">
              <a:buNone/>
              <a:defRPr sz="1400"/>
            </a:lvl8pPr>
            <a:lvl9pPr marL="3657015" indent="0">
              <a:buNone/>
              <a:defRPr sz="1400"/>
            </a:lvl9pPr>
          </a:lstStyle>
          <a:p>
            <a:pPr lvl="0"/>
            <a:r>
              <a:rPr lang="en-US" smtClean="0"/>
              <a:t>Click to edit Master text styles</a:t>
            </a:r>
          </a:p>
        </p:txBody>
      </p:sp>
    </p:spTree>
    <p:extLst>
      <p:ext uri="{BB962C8B-B14F-4D97-AF65-F5344CB8AC3E}">
        <p14:creationId xmlns:p14="http://schemas.microsoft.com/office/powerpoint/2010/main" val="79888753"/>
      </p:ext>
    </p:extLst>
  </p:cSld>
  <p:clrMapOvr>
    <a:masterClrMapping/>
  </p:clrMapOvr>
  <p:transition xmlns:p14="http://schemas.microsoft.com/office/powerpoint/2010/main"/>
</p:sldLayout>
</file>

<file path=ppt/slideLayouts/slideLayout3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14236616"/>
      </p:ext>
    </p:extLst>
  </p:cSld>
  <p:clrMapOvr>
    <a:masterClrMapping/>
  </p:clrMapOvr>
  <p:transition xmlns:p14="http://schemas.microsoft.com/office/powerpoint/2010/main"/>
</p:sldLayout>
</file>

<file path=ppt/slideLayouts/slideLayout3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27" indent="0">
              <a:buNone/>
              <a:defRPr sz="2000" b="1"/>
            </a:lvl2pPr>
            <a:lvl3pPr marL="914254" indent="0">
              <a:buNone/>
              <a:defRPr sz="1800" b="1"/>
            </a:lvl3pPr>
            <a:lvl4pPr marL="1371381" indent="0">
              <a:buNone/>
              <a:defRPr sz="1600" b="1"/>
            </a:lvl4pPr>
            <a:lvl5pPr marL="1828507" indent="0">
              <a:buNone/>
              <a:defRPr sz="1600" b="1"/>
            </a:lvl5pPr>
            <a:lvl6pPr marL="2285634" indent="0">
              <a:buNone/>
              <a:defRPr sz="1600" b="1"/>
            </a:lvl6pPr>
            <a:lvl7pPr marL="2742761" indent="0">
              <a:buNone/>
              <a:defRPr sz="1600" b="1"/>
            </a:lvl7pPr>
            <a:lvl8pPr marL="3199888" indent="0">
              <a:buNone/>
              <a:defRPr sz="1600" b="1"/>
            </a:lvl8pPr>
            <a:lvl9pPr marL="365701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127" indent="0">
              <a:buNone/>
              <a:defRPr sz="2000" b="1"/>
            </a:lvl2pPr>
            <a:lvl3pPr marL="914254" indent="0">
              <a:buNone/>
              <a:defRPr sz="1800" b="1"/>
            </a:lvl3pPr>
            <a:lvl4pPr marL="1371381" indent="0">
              <a:buNone/>
              <a:defRPr sz="1600" b="1"/>
            </a:lvl4pPr>
            <a:lvl5pPr marL="1828507" indent="0">
              <a:buNone/>
              <a:defRPr sz="1600" b="1"/>
            </a:lvl5pPr>
            <a:lvl6pPr marL="2285634" indent="0">
              <a:buNone/>
              <a:defRPr sz="1600" b="1"/>
            </a:lvl6pPr>
            <a:lvl7pPr marL="2742761" indent="0">
              <a:buNone/>
              <a:defRPr sz="1600" b="1"/>
            </a:lvl7pPr>
            <a:lvl8pPr marL="3199888" indent="0">
              <a:buNone/>
              <a:defRPr sz="1600" b="1"/>
            </a:lvl8pPr>
            <a:lvl9pPr marL="365701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79045336"/>
      </p:ext>
    </p:extLst>
  </p:cSld>
  <p:clrMapOvr>
    <a:masterClrMapping/>
  </p:clrMapOvr>
  <p:transition xmlns:p14="http://schemas.microsoft.com/office/powerpoint/2010/main"/>
</p:sldLayout>
</file>

<file path=ppt/slideLayouts/slideLayout3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894273729"/>
      </p:ext>
    </p:extLst>
  </p:cSld>
  <p:clrMapOvr>
    <a:masterClrMapping/>
  </p:clrMapOvr>
  <p:transition xmlns:p14="http://schemas.microsoft.com/office/powerpoint/2010/main"/>
</p:sldLayout>
</file>

<file path=ppt/slideLayouts/slideLayout3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16191445"/>
      </p:ext>
    </p:extLst>
  </p:cSld>
  <p:clrMapOvr>
    <a:masterClrMapping/>
  </p:clrMapOvr>
  <p:transition xmlns:p14="http://schemas.microsoft.com/office/powerpoint/2010/main"/>
</p:sldLayout>
</file>

<file path=ppt/slideLayouts/slideLayout3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27" indent="0">
              <a:buNone/>
              <a:defRPr sz="1200"/>
            </a:lvl2pPr>
            <a:lvl3pPr marL="914254" indent="0">
              <a:buNone/>
              <a:defRPr sz="1000"/>
            </a:lvl3pPr>
            <a:lvl4pPr marL="1371381" indent="0">
              <a:buNone/>
              <a:defRPr sz="900"/>
            </a:lvl4pPr>
            <a:lvl5pPr marL="1828507" indent="0">
              <a:buNone/>
              <a:defRPr sz="900"/>
            </a:lvl5pPr>
            <a:lvl6pPr marL="2285634" indent="0">
              <a:buNone/>
              <a:defRPr sz="900"/>
            </a:lvl6pPr>
            <a:lvl7pPr marL="2742761" indent="0">
              <a:buNone/>
              <a:defRPr sz="900"/>
            </a:lvl7pPr>
            <a:lvl8pPr marL="3199888" indent="0">
              <a:buNone/>
              <a:defRPr sz="900"/>
            </a:lvl8pPr>
            <a:lvl9pPr marL="3657015" indent="0">
              <a:buNone/>
              <a:defRPr sz="900"/>
            </a:lvl9pPr>
          </a:lstStyle>
          <a:p>
            <a:pPr lvl="0"/>
            <a:r>
              <a:rPr lang="en-US" smtClean="0"/>
              <a:t>Click to edit Master text styles</a:t>
            </a:r>
          </a:p>
        </p:txBody>
      </p:sp>
    </p:spTree>
    <p:extLst>
      <p:ext uri="{BB962C8B-B14F-4D97-AF65-F5344CB8AC3E}">
        <p14:creationId xmlns:p14="http://schemas.microsoft.com/office/powerpoint/2010/main" val="1624591369"/>
      </p:ext>
    </p:extLst>
  </p:cSld>
  <p:clrMapOvr>
    <a:masterClrMapping/>
  </p:clrMapOvr>
  <p:transition xmlns:p14="http://schemas.microsoft.com/office/powerpoint/2010/main"/>
</p:sldLayout>
</file>

<file path=ppt/slideLayouts/slideLayout3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27" indent="0">
              <a:buNone/>
              <a:defRPr sz="2800"/>
            </a:lvl2pPr>
            <a:lvl3pPr marL="914254" indent="0">
              <a:buNone/>
              <a:defRPr sz="2400"/>
            </a:lvl3pPr>
            <a:lvl4pPr marL="1371381" indent="0">
              <a:buNone/>
              <a:defRPr sz="2000"/>
            </a:lvl4pPr>
            <a:lvl5pPr marL="1828507" indent="0">
              <a:buNone/>
              <a:defRPr sz="2000"/>
            </a:lvl5pPr>
            <a:lvl6pPr marL="2285634" indent="0">
              <a:buNone/>
              <a:defRPr sz="2000"/>
            </a:lvl6pPr>
            <a:lvl7pPr marL="2742761" indent="0">
              <a:buNone/>
              <a:defRPr sz="2000"/>
            </a:lvl7pPr>
            <a:lvl8pPr marL="3199888" indent="0">
              <a:buNone/>
              <a:defRPr sz="2000"/>
            </a:lvl8pPr>
            <a:lvl9pPr marL="3657015"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27" indent="0">
              <a:buNone/>
              <a:defRPr sz="1200"/>
            </a:lvl2pPr>
            <a:lvl3pPr marL="914254" indent="0">
              <a:buNone/>
              <a:defRPr sz="1000"/>
            </a:lvl3pPr>
            <a:lvl4pPr marL="1371381" indent="0">
              <a:buNone/>
              <a:defRPr sz="900"/>
            </a:lvl4pPr>
            <a:lvl5pPr marL="1828507" indent="0">
              <a:buNone/>
              <a:defRPr sz="900"/>
            </a:lvl5pPr>
            <a:lvl6pPr marL="2285634" indent="0">
              <a:buNone/>
              <a:defRPr sz="900"/>
            </a:lvl6pPr>
            <a:lvl7pPr marL="2742761" indent="0">
              <a:buNone/>
              <a:defRPr sz="900"/>
            </a:lvl7pPr>
            <a:lvl8pPr marL="3199888" indent="0">
              <a:buNone/>
              <a:defRPr sz="900"/>
            </a:lvl8pPr>
            <a:lvl9pPr marL="3657015" indent="0">
              <a:buNone/>
              <a:defRPr sz="900"/>
            </a:lvl9pPr>
          </a:lstStyle>
          <a:p>
            <a:pPr lvl="0"/>
            <a:r>
              <a:rPr lang="en-US" smtClean="0"/>
              <a:t>Click to edit Master text styles</a:t>
            </a:r>
          </a:p>
        </p:txBody>
      </p:sp>
    </p:spTree>
    <p:extLst>
      <p:ext uri="{BB962C8B-B14F-4D97-AF65-F5344CB8AC3E}">
        <p14:creationId xmlns:p14="http://schemas.microsoft.com/office/powerpoint/2010/main" val="793272182"/>
      </p:ext>
    </p:extLst>
  </p:cSld>
  <p:clrMapOvr>
    <a:masterClrMapping/>
  </p:clrMapOvr>
  <p:transition xmlns:p14="http://schemas.microsoft.com/office/powerpoint/2010/main"/>
</p:sldLayout>
</file>

<file path=ppt/slideLayouts/slideLayout3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45863106"/>
      </p:ext>
    </p:extLst>
  </p:cSld>
  <p:clrMapOvr>
    <a:masterClrMapping/>
  </p:clrMapOvr>
  <p:transition xmlns:p14="http://schemas.microsoft.com/office/powerpoint/2010/main"/>
</p:sldLayout>
</file>

<file path=ppt/slideLayouts/slideLayout3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32832574"/>
      </p:ext>
    </p:extLst>
  </p:cSld>
  <p:clrMapOvr>
    <a:masterClrMapping/>
  </p:clrMapOvr>
  <p:transition xmlns:p14="http://schemas.microsoft.com/office/powerpoint/2010/main"/>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608864371"/>
      </p:ext>
    </p:extLst>
  </p:cSld>
  <p:clrMapOvr>
    <a:masterClrMapping/>
  </p:clrMapOvr>
  <p:transition xmlns:p14="http://schemas.microsoft.com/office/powerpoint/2010/main"/>
</p:sldLayout>
</file>

<file path=ppt/slideLayouts/slideLayout36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2733181"/>
      </p:ext>
    </p:extLst>
  </p:cSld>
  <p:clrMapOvr>
    <a:masterClrMapping/>
  </p:clrMapOvr>
  <p:transition xmlns:p14="http://schemas.microsoft.com/office/powerpoint/2010/main"/>
</p:sldLayout>
</file>

<file path=ppt/slideLayouts/slideLayout361.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752600"/>
            <a:ext cx="3810000" cy="4343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smtClean="0"/>
              <a:t>Click icon to add clip art</a:t>
            </a:r>
            <a:endParaRPr lang="en-US" noProof="0"/>
          </a:p>
        </p:txBody>
      </p:sp>
    </p:spTree>
    <p:extLst>
      <p:ext uri="{BB962C8B-B14F-4D97-AF65-F5344CB8AC3E}">
        <p14:creationId xmlns:p14="http://schemas.microsoft.com/office/powerpoint/2010/main" val="1239816219"/>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9"/>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custDataLst>
              <p:tags r:id="rId1"/>
            </p:custDataLst>
          </p:nvPr>
        </p:nvSpPr>
        <p:spPr>
          <a:xfrm>
            <a:off x="457200" y="6245225"/>
            <a:ext cx="2133600" cy="476250"/>
          </a:xfrm>
          <a:prstGeom prst="rect">
            <a:avLst/>
          </a:prstGeom>
        </p:spPr>
        <p:txBody>
          <a:bodyPr lIns="91425" tIns="45713" rIns="91425" bIns="45713"/>
          <a:lstStyle>
            <a:lvl1pPr>
              <a:defRPr>
                <a:solidFill>
                  <a:srgbClr val="000000"/>
                </a:solidFill>
              </a:defRPr>
            </a:lvl1pPr>
          </a:lstStyle>
          <a:p>
            <a:pPr>
              <a:defRPr/>
            </a:pPr>
            <a:endParaRPr lang="en-US" altLang="zh-CN"/>
          </a:p>
        </p:txBody>
      </p:sp>
      <p:sp>
        <p:nvSpPr>
          <p:cNvPr id="7" name="Footer Placeholder 6"/>
          <p:cNvSpPr>
            <a:spLocks noGrp="1"/>
          </p:cNvSpPr>
          <p:nvPr>
            <p:ph type="ftr" sz="quarter" idx="11"/>
            <p:custDataLst>
              <p:tags r:id="rId2"/>
            </p:custDataLst>
          </p:nvPr>
        </p:nvSpPr>
        <p:spPr>
          <a:xfrm>
            <a:off x="3124200" y="6245225"/>
            <a:ext cx="2895600" cy="476250"/>
          </a:xfrm>
          <a:prstGeom prst="rect">
            <a:avLst/>
          </a:prstGeom>
        </p:spPr>
        <p:txBody>
          <a:bodyPr lIns="91425" tIns="45713" rIns="91425" bIns="45713"/>
          <a:lstStyle>
            <a:lvl1pPr>
              <a:defRPr>
                <a:solidFill>
                  <a:srgbClr val="000000"/>
                </a:solidFill>
              </a:defRPr>
            </a:lvl1pPr>
          </a:lstStyle>
          <a:p>
            <a:pPr>
              <a:defRPr/>
            </a:pPr>
            <a:endParaRPr lang="en-US" altLang="zh-CN"/>
          </a:p>
        </p:txBody>
      </p:sp>
      <p:sp>
        <p:nvSpPr>
          <p:cNvPr id="8" name="Slide Number Placeholder 7"/>
          <p:cNvSpPr>
            <a:spLocks noGrp="1"/>
          </p:cNvSpPr>
          <p:nvPr>
            <p:ph type="sldNum" sz="quarter" idx="12"/>
            <p:custDataLst>
              <p:tags r:id="rId3"/>
            </p:custDataLst>
          </p:nvPr>
        </p:nvSpPr>
        <p:spPr>
          <a:xfrm>
            <a:off x="6553200" y="6245225"/>
            <a:ext cx="2133600" cy="476250"/>
          </a:xfrm>
          <a:prstGeom prst="rect">
            <a:avLst/>
          </a:prstGeom>
        </p:spPr>
        <p:txBody>
          <a:bodyPr lIns="91425" tIns="45713" rIns="91425" bIns="45713"/>
          <a:lstStyle>
            <a:lvl1pPr>
              <a:defRPr>
                <a:solidFill>
                  <a:srgbClr val="000000"/>
                </a:solidFill>
              </a:defRPr>
            </a:lvl1pPr>
          </a:lstStyle>
          <a:p>
            <a:pPr>
              <a:defRPr/>
            </a:pPr>
            <a:fld id="{F21D402F-D5DA-284D-B4FF-73C2609C50C3}" type="slidenum">
              <a:rPr lang="en-US" altLang="zh-CN"/>
              <a:pPr>
                <a:defRPr/>
              </a:pPr>
              <a:t>‹#›</a:t>
            </a:fld>
            <a:endParaRPr lang="en-US" altLang="zh-CN"/>
          </a:p>
        </p:txBody>
      </p:sp>
    </p:spTree>
    <p:extLst>
      <p:ext uri="{BB962C8B-B14F-4D97-AF65-F5344CB8AC3E}">
        <p14:creationId xmlns:p14="http://schemas.microsoft.com/office/powerpoint/2010/main" val="3833890068"/>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1"/>
            <a:ext cx="8229600" cy="4525963"/>
          </a:xfrm>
        </p:spPr>
        <p:txBody>
          <a:bodyPr/>
          <a:lstStyle/>
          <a:p>
            <a:pPr lvl="0"/>
            <a:r>
              <a:rPr lang="en-US" noProof="0" smtClean="0"/>
              <a:t>Click icon to add table</a:t>
            </a:r>
            <a:endParaRPr lang="en-US" noProof="0"/>
          </a:p>
        </p:txBody>
      </p:sp>
      <p:sp>
        <p:nvSpPr>
          <p:cNvPr id="4" name="Date Placeholder 3"/>
          <p:cNvSpPr>
            <a:spLocks noGrp="1"/>
          </p:cNvSpPr>
          <p:nvPr>
            <p:ph type="dt" sz="half" idx="10"/>
            <p:custDataLst>
              <p:tags r:id="rId1"/>
            </p:custDataLst>
          </p:nvPr>
        </p:nvSpPr>
        <p:spPr>
          <a:xfrm>
            <a:off x="457200" y="6245225"/>
            <a:ext cx="2133600" cy="476250"/>
          </a:xfrm>
          <a:prstGeom prst="rect">
            <a:avLst/>
          </a:prstGeom>
        </p:spPr>
        <p:txBody>
          <a:bodyPr lIns="91425" tIns="45713" rIns="91425" bIns="45713"/>
          <a:lstStyle>
            <a:lvl1pPr>
              <a:defRPr>
                <a:solidFill>
                  <a:srgbClr val="000000"/>
                </a:solidFill>
              </a:defRPr>
            </a:lvl1pPr>
          </a:lstStyle>
          <a:p>
            <a:pPr>
              <a:defRPr/>
            </a:pPr>
            <a:endParaRPr lang="en-US" altLang="zh-CN"/>
          </a:p>
        </p:txBody>
      </p:sp>
      <p:sp>
        <p:nvSpPr>
          <p:cNvPr id="5" name="Footer Placeholder 4"/>
          <p:cNvSpPr>
            <a:spLocks noGrp="1"/>
          </p:cNvSpPr>
          <p:nvPr>
            <p:ph type="ftr" sz="quarter" idx="11"/>
            <p:custDataLst>
              <p:tags r:id="rId2"/>
            </p:custDataLst>
          </p:nvPr>
        </p:nvSpPr>
        <p:spPr>
          <a:xfrm>
            <a:off x="3124200" y="6245225"/>
            <a:ext cx="2895600" cy="476250"/>
          </a:xfrm>
          <a:prstGeom prst="rect">
            <a:avLst/>
          </a:prstGeom>
        </p:spPr>
        <p:txBody>
          <a:bodyPr lIns="91425" tIns="45713" rIns="91425" bIns="45713"/>
          <a:lstStyle>
            <a:lvl1pPr>
              <a:defRPr>
                <a:solidFill>
                  <a:srgbClr val="000000"/>
                </a:solidFill>
              </a:defRPr>
            </a:lvl1pPr>
          </a:lstStyle>
          <a:p>
            <a:pPr>
              <a:defRPr/>
            </a:pPr>
            <a:endParaRPr lang="en-US" altLang="zh-CN"/>
          </a:p>
        </p:txBody>
      </p:sp>
      <p:sp>
        <p:nvSpPr>
          <p:cNvPr id="6" name="Slide Number Placeholder 5"/>
          <p:cNvSpPr>
            <a:spLocks noGrp="1"/>
          </p:cNvSpPr>
          <p:nvPr>
            <p:ph type="sldNum" sz="quarter" idx="12"/>
            <p:custDataLst>
              <p:tags r:id="rId3"/>
            </p:custDataLst>
          </p:nvPr>
        </p:nvSpPr>
        <p:spPr>
          <a:xfrm>
            <a:off x="6553200" y="6245225"/>
            <a:ext cx="2133600" cy="476250"/>
          </a:xfrm>
          <a:prstGeom prst="rect">
            <a:avLst/>
          </a:prstGeom>
        </p:spPr>
        <p:txBody>
          <a:bodyPr lIns="91425" tIns="45713" rIns="91425" bIns="45713"/>
          <a:lstStyle>
            <a:lvl1pPr>
              <a:defRPr>
                <a:solidFill>
                  <a:srgbClr val="000000"/>
                </a:solidFill>
              </a:defRPr>
            </a:lvl1pPr>
          </a:lstStyle>
          <a:p>
            <a:pPr>
              <a:defRPr/>
            </a:pPr>
            <a:fld id="{F4EB0B0C-C702-7A45-B805-FF02D21D7DB8}" type="slidenum">
              <a:rPr lang="en-US" altLang="zh-CN"/>
              <a:pPr>
                <a:defRPr/>
              </a:pPr>
              <a:t>‹#›</a:t>
            </a:fld>
            <a:endParaRPr lang="en-US" altLang="zh-CN"/>
          </a:p>
        </p:txBody>
      </p:sp>
    </p:spTree>
    <p:extLst>
      <p:ext uri="{BB962C8B-B14F-4D97-AF65-F5344CB8AC3E}">
        <p14:creationId xmlns:p14="http://schemas.microsoft.com/office/powerpoint/2010/main" val="2185290973"/>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27" indent="0" algn="ctr">
              <a:buNone/>
              <a:defRPr/>
            </a:lvl2pPr>
            <a:lvl3pPr marL="914254" indent="0" algn="ctr">
              <a:buNone/>
              <a:defRPr/>
            </a:lvl3pPr>
            <a:lvl4pPr marL="1371381" indent="0" algn="ctr">
              <a:buNone/>
              <a:defRPr/>
            </a:lvl4pPr>
            <a:lvl5pPr marL="1828507" indent="0" algn="ctr">
              <a:buNone/>
              <a:defRPr/>
            </a:lvl5pPr>
            <a:lvl6pPr marL="2285634" indent="0" algn="ctr">
              <a:buNone/>
              <a:defRPr/>
            </a:lvl6pPr>
            <a:lvl7pPr marL="2742761" indent="0" algn="ctr">
              <a:buNone/>
              <a:defRPr/>
            </a:lvl7pPr>
            <a:lvl8pPr marL="3199888" indent="0" algn="ctr">
              <a:buNone/>
              <a:defRPr/>
            </a:lvl8pPr>
            <a:lvl9pPr marL="3657015" indent="0" algn="ctr">
              <a:buNone/>
              <a:defRPr/>
            </a:lvl9pPr>
          </a:lstStyle>
          <a:p>
            <a:r>
              <a:rPr lang="en-US" smtClean="0"/>
              <a:t>Click to edit Master subtitle style</a:t>
            </a:r>
            <a:endParaRPr lang="en-US"/>
          </a:p>
        </p:txBody>
      </p:sp>
      <p:sp>
        <p:nvSpPr>
          <p:cNvPr id="4" name="Rectangle 4"/>
          <p:cNvSpPr>
            <a:spLocks noGrp="1" noChangeArrowheads="1"/>
          </p:cNvSpPr>
          <p:nvPr>
            <p:ph type="sldNum" sz="quarter" idx="10"/>
            <p:custDataLst>
              <p:tags r:id="rId1"/>
            </p:custDataLst>
          </p:nvPr>
        </p:nvSpPr>
        <p:spPr>
          <a:ln/>
        </p:spPr>
        <p:txBody>
          <a:bodyPr/>
          <a:lstStyle>
            <a:lvl1pPr>
              <a:defRPr/>
            </a:lvl1pPr>
          </a:lstStyle>
          <a:p>
            <a:pPr>
              <a:defRPr/>
            </a:pPr>
            <a:fld id="{2B4FE79C-5B77-8E4F-97D5-0F5CF235AD86}"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2488887031"/>
      </p:ext>
    </p:extLst>
  </p:cSld>
  <p:clrMapOvr>
    <a:masterClrMapping/>
  </p:clrMapOvr>
  <p:transition xmlns:p14="http://schemas.microsoft.com/office/powerpoint/2010/main"/>
</p:sldLayout>
</file>

<file path=ppt/slideLayouts/slideLayout3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sz="quarter" idx="10"/>
            <p:custDataLst>
              <p:tags r:id="rId1"/>
            </p:custDataLst>
          </p:nvPr>
        </p:nvSpPr>
        <p:spPr>
          <a:ln/>
        </p:spPr>
        <p:txBody>
          <a:bodyPr/>
          <a:lstStyle>
            <a:lvl1pPr>
              <a:defRPr/>
            </a:lvl1pPr>
          </a:lstStyle>
          <a:p>
            <a:pPr>
              <a:defRPr/>
            </a:pPr>
            <a:fld id="{519CC4FF-763A-074A-9337-2A0CC1FD60B7}"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1315731139"/>
      </p:ext>
    </p:extLst>
  </p:cSld>
  <p:clrMapOvr>
    <a:masterClrMapping/>
  </p:clrMapOvr>
  <p:transition xmlns:p14="http://schemas.microsoft.com/office/powerpoint/2010/main"/>
</p:sldLayout>
</file>

<file path=ppt/slideLayouts/slideLayout3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27" indent="0">
              <a:buNone/>
              <a:defRPr sz="1800"/>
            </a:lvl2pPr>
            <a:lvl3pPr marL="914254" indent="0">
              <a:buNone/>
              <a:defRPr sz="1600"/>
            </a:lvl3pPr>
            <a:lvl4pPr marL="1371381" indent="0">
              <a:buNone/>
              <a:defRPr sz="1400"/>
            </a:lvl4pPr>
            <a:lvl5pPr marL="1828507" indent="0">
              <a:buNone/>
              <a:defRPr sz="1400"/>
            </a:lvl5pPr>
            <a:lvl6pPr marL="2285634" indent="0">
              <a:buNone/>
              <a:defRPr sz="1400"/>
            </a:lvl6pPr>
            <a:lvl7pPr marL="2742761" indent="0">
              <a:buNone/>
              <a:defRPr sz="1400"/>
            </a:lvl7pPr>
            <a:lvl8pPr marL="3199888" indent="0">
              <a:buNone/>
              <a:defRPr sz="1400"/>
            </a:lvl8pPr>
            <a:lvl9pPr marL="3657015" indent="0">
              <a:buNone/>
              <a:defRPr sz="1400"/>
            </a:lvl9pPr>
          </a:lstStyle>
          <a:p>
            <a:pPr lvl="0"/>
            <a:r>
              <a:rPr lang="en-US" smtClean="0"/>
              <a:t>Click to edit Master text styles</a:t>
            </a:r>
          </a:p>
        </p:txBody>
      </p:sp>
      <p:sp>
        <p:nvSpPr>
          <p:cNvPr id="4" name="Rectangle 4"/>
          <p:cNvSpPr>
            <a:spLocks noGrp="1" noChangeArrowheads="1"/>
          </p:cNvSpPr>
          <p:nvPr>
            <p:ph type="sldNum" sz="quarter" idx="10"/>
            <p:custDataLst>
              <p:tags r:id="rId1"/>
            </p:custDataLst>
          </p:nvPr>
        </p:nvSpPr>
        <p:spPr>
          <a:ln/>
        </p:spPr>
        <p:txBody>
          <a:bodyPr/>
          <a:lstStyle>
            <a:lvl1pPr>
              <a:defRPr/>
            </a:lvl1pPr>
          </a:lstStyle>
          <a:p>
            <a:pPr>
              <a:defRPr/>
            </a:pPr>
            <a:fld id="{1F394A8F-B330-6D41-9B1C-5DF5402FCEE4}"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2811965498"/>
      </p:ext>
    </p:extLst>
  </p:cSld>
  <p:clrMapOvr>
    <a:masterClrMapping/>
  </p:clrMapOvr>
  <p:transition xmlns:p14="http://schemas.microsoft.com/office/powerpoint/2010/main"/>
</p:sldLayout>
</file>

<file path=ppt/slideLayouts/slideLayout3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sldNum" sz="quarter" idx="10"/>
            <p:custDataLst>
              <p:tags r:id="rId1"/>
            </p:custDataLst>
          </p:nvPr>
        </p:nvSpPr>
        <p:spPr>
          <a:ln/>
        </p:spPr>
        <p:txBody>
          <a:bodyPr/>
          <a:lstStyle>
            <a:lvl1pPr>
              <a:defRPr/>
            </a:lvl1pPr>
          </a:lstStyle>
          <a:p>
            <a:pPr>
              <a:defRPr/>
            </a:pPr>
            <a:fld id="{D5FE1A6B-52FE-7141-90DC-976932969567}"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3011134052"/>
      </p:ext>
    </p:extLst>
  </p:cSld>
  <p:clrMapOvr>
    <a:masterClrMapping/>
  </p:clrMapOvr>
  <p:transition xmlns:p14="http://schemas.microsoft.com/office/powerpoint/2010/main"/>
</p:sldLayout>
</file>

<file path=ppt/slideLayouts/slideLayout3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27" indent="0">
              <a:buNone/>
              <a:defRPr sz="2000" b="1"/>
            </a:lvl2pPr>
            <a:lvl3pPr marL="914254" indent="0">
              <a:buNone/>
              <a:defRPr sz="1800" b="1"/>
            </a:lvl3pPr>
            <a:lvl4pPr marL="1371381" indent="0">
              <a:buNone/>
              <a:defRPr sz="1600" b="1"/>
            </a:lvl4pPr>
            <a:lvl5pPr marL="1828507" indent="0">
              <a:buNone/>
              <a:defRPr sz="1600" b="1"/>
            </a:lvl5pPr>
            <a:lvl6pPr marL="2285634" indent="0">
              <a:buNone/>
              <a:defRPr sz="1600" b="1"/>
            </a:lvl6pPr>
            <a:lvl7pPr marL="2742761" indent="0">
              <a:buNone/>
              <a:defRPr sz="1600" b="1"/>
            </a:lvl7pPr>
            <a:lvl8pPr marL="3199888" indent="0">
              <a:buNone/>
              <a:defRPr sz="1600" b="1"/>
            </a:lvl8pPr>
            <a:lvl9pPr marL="365701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127" indent="0">
              <a:buNone/>
              <a:defRPr sz="2000" b="1"/>
            </a:lvl2pPr>
            <a:lvl3pPr marL="914254" indent="0">
              <a:buNone/>
              <a:defRPr sz="1800" b="1"/>
            </a:lvl3pPr>
            <a:lvl4pPr marL="1371381" indent="0">
              <a:buNone/>
              <a:defRPr sz="1600" b="1"/>
            </a:lvl4pPr>
            <a:lvl5pPr marL="1828507" indent="0">
              <a:buNone/>
              <a:defRPr sz="1600" b="1"/>
            </a:lvl5pPr>
            <a:lvl6pPr marL="2285634" indent="0">
              <a:buNone/>
              <a:defRPr sz="1600" b="1"/>
            </a:lvl6pPr>
            <a:lvl7pPr marL="2742761" indent="0">
              <a:buNone/>
              <a:defRPr sz="1600" b="1"/>
            </a:lvl7pPr>
            <a:lvl8pPr marL="3199888" indent="0">
              <a:buNone/>
              <a:defRPr sz="1600" b="1"/>
            </a:lvl8pPr>
            <a:lvl9pPr marL="365701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sldNum" sz="quarter" idx="10"/>
            <p:custDataLst>
              <p:tags r:id="rId1"/>
            </p:custDataLst>
          </p:nvPr>
        </p:nvSpPr>
        <p:spPr>
          <a:ln/>
        </p:spPr>
        <p:txBody>
          <a:bodyPr/>
          <a:lstStyle>
            <a:lvl1pPr>
              <a:defRPr/>
            </a:lvl1pPr>
          </a:lstStyle>
          <a:p>
            <a:pPr>
              <a:defRPr/>
            </a:pPr>
            <a:fld id="{4441FEBC-4622-204C-A239-A679029165D6}"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1425294425"/>
      </p:ext>
    </p:extLst>
  </p:cSld>
  <p:clrMapOvr>
    <a:masterClrMapping/>
  </p:clrMapOvr>
  <p:transition xmlns:p14="http://schemas.microsoft.com/office/powerpoint/2010/main"/>
</p:sldLayout>
</file>

<file path=ppt/slideLayouts/slideLayout3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sldNum" sz="quarter" idx="10"/>
            <p:custDataLst>
              <p:tags r:id="rId1"/>
            </p:custDataLst>
          </p:nvPr>
        </p:nvSpPr>
        <p:spPr>
          <a:ln/>
        </p:spPr>
        <p:txBody>
          <a:bodyPr/>
          <a:lstStyle>
            <a:lvl1pPr>
              <a:defRPr/>
            </a:lvl1pPr>
          </a:lstStyle>
          <a:p>
            <a:pPr>
              <a:defRPr/>
            </a:pPr>
            <a:fld id="{1EC636A9-5909-8D4A-A73D-AB19A917759F}"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2331272835"/>
      </p:ext>
    </p:extLst>
  </p:cSld>
  <p:clrMapOvr>
    <a:masterClrMapping/>
  </p:clrMapOvr>
  <p:transition xmlns:p14="http://schemas.microsoft.com/office/powerpoint/2010/main"/>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67100278"/>
      </p:ext>
    </p:extLst>
  </p:cSld>
  <p:clrMapOvr>
    <a:masterClrMapping/>
  </p:clrMapOvr>
  <p:transition xmlns:p14="http://schemas.microsoft.com/office/powerpoint/2010/main"/>
</p:sldLayout>
</file>

<file path=ppt/slideLayouts/slideLayout3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sldNum" sz="quarter" idx="10"/>
            <p:custDataLst>
              <p:tags r:id="rId1"/>
            </p:custDataLst>
          </p:nvPr>
        </p:nvSpPr>
        <p:spPr>
          <a:ln/>
        </p:spPr>
        <p:txBody>
          <a:bodyPr/>
          <a:lstStyle>
            <a:lvl1pPr>
              <a:defRPr/>
            </a:lvl1pPr>
          </a:lstStyle>
          <a:p>
            <a:pPr>
              <a:defRPr/>
            </a:pPr>
            <a:fld id="{B83DFE6E-657F-9348-8447-8F5F5C5D7012}"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1480388404"/>
      </p:ext>
    </p:extLst>
  </p:cSld>
  <p:clrMapOvr>
    <a:masterClrMapping/>
  </p:clrMapOvr>
  <p:transition xmlns:p14="http://schemas.microsoft.com/office/powerpoint/2010/main"/>
</p:sldLayout>
</file>

<file path=ppt/slideLayouts/slideLayout3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27" indent="0">
              <a:buNone/>
              <a:defRPr sz="1200"/>
            </a:lvl2pPr>
            <a:lvl3pPr marL="914254" indent="0">
              <a:buNone/>
              <a:defRPr sz="1000"/>
            </a:lvl3pPr>
            <a:lvl4pPr marL="1371381" indent="0">
              <a:buNone/>
              <a:defRPr sz="900"/>
            </a:lvl4pPr>
            <a:lvl5pPr marL="1828507" indent="0">
              <a:buNone/>
              <a:defRPr sz="900"/>
            </a:lvl5pPr>
            <a:lvl6pPr marL="2285634" indent="0">
              <a:buNone/>
              <a:defRPr sz="900"/>
            </a:lvl6pPr>
            <a:lvl7pPr marL="2742761" indent="0">
              <a:buNone/>
              <a:defRPr sz="900"/>
            </a:lvl7pPr>
            <a:lvl8pPr marL="3199888" indent="0">
              <a:buNone/>
              <a:defRPr sz="900"/>
            </a:lvl8pPr>
            <a:lvl9pPr marL="3657015" indent="0">
              <a:buNone/>
              <a:defRPr sz="900"/>
            </a:lvl9pPr>
          </a:lstStyle>
          <a:p>
            <a:pPr lvl="0"/>
            <a:r>
              <a:rPr lang="en-US" smtClean="0"/>
              <a:t>Click to edit Master text styles</a:t>
            </a:r>
          </a:p>
        </p:txBody>
      </p:sp>
      <p:sp>
        <p:nvSpPr>
          <p:cNvPr id="5" name="Rectangle 4"/>
          <p:cNvSpPr>
            <a:spLocks noGrp="1" noChangeArrowheads="1"/>
          </p:cNvSpPr>
          <p:nvPr>
            <p:ph type="sldNum" sz="quarter" idx="10"/>
            <p:custDataLst>
              <p:tags r:id="rId1"/>
            </p:custDataLst>
          </p:nvPr>
        </p:nvSpPr>
        <p:spPr>
          <a:ln/>
        </p:spPr>
        <p:txBody>
          <a:bodyPr/>
          <a:lstStyle>
            <a:lvl1pPr>
              <a:defRPr/>
            </a:lvl1pPr>
          </a:lstStyle>
          <a:p>
            <a:pPr>
              <a:defRPr/>
            </a:pPr>
            <a:fld id="{3A75E23D-61F3-6B47-B8F3-74B0DA5D76E9}"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2649452688"/>
      </p:ext>
    </p:extLst>
  </p:cSld>
  <p:clrMapOvr>
    <a:masterClrMapping/>
  </p:clrMapOvr>
  <p:transition xmlns:p14="http://schemas.microsoft.com/office/powerpoint/2010/main"/>
</p:sldLayout>
</file>

<file path=ppt/slideLayouts/slideLayout3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27" indent="0">
              <a:buNone/>
              <a:defRPr sz="2800"/>
            </a:lvl2pPr>
            <a:lvl3pPr marL="914254" indent="0">
              <a:buNone/>
              <a:defRPr sz="2400"/>
            </a:lvl3pPr>
            <a:lvl4pPr marL="1371381" indent="0">
              <a:buNone/>
              <a:defRPr sz="2000"/>
            </a:lvl4pPr>
            <a:lvl5pPr marL="1828507" indent="0">
              <a:buNone/>
              <a:defRPr sz="2000"/>
            </a:lvl5pPr>
            <a:lvl6pPr marL="2285634" indent="0">
              <a:buNone/>
              <a:defRPr sz="2000"/>
            </a:lvl6pPr>
            <a:lvl7pPr marL="2742761" indent="0">
              <a:buNone/>
              <a:defRPr sz="2000"/>
            </a:lvl7pPr>
            <a:lvl8pPr marL="3199888" indent="0">
              <a:buNone/>
              <a:defRPr sz="2000"/>
            </a:lvl8pPr>
            <a:lvl9pPr marL="3657015"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27" indent="0">
              <a:buNone/>
              <a:defRPr sz="1200"/>
            </a:lvl2pPr>
            <a:lvl3pPr marL="914254" indent="0">
              <a:buNone/>
              <a:defRPr sz="1000"/>
            </a:lvl3pPr>
            <a:lvl4pPr marL="1371381" indent="0">
              <a:buNone/>
              <a:defRPr sz="900"/>
            </a:lvl4pPr>
            <a:lvl5pPr marL="1828507" indent="0">
              <a:buNone/>
              <a:defRPr sz="900"/>
            </a:lvl5pPr>
            <a:lvl6pPr marL="2285634" indent="0">
              <a:buNone/>
              <a:defRPr sz="900"/>
            </a:lvl6pPr>
            <a:lvl7pPr marL="2742761" indent="0">
              <a:buNone/>
              <a:defRPr sz="900"/>
            </a:lvl7pPr>
            <a:lvl8pPr marL="3199888" indent="0">
              <a:buNone/>
              <a:defRPr sz="900"/>
            </a:lvl8pPr>
            <a:lvl9pPr marL="3657015" indent="0">
              <a:buNone/>
              <a:defRPr sz="900"/>
            </a:lvl9pPr>
          </a:lstStyle>
          <a:p>
            <a:pPr lvl="0"/>
            <a:r>
              <a:rPr lang="en-US" smtClean="0"/>
              <a:t>Click to edit Master text styles</a:t>
            </a:r>
          </a:p>
        </p:txBody>
      </p:sp>
      <p:sp>
        <p:nvSpPr>
          <p:cNvPr id="5" name="Rectangle 4"/>
          <p:cNvSpPr>
            <a:spLocks noGrp="1" noChangeArrowheads="1"/>
          </p:cNvSpPr>
          <p:nvPr>
            <p:ph type="sldNum" sz="quarter" idx="10"/>
            <p:custDataLst>
              <p:tags r:id="rId1"/>
            </p:custDataLst>
          </p:nvPr>
        </p:nvSpPr>
        <p:spPr>
          <a:ln/>
        </p:spPr>
        <p:txBody>
          <a:bodyPr/>
          <a:lstStyle>
            <a:lvl1pPr>
              <a:defRPr/>
            </a:lvl1pPr>
          </a:lstStyle>
          <a:p>
            <a:pPr>
              <a:defRPr/>
            </a:pPr>
            <a:fld id="{09475372-8044-704E-8ADC-E153E659696E}"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3777500723"/>
      </p:ext>
    </p:extLst>
  </p:cSld>
  <p:clrMapOvr>
    <a:masterClrMapping/>
  </p:clrMapOvr>
  <p:transition xmlns:p14="http://schemas.microsoft.com/office/powerpoint/2010/main"/>
</p:sldLayout>
</file>

<file path=ppt/slideLayouts/slideLayout3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sz="quarter" idx="10"/>
            <p:custDataLst>
              <p:tags r:id="rId1"/>
            </p:custDataLst>
          </p:nvPr>
        </p:nvSpPr>
        <p:spPr>
          <a:ln/>
        </p:spPr>
        <p:txBody>
          <a:bodyPr/>
          <a:lstStyle>
            <a:lvl1pPr>
              <a:defRPr/>
            </a:lvl1pPr>
          </a:lstStyle>
          <a:p>
            <a:pPr>
              <a:defRPr/>
            </a:pPr>
            <a:fld id="{69CA292C-5D3E-0A45-B8B2-6B906CBD132B}"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797224615"/>
      </p:ext>
    </p:extLst>
  </p:cSld>
  <p:clrMapOvr>
    <a:masterClrMapping/>
  </p:clrMapOvr>
  <p:transition xmlns:p14="http://schemas.microsoft.com/office/powerpoint/2010/main"/>
</p:sldLayout>
</file>

<file path=ppt/slideLayouts/slideLayout3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sz="quarter" idx="10"/>
            <p:custDataLst>
              <p:tags r:id="rId1"/>
            </p:custDataLst>
          </p:nvPr>
        </p:nvSpPr>
        <p:spPr>
          <a:ln/>
        </p:spPr>
        <p:txBody>
          <a:bodyPr/>
          <a:lstStyle>
            <a:lvl1pPr>
              <a:defRPr/>
            </a:lvl1pPr>
          </a:lstStyle>
          <a:p>
            <a:pPr>
              <a:defRPr/>
            </a:pPr>
            <a:fld id="{7D66B253-E8E5-A44C-A960-27B0F61398FA}"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3785066770"/>
      </p:ext>
    </p:extLst>
  </p:cSld>
  <p:clrMapOvr>
    <a:masterClrMapping/>
  </p:clrMapOvr>
  <p:transition xmlns:p14="http://schemas.microsoft.com/office/powerpoint/2010/main"/>
</p:sldLayout>
</file>

<file path=ppt/slideLayouts/slideLayout375.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1"/>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9"/>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custDataLst>
              <p:tags r:id="rId1"/>
            </p:custDataLst>
          </p:nvPr>
        </p:nvSpPr>
        <p:spPr>
          <a:xfrm>
            <a:off x="457200" y="6245225"/>
            <a:ext cx="2133600" cy="476250"/>
          </a:xfrm>
          <a:prstGeom prst="rect">
            <a:avLst/>
          </a:prstGeom>
        </p:spPr>
        <p:txBody>
          <a:bodyPr lIns="91425" tIns="45713" rIns="91425" bIns="45713"/>
          <a:lstStyle>
            <a:lvl1pPr>
              <a:defRPr>
                <a:solidFill>
                  <a:srgbClr val="000000"/>
                </a:solidFill>
                <a:latin typeface="Arial" pitchFamily="-111" charset="0"/>
                <a:ea typeface="ＭＳ Ｐゴシック" pitchFamily="-111" charset="-128"/>
                <a:cs typeface="ＭＳ Ｐゴシック" pitchFamily="-111" charset="-128"/>
              </a:defRPr>
            </a:lvl1pPr>
          </a:lstStyle>
          <a:p>
            <a:pPr>
              <a:defRPr/>
            </a:pPr>
            <a:endParaRPr lang="en-US"/>
          </a:p>
        </p:txBody>
      </p:sp>
      <p:sp>
        <p:nvSpPr>
          <p:cNvPr id="7" name="Footer Placeholder 6"/>
          <p:cNvSpPr>
            <a:spLocks noGrp="1"/>
          </p:cNvSpPr>
          <p:nvPr>
            <p:ph type="ftr" sz="quarter" idx="11"/>
            <p:custDataLst>
              <p:tags r:id="rId2"/>
            </p:custDataLst>
          </p:nvPr>
        </p:nvSpPr>
        <p:spPr>
          <a:xfrm>
            <a:off x="3124200" y="6245225"/>
            <a:ext cx="2895600" cy="476250"/>
          </a:xfrm>
          <a:prstGeom prst="rect">
            <a:avLst/>
          </a:prstGeom>
        </p:spPr>
        <p:txBody>
          <a:bodyPr lIns="91425" tIns="45713" rIns="91425" bIns="45713"/>
          <a:lstStyle>
            <a:lvl1pPr>
              <a:defRPr>
                <a:solidFill>
                  <a:srgbClr val="000000"/>
                </a:solidFill>
                <a:latin typeface="Arial" pitchFamily="-111" charset="0"/>
                <a:ea typeface="ＭＳ Ｐゴシック" pitchFamily="-111" charset="-128"/>
                <a:cs typeface="ＭＳ Ｐゴシック" pitchFamily="-111" charset="-128"/>
              </a:defRPr>
            </a:lvl1pPr>
          </a:lstStyle>
          <a:p>
            <a:pPr>
              <a:defRPr/>
            </a:pPr>
            <a:endParaRPr lang="en-US"/>
          </a:p>
        </p:txBody>
      </p:sp>
      <p:sp>
        <p:nvSpPr>
          <p:cNvPr id="8" name="Slide Number Placeholder 7"/>
          <p:cNvSpPr>
            <a:spLocks noGrp="1"/>
          </p:cNvSpPr>
          <p:nvPr>
            <p:ph type="sldNum" sz="quarter" idx="12"/>
            <p:custDataLst>
              <p:tags r:id="rId3"/>
            </p:custDataLst>
          </p:nvPr>
        </p:nvSpPr>
        <p:spPr>
          <a:xfrm>
            <a:off x="6553200" y="6245225"/>
            <a:ext cx="2133600" cy="476250"/>
          </a:xfrm>
        </p:spPr>
        <p:txBody>
          <a:bodyPr/>
          <a:lstStyle>
            <a:lvl1pPr>
              <a:defRPr>
                <a:ea typeface="ＭＳ Ｐゴシック" charset="0"/>
                <a:cs typeface="ＭＳ Ｐゴシック" charset="0"/>
              </a:defRPr>
            </a:lvl1pPr>
          </a:lstStyle>
          <a:p>
            <a:pPr>
              <a:defRPr/>
            </a:pPr>
            <a:fld id="{7F1022BF-1125-DD47-BABC-9D144DF67FF9}" type="slidenum">
              <a:rPr lang="en-US"/>
              <a:pPr>
                <a:defRPr/>
              </a:pPr>
              <a:t>‹#›</a:t>
            </a:fld>
            <a:endParaRPr lang="en-US"/>
          </a:p>
        </p:txBody>
      </p:sp>
    </p:spTree>
    <p:extLst>
      <p:ext uri="{BB962C8B-B14F-4D97-AF65-F5344CB8AC3E}">
        <p14:creationId xmlns:p14="http://schemas.microsoft.com/office/powerpoint/2010/main" val="1163196681"/>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1"/>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custDataLst>
              <p:tags r:id="rId1"/>
            </p:custDataLst>
          </p:nvPr>
        </p:nvSpPr>
        <p:spPr>
          <a:xfrm>
            <a:off x="457200" y="6245225"/>
            <a:ext cx="2133600" cy="476250"/>
          </a:xfrm>
          <a:prstGeom prst="rect">
            <a:avLst/>
          </a:prstGeom>
        </p:spPr>
        <p:txBody>
          <a:bodyPr lIns="91425" tIns="45713" rIns="91425" bIns="45713"/>
          <a:lstStyle>
            <a:lvl1pPr>
              <a:defRPr>
                <a:solidFill>
                  <a:srgbClr val="000000"/>
                </a:solidFill>
                <a:latin typeface="Arial" pitchFamily="-111" charset="0"/>
                <a:ea typeface="ＭＳ Ｐゴシック" pitchFamily="-111" charset="-128"/>
                <a:cs typeface="ＭＳ Ｐゴシック" pitchFamily="-111" charset="-128"/>
              </a:defRPr>
            </a:lvl1pPr>
          </a:lstStyle>
          <a:p>
            <a:pPr>
              <a:defRPr/>
            </a:pPr>
            <a:endParaRPr lang="en-US"/>
          </a:p>
        </p:txBody>
      </p:sp>
      <p:sp>
        <p:nvSpPr>
          <p:cNvPr id="6" name="Footer Placeholder 5"/>
          <p:cNvSpPr>
            <a:spLocks noGrp="1"/>
          </p:cNvSpPr>
          <p:nvPr>
            <p:ph type="ftr" sz="quarter" idx="11"/>
            <p:custDataLst>
              <p:tags r:id="rId2"/>
            </p:custDataLst>
          </p:nvPr>
        </p:nvSpPr>
        <p:spPr>
          <a:xfrm>
            <a:off x="3124200" y="6245225"/>
            <a:ext cx="2895600" cy="476250"/>
          </a:xfrm>
          <a:prstGeom prst="rect">
            <a:avLst/>
          </a:prstGeom>
        </p:spPr>
        <p:txBody>
          <a:bodyPr lIns="91425" tIns="45713" rIns="91425" bIns="45713"/>
          <a:lstStyle>
            <a:lvl1pPr>
              <a:defRPr>
                <a:solidFill>
                  <a:srgbClr val="000000"/>
                </a:solidFill>
                <a:latin typeface="Arial" pitchFamily="-111" charset="0"/>
                <a:ea typeface="ＭＳ Ｐゴシック" pitchFamily="-111" charset="-128"/>
                <a:cs typeface="ＭＳ Ｐゴシック" pitchFamily="-111" charset="-128"/>
              </a:defRPr>
            </a:lvl1pPr>
          </a:lstStyle>
          <a:p>
            <a:pPr>
              <a:defRPr/>
            </a:pPr>
            <a:endParaRPr lang="en-US"/>
          </a:p>
        </p:txBody>
      </p:sp>
      <p:sp>
        <p:nvSpPr>
          <p:cNvPr id="7" name="Slide Number Placeholder 6"/>
          <p:cNvSpPr>
            <a:spLocks noGrp="1"/>
          </p:cNvSpPr>
          <p:nvPr>
            <p:ph type="sldNum" sz="quarter" idx="12"/>
            <p:custDataLst>
              <p:tags r:id="rId3"/>
            </p:custDataLst>
          </p:nvPr>
        </p:nvSpPr>
        <p:spPr>
          <a:xfrm>
            <a:off x="6553200" y="6245225"/>
            <a:ext cx="2133600" cy="476250"/>
          </a:xfrm>
        </p:spPr>
        <p:txBody>
          <a:bodyPr/>
          <a:lstStyle>
            <a:lvl1pPr>
              <a:defRPr>
                <a:ea typeface="ＭＳ Ｐゴシック" charset="0"/>
                <a:cs typeface="ＭＳ Ｐゴシック" charset="0"/>
              </a:defRPr>
            </a:lvl1pPr>
          </a:lstStyle>
          <a:p>
            <a:pPr>
              <a:defRPr/>
            </a:pPr>
            <a:fld id="{5327B8EB-3D2A-E34E-98B9-B6A93F509F15}" type="slidenum">
              <a:rPr lang="en-US"/>
              <a:pPr>
                <a:defRPr/>
              </a:pPr>
              <a:t>‹#›</a:t>
            </a:fld>
            <a:endParaRPr lang="en-US"/>
          </a:p>
        </p:txBody>
      </p:sp>
    </p:spTree>
    <p:extLst>
      <p:ext uri="{BB962C8B-B14F-4D97-AF65-F5344CB8AC3E}">
        <p14:creationId xmlns:p14="http://schemas.microsoft.com/office/powerpoint/2010/main" val="3681583090"/>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9"/>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custDataLst>
              <p:tags r:id="rId1"/>
            </p:custDataLst>
          </p:nvPr>
        </p:nvSpPr>
        <p:spPr>
          <a:xfrm>
            <a:off x="457200" y="6245225"/>
            <a:ext cx="2133600" cy="476250"/>
          </a:xfrm>
          <a:prstGeom prst="rect">
            <a:avLst/>
          </a:prstGeom>
        </p:spPr>
        <p:txBody>
          <a:bodyPr lIns="91425" tIns="45713" rIns="91425" bIns="45713"/>
          <a:lstStyle>
            <a:lvl1pPr>
              <a:defRPr>
                <a:solidFill>
                  <a:srgbClr val="000000"/>
                </a:solidFill>
              </a:defRPr>
            </a:lvl1pPr>
          </a:lstStyle>
          <a:p>
            <a:pPr>
              <a:defRPr/>
            </a:pPr>
            <a:endParaRPr lang="en-US" altLang="zh-CN"/>
          </a:p>
        </p:txBody>
      </p:sp>
      <p:sp>
        <p:nvSpPr>
          <p:cNvPr id="7" name="Footer Placeholder 6"/>
          <p:cNvSpPr>
            <a:spLocks noGrp="1"/>
          </p:cNvSpPr>
          <p:nvPr>
            <p:ph type="ftr" sz="quarter" idx="11"/>
            <p:custDataLst>
              <p:tags r:id="rId2"/>
            </p:custDataLst>
          </p:nvPr>
        </p:nvSpPr>
        <p:spPr>
          <a:xfrm>
            <a:off x="3124200" y="6245225"/>
            <a:ext cx="2895600" cy="476250"/>
          </a:xfrm>
          <a:prstGeom prst="rect">
            <a:avLst/>
          </a:prstGeom>
        </p:spPr>
        <p:txBody>
          <a:bodyPr lIns="91425" tIns="45713" rIns="91425" bIns="45713"/>
          <a:lstStyle>
            <a:lvl1pPr>
              <a:defRPr>
                <a:solidFill>
                  <a:srgbClr val="000000"/>
                </a:solidFill>
              </a:defRPr>
            </a:lvl1pPr>
          </a:lstStyle>
          <a:p>
            <a:pPr>
              <a:defRPr/>
            </a:pPr>
            <a:endParaRPr lang="en-US" altLang="zh-CN"/>
          </a:p>
        </p:txBody>
      </p:sp>
      <p:sp>
        <p:nvSpPr>
          <p:cNvPr id="8" name="Slide Number Placeholder 7"/>
          <p:cNvSpPr>
            <a:spLocks noGrp="1"/>
          </p:cNvSpPr>
          <p:nvPr>
            <p:ph type="sldNum" sz="quarter" idx="12"/>
            <p:custDataLst>
              <p:tags r:id="rId3"/>
            </p:custDataLst>
          </p:nvPr>
        </p:nvSpPr>
        <p:spPr>
          <a:xfrm>
            <a:off x="6553200" y="6245225"/>
            <a:ext cx="2133600" cy="476250"/>
          </a:xfrm>
        </p:spPr>
        <p:txBody>
          <a:bodyPr/>
          <a:lstStyle>
            <a:lvl1pPr>
              <a:defRPr/>
            </a:lvl1pPr>
          </a:lstStyle>
          <a:p>
            <a:pPr>
              <a:defRPr/>
            </a:pPr>
            <a:fld id="{316E1436-D979-5E4F-A85C-850B366A41CB}" type="slidenum">
              <a:rPr lang="en-US" altLang="zh-CN"/>
              <a:pPr>
                <a:defRPr/>
              </a:pPr>
              <a:t>‹#›</a:t>
            </a:fld>
            <a:endParaRPr lang="en-US" altLang="zh-CN"/>
          </a:p>
        </p:txBody>
      </p:sp>
    </p:spTree>
    <p:extLst>
      <p:ext uri="{BB962C8B-B14F-4D97-AF65-F5344CB8AC3E}">
        <p14:creationId xmlns:p14="http://schemas.microsoft.com/office/powerpoint/2010/main" val="2593197605"/>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1"/>
            <a:ext cx="8229600" cy="4525963"/>
          </a:xfrm>
        </p:spPr>
        <p:txBody>
          <a:bodyPr/>
          <a:lstStyle/>
          <a:p>
            <a:pPr lvl="0"/>
            <a:r>
              <a:rPr lang="en-US" noProof="0" smtClean="0"/>
              <a:t>Click icon to add table</a:t>
            </a:r>
            <a:endParaRPr lang="en-US" noProof="0"/>
          </a:p>
        </p:txBody>
      </p:sp>
      <p:sp>
        <p:nvSpPr>
          <p:cNvPr id="4" name="Date Placeholder 3"/>
          <p:cNvSpPr>
            <a:spLocks noGrp="1"/>
          </p:cNvSpPr>
          <p:nvPr>
            <p:ph type="dt" sz="half" idx="10"/>
            <p:custDataLst>
              <p:tags r:id="rId1"/>
            </p:custDataLst>
          </p:nvPr>
        </p:nvSpPr>
        <p:spPr>
          <a:xfrm>
            <a:off x="457200" y="6245225"/>
            <a:ext cx="2133600" cy="476250"/>
          </a:xfrm>
          <a:prstGeom prst="rect">
            <a:avLst/>
          </a:prstGeom>
        </p:spPr>
        <p:txBody>
          <a:bodyPr lIns="91425" tIns="45713" rIns="91425" bIns="45713"/>
          <a:lstStyle>
            <a:lvl1pPr>
              <a:defRPr>
                <a:solidFill>
                  <a:srgbClr val="000000"/>
                </a:solidFill>
              </a:defRPr>
            </a:lvl1pPr>
          </a:lstStyle>
          <a:p>
            <a:pPr>
              <a:defRPr/>
            </a:pPr>
            <a:endParaRPr lang="en-US" altLang="zh-CN"/>
          </a:p>
        </p:txBody>
      </p:sp>
      <p:sp>
        <p:nvSpPr>
          <p:cNvPr id="5" name="Footer Placeholder 4"/>
          <p:cNvSpPr>
            <a:spLocks noGrp="1"/>
          </p:cNvSpPr>
          <p:nvPr>
            <p:ph type="ftr" sz="quarter" idx="11"/>
            <p:custDataLst>
              <p:tags r:id="rId2"/>
            </p:custDataLst>
          </p:nvPr>
        </p:nvSpPr>
        <p:spPr>
          <a:xfrm>
            <a:off x="3124200" y="6245225"/>
            <a:ext cx="2895600" cy="476250"/>
          </a:xfrm>
          <a:prstGeom prst="rect">
            <a:avLst/>
          </a:prstGeom>
        </p:spPr>
        <p:txBody>
          <a:bodyPr lIns="91425" tIns="45713" rIns="91425" bIns="45713"/>
          <a:lstStyle>
            <a:lvl1pPr>
              <a:defRPr>
                <a:solidFill>
                  <a:srgbClr val="000000"/>
                </a:solidFill>
              </a:defRPr>
            </a:lvl1pPr>
          </a:lstStyle>
          <a:p>
            <a:pPr>
              <a:defRPr/>
            </a:pPr>
            <a:endParaRPr lang="en-US" altLang="zh-CN"/>
          </a:p>
        </p:txBody>
      </p:sp>
      <p:sp>
        <p:nvSpPr>
          <p:cNvPr id="6" name="Slide Number Placeholder 5"/>
          <p:cNvSpPr>
            <a:spLocks noGrp="1"/>
          </p:cNvSpPr>
          <p:nvPr>
            <p:ph type="sldNum" sz="quarter" idx="12"/>
            <p:custDataLst>
              <p:tags r:id="rId3"/>
            </p:custDataLst>
          </p:nvPr>
        </p:nvSpPr>
        <p:spPr>
          <a:xfrm>
            <a:off x="6553200" y="6245225"/>
            <a:ext cx="2133600" cy="476250"/>
          </a:xfrm>
        </p:spPr>
        <p:txBody>
          <a:bodyPr/>
          <a:lstStyle>
            <a:lvl1pPr>
              <a:defRPr/>
            </a:lvl1pPr>
          </a:lstStyle>
          <a:p>
            <a:pPr>
              <a:defRPr/>
            </a:pPr>
            <a:fld id="{391C17FC-1FF1-1942-908D-1BB30E69B860}" type="slidenum">
              <a:rPr lang="en-US" altLang="zh-CN"/>
              <a:pPr>
                <a:defRPr/>
              </a:pPr>
              <a:t>‹#›</a:t>
            </a:fld>
            <a:endParaRPr lang="en-US" altLang="zh-CN"/>
          </a:p>
        </p:txBody>
      </p:sp>
    </p:spTree>
    <p:extLst>
      <p:ext uri="{BB962C8B-B14F-4D97-AF65-F5344CB8AC3E}">
        <p14:creationId xmlns:p14="http://schemas.microsoft.com/office/powerpoint/2010/main" val="1448004794"/>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lIns="91425" tIns="45713" rIns="91425" bIns="45713"/>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lIns="91425" tIns="45713" rIns="91425" bIns="45713"/>
          <a:lstStyle>
            <a:lvl1pPr marL="0" indent="0" algn="ctr">
              <a:buNone/>
              <a:defRPr>
                <a:solidFill>
                  <a:schemeClr val="tx1">
                    <a:tint val="75000"/>
                  </a:schemeClr>
                </a:solidFill>
              </a:defRPr>
            </a:lvl1pPr>
            <a:lvl2pPr marL="457127" indent="0" algn="ctr">
              <a:buNone/>
              <a:defRPr>
                <a:solidFill>
                  <a:schemeClr val="tx1">
                    <a:tint val="75000"/>
                  </a:schemeClr>
                </a:solidFill>
              </a:defRPr>
            </a:lvl2pPr>
            <a:lvl3pPr marL="914254" indent="0" algn="ctr">
              <a:buNone/>
              <a:defRPr>
                <a:solidFill>
                  <a:schemeClr val="tx1">
                    <a:tint val="75000"/>
                  </a:schemeClr>
                </a:solidFill>
              </a:defRPr>
            </a:lvl3pPr>
            <a:lvl4pPr marL="1371381" indent="0" algn="ctr">
              <a:buNone/>
              <a:defRPr>
                <a:solidFill>
                  <a:schemeClr val="tx1">
                    <a:tint val="75000"/>
                  </a:schemeClr>
                </a:solidFill>
              </a:defRPr>
            </a:lvl4pPr>
            <a:lvl5pPr marL="1828507" indent="0" algn="ctr">
              <a:buNone/>
              <a:defRPr>
                <a:solidFill>
                  <a:schemeClr val="tx1">
                    <a:tint val="75000"/>
                  </a:schemeClr>
                </a:solidFill>
              </a:defRPr>
            </a:lvl5pPr>
            <a:lvl6pPr marL="2285634" indent="0" algn="ctr">
              <a:buNone/>
              <a:defRPr>
                <a:solidFill>
                  <a:schemeClr val="tx1">
                    <a:tint val="75000"/>
                  </a:schemeClr>
                </a:solidFill>
              </a:defRPr>
            </a:lvl6pPr>
            <a:lvl7pPr marL="2742761" indent="0" algn="ctr">
              <a:buNone/>
              <a:defRPr>
                <a:solidFill>
                  <a:schemeClr val="tx1">
                    <a:tint val="75000"/>
                  </a:schemeClr>
                </a:solidFill>
              </a:defRPr>
            </a:lvl7pPr>
            <a:lvl8pPr marL="3199888" indent="0" algn="ctr">
              <a:buNone/>
              <a:defRPr>
                <a:solidFill>
                  <a:schemeClr val="tx1">
                    <a:tint val="75000"/>
                  </a:schemeClr>
                </a:solidFill>
              </a:defRPr>
            </a:lvl8pPr>
            <a:lvl9pPr marL="3657015"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custDataLst>
              <p:tags r:id="rId1"/>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1377B1D2-4BB2-41F7-8375-F43DA6C1A7EE}" type="datetimeFigureOut">
              <a:rPr lang="en-US"/>
              <a:pPr>
                <a:defRPr/>
              </a:pPr>
              <a:t>5/25/15</a:t>
            </a:fld>
            <a:endParaRPr lang="en-US"/>
          </a:p>
        </p:txBody>
      </p:sp>
      <p:sp>
        <p:nvSpPr>
          <p:cNvPr id="5" name="Footer Placeholder 4"/>
          <p:cNvSpPr>
            <a:spLocks noGrp="1"/>
          </p:cNvSpPr>
          <p:nvPr>
            <p:ph type="ftr" sz="quarter" idx="11"/>
            <p:custDataLst>
              <p:tags r:id="rId2"/>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9ADFB7FD-0EA3-2D43-BE57-6A06E1A8DC83}" type="slidenum">
              <a:rPr lang="en-US"/>
              <a:pPr>
                <a:defRPr/>
              </a:pPr>
              <a:t>‹#›</a:t>
            </a:fld>
            <a:endParaRPr lang="en-US"/>
          </a:p>
        </p:txBody>
      </p:sp>
    </p:spTree>
    <p:extLst>
      <p:ext uri="{BB962C8B-B14F-4D97-AF65-F5344CB8AC3E}">
        <p14:creationId xmlns:p14="http://schemas.microsoft.com/office/powerpoint/2010/main" val="315895816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42301901"/>
      </p:ext>
    </p:extLst>
  </p:cSld>
  <p:clrMapOvr>
    <a:masterClrMapping/>
  </p:clrMapOvr>
  <p:transition xmlns:p14="http://schemas.microsoft.com/office/powerpoint/2010/main"/>
</p:sldLayout>
</file>

<file path=ppt/slideLayouts/slideLayout3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lIns="91425" tIns="45713" rIns="91425" bIns="45713"/>
          <a:lstStyle/>
          <a:p>
            <a:r>
              <a:rPr lang="en-US" smtClean="0"/>
              <a:t>Click to edit Master title style</a:t>
            </a:r>
            <a:endParaRPr lang="en-US"/>
          </a:p>
        </p:txBody>
      </p:sp>
      <p:sp>
        <p:nvSpPr>
          <p:cNvPr id="3" name="Content Placeholder 2"/>
          <p:cNvSpPr>
            <a:spLocks noGrp="1"/>
          </p:cNvSpPr>
          <p:nvPr>
            <p:ph idx="1"/>
          </p:nvPr>
        </p:nvSpPr>
        <p:spPr>
          <a:xfrm>
            <a:off x="457200" y="1600201"/>
            <a:ext cx="8229600" cy="4525963"/>
          </a:xfrm>
          <a:prstGeom prst="rect">
            <a:avLst/>
          </a:prstGeom>
        </p:spPr>
        <p:txBody>
          <a:bodyPr lIns="91425" tIns="45713" rIns="91425" bIns="45713"/>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1"/>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1377B1D2-4BB2-41F7-8375-F43DA6C1A7EE}" type="datetimeFigureOut">
              <a:rPr lang="en-US"/>
              <a:pPr>
                <a:defRPr/>
              </a:pPr>
              <a:t>5/25/15</a:t>
            </a:fld>
            <a:endParaRPr lang="en-US"/>
          </a:p>
        </p:txBody>
      </p:sp>
      <p:sp>
        <p:nvSpPr>
          <p:cNvPr id="5" name="Footer Placeholder 4"/>
          <p:cNvSpPr>
            <a:spLocks noGrp="1"/>
          </p:cNvSpPr>
          <p:nvPr>
            <p:ph type="ftr" sz="quarter" idx="11"/>
            <p:custDataLst>
              <p:tags r:id="rId2"/>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477CF512-0EC7-A74B-B178-5F90A75368D2}" type="slidenum">
              <a:rPr lang="en-US"/>
              <a:pPr>
                <a:defRPr/>
              </a:pPr>
              <a:t>‹#›</a:t>
            </a:fld>
            <a:endParaRPr lang="en-US"/>
          </a:p>
        </p:txBody>
      </p:sp>
    </p:spTree>
    <p:extLst>
      <p:ext uri="{BB962C8B-B14F-4D97-AF65-F5344CB8AC3E}">
        <p14:creationId xmlns:p14="http://schemas.microsoft.com/office/powerpoint/2010/main" val="2736149308"/>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lIns="91425" tIns="45713" rIns="91425" bIns="45713"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a:prstGeom prst="rect">
            <a:avLst/>
          </a:prstGeom>
        </p:spPr>
        <p:txBody>
          <a:bodyPr lIns="91425" tIns="45713" rIns="91425" bIns="45713" anchor="b"/>
          <a:lstStyle>
            <a:lvl1pPr marL="0" indent="0">
              <a:buNone/>
              <a:defRPr sz="2000">
                <a:solidFill>
                  <a:schemeClr val="tx1">
                    <a:tint val="75000"/>
                  </a:schemeClr>
                </a:solidFill>
              </a:defRPr>
            </a:lvl1pPr>
            <a:lvl2pPr marL="457127" indent="0">
              <a:buNone/>
              <a:defRPr sz="1800">
                <a:solidFill>
                  <a:schemeClr val="tx1">
                    <a:tint val="75000"/>
                  </a:schemeClr>
                </a:solidFill>
              </a:defRPr>
            </a:lvl2pPr>
            <a:lvl3pPr marL="914254" indent="0">
              <a:buNone/>
              <a:defRPr sz="1600">
                <a:solidFill>
                  <a:schemeClr val="tx1">
                    <a:tint val="75000"/>
                  </a:schemeClr>
                </a:solidFill>
              </a:defRPr>
            </a:lvl3pPr>
            <a:lvl4pPr marL="1371381" indent="0">
              <a:buNone/>
              <a:defRPr sz="1400">
                <a:solidFill>
                  <a:schemeClr val="tx1">
                    <a:tint val="75000"/>
                  </a:schemeClr>
                </a:solidFill>
              </a:defRPr>
            </a:lvl4pPr>
            <a:lvl5pPr marL="1828507" indent="0">
              <a:buNone/>
              <a:defRPr sz="1400">
                <a:solidFill>
                  <a:schemeClr val="tx1">
                    <a:tint val="75000"/>
                  </a:schemeClr>
                </a:solidFill>
              </a:defRPr>
            </a:lvl5pPr>
            <a:lvl6pPr marL="2285634" indent="0">
              <a:buNone/>
              <a:defRPr sz="1400">
                <a:solidFill>
                  <a:schemeClr val="tx1">
                    <a:tint val="75000"/>
                  </a:schemeClr>
                </a:solidFill>
              </a:defRPr>
            </a:lvl6pPr>
            <a:lvl7pPr marL="2742761" indent="0">
              <a:buNone/>
              <a:defRPr sz="1400">
                <a:solidFill>
                  <a:schemeClr val="tx1">
                    <a:tint val="75000"/>
                  </a:schemeClr>
                </a:solidFill>
              </a:defRPr>
            </a:lvl7pPr>
            <a:lvl8pPr marL="3199888" indent="0">
              <a:buNone/>
              <a:defRPr sz="1400">
                <a:solidFill>
                  <a:schemeClr val="tx1">
                    <a:tint val="75000"/>
                  </a:schemeClr>
                </a:solidFill>
              </a:defRPr>
            </a:lvl8pPr>
            <a:lvl9pPr marL="3657015"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custDataLst>
              <p:tags r:id="rId1"/>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1377B1D2-4BB2-41F7-8375-F43DA6C1A7EE}" type="datetimeFigureOut">
              <a:rPr lang="en-US"/>
              <a:pPr>
                <a:defRPr/>
              </a:pPr>
              <a:t>5/25/15</a:t>
            </a:fld>
            <a:endParaRPr lang="en-US"/>
          </a:p>
        </p:txBody>
      </p:sp>
      <p:sp>
        <p:nvSpPr>
          <p:cNvPr id="5" name="Footer Placeholder 4"/>
          <p:cNvSpPr>
            <a:spLocks noGrp="1"/>
          </p:cNvSpPr>
          <p:nvPr>
            <p:ph type="ftr" sz="quarter" idx="11"/>
            <p:custDataLst>
              <p:tags r:id="rId2"/>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B117A16C-69BF-1C43-B75D-1B10EF42D319}" type="slidenum">
              <a:rPr lang="en-US"/>
              <a:pPr>
                <a:defRPr/>
              </a:pPr>
              <a:t>‹#›</a:t>
            </a:fld>
            <a:endParaRPr lang="en-US"/>
          </a:p>
        </p:txBody>
      </p:sp>
    </p:spTree>
    <p:extLst>
      <p:ext uri="{BB962C8B-B14F-4D97-AF65-F5344CB8AC3E}">
        <p14:creationId xmlns:p14="http://schemas.microsoft.com/office/powerpoint/2010/main" val="2408040425"/>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lIns="91425" tIns="45713" rIns="91425" bIns="45713"/>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a:prstGeom prst="rect">
            <a:avLst/>
          </a:prstGeom>
        </p:spPr>
        <p:txBody>
          <a:bodyPr lIns="91425" tIns="45713" rIns="91425" bIns="45713"/>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a:prstGeom prst="rect">
            <a:avLst/>
          </a:prstGeom>
        </p:spPr>
        <p:txBody>
          <a:bodyPr lIns="91425" tIns="45713" rIns="91425" bIns="45713"/>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custDataLst>
              <p:tags r:id="rId1"/>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1377B1D2-4BB2-41F7-8375-F43DA6C1A7EE}" type="datetimeFigureOut">
              <a:rPr lang="en-US"/>
              <a:pPr>
                <a:defRPr/>
              </a:pPr>
              <a:t>5/25/15</a:t>
            </a:fld>
            <a:endParaRPr lang="en-US"/>
          </a:p>
        </p:txBody>
      </p:sp>
      <p:sp>
        <p:nvSpPr>
          <p:cNvPr id="6" name="Footer Placeholder 5"/>
          <p:cNvSpPr>
            <a:spLocks noGrp="1"/>
          </p:cNvSpPr>
          <p:nvPr>
            <p:ph type="ftr" sz="quarter" idx="11"/>
            <p:custDataLst>
              <p:tags r:id="rId2"/>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custDataLst>
              <p:tags r:id="rId3"/>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A1DE29E7-15EA-E040-A015-41CB357B6E9E}" type="slidenum">
              <a:rPr lang="en-US"/>
              <a:pPr>
                <a:defRPr/>
              </a:pPr>
              <a:t>‹#›</a:t>
            </a:fld>
            <a:endParaRPr lang="en-US"/>
          </a:p>
        </p:txBody>
      </p:sp>
    </p:spTree>
    <p:extLst>
      <p:ext uri="{BB962C8B-B14F-4D97-AF65-F5344CB8AC3E}">
        <p14:creationId xmlns:p14="http://schemas.microsoft.com/office/powerpoint/2010/main" val="4135322664"/>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lIns="91425" tIns="45713" rIns="91425" bIns="45713"/>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lIns="91425" tIns="45713" rIns="91425" bIns="45713" anchor="b"/>
          <a:lstStyle>
            <a:lvl1pPr marL="0" indent="0">
              <a:buNone/>
              <a:defRPr sz="2400" b="1"/>
            </a:lvl1pPr>
            <a:lvl2pPr marL="457127" indent="0">
              <a:buNone/>
              <a:defRPr sz="2000" b="1"/>
            </a:lvl2pPr>
            <a:lvl3pPr marL="914254" indent="0">
              <a:buNone/>
              <a:defRPr sz="1800" b="1"/>
            </a:lvl3pPr>
            <a:lvl4pPr marL="1371381" indent="0">
              <a:buNone/>
              <a:defRPr sz="1600" b="1"/>
            </a:lvl4pPr>
            <a:lvl5pPr marL="1828507" indent="0">
              <a:buNone/>
              <a:defRPr sz="1600" b="1"/>
            </a:lvl5pPr>
            <a:lvl6pPr marL="2285634" indent="0">
              <a:buNone/>
              <a:defRPr sz="1600" b="1"/>
            </a:lvl6pPr>
            <a:lvl7pPr marL="2742761" indent="0">
              <a:buNone/>
              <a:defRPr sz="1600" b="1"/>
            </a:lvl7pPr>
            <a:lvl8pPr marL="3199888" indent="0">
              <a:buNone/>
              <a:defRPr sz="1600" b="1"/>
            </a:lvl8pPr>
            <a:lvl9pPr marL="365701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lIns="91425" tIns="45713" rIns="91425" bIns="45713"/>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lIns="91425" tIns="45713" rIns="91425" bIns="45713" anchor="b"/>
          <a:lstStyle>
            <a:lvl1pPr marL="0" indent="0">
              <a:buNone/>
              <a:defRPr sz="2400" b="1"/>
            </a:lvl1pPr>
            <a:lvl2pPr marL="457127" indent="0">
              <a:buNone/>
              <a:defRPr sz="2000" b="1"/>
            </a:lvl2pPr>
            <a:lvl3pPr marL="914254" indent="0">
              <a:buNone/>
              <a:defRPr sz="1800" b="1"/>
            </a:lvl3pPr>
            <a:lvl4pPr marL="1371381" indent="0">
              <a:buNone/>
              <a:defRPr sz="1600" b="1"/>
            </a:lvl4pPr>
            <a:lvl5pPr marL="1828507" indent="0">
              <a:buNone/>
              <a:defRPr sz="1600" b="1"/>
            </a:lvl5pPr>
            <a:lvl6pPr marL="2285634" indent="0">
              <a:buNone/>
              <a:defRPr sz="1600" b="1"/>
            </a:lvl6pPr>
            <a:lvl7pPr marL="2742761" indent="0">
              <a:buNone/>
              <a:defRPr sz="1600" b="1"/>
            </a:lvl7pPr>
            <a:lvl8pPr marL="3199888" indent="0">
              <a:buNone/>
              <a:defRPr sz="1600" b="1"/>
            </a:lvl8pPr>
            <a:lvl9pPr marL="365701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lIns="91425" tIns="45713" rIns="91425" bIns="45713"/>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custDataLst>
              <p:tags r:id="rId1"/>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1377B1D2-4BB2-41F7-8375-F43DA6C1A7EE}" type="datetimeFigureOut">
              <a:rPr lang="en-US"/>
              <a:pPr>
                <a:defRPr/>
              </a:pPr>
              <a:t>5/25/15</a:t>
            </a:fld>
            <a:endParaRPr lang="en-US"/>
          </a:p>
        </p:txBody>
      </p:sp>
      <p:sp>
        <p:nvSpPr>
          <p:cNvPr id="8" name="Footer Placeholder 7"/>
          <p:cNvSpPr>
            <a:spLocks noGrp="1"/>
          </p:cNvSpPr>
          <p:nvPr>
            <p:ph type="ftr" sz="quarter" idx="11"/>
            <p:custDataLst>
              <p:tags r:id="rId2"/>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custDataLst>
              <p:tags r:id="rId3"/>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D48DA385-2535-0940-90C6-AF19905C9D46}" type="slidenum">
              <a:rPr lang="en-US"/>
              <a:pPr>
                <a:defRPr/>
              </a:pPr>
              <a:t>‹#›</a:t>
            </a:fld>
            <a:endParaRPr lang="en-US"/>
          </a:p>
        </p:txBody>
      </p:sp>
    </p:spTree>
    <p:extLst>
      <p:ext uri="{BB962C8B-B14F-4D97-AF65-F5344CB8AC3E}">
        <p14:creationId xmlns:p14="http://schemas.microsoft.com/office/powerpoint/2010/main" val="1880867340"/>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lIns="91425" tIns="45713" rIns="91425" bIns="45713"/>
          <a:lstStyle/>
          <a:p>
            <a:r>
              <a:rPr lang="en-US" smtClean="0"/>
              <a:t>Click to edit Master title style</a:t>
            </a:r>
            <a:endParaRPr lang="en-US"/>
          </a:p>
        </p:txBody>
      </p:sp>
      <p:sp>
        <p:nvSpPr>
          <p:cNvPr id="3" name="Date Placeholder 2"/>
          <p:cNvSpPr>
            <a:spLocks noGrp="1"/>
          </p:cNvSpPr>
          <p:nvPr>
            <p:ph type="dt" sz="half" idx="10"/>
            <p:custDataLst>
              <p:tags r:id="rId1"/>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1377B1D2-4BB2-41F7-8375-F43DA6C1A7EE}" type="datetimeFigureOut">
              <a:rPr lang="en-US"/>
              <a:pPr>
                <a:defRPr/>
              </a:pPr>
              <a:t>5/25/15</a:t>
            </a:fld>
            <a:endParaRPr lang="en-US"/>
          </a:p>
        </p:txBody>
      </p:sp>
      <p:sp>
        <p:nvSpPr>
          <p:cNvPr id="4" name="Footer Placeholder 3"/>
          <p:cNvSpPr>
            <a:spLocks noGrp="1"/>
          </p:cNvSpPr>
          <p:nvPr>
            <p:ph type="ftr" sz="quarter" idx="11"/>
            <p:custDataLst>
              <p:tags r:id="rId2"/>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custDataLst>
              <p:tags r:id="rId3"/>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99D8D199-8F7C-3C42-8E66-3E2A6E866B2C}" type="slidenum">
              <a:rPr lang="en-US"/>
              <a:pPr>
                <a:defRPr/>
              </a:pPr>
              <a:t>‹#›</a:t>
            </a:fld>
            <a:endParaRPr lang="en-US"/>
          </a:p>
        </p:txBody>
      </p:sp>
    </p:spTree>
    <p:extLst>
      <p:ext uri="{BB962C8B-B14F-4D97-AF65-F5344CB8AC3E}">
        <p14:creationId xmlns:p14="http://schemas.microsoft.com/office/powerpoint/2010/main" val="1543214952"/>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custDataLst>
              <p:tags r:id="rId1"/>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1377B1D2-4BB2-41F7-8375-F43DA6C1A7EE}" type="datetimeFigureOut">
              <a:rPr lang="en-US"/>
              <a:pPr>
                <a:defRPr/>
              </a:pPr>
              <a:t>5/25/15</a:t>
            </a:fld>
            <a:endParaRPr lang="en-US"/>
          </a:p>
        </p:txBody>
      </p:sp>
      <p:sp>
        <p:nvSpPr>
          <p:cNvPr id="3" name="Footer Placeholder 2"/>
          <p:cNvSpPr>
            <a:spLocks noGrp="1"/>
          </p:cNvSpPr>
          <p:nvPr>
            <p:ph type="ftr" sz="quarter" idx="11"/>
            <p:custDataLst>
              <p:tags r:id="rId2"/>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custDataLst>
              <p:tags r:id="rId3"/>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C0B95295-A54F-CA47-8CED-2A6447DD2E42}" type="slidenum">
              <a:rPr lang="en-US"/>
              <a:pPr>
                <a:defRPr/>
              </a:pPr>
              <a:t>‹#›</a:t>
            </a:fld>
            <a:endParaRPr lang="en-US"/>
          </a:p>
        </p:txBody>
      </p:sp>
    </p:spTree>
    <p:extLst>
      <p:ext uri="{BB962C8B-B14F-4D97-AF65-F5344CB8AC3E}">
        <p14:creationId xmlns:p14="http://schemas.microsoft.com/office/powerpoint/2010/main" val="188849921"/>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a:prstGeom prst="rect">
            <a:avLst/>
          </a:prstGeom>
        </p:spPr>
        <p:txBody>
          <a:bodyPr lIns="91425" tIns="45713" rIns="91425" bIns="45713"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a:prstGeom prst="rect">
            <a:avLst/>
          </a:prstGeom>
        </p:spPr>
        <p:txBody>
          <a:bodyPr lIns="91425" tIns="45713" rIns="91425" bIns="45713"/>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a:prstGeom prst="rect">
            <a:avLst/>
          </a:prstGeom>
        </p:spPr>
        <p:txBody>
          <a:bodyPr lIns="91425" tIns="45713" rIns="91425" bIns="45713"/>
          <a:lstStyle>
            <a:lvl1pPr marL="0" indent="0">
              <a:buNone/>
              <a:defRPr sz="1400"/>
            </a:lvl1pPr>
            <a:lvl2pPr marL="457127" indent="0">
              <a:buNone/>
              <a:defRPr sz="1200"/>
            </a:lvl2pPr>
            <a:lvl3pPr marL="914254" indent="0">
              <a:buNone/>
              <a:defRPr sz="1000"/>
            </a:lvl3pPr>
            <a:lvl4pPr marL="1371381" indent="0">
              <a:buNone/>
              <a:defRPr sz="900"/>
            </a:lvl4pPr>
            <a:lvl5pPr marL="1828507" indent="0">
              <a:buNone/>
              <a:defRPr sz="900"/>
            </a:lvl5pPr>
            <a:lvl6pPr marL="2285634" indent="0">
              <a:buNone/>
              <a:defRPr sz="900"/>
            </a:lvl6pPr>
            <a:lvl7pPr marL="2742761" indent="0">
              <a:buNone/>
              <a:defRPr sz="900"/>
            </a:lvl7pPr>
            <a:lvl8pPr marL="3199888" indent="0">
              <a:buNone/>
              <a:defRPr sz="900"/>
            </a:lvl8pPr>
            <a:lvl9pPr marL="3657015" indent="0">
              <a:buNone/>
              <a:defRPr sz="900"/>
            </a:lvl9pPr>
          </a:lstStyle>
          <a:p>
            <a:pPr lvl="0"/>
            <a:r>
              <a:rPr lang="en-US" smtClean="0"/>
              <a:t>Click to edit Master text styles</a:t>
            </a:r>
          </a:p>
        </p:txBody>
      </p:sp>
      <p:sp>
        <p:nvSpPr>
          <p:cNvPr id="5" name="Date Placeholder 4"/>
          <p:cNvSpPr>
            <a:spLocks noGrp="1"/>
          </p:cNvSpPr>
          <p:nvPr>
            <p:ph type="dt" sz="half" idx="10"/>
            <p:custDataLst>
              <p:tags r:id="rId1"/>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1377B1D2-4BB2-41F7-8375-F43DA6C1A7EE}" type="datetimeFigureOut">
              <a:rPr lang="en-US"/>
              <a:pPr>
                <a:defRPr/>
              </a:pPr>
              <a:t>5/25/15</a:t>
            </a:fld>
            <a:endParaRPr lang="en-US"/>
          </a:p>
        </p:txBody>
      </p:sp>
      <p:sp>
        <p:nvSpPr>
          <p:cNvPr id="6" name="Footer Placeholder 5"/>
          <p:cNvSpPr>
            <a:spLocks noGrp="1"/>
          </p:cNvSpPr>
          <p:nvPr>
            <p:ph type="ftr" sz="quarter" idx="11"/>
            <p:custDataLst>
              <p:tags r:id="rId2"/>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custDataLst>
              <p:tags r:id="rId3"/>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2023EBFD-7CCD-0B49-A62D-B2D895132FB8}" type="slidenum">
              <a:rPr lang="en-US"/>
              <a:pPr>
                <a:defRPr/>
              </a:pPr>
              <a:t>‹#›</a:t>
            </a:fld>
            <a:endParaRPr lang="en-US"/>
          </a:p>
        </p:txBody>
      </p:sp>
    </p:spTree>
    <p:extLst>
      <p:ext uri="{BB962C8B-B14F-4D97-AF65-F5344CB8AC3E}">
        <p14:creationId xmlns:p14="http://schemas.microsoft.com/office/powerpoint/2010/main" val="579382611"/>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lIns="91425" tIns="45713" rIns="91425" bIns="45713"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lIns="91425" tIns="45713" rIns="91425" bIns="45713"/>
          <a:lstStyle>
            <a:lvl1pPr marL="0" indent="0">
              <a:buNone/>
              <a:defRPr sz="3200"/>
            </a:lvl1pPr>
            <a:lvl2pPr marL="457127" indent="0">
              <a:buNone/>
              <a:defRPr sz="2800"/>
            </a:lvl2pPr>
            <a:lvl3pPr marL="914254" indent="0">
              <a:buNone/>
              <a:defRPr sz="2400"/>
            </a:lvl3pPr>
            <a:lvl4pPr marL="1371381" indent="0">
              <a:buNone/>
              <a:defRPr sz="2000"/>
            </a:lvl4pPr>
            <a:lvl5pPr marL="1828507" indent="0">
              <a:buNone/>
              <a:defRPr sz="2000"/>
            </a:lvl5pPr>
            <a:lvl6pPr marL="2285634" indent="0">
              <a:buNone/>
              <a:defRPr sz="2000"/>
            </a:lvl6pPr>
            <a:lvl7pPr marL="2742761" indent="0">
              <a:buNone/>
              <a:defRPr sz="2000"/>
            </a:lvl7pPr>
            <a:lvl8pPr marL="3199888" indent="0">
              <a:buNone/>
              <a:defRPr sz="2000"/>
            </a:lvl8pPr>
            <a:lvl9pPr marL="3657015" indent="0">
              <a:buNone/>
              <a:defRPr sz="2000"/>
            </a:lvl9pPr>
          </a:lstStyle>
          <a:p>
            <a:pPr lvl="0"/>
            <a:r>
              <a:rPr lang="en-US" noProof="0" smtClean="0"/>
              <a:t>Drag picture to placeholder or click icon to add</a:t>
            </a:r>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lIns="91425" tIns="45713" rIns="91425" bIns="45713"/>
          <a:lstStyle>
            <a:lvl1pPr marL="0" indent="0">
              <a:buNone/>
              <a:defRPr sz="1400"/>
            </a:lvl1pPr>
            <a:lvl2pPr marL="457127" indent="0">
              <a:buNone/>
              <a:defRPr sz="1200"/>
            </a:lvl2pPr>
            <a:lvl3pPr marL="914254" indent="0">
              <a:buNone/>
              <a:defRPr sz="1000"/>
            </a:lvl3pPr>
            <a:lvl4pPr marL="1371381" indent="0">
              <a:buNone/>
              <a:defRPr sz="900"/>
            </a:lvl4pPr>
            <a:lvl5pPr marL="1828507" indent="0">
              <a:buNone/>
              <a:defRPr sz="900"/>
            </a:lvl5pPr>
            <a:lvl6pPr marL="2285634" indent="0">
              <a:buNone/>
              <a:defRPr sz="900"/>
            </a:lvl6pPr>
            <a:lvl7pPr marL="2742761" indent="0">
              <a:buNone/>
              <a:defRPr sz="900"/>
            </a:lvl7pPr>
            <a:lvl8pPr marL="3199888" indent="0">
              <a:buNone/>
              <a:defRPr sz="900"/>
            </a:lvl8pPr>
            <a:lvl9pPr marL="3657015" indent="0">
              <a:buNone/>
              <a:defRPr sz="900"/>
            </a:lvl9pPr>
          </a:lstStyle>
          <a:p>
            <a:pPr lvl="0"/>
            <a:r>
              <a:rPr lang="en-US" smtClean="0"/>
              <a:t>Click to edit Master text styles</a:t>
            </a:r>
          </a:p>
        </p:txBody>
      </p:sp>
      <p:sp>
        <p:nvSpPr>
          <p:cNvPr id="5" name="Date Placeholder 4"/>
          <p:cNvSpPr>
            <a:spLocks noGrp="1"/>
          </p:cNvSpPr>
          <p:nvPr>
            <p:ph type="dt" sz="half" idx="10"/>
            <p:custDataLst>
              <p:tags r:id="rId1"/>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1377B1D2-4BB2-41F7-8375-F43DA6C1A7EE}" type="datetimeFigureOut">
              <a:rPr lang="en-US"/>
              <a:pPr>
                <a:defRPr/>
              </a:pPr>
              <a:t>5/25/15</a:t>
            </a:fld>
            <a:endParaRPr lang="en-US"/>
          </a:p>
        </p:txBody>
      </p:sp>
      <p:sp>
        <p:nvSpPr>
          <p:cNvPr id="6" name="Footer Placeholder 5"/>
          <p:cNvSpPr>
            <a:spLocks noGrp="1"/>
          </p:cNvSpPr>
          <p:nvPr>
            <p:ph type="ftr" sz="quarter" idx="11"/>
            <p:custDataLst>
              <p:tags r:id="rId2"/>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custDataLst>
              <p:tags r:id="rId3"/>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F00A1AF6-D1DD-884E-9E9A-C813709A4BD1}" type="slidenum">
              <a:rPr lang="en-US"/>
              <a:pPr>
                <a:defRPr/>
              </a:pPr>
              <a:t>‹#›</a:t>
            </a:fld>
            <a:endParaRPr lang="en-US"/>
          </a:p>
        </p:txBody>
      </p:sp>
    </p:spTree>
    <p:extLst>
      <p:ext uri="{BB962C8B-B14F-4D97-AF65-F5344CB8AC3E}">
        <p14:creationId xmlns:p14="http://schemas.microsoft.com/office/powerpoint/2010/main" val="2837113961"/>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lIns="91425" tIns="45713" rIns="91425" bIns="45713"/>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1"/>
            <a:ext cx="8229600" cy="4525963"/>
          </a:xfrm>
          <a:prstGeom prst="rect">
            <a:avLst/>
          </a:prstGeom>
        </p:spPr>
        <p:txBody>
          <a:bodyPr vert="eaVert" lIns="91425" tIns="45713" rIns="91425" bIns="45713"/>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1"/>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1377B1D2-4BB2-41F7-8375-F43DA6C1A7EE}" type="datetimeFigureOut">
              <a:rPr lang="en-US"/>
              <a:pPr>
                <a:defRPr/>
              </a:pPr>
              <a:t>5/25/15</a:t>
            </a:fld>
            <a:endParaRPr lang="en-US"/>
          </a:p>
        </p:txBody>
      </p:sp>
      <p:sp>
        <p:nvSpPr>
          <p:cNvPr id="5" name="Footer Placeholder 4"/>
          <p:cNvSpPr>
            <a:spLocks noGrp="1"/>
          </p:cNvSpPr>
          <p:nvPr>
            <p:ph type="ftr" sz="quarter" idx="11"/>
            <p:custDataLst>
              <p:tags r:id="rId2"/>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3F5FBFD2-62C0-364C-BC33-DD7E898962C0}" type="slidenum">
              <a:rPr lang="en-US"/>
              <a:pPr>
                <a:defRPr/>
              </a:pPr>
              <a:t>‹#›</a:t>
            </a:fld>
            <a:endParaRPr lang="en-US"/>
          </a:p>
        </p:txBody>
      </p:sp>
    </p:spTree>
    <p:extLst>
      <p:ext uri="{BB962C8B-B14F-4D97-AF65-F5344CB8AC3E}">
        <p14:creationId xmlns:p14="http://schemas.microsoft.com/office/powerpoint/2010/main" val="273257179"/>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a:prstGeom prst="rect">
            <a:avLst/>
          </a:prstGeom>
        </p:spPr>
        <p:txBody>
          <a:bodyPr vert="eaVert" lIns="91425" tIns="45713" rIns="91425" bIns="45713"/>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9"/>
            <a:ext cx="6019800" cy="5851525"/>
          </a:xfrm>
          <a:prstGeom prst="rect">
            <a:avLst/>
          </a:prstGeom>
        </p:spPr>
        <p:txBody>
          <a:bodyPr vert="eaVert" lIns="91425" tIns="45713" rIns="91425" bIns="45713"/>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1"/>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1377B1D2-4BB2-41F7-8375-F43DA6C1A7EE}" type="datetimeFigureOut">
              <a:rPr lang="en-US"/>
              <a:pPr>
                <a:defRPr/>
              </a:pPr>
              <a:t>5/25/15</a:t>
            </a:fld>
            <a:endParaRPr lang="en-US"/>
          </a:p>
        </p:txBody>
      </p:sp>
      <p:sp>
        <p:nvSpPr>
          <p:cNvPr id="5" name="Footer Placeholder 4"/>
          <p:cNvSpPr>
            <a:spLocks noGrp="1"/>
          </p:cNvSpPr>
          <p:nvPr>
            <p:ph type="ftr" sz="quarter" idx="11"/>
            <p:custDataLst>
              <p:tags r:id="rId2"/>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4212240B-337E-A142-B922-9284C93689D8}" type="slidenum">
              <a:rPr lang="en-US"/>
              <a:pPr>
                <a:defRPr/>
              </a:pPr>
              <a:t>‹#›</a:t>
            </a:fld>
            <a:endParaRPr lang="en-US"/>
          </a:p>
        </p:txBody>
      </p:sp>
    </p:spTree>
    <p:extLst>
      <p:ext uri="{BB962C8B-B14F-4D97-AF65-F5344CB8AC3E}">
        <p14:creationId xmlns:p14="http://schemas.microsoft.com/office/powerpoint/2010/main" val="62658451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56525252"/>
      </p:ext>
    </p:extLst>
  </p:cSld>
  <p:clrMapOvr>
    <a:masterClrMapping/>
  </p:clrMapOvr>
  <p:transition xmlns:p14="http://schemas.microsoft.com/office/powerpoint/2010/main"/>
</p:sldLayout>
</file>

<file path=ppt/slideLayouts/slideLayout3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custDataLst>
              <p:tags r:id="rId1"/>
            </p:custDataLst>
          </p:nvPr>
        </p:nvSpPr>
        <p:spPr/>
        <p:txBody>
          <a:bodyPr/>
          <a:lstStyle>
            <a:lvl1pPr eaLnBrk="1" hangingPunct="1">
              <a:defRPr b="1"/>
            </a:lvl1pPr>
          </a:lstStyle>
          <a:p>
            <a:pPr>
              <a:defRPr/>
            </a:pPr>
            <a:endParaRPr lang="en-US"/>
          </a:p>
        </p:txBody>
      </p:sp>
      <p:sp>
        <p:nvSpPr>
          <p:cNvPr id="5" name="Footer Placeholder 4"/>
          <p:cNvSpPr>
            <a:spLocks noGrp="1"/>
          </p:cNvSpPr>
          <p:nvPr>
            <p:ph type="ftr" sz="quarter" idx="11"/>
            <p:custDataLst>
              <p:tags r:id="rId2"/>
            </p:custDataLst>
          </p:nvPr>
        </p:nvSpPr>
        <p:spPr/>
        <p:txBody>
          <a:bodyPr/>
          <a:lstStyle>
            <a:lvl1pPr eaLnBrk="1" hangingPunct="1">
              <a:defRPr b="1"/>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eaLnBrk="1" hangingPunct="1">
              <a:defRPr b="1"/>
            </a:lvl1pPr>
          </a:lstStyle>
          <a:p>
            <a:pPr>
              <a:defRPr/>
            </a:pPr>
            <a:fld id="{A36C1B07-920C-8044-AC79-0AD4F74654A0}" type="slidenum">
              <a:rPr lang="en-US"/>
              <a:pPr>
                <a:defRPr/>
              </a:pPr>
              <a:t>‹#›</a:t>
            </a:fld>
            <a:endParaRPr lang="en-US"/>
          </a:p>
        </p:txBody>
      </p:sp>
    </p:spTree>
    <p:extLst>
      <p:ext uri="{BB962C8B-B14F-4D97-AF65-F5344CB8AC3E}">
        <p14:creationId xmlns:p14="http://schemas.microsoft.com/office/powerpoint/2010/main" val="3872294349"/>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1"/>
            </p:custDataLst>
          </p:nvPr>
        </p:nvSpPr>
        <p:spPr/>
        <p:txBody>
          <a:bodyPr/>
          <a:lstStyle>
            <a:lvl1pPr eaLnBrk="1" hangingPunct="1">
              <a:defRPr b="1"/>
            </a:lvl1pPr>
          </a:lstStyle>
          <a:p>
            <a:pPr>
              <a:defRPr/>
            </a:pPr>
            <a:endParaRPr lang="en-US"/>
          </a:p>
        </p:txBody>
      </p:sp>
      <p:sp>
        <p:nvSpPr>
          <p:cNvPr id="5" name="Footer Placeholder 4"/>
          <p:cNvSpPr>
            <a:spLocks noGrp="1"/>
          </p:cNvSpPr>
          <p:nvPr>
            <p:ph type="ftr" sz="quarter" idx="11"/>
            <p:custDataLst>
              <p:tags r:id="rId2"/>
            </p:custDataLst>
          </p:nvPr>
        </p:nvSpPr>
        <p:spPr/>
        <p:txBody>
          <a:bodyPr/>
          <a:lstStyle>
            <a:lvl1pPr eaLnBrk="1" hangingPunct="1">
              <a:defRPr b="1"/>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eaLnBrk="1" hangingPunct="1">
              <a:defRPr b="1"/>
            </a:lvl1pPr>
          </a:lstStyle>
          <a:p>
            <a:pPr>
              <a:defRPr/>
            </a:pPr>
            <a:fld id="{BFAEA237-A6FF-0E45-BC7E-20EBC68D5118}" type="slidenum">
              <a:rPr lang="en-US"/>
              <a:pPr>
                <a:defRPr/>
              </a:pPr>
              <a:t>‹#›</a:t>
            </a:fld>
            <a:endParaRPr lang="en-US"/>
          </a:p>
        </p:txBody>
      </p:sp>
    </p:spTree>
    <p:extLst>
      <p:ext uri="{BB962C8B-B14F-4D97-AF65-F5344CB8AC3E}">
        <p14:creationId xmlns:p14="http://schemas.microsoft.com/office/powerpoint/2010/main" val="3477658052"/>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custDataLst>
              <p:tags r:id="rId1"/>
            </p:custDataLst>
          </p:nvPr>
        </p:nvSpPr>
        <p:spPr/>
        <p:txBody>
          <a:bodyPr/>
          <a:lstStyle>
            <a:lvl1pPr eaLnBrk="1" hangingPunct="1">
              <a:defRPr b="1"/>
            </a:lvl1pPr>
          </a:lstStyle>
          <a:p>
            <a:pPr>
              <a:defRPr/>
            </a:pPr>
            <a:endParaRPr lang="en-US"/>
          </a:p>
        </p:txBody>
      </p:sp>
      <p:sp>
        <p:nvSpPr>
          <p:cNvPr id="5" name="Footer Placeholder 4"/>
          <p:cNvSpPr>
            <a:spLocks noGrp="1"/>
          </p:cNvSpPr>
          <p:nvPr>
            <p:ph type="ftr" sz="quarter" idx="11"/>
            <p:custDataLst>
              <p:tags r:id="rId2"/>
            </p:custDataLst>
          </p:nvPr>
        </p:nvSpPr>
        <p:spPr/>
        <p:txBody>
          <a:bodyPr/>
          <a:lstStyle>
            <a:lvl1pPr eaLnBrk="1" hangingPunct="1">
              <a:defRPr b="1"/>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eaLnBrk="1" hangingPunct="1">
              <a:defRPr b="1"/>
            </a:lvl1pPr>
          </a:lstStyle>
          <a:p>
            <a:pPr>
              <a:defRPr/>
            </a:pPr>
            <a:fld id="{2A2BD605-9C6A-3F44-9C39-79A494067532}" type="slidenum">
              <a:rPr lang="en-US"/>
              <a:pPr>
                <a:defRPr/>
              </a:pPr>
              <a:t>‹#›</a:t>
            </a:fld>
            <a:endParaRPr lang="en-US"/>
          </a:p>
        </p:txBody>
      </p:sp>
    </p:spTree>
    <p:extLst>
      <p:ext uri="{BB962C8B-B14F-4D97-AF65-F5344CB8AC3E}">
        <p14:creationId xmlns:p14="http://schemas.microsoft.com/office/powerpoint/2010/main" val="3903093237"/>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custDataLst>
              <p:tags r:id="rId1"/>
            </p:custDataLst>
          </p:nvPr>
        </p:nvSpPr>
        <p:spPr/>
        <p:txBody>
          <a:bodyPr/>
          <a:lstStyle>
            <a:lvl1pPr eaLnBrk="1" hangingPunct="1">
              <a:defRPr b="1"/>
            </a:lvl1pPr>
          </a:lstStyle>
          <a:p>
            <a:pPr>
              <a:defRPr/>
            </a:pPr>
            <a:endParaRPr lang="en-US"/>
          </a:p>
        </p:txBody>
      </p:sp>
      <p:sp>
        <p:nvSpPr>
          <p:cNvPr id="6" name="Footer Placeholder 5"/>
          <p:cNvSpPr>
            <a:spLocks noGrp="1"/>
          </p:cNvSpPr>
          <p:nvPr>
            <p:ph type="ftr" sz="quarter" idx="11"/>
            <p:custDataLst>
              <p:tags r:id="rId2"/>
            </p:custDataLst>
          </p:nvPr>
        </p:nvSpPr>
        <p:spPr/>
        <p:txBody>
          <a:bodyPr/>
          <a:lstStyle>
            <a:lvl1pPr eaLnBrk="1" hangingPunct="1">
              <a:defRPr b="1"/>
            </a:lvl1pPr>
          </a:lstStyle>
          <a:p>
            <a:pPr>
              <a:defRPr/>
            </a:pPr>
            <a:endParaRPr lang="en-US"/>
          </a:p>
        </p:txBody>
      </p:sp>
      <p:sp>
        <p:nvSpPr>
          <p:cNvPr id="7" name="Slide Number Placeholder 6"/>
          <p:cNvSpPr>
            <a:spLocks noGrp="1"/>
          </p:cNvSpPr>
          <p:nvPr>
            <p:ph type="sldNum" sz="quarter" idx="12"/>
            <p:custDataLst>
              <p:tags r:id="rId3"/>
            </p:custDataLst>
          </p:nvPr>
        </p:nvSpPr>
        <p:spPr/>
        <p:txBody>
          <a:bodyPr/>
          <a:lstStyle>
            <a:lvl1pPr eaLnBrk="1" hangingPunct="1">
              <a:defRPr b="1"/>
            </a:lvl1pPr>
          </a:lstStyle>
          <a:p>
            <a:pPr>
              <a:defRPr/>
            </a:pPr>
            <a:fld id="{6A75D554-AB7F-5D44-BB5B-98C31A6937C1}" type="slidenum">
              <a:rPr lang="en-US"/>
              <a:pPr>
                <a:defRPr/>
              </a:pPr>
              <a:t>‹#›</a:t>
            </a:fld>
            <a:endParaRPr lang="en-US"/>
          </a:p>
        </p:txBody>
      </p:sp>
    </p:spTree>
    <p:extLst>
      <p:ext uri="{BB962C8B-B14F-4D97-AF65-F5344CB8AC3E}">
        <p14:creationId xmlns:p14="http://schemas.microsoft.com/office/powerpoint/2010/main" val="743086856"/>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custDataLst>
              <p:tags r:id="rId1"/>
            </p:custDataLst>
          </p:nvPr>
        </p:nvSpPr>
        <p:spPr/>
        <p:txBody>
          <a:bodyPr/>
          <a:lstStyle>
            <a:lvl1pPr eaLnBrk="1" hangingPunct="1">
              <a:defRPr b="1"/>
            </a:lvl1pPr>
          </a:lstStyle>
          <a:p>
            <a:pPr>
              <a:defRPr/>
            </a:pPr>
            <a:endParaRPr lang="en-US"/>
          </a:p>
        </p:txBody>
      </p:sp>
      <p:sp>
        <p:nvSpPr>
          <p:cNvPr id="8" name="Footer Placeholder 7"/>
          <p:cNvSpPr>
            <a:spLocks noGrp="1"/>
          </p:cNvSpPr>
          <p:nvPr>
            <p:ph type="ftr" sz="quarter" idx="11"/>
            <p:custDataLst>
              <p:tags r:id="rId2"/>
            </p:custDataLst>
          </p:nvPr>
        </p:nvSpPr>
        <p:spPr/>
        <p:txBody>
          <a:bodyPr/>
          <a:lstStyle>
            <a:lvl1pPr eaLnBrk="1" hangingPunct="1">
              <a:defRPr b="1"/>
            </a:lvl1pPr>
          </a:lstStyle>
          <a:p>
            <a:pPr>
              <a:defRPr/>
            </a:pPr>
            <a:endParaRPr lang="en-US"/>
          </a:p>
        </p:txBody>
      </p:sp>
      <p:sp>
        <p:nvSpPr>
          <p:cNvPr id="9" name="Slide Number Placeholder 8"/>
          <p:cNvSpPr>
            <a:spLocks noGrp="1"/>
          </p:cNvSpPr>
          <p:nvPr>
            <p:ph type="sldNum" sz="quarter" idx="12"/>
            <p:custDataLst>
              <p:tags r:id="rId3"/>
            </p:custDataLst>
          </p:nvPr>
        </p:nvSpPr>
        <p:spPr/>
        <p:txBody>
          <a:bodyPr/>
          <a:lstStyle>
            <a:lvl1pPr eaLnBrk="1" hangingPunct="1">
              <a:defRPr b="1"/>
            </a:lvl1pPr>
          </a:lstStyle>
          <a:p>
            <a:pPr>
              <a:defRPr/>
            </a:pPr>
            <a:fld id="{3CFDA3A3-1992-3B46-9B00-0AAEE85D4F8A}" type="slidenum">
              <a:rPr lang="en-US"/>
              <a:pPr>
                <a:defRPr/>
              </a:pPr>
              <a:t>‹#›</a:t>
            </a:fld>
            <a:endParaRPr lang="en-US"/>
          </a:p>
        </p:txBody>
      </p:sp>
    </p:spTree>
    <p:extLst>
      <p:ext uri="{BB962C8B-B14F-4D97-AF65-F5344CB8AC3E}">
        <p14:creationId xmlns:p14="http://schemas.microsoft.com/office/powerpoint/2010/main" val="4263556392"/>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custDataLst>
              <p:tags r:id="rId1"/>
            </p:custDataLst>
          </p:nvPr>
        </p:nvSpPr>
        <p:spPr/>
        <p:txBody>
          <a:bodyPr/>
          <a:lstStyle>
            <a:lvl1pPr eaLnBrk="1" hangingPunct="1">
              <a:defRPr b="1"/>
            </a:lvl1pPr>
          </a:lstStyle>
          <a:p>
            <a:pPr>
              <a:defRPr/>
            </a:pPr>
            <a:endParaRPr lang="en-US"/>
          </a:p>
        </p:txBody>
      </p:sp>
      <p:sp>
        <p:nvSpPr>
          <p:cNvPr id="4" name="Footer Placeholder 3"/>
          <p:cNvSpPr>
            <a:spLocks noGrp="1"/>
          </p:cNvSpPr>
          <p:nvPr>
            <p:ph type="ftr" sz="quarter" idx="11"/>
            <p:custDataLst>
              <p:tags r:id="rId2"/>
            </p:custDataLst>
          </p:nvPr>
        </p:nvSpPr>
        <p:spPr/>
        <p:txBody>
          <a:bodyPr/>
          <a:lstStyle>
            <a:lvl1pPr eaLnBrk="1" hangingPunct="1">
              <a:defRPr b="1"/>
            </a:lvl1pPr>
          </a:lstStyle>
          <a:p>
            <a:pPr>
              <a:defRPr/>
            </a:pPr>
            <a:endParaRPr lang="en-US"/>
          </a:p>
        </p:txBody>
      </p:sp>
      <p:sp>
        <p:nvSpPr>
          <p:cNvPr id="5" name="Slide Number Placeholder 4"/>
          <p:cNvSpPr>
            <a:spLocks noGrp="1"/>
          </p:cNvSpPr>
          <p:nvPr>
            <p:ph type="sldNum" sz="quarter" idx="12"/>
            <p:custDataLst>
              <p:tags r:id="rId3"/>
            </p:custDataLst>
          </p:nvPr>
        </p:nvSpPr>
        <p:spPr/>
        <p:txBody>
          <a:bodyPr/>
          <a:lstStyle>
            <a:lvl1pPr eaLnBrk="1" hangingPunct="1">
              <a:defRPr b="1"/>
            </a:lvl1pPr>
          </a:lstStyle>
          <a:p>
            <a:pPr>
              <a:defRPr/>
            </a:pPr>
            <a:fld id="{EDF668B4-7C98-3048-B1B1-2716AB603F75}" type="slidenum">
              <a:rPr lang="en-US"/>
              <a:pPr>
                <a:defRPr/>
              </a:pPr>
              <a:t>‹#›</a:t>
            </a:fld>
            <a:endParaRPr lang="en-US"/>
          </a:p>
        </p:txBody>
      </p:sp>
    </p:spTree>
    <p:extLst>
      <p:ext uri="{BB962C8B-B14F-4D97-AF65-F5344CB8AC3E}">
        <p14:creationId xmlns:p14="http://schemas.microsoft.com/office/powerpoint/2010/main" val="1139159370"/>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custDataLst>
              <p:tags r:id="rId1"/>
            </p:custDataLst>
          </p:nvPr>
        </p:nvSpPr>
        <p:spPr/>
        <p:txBody>
          <a:bodyPr/>
          <a:lstStyle>
            <a:lvl1pPr eaLnBrk="1" hangingPunct="1">
              <a:defRPr b="1"/>
            </a:lvl1pPr>
          </a:lstStyle>
          <a:p>
            <a:pPr>
              <a:defRPr/>
            </a:pPr>
            <a:endParaRPr lang="en-US"/>
          </a:p>
        </p:txBody>
      </p:sp>
      <p:sp>
        <p:nvSpPr>
          <p:cNvPr id="3" name="Footer Placeholder 2"/>
          <p:cNvSpPr>
            <a:spLocks noGrp="1"/>
          </p:cNvSpPr>
          <p:nvPr>
            <p:ph type="ftr" sz="quarter" idx="11"/>
            <p:custDataLst>
              <p:tags r:id="rId2"/>
            </p:custDataLst>
          </p:nvPr>
        </p:nvSpPr>
        <p:spPr/>
        <p:txBody>
          <a:bodyPr/>
          <a:lstStyle>
            <a:lvl1pPr eaLnBrk="1" hangingPunct="1">
              <a:defRPr b="1"/>
            </a:lvl1pPr>
          </a:lstStyle>
          <a:p>
            <a:pPr>
              <a:defRPr/>
            </a:pPr>
            <a:endParaRPr lang="en-US"/>
          </a:p>
        </p:txBody>
      </p:sp>
      <p:sp>
        <p:nvSpPr>
          <p:cNvPr id="4" name="Slide Number Placeholder 3"/>
          <p:cNvSpPr>
            <a:spLocks noGrp="1"/>
          </p:cNvSpPr>
          <p:nvPr>
            <p:ph type="sldNum" sz="quarter" idx="12"/>
            <p:custDataLst>
              <p:tags r:id="rId3"/>
            </p:custDataLst>
          </p:nvPr>
        </p:nvSpPr>
        <p:spPr/>
        <p:txBody>
          <a:bodyPr/>
          <a:lstStyle>
            <a:lvl1pPr eaLnBrk="1" hangingPunct="1">
              <a:defRPr b="1"/>
            </a:lvl1pPr>
          </a:lstStyle>
          <a:p>
            <a:pPr>
              <a:defRPr/>
            </a:pPr>
            <a:fld id="{B5D3E578-29C5-6C43-80C2-C71E6A4262D2}" type="slidenum">
              <a:rPr lang="en-US"/>
              <a:pPr>
                <a:defRPr/>
              </a:pPr>
              <a:t>‹#›</a:t>
            </a:fld>
            <a:endParaRPr lang="en-US"/>
          </a:p>
        </p:txBody>
      </p:sp>
    </p:spTree>
    <p:extLst>
      <p:ext uri="{BB962C8B-B14F-4D97-AF65-F5344CB8AC3E}">
        <p14:creationId xmlns:p14="http://schemas.microsoft.com/office/powerpoint/2010/main" val="1026602297"/>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custDataLst>
              <p:tags r:id="rId1"/>
            </p:custDataLst>
          </p:nvPr>
        </p:nvSpPr>
        <p:spPr/>
        <p:txBody>
          <a:bodyPr/>
          <a:lstStyle>
            <a:lvl1pPr eaLnBrk="1" hangingPunct="1">
              <a:defRPr b="1"/>
            </a:lvl1pPr>
          </a:lstStyle>
          <a:p>
            <a:pPr>
              <a:defRPr/>
            </a:pPr>
            <a:endParaRPr lang="en-US"/>
          </a:p>
        </p:txBody>
      </p:sp>
      <p:sp>
        <p:nvSpPr>
          <p:cNvPr id="6" name="Footer Placeholder 5"/>
          <p:cNvSpPr>
            <a:spLocks noGrp="1"/>
          </p:cNvSpPr>
          <p:nvPr>
            <p:ph type="ftr" sz="quarter" idx="11"/>
            <p:custDataLst>
              <p:tags r:id="rId2"/>
            </p:custDataLst>
          </p:nvPr>
        </p:nvSpPr>
        <p:spPr/>
        <p:txBody>
          <a:bodyPr/>
          <a:lstStyle>
            <a:lvl1pPr eaLnBrk="1" hangingPunct="1">
              <a:defRPr b="1"/>
            </a:lvl1pPr>
          </a:lstStyle>
          <a:p>
            <a:pPr>
              <a:defRPr/>
            </a:pPr>
            <a:endParaRPr lang="en-US"/>
          </a:p>
        </p:txBody>
      </p:sp>
      <p:sp>
        <p:nvSpPr>
          <p:cNvPr id="7" name="Slide Number Placeholder 6"/>
          <p:cNvSpPr>
            <a:spLocks noGrp="1"/>
          </p:cNvSpPr>
          <p:nvPr>
            <p:ph type="sldNum" sz="quarter" idx="12"/>
            <p:custDataLst>
              <p:tags r:id="rId3"/>
            </p:custDataLst>
          </p:nvPr>
        </p:nvSpPr>
        <p:spPr/>
        <p:txBody>
          <a:bodyPr/>
          <a:lstStyle>
            <a:lvl1pPr eaLnBrk="1" hangingPunct="1">
              <a:defRPr b="1"/>
            </a:lvl1pPr>
          </a:lstStyle>
          <a:p>
            <a:pPr>
              <a:defRPr/>
            </a:pPr>
            <a:fld id="{817BCB4D-70FE-9E44-AF70-1D7016DBFDEC}" type="slidenum">
              <a:rPr lang="en-US"/>
              <a:pPr>
                <a:defRPr/>
              </a:pPr>
              <a:t>‹#›</a:t>
            </a:fld>
            <a:endParaRPr lang="en-US"/>
          </a:p>
        </p:txBody>
      </p:sp>
    </p:spTree>
    <p:extLst>
      <p:ext uri="{BB962C8B-B14F-4D97-AF65-F5344CB8AC3E}">
        <p14:creationId xmlns:p14="http://schemas.microsoft.com/office/powerpoint/2010/main" val="3671317415"/>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custDataLst>
              <p:tags r:id="rId1"/>
            </p:custDataLst>
          </p:nvPr>
        </p:nvSpPr>
        <p:spPr/>
        <p:txBody>
          <a:bodyPr/>
          <a:lstStyle>
            <a:lvl1pPr eaLnBrk="1" hangingPunct="1">
              <a:defRPr b="1"/>
            </a:lvl1pPr>
          </a:lstStyle>
          <a:p>
            <a:pPr>
              <a:defRPr/>
            </a:pPr>
            <a:endParaRPr lang="en-US"/>
          </a:p>
        </p:txBody>
      </p:sp>
      <p:sp>
        <p:nvSpPr>
          <p:cNvPr id="6" name="Footer Placeholder 5"/>
          <p:cNvSpPr>
            <a:spLocks noGrp="1"/>
          </p:cNvSpPr>
          <p:nvPr>
            <p:ph type="ftr" sz="quarter" idx="11"/>
            <p:custDataLst>
              <p:tags r:id="rId2"/>
            </p:custDataLst>
          </p:nvPr>
        </p:nvSpPr>
        <p:spPr/>
        <p:txBody>
          <a:bodyPr/>
          <a:lstStyle>
            <a:lvl1pPr eaLnBrk="1" hangingPunct="1">
              <a:defRPr b="1"/>
            </a:lvl1pPr>
          </a:lstStyle>
          <a:p>
            <a:pPr>
              <a:defRPr/>
            </a:pPr>
            <a:endParaRPr lang="en-US"/>
          </a:p>
        </p:txBody>
      </p:sp>
      <p:sp>
        <p:nvSpPr>
          <p:cNvPr id="7" name="Slide Number Placeholder 6"/>
          <p:cNvSpPr>
            <a:spLocks noGrp="1"/>
          </p:cNvSpPr>
          <p:nvPr>
            <p:ph type="sldNum" sz="quarter" idx="12"/>
            <p:custDataLst>
              <p:tags r:id="rId3"/>
            </p:custDataLst>
          </p:nvPr>
        </p:nvSpPr>
        <p:spPr/>
        <p:txBody>
          <a:bodyPr/>
          <a:lstStyle>
            <a:lvl1pPr eaLnBrk="1" hangingPunct="1">
              <a:defRPr b="1"/>
            </a:lvl1pPr>
          </a:lstStyle>
          <a:p>
            <a:pPr>
              <a:defRPr/>
            </a:pPr>
            <a:fld id="{79FA9F06-D5FD-7144-8AED-FB48AFA40D78}" type="slidenum">
              <a:rPr lang="en-US"/>
              <a:pPr>
                <a:defRPr/>
              </a:pPr>
              <a:t>‹#›</a:t>
            </a:fld>
            <a:endParaRPr lang="en-US"/>
          </a:p>
        </p:txBody>
      </p:sp>
    </p:spTree>
    <p:extLst>
      <p:ext uri="{BB962C8B-B14F-4D97-AF65-F5344CB8AC3E}">
        <p14:creationId xmlns:p14="http://schemas.microsoft.com/office/powerpoint/2010/main" val="1395417788"/>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1"/>
            </p:custDataLst>
          </p:nvPr>
        </p:nvSpPr>
        <p:spPr/>
        <p:txBody>
          <a:bodyPr/>
          <a:lstStyle>
            <a:lvl1pPr eaLnBrk="1" hangingPunct="1">
              <a:defRPr b="1"/>
            </a:lvl1pPr>
          </a:lstStyle>
          <a:p>
            <a:pPr>
              <a:defRPr/>
            </a:pPr>
            <a:endParaRPr lang="en-US"/>
          </a:p>
        </p:txBody>
      </p:sp>
      <p:sp>
        <p:nvSpPr>
          <p:cNvPr id="5" name="Footer Placeholder 4"/>
          <p:cNvSpPr>
            <a:spLocks noGrp="1"/>
          </p:cNvSpPr>
          <p:nvPr>
            <p:ph type="ftr" sz="quarter" idx="11"/>
            <p:custDataLst>
              <p:tags r:id="rId2"/>
            </p:custDataLst>
          </p:nvPr>
        </p:nvSpPr>
        <p:spPr/>
        <p:txBody>
          <a:bodyPr/>
          <a:lstStyle>
            <a:lvl1pPr eaLnBrk="1" hangingPunct="1">
              <a:defRPr b="1"/>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eaLnBrk="1" hangingPunct="1">
              <a:defRPr b="1"/>
            </a:lvl1pPr>
          </a:lstStyle>
          <a:p>
            <a:pPr>
              <a:defRPr/>
            </a:pPr>
            <a:fld id="{F33D6C22-06B4-1746-A02A-CBF4EF7AEECD}" type="slidenum">
              <a:rPr lang="en-US"/>
              <a:pPr>
                <a:defRPr/>
              </a:pPr>
              <a:t>‹#›</a:t>
            </a:fld>
            <a:endParaRPr lang="en-US"/>
          </a:p>
        </p:txBody>
      </p:sp>
    </p:spTree>
    <p:extLst>
      <p:ext uri="{BB962C8B-B14F-4D97-AF65-F5344CB8AC3E}">
        <p14:creationId xmlns:p14="http://schemas.microsoft.com/office/powerpoint/2010/main" val="38999421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48793966"/>
      </p:ext>
    </p:extLst>
  </p:cSld>
  <p:clrMapOvr>
    <a:masterClrMapping/>
  </p:clrMapOvr>
  <p:transition xmlns:p14="http://schemas.microsoft.com/office/powerpoint/2010/main"/>
</p:sldLayout>
</file>

<file path=ppt/slideLayouts/slideLayout40.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350712229"/>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1"/>
            </p:custDataLst>
          </p:nvPr>
        </p:nvSpPr>
        <p:spPr/>
        <p:txBody>
          <a:bodyPr/>
          <a:lstStyle>
            <a:lvl1pPr eaLnBrk="1" hangingPunct="1">
              <a:defRPr b="1"/>
            </a:lvl1pPr>
          </a:lstStyle>
          <a:p>
            <a:pPr>
              <a:defRPr/>
            </a:pPr>
            <a:endParaRPr lang="en-US"/>
          </a:p>
        </p:txBody>
      </p:sp>
      <p:sp>
        <p:nvSpPr>
          <p:cNvPr id="5" name="Footer Placeholder 4"/>
          <p:cNvSpPr>
            <a:spLocks noGrp="1"/>
          </p:cNvSpPr>
          <p:nvPr>
            <p:ph type="ftr" sz="quarter" idx="11"/>
            <p:custDataLst>
              <p:tags r:id="rId2"/>
            </p:custDataLst>
          </p:nvPr>
        </p:nvSpPr>
        <p:spPr/>
        <p:txBody>
          <a:bodyPr/>
          <a:lstStyle>
            <a:lvl1pPr eaLnBrk="1" hangingPunct="1">
              <a:defRPr b="1"/>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eaLnBrk="1" hangingPunct="1">
              <a:defRPr b="1"/>
            </a:lvl1pPr>
          </a:lstStyle>
          <a:p>
            <a:pPr>
              <a:defRPr/>
            </a:pPr>
            <a:fld id="{6E6CCC66-FBD5-9045-BEAF-1C574B0A6600}" type="slidenum">
              <a:rPr lang="en-US"/>
              <a:pPr>
                <a:defRPr/>
              </a:pPr>
              <a:t>‹#›</a:t>
            </a:fld>
            <a:endParaRPr lang="en-US"/>
          </a:p>
        </p:txBody>
      </p:sp>
    </p:spTree>
    <p:extLst>
      <p:ext uri="{BB962C8B-B14F-4D97-AF65-F5344CB8AC3E}">
        <p14:creationId xmlns:p14="http://schemas.microsoft.com/office/powerpoint/2010/main" val="868986990"/>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custDataLst>
              <p:tags r:id="rId1"/>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CF47C5DF-5232-B845-A787-AC6A9F2B800A}" type="datetimeFigureOut">
              <a:rPr lang="en-US"/>
              <a:pPr>
                <a:defRPr/>
              </a:pPr>
              <a:t>5/25/15</a:t>
            </a:fld>
            <a:endParaRPr lang="en-US"/>
          </a:p>
        </p:txBody>
      </p:sp>
      <p:sp>
        <p:nvSpPr>
          <p:cNvPr id="5" name="Footer Placeholder 4"/>
          <p:cNvSpPr>
            <a:spLocks noGrp="1"/>
          </p:cNvSpPr>
          <p:nvPr>
            <p:ph type="ftr" sz="quarter" idx="11"/>
            <p:custDataLst>
              <p:tags r:id="rId2"/>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28407075-BF9E-FF4D-A0C2-FE9F0E85D409}" type="slidenum">
              <a:rPr lang="en-US"/>
              <a:pPr>
                <a:defRPr/>
              </a:pPr>
              <a:t>‹#›</a:t>
            </a:fld>
            <a:endParaRPr lang="en-US"/>
          </a:p>
        </p:txBody>
      </p:sp>
    </p:spTree>
    <p:extLst>
      <p:ext uri="{BB962C8B-B14F-4D97-AF65-F5344CB8AC3E}">
        <p14:creationId xmlns:p14="http://schemas.microsoft.com/office/powerpoint/2010/main" val="3409500325"/>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1"/>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CF47C5DF-5232-B845-A787-AC6A9F2B800A}" type="datetimeFigureOut">
              <a:rPr lang="en-US"/>
              <a:pPr>
                <a:defRPr/>
              </a:pPr>
              <a:t>5/25/15</a:t>
            </a:fld>
            <a:endParaRPr lang="en-US"/>
          </a:p>
        </p:txBody>
      </p:sp>
      <p:sp>
        <p:nvSpPr>
          <p:cNvPr id="5" name="Footer Placeholder 4"/>
          <p:cNvSpPr>
            <a:spLocks noGrp="1"/>
          </p:cNvSpPr>
          <p:nvPr>
            <p:ph type="ftr" sz="quarter" idx="11"/>
            <p:custDataLst>
              <p:tags r:id="rId2"/>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77701F4C-4ECA-6A41-92D7-BE399F72E94B}" type="slidenum">
              <a:rPr lang="en-US"/>
              <a:pPr>
                <a:defRPr/>
              </a:pPr>
              <a:t>‹#›</a:t>
            </a:fld>
            <a:endParaRPr lang="en-US"/>
          </a:p>
        </p:txBody>
      </p:sp>
    </p:spTree>
    <p:extLst>
      <p:ext uri="{BB962C8B-B14F-4D97-AF65-F5344CB8AC3E}">
        <p14:creationId xmlns:p14="http://schemas.microsoft.com/office/powerpoint/2010/main" val="1778155964"/>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custDataLst>
              <p:tags r:id="rId1"/>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CF47C5DF-5232-B845-A787-AC6A9F2B800A}" type="datetimeFigureOut">
              <a:rPr lang="en-US"/>
              <a:pPr>
                <a:defRPr/>
              </a:pPr>
              <a:t>5/25/15</a:t>
            </a:fld>
            <a:endParaRPr lang="en-US"/>
          </a:p>
        </p:txBody>
      </p:sp>
      <p:sp>
        <p:nvSpPr>
          <p:cNvPr id="5" name="Footer Placeholder 4"/>
          <p:cNvSpPr>
            <a:spLocks noGrp="1"/>
          </p:cNvSpPr>
          <p:nvPr>
            <p:ph type="ftr" sz="quarter" idx="11"/>
            <p:custDataLst>
              <p:tags r:id="rId2"/>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9213A18B-FF9F-7E41-B31A-A8A616D22B0B}" type="slidenum">
              <a:rPr lang="en-US"/>
              <a:pPr>
                <a:defRPr/>
              </a:pPr>
              <a:t>‹#›</a:t>
            </a:fld>
            <a:endParaRPr lang="en-US"/>
          </a:p>
        </p:txBody>
      </p:sp>
    </p:spTree>
    <p:extLst>
      <p:ext uri="{BB962C8B-B14F-4D97-AF65-F5344CB8AC3E}">
        <p14:creationId xmlns:p14="http://schemas.microsoft.com/office/powerpoint/2010/main" val="1528808030"/>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custDataLst>
              <p:tags r:id="rId1"/>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CF47C5DF-5232-B845-A787-AC6A9F2B800A}" type="datetimeFigureOut">
              <a:rPr lang="en-US"/>
              <a:pPr>
                <a:defRPr/>
              </a:pPr>
              <a:t>5/25/15</a:t>
            </a:fld>
            <a:endParaRPr lang="en-US"/>
          </a:p>
        </p:txBody>
      </p:sp>
      <p:sp>
        <p:nvSpPr>
          <p:cNvPr id="6" name="Footer Placeholder 5"/>
          <p:cNvSpPr>
            <a:spLocks noGrp="1"/>
          </p:cNvSpPr>
          <p:nvPr>
            <p:ph type="ftr" sz="quarter" idx="11"/>
            <p:custDataLst>
              <p:tags r:id="rId2"/>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custDataLst>
              <p:tags r:id="rId3"/>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531E5308-A6D2-A94D-9D4B-96C98243EC8C}" type="slidenum">
              <a:rPr lang="en-US"/>
              <a:pPr>
                <a:defRPr/>
              </a:pPr>
              <a:t>‹#›</a:t>
            </a:fld>
            <a:endParaRPr lang="en-US"/>
          </a:p>
        </p:txBody>
      </p:sp>
    </p:spTree>
    <p:extLst>
      <p:ext uri="{BB962C8B-B14F-4D97-AF65-F5344CB8AC3E}">
        <p14:creationId xmlns:p14="http://schemas.microsoft.com/office/powerpoint/2010/main" val="2011708339"/>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custDataLst>
              <p:tags r:id="rId1"/>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CF47C5DF-5232-B845-A787-AC6A9F2B800A}" type="datetimeFigureOut">
              <a:rPr lang="en-US"/>
              <a:pPr>
                <a:defRPr/>
              </a:pPr>
              <a:t>5/25/15</a:t>
            </a:fld>
            <a:endParaRPr lang="en-US"/>
          </a:p>
        </p:txBody>
      </p:sp>
      <p:sp>
        <p:nvSpPr>
          <p:cNvPr id="8" name="Footer Placeholder 7"/>
          <p:cNvSpPr>
            <a:spLocks noGrp="1"/>
          </p:cNvSpPr>
          <p:nvPr>
            <p:ph type="ftr" sz="quarter" idx="11"/>
            <p:custDataLst>
              <p:tags r:id="rId2"/>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custDataLst>
              <p:tags r:id="rId3"/>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890B1353-BE31-5349-B608-C3A51E381A95}" type="slidenum">
              <a:rPr lang="en-US"/>
              <a:pPr>
                <a:defRPr/>
              </a:pPr>
              <a:t>‹#›</a:t>
            </a:fld>
            <a:endParaRPr lang="en-US"/>
          </a:p>
        </p:txBody>
      </p:sp>
    </p:spTree>
    <p:extLst>
      <p:ext uri="{BB962C8B-B14F-4D97-AF65-F5344CB8AC3E}">
        <p14:creationId xmlns:p14="http://schemas.microsoft.com/office/powerpoint/2010/main" val="688777147"/>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custDataLst>
              <p:tags r:id="rId1"/>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CF47C5DF-5232-B845-A787-AC6A9F2B800A}" type="datetimeFigureOut">
              <a:rPr lang="en-US"/>
              <a:pPr>
                <a:defRPr/>
              </a:pPr>
              <a:t>5/25/15</a:t>
            </a:fld>
            <a:endParaRPr lang="en-US"/>
          </a:p>
        </p:txBody>
      </p:sp>
      <p:sp>
        <p:nvSpPr>
          <p:cNvPr id="4" name="Footer Placeholder 3"/>
          <p:cNvSpPr>
            <a:spLocks noGrp="1"/>
          </p:cNvSpPr>
          <p:nvPr>
            <p:ph type="ftr" sz="quarter" idx="11"/>
            <p:custDataLst>
              <p:tags r:id="rId2"/>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custDataLst>
              <p:tags r:id="rId3"/>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CED3E7BB-2168-0F48-826D-5E8BC2C401EF}" type="slidenum">
              <a:rPr lang="en-US"/>
              <a:pPr>
                <a:defRPr/>
              </a:pPr>
              <a:t>‹#›</a:t>
            </a:fld>
            <a:endParaRPr lang="en-US"/>
          </a:p>
        </p:txBody>
      </p:sp>
    </p:spTree>
    <p:extLst>
      <p:ext uri="{BB962C8B-B14F-4D97-AF65-F5344CB8AC3E}">
        <p14:creationId xmlns:p14="http://schemas.microsoft.com/office/powerpoint/2010/main" val="4091203872"/>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custDataLst>
              <p:tags r:id="rId1"/>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CF47C5DF-5232-B845-A787-AC6A9F2B800A}" type="datetimeFigureOut">
              <a:rPr lang="en-US"/>
              <a:pPr>
                <a:defRPr/>
              </a:pPr>
              <a:t>5/25/15</a:t>
            </a:fld>
            <a:endParaRPr lang="en-US"/>
          </a:p>
        </p:txBody>
      </p:sp>
      <p:sp>
        <p:nvSpPr>
          <p:cNvPr id="3" name="Footer Placeholder 2"/>
          <p:cNvSpPr>
            <a:spLocks noGrp="1"/>
          </p:cNvSpPr>
          <p:nvPr>
            <p:ph type="ftr" sz="quarter" idx="11"/>
            <p:custDataLst>
              <p:tags r:id="rId2"/>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custDataLst>
              <p:tags r:id="rId3"/>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4FC93C5C-D72B-4241-9AB4-3F7911945A2B}" type="slidenum">
              <a:rPr lang="en-US"/>
              <a:pPr>
                <a:defRPr/>
              </a:pPr>
              <a:t>‹#›</a:t>
            </a:fld>
            <a:endParaRPr lang="en-US"/>
          </a:p>
        </p:txBody>
      </p:sp>
    </p:spTree>
    <p:extLst>
      <p:ext uri="{BB962C8B-B14F-4D97-AF65-F5344CB8AC3E}">
        <p14:creationId xmlns:p14="http://schemas.microsoft.com/office/powerpoint/2010/main" val="3614991075"/>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custDataLst>
              <p:tags r:id="rId1"/>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CF47C5DF-5232-B845-A787-AC6A9F2B800A}" type="datetimeFigureOut">
              <a:rPr lang="en-US"/>
              <a:pPr>
                <a:defRPr/>
              </a:pPr>
              <a:t>5/25/15</a:t>
            </a:fld>
            <a:endParaRPr lang="en-US"/>
          </a:p>
        </p:txBody>
      </p:sp>
      <p:sp>
        <p:nvSpPr>
          <p:cNvPr id="6" name="Footer Placeholder 5"/>
          <p:cNvSpPr>
            <a:spLocks noGrp="1"/>
          </p:cNvSpPr>
          <p:nvPr>
            <p:ph type="ftr" sz="quarter" idx="11"/>
            <p:custDataLst>
              <p:tags r:id="rId2"/>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custDataLst>
              <p:tags r:id="rId3"/>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3AD001F7-94B8-7241-B378-4B8605775857}" type="slidenum">
              <a:rPr lang="en-US"/>
              <a:pPr>
                <a:defRPr/>
              </a:pPr>
              <a:t>‹#›</a:t>
            </a:fld>
            <a:endParaRPr lang="en-US"/>
          </a:p>
        </p:txBody>
      </p:sp>
    </p:spTree>
    <p:extLst>
      <p:ext uri="{BB962C8B-B14F-4D97-AF65-F5344CB8AC3E}">
        <p14:creationId xmlns:p14="http://schemas.microsoft.com/office/powerpoint/2010/main" val="2532031466"/>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Drag picture to placeholder or click icon to add</a:t>
            </a:r>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custDataLst>
              <p:tags r:id="rId1"/>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CF47C5DF-5232-B845-A787-AC6A9F2B800A}" type="datetimeFigureOut">
              <a:rPr lang="en-US"/>
              <a:pPr>
                <a:defRPr/>
              </a:pPr>
              <a:t>5/25/15</a:t>
            </a:fld>
            <a:endParaRPr lang="en-US"/>
          </a:p>
        </p:txBody>
      </p:sp>
      <p:sp>
        <p:nvSpPr>
          <p:cNvPr id="6" name="Footer Placeholder 5"/>
          <p:cNvSpPr>
            <a:spLocks noGrp="1"/>
          </p:cNvSpPr>
          <p:nvPr>
            <p:ph type="ftr" sz="quarter" idx="11"/>
            <p:custDataLst>
              <p:tags r:id="rId2"/>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custDataLst>
              <p:tags r:id="rId3"/>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8281C9D7-50DA-4942-8431-17024632BF40}" type="slidenum">
              <a:rPr lang="en-US"/>
              <a:pPr>
                <a:defRPr/>
              </a:pPr>
              <a:t>‹#›</a:t>
            </a:fld>
            <a:endParaRPr lang="en-US"/>
          </a:p>
        </p:txBody>
      </p:sp>
    </p:spTree>
    <p:extLst>
      <p:ext uri="{BB962C8B-B14F-4D97-AF65-F5344CB8AC3E}">
        <p14:creationId xmlns:p14="http://schemas.microsoft.com/office/powerpoint/2010/main" val="187370687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126196353"/>
      </p:ext>
    </p:extLst>
  </p:cSld>
  <p:clrMapOvr>
    <a:masterClrMapping/>
  </p:clrMapOvr>
  <p:transition xmlns:p14="http://schemas.microsoft.com/office/powerpoint/2010/main"/>
</p:sldLayout>
</file>

<file path=ppt/slideLayouts/slideLayout4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1"/>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CF47C5DF-5232-B845-A787-AC6A9F2B800A}" type="datetimeFigureOut">
              <a:rPr lang="en-US"/>
              <a:pPr>
                <a:defRPr/>
              </a:pPr>
              <a:t>5/25/15</a:t>
            </a:fld>
            <a:endParaRPr lang="en-US"/>
          </a:p>
        </p:txBody>
      </p:sp>
      <p:sp>
        <p:nvSpPr>
          <p:cNvPr id="5" name="Footer Placeholder 4"/>
          <p:cNvSpPr>
            <a:spLocks noGrp="1"/>
          </p:cNvSpPr>
          <p:nvPr>
            <p:ph type="ftr" sz="quarter" idx="11"/>
            <p:custDataLst>
              <p:tags r:id="rId2"/>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91EC6216-1727-D542-9E65-2A48DD5C6D79}" type="slidenum">
              <a:rPr lang="en-US"/>
              <a:pPr>
                <a:defRPr/>
              </a:pPr>
              <a:t>‹#›</a:t>
            </a:fld>
            <a:endParaRPr lang="en-US"/>
          </a:p>
        </p:txBody>
      </p:sp>
    </p:spTree>
    <p:extLst>
      <p:ext uri="{BB962C8B-B14F-4D97-AF65-F5344CB8AC3E}">
        <p14:creationId xmlns:p14="http://schemas.microsoft.com/office/powerpoint/2010/main" val="737046138"/>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1"/>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CF47C5DF-5232-B845-A787-AC6A9F2B800A}" type="datetimeFigureOut">
              <a:rPr lang="en-US"/>
              <a:pPr>
                <a:defRPr/>
              </a:pPr>
              <a:t>5/25/15</a:t>
            </a:fld>
            <a:endParaRPr lang="en-US"/>
          </a:p>
        </p:txBody>
      </p:sp>
      <p:sp>
        <p:nvSpPr>
          <p:cNvPr id="5" name="Footer Placeholder 4"/>
          <p:cNvSpPr>
            <a:spLocks noGrp="1"/>
          </p:cNvSpPr>
          <p:nvPr>
            <p:ph type="ftr" sz="quarter" idx="11"/>
            <p:custDataLst>
              <p:tags r:id="rId2"/>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DC6F7451-ECB3-4E4E-9338-1251C73AEC8E}" type="slidenum">
              <a:rPr lang="en-US"/>
              <a:pPr>
                <a:defRPr/>
              </a:pPr>
              <a:t>‹#›</a:t>
            </a:fld>
            <a:endParaRPr lang="en-US"/>
          </a:p>
        </p:txBody>
      </p:sp>
    </p:spTree>
    <p:extLst>
      <p:ext uri="{BB962C8B-B14F-4D97-AF65-F5344CB8AC3E}">
        <p14:creationId xmlns:p14="http://schemas.microsoft.com/office/powerpoint/2010/main" val="1457030115"/>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Slide Number Placeholder 3"/>
          <p:cNvSpPr>
            <a:spLocks noGrp="1"/>
          </p:cNvSpPr>
          <p:nvPr>
            <p:ph type="sldNum" sz="quarter" idx="10"/>
            <p:custDataLst>
              <p:tags r:id="rId1"/>
            </p:custDataLst>
          </p:nvPr>
        </p:nvSpPr>
        <p:spPr/>
        <p:txBody>
          <a:bodyPr/>
          <a:lstStyle>
            <a:lvl1pPr>
              <a:defRPr>
                <a:cs typeface="ＭＳ Ｐゴシック" charset="0"/>
              </a:defRPr>
            </a:lvl1pPr>
          </a:lstStyle>
          <a:p>
            <a:pPr>
              <a:defRPr/>
            </a:pPr>
            <a:fld id="{80ACA4E3-6457-5748-916E-7DC2270D46FA}" type="slidenum">
              <a:rPr lang="en-US"/>
              <a:pPr>
                <a:defRPr/>
              </a:pPr>
              <a:t>‹#›</a:t>
            </a:fld>
            <a:r>
              <a:rPr lang="en-US"/>
              <a:t>   (c) Mark Gerstein, 2002, Yale, bioinfo.mbb.yale.edu</a:t>
            </a:r>
          </a:p>
        </p:txBody>
      </p:sp>
    </p:spTree>
    <p:extLst>
      <p:ext uri="{BB962C8B-B14F-4D97-AF65-F5344CB8AC3E}">
        <p14:creationId xmlns:p14="http://schemas.microsoft.com/office/powerpoint/2010/main" val="2100189458"/>
      </p:ext>
    </p:extLst>
  </p:cSld>
  <p:clrMapOvr>
    <a:masterClrMapping/>
  </p:clrMapOvr>
  <p:transition xmlns:p14="http://schemas.microsoft.com/office/powerpoint/2010/main"/>
</p:sldLayout>
</file>

<file path=ppt/slideLayouts/slideLayout4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custDataLst>
              <p:tags r:id="rId1"/>
            </p:custDataLst>
          </p:nvPr>
        </p:nvSpPr>
        <p:spPr/>
        <p:txBody>
          <a:bodyPr/>
          <a:lstStyle>
            <a:lvl1pPr>
              <a:defRPr>
                <a:cs typeface="ＭＳ Ｐゴシック" charset="0"/>
              </a:defRPr>
            </a:lvl1pPr>
          </a:lstStyle>
          <a:p>
            <a:pPr>
              <a:defRPr/>
            </a:pPr>
            <a:fld id="{7F65A7A1-592E-FE4E-B453-1FD00F851C8C}" type="slidenum">
              <a:rPr lang="en-US"/>
              <a:pPr>
                <a:defRPr/>
              </a:pPr>
              <a:t>‹#›</a:t>
            </a:fld>
            <a:r>
              <a:rPr lang="en-US"/>
              <a:t>   (c) Mark Gerstein, 2002, Yale, bioinfo.mbb.yale.edu</a:t>
            </a:r>
          </a:p>
        </p:txBody>
      </p:sp>
    </p:spTree>
    <p:extLst>
      <p:ext uri="{BB962C8B-B14F-4D97-AF65-F5344CB8AC3E}">
        <p14:creationId xmlns:p14="http://schemas.microsoft.com/office/powerpoint/2010/main" val="3404518661"/>
      </p:ext>
    </p:extLst>
  </p:cSld>
  <p:clrMapOvr>
    <a:masterClrMapping/>
  </p:clrMapOvr>
  <p:transition xmlns:p14="http://schemas.microsoft.com/office/powerpoint/2010/main"/>
</p:sldLayout>
</file>

<file path=ppt/slideLayouts/slideLayout4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Slide Number Placeholder 3"/>
          <p:cNvSpPr>
            <a:spLocks noGrp="1"/>
          </p:cNvSpPr>
          <p:nvPr>
            <p:ph type="sldNum" sz="quarter" idx="10"/>
            <p:custDataLst>
              <p:tags r:id="rId1"/>
            </p:custDataLst>
          </p:nvPr>
        </p:nvSpPr>
        <p:spPr/>
        <p:txBody>
          <a:bodyPr/>
          <a:lstStyle>
            <a:lvl1pPr>
              <a:defRPr>
                <a:cs typeface="ＭＳ Ｐゴシック" charset="0"/>
              </a:defRPr>
            </a:lvl1pPr>
          </a:lstStyle>
          <a:p>
            <a:pPr>
              <a:defRPr/>
            </a:pPr>
            <a:fld id="{28E844E9-EE2F-EF49-A245-EA2E7023A5E7}" type="slidenum">
              <a:rPr lang="en-US"/>
              <a:pPr>
                <a:defRPr/>
              </a:pPr>
              <a:t>‹#›</a:t>
            </a:fld>
            <a:r>
              <a:rPr lang="en-US"/>
              <a:t>   (c) Mark Gerstein, 2002, Yale, bioinfo.mbb.yale.edu</a:t>
            </a:r>
          </a:p>
        </p:txBody>
      </p:sp>
    </p:spTree>
    <p:extLst>
      <p:ext uri="{BB962C8B-B14F-4D97-AF65-F5344CB8AC3E}">
        <p14:creationId xmlns:p14="http://schemas.microsoft.com/office/powerpoint/2010/main" val="2930182140"/>
      </p:ext>
    </p:extLst>
  </p:cSld>
  <p:clrMapOvr>
    <a:masterClrMapping/>
  </p:clrMapOvr>
  <p:transition xmlns:p14="http://schemas.microsoft.com/office/powerpoint/2010/main"/>
</p:sldLayout>
</file>

<file path=ppt/slideLayouts/slideLayout4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custDataLst>
              <p:tags r:id="rId1"/>
            </p:custDataLst>
          </p:nvPr>
        </p:nvSpPr>
        <p:spPr/>
        <p:txBody>
          <a:bodyPr/>
          <a:lstStyle>
            <a:lvl1pPr>
              <a:defRPr>
                <a:cs typeface="ＭＳ Ｐゴシック" charset="0"/>
              </a:defRPr>
            </a:lvl1pPr>
          </a:lstStyle>
          <a:p>
            <a:pPr>
              <a:defRPr/>
            </a:pPr>
            <a:fld id="{B9A2C6A5-4250-9B4A-B01D-0805D91944CE}" type="slidenum">
              <a:rPr lang="en-US"/>
              <a:pPr>
                <a:defRPr/>
              </a:pPr>
              <a:t>‹#›</a:t>
            </a:fld>
            <a:r>
              <a:rPr lang="en-US"/>
              <a:t>   (c) Mark Gerstein, 2002, Yale, bioinfo.mbb.yale.edu</a:t>
            </a:r>
          </a:p>
        </p:txBody>
      </p:sp>
    </p:spTree>
    <p:extLst>
      <p:ext uri="{BB962C8B-B14F-4D97-AF65-F5344CB8AC3E}">
        <p14:creationId xmlns:p14="http://schemas.microsoft.com/office/powerpoint/2010/main" val="676222916"/>
      </p:ext>
    </p:extLst>
  </p:cSld>
  <p:clrMapOvr>
    <a:masterClrMapping/>
  </p:clrMapOvr>
  <p:transition xmlns:p14="http://schemas.microsoft.com/office/powerpoint/2010/main"/>
</p:sldLayout>
</file>

<file path=ppt/slideLayouts/slideLayout4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custDataLst>
              <p:tags r:id="rId1"/>
            </p:custDataLst>
          </p:nvPr>
        </p:nvSpPr>
        <p:spPr/>
        <p:txBody>
          <a:bodyPr/>
          <a:lstStyle>
            <a:lvl1pPr>
              <a:defRPr>
                <a:cs typeface="ＭＳ Ｐゴシック" charset="0"/>
              </a:defRPr>
            </a:lvl1pPr>
          </a:lstStyle>
          <a:p>
            <a:pPr>
              <a:defRPr/>
            </a:pPr>
            <a:fld id="{3C9135A6-C31D-ED4D-A792-3407126FB37E}" type="slidenum">
              <a:rPr lang="en-US"/>
              <a:pPr>
                <a:defRPr/>
              </a:pPr>
              <a:t>‹#›</a:t>
            </a:fld>
            <a:r>
              <a:rPr lang="en-US"/>
              <a:t>   (c) Mark Gerstein, 2002, Yale, bioinfo.mbb.yale.edu</a:t>
            </a:r>
          </a:p>
        </p:txBody>
      </p:sp>
    </p:spTree>
    <p:extLst>
      <p:ext uri="{BB962C8B-B14F-4D97-AF65-F5344CB8AC3E}">
        <p14:creationId xmlns:p14="http://schemas.microsoft.com/office/powerpoint/2010/main" val="76533843"/>
      </p:ext>
    </p:extLst>
  </p:cSld>
  <p:clrMapOvr>
    <a:masterClrMapping/>
  </p:clrMapOvr>
  <p:transition xmlns:p14="http://schemas.microsoft.com/office/powerpoint/2010/main"/>
</p:sldLayout>
</file>

<file path=ppt/slideLayouts/slideLayout4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custDataLst>
              <p:tags r:id="rId1"/>
            </p:custDataLst>
          </p:nvPr>
        </p:nvSpPr>
        <p:spPr/>
        <p:txBody>
          <a:bodyPr/>
          <a:lstStyle>
            <a:lvl1pPr>
              <a:defRPr>
                <a:cs typeface="ＭＳ Ｐゴシック" charset="0"/>
              </a:defRPr>
            </a:lvl1pPr>
          </a:lstStyle>
          <a:p>
            <a:pPr>
              <a:defRPr/>
            </a:pPr>
            <a:fld id="{513736C8-C3AF-A249-871B-AD54CFE5793A}" type="slidenum">
              <a:rPr lang="en-US"/>
              <a:pPr>
                <a:defRPr/>
              </a:pPr>
              <a:t>‹#›</a:t>
            </a:fld>
            <a:r>
              <a:rPr lang="en-US"/>
              <a:t>   (c) Mark Gerstein, 2002, Yale, bioinfo.mbb.yale.edu</a:t>
            </a:r>
          </a:p>
        </p:txBody>
      </p:sp>
    </p:spTree>
    <p:extLst>
      <p:ext uri="{BB962C8B-B14F-4D97-AF65-F5344CB8AC3E}">
        <p14:creationId xmlns:p14="http://schemas.microsoft.com/office/powerpoint/2010/main" val="1165892070"/>
      </p:ext>
    </p:extLst>
  </p:cSld>
  <p:clrMapOvr>
    <a:masterClrMapping/>
  </p:clrMapOvr>
  <p:transition xmlns:p14="http://schemas.microsoft.com/office/powerpoint/2010/main"/>
</p:sldLayout>
</file>

<file path=ppt/slideLayouts/slideLayout4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custDataLst>
              <p:tags r:id="rId1"/>
            </p:custDataLst>
          </p:nvPr>
        </p:nvSpPr>
        <p:spPr/>
        <p:txBody>
          <a:bodyPr/>
          <a:lstStyle>
            <a:lvl1pPr>
              <a:defRPr>
                <a:cs typeface="ＭＳ Ｐゴシック" charset="0"/>
              </a:defRPr>
            </a:lvl1pPr>
          </a:lstStyle>
          <a:p>
            <a:pPr>
              <a:defRPr/>
            </a:pPr>
            <a:fld id="{F4EB3EC9-A545-314A-A857-D6C3D9052214}" type="slidenum">
              <a:rPr lang="en-US"/>
              <a:pPr>
                <a:defRPr/>
              </a:pPr>
              <a:t>‹#›</a:t>
            </a:fld>
            <a:r>
              <a:rPr lang="en-US"/>
              <a:t>   (c) Mark Gerstein, 2002, Yale, bioinfo.mbb.yale.edu</a:t>
            </a:r>
          </a:p>
        </p:txBody>
      </p:sp>
    </p:spTree>
    <p:extLst>
      <p:ext uri="{BB962C8B-B14F-4D97-AF65-F5344CB8AC3E}">
        <p14:creationId xmlns:p14="http://schemas.microsoft.com/office/powerpoint/2010/main" val="1822954189"/>
      </p:ext>
    </p:extLst>
  </p:cSld>
  <p:clrMapOvr>
    <a:masterClrMapping/>
  </p:clrMapOvr>
  <p:transition xmlns:p14="http://schemas.microsoft.com/office/powerpoint/2010/main"/>
</p:sldLayout>
</file>

<file path=ppt/slideLayouts/slideLayout4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custDataLst>
              <p:tags r:id="rId1"/>
            </p:custDataLst>
          </p:nvPr>
        </p:nvSpPr>
        <p:spPr/>
        <p:txBody>
          <a:bodyPr/>
          <a:lstStyle>
            <a:lvl1pPr>
              <a:defRPr>
                <a:cs typeface="ＭＳ Ｐゴシック" charset="0"/>
              </a:defRPr>
            </a:lvl1pPr>
          </a:lstStyle>
          <a:p>
            <a:pPr>
              <a:defRPr/>
            </a:pPr>
            <a:fld id="{604251A5-4F85-4648-B169-E07421858120}" type="slidenum">
              <a:rPr lang="en-US"/>
              <a:pPr>
                <a:defRPr/>
              </a:pPr>
              <a:t>‹#›</a:t>
            </a:fld>
            <a:r>
              <a:rPr lang="en-US"/>
              <a:t>   (c) Mark Gerstein, 2002, Yale, bioinfo.mbb.yale.edu</a:t>
            </a:r>
          </a:p>
        </p:txBody>
      </p:sp>
    </p:spTree>
    <p:extLst>
      <p:ext uri="{BB962C8B-B14F-4D97-AF65-F5344CB8AC3E}">
        <p14:creationId xmlns:p14="http://schemas.microsoft.com/office/powerpoint/2010/main" val="3393803088"/>
      </p:ext>
    </p:extLst>
  </p:cSld>
  <p:clrMapOvr>
    <a:masterClrMapping/>
  </p:clrMapOvr>
  <p:transition xmlns:p14="http://schemas.microsoft.com/office/powerpoint/2010/main"/>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86317695"/>
      </p:ext>
    </p:extLst>
  </p:cSld>
  <p:clrMapOvr>
    <a:masterClrMapping/>
  </p:clrMapOvr>
  <p:transition xmlns:p14="http://schemas.microsoft.com/office/powerpoint/2010/main"/>
</p:sldLayout>
</file>

<file path=ppt/slideLayouts/slideLayout4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custDataLst>
              <p:tags r:id="rId1"/>
            </p:custDataLst>
          </p:nvPr>
        </p:nvSpPr>
        <p:spPr/>
        <p:txBody>
          <a:bodyPr/>
          <a:lstStyle>
            <a:lvl1pPr>
              <a:defRPr>
                <a:cs typeface="ＭＳ Ｐゴシック" charset="0"/>
              </a:defRPr>
            </a:lvl1pPr>
          </a:lstStyle>
          <a:p>
            <a:pPr>
              <a:defRPr/>
            </a:pPr>
            <a:fld id="{5B6F5BEC-2F88-6F4D-9486-4A7FE8F77B97}" type="slidenum">
              <a:rPr lang="en-US"/>
              <a:pPr>
                <a:defRPr/>
              </a:pPr>
              <a:t>‹#›</a:t>
            </a:fld>
            <a:r>
              <a:rPr lang="en-US"/>
              <a:t>   (c) Mark Gerstein, 2002, Yale, bioinfo.mbb.yale.edu</a:t>
            </a:r>
          </a:p>
        </p:txBody>
      </p:sp>
    </p:spTree>
    <p:extLst>
      <p:ext uri="{BB962C8B-B14F-4D97-AF65-F5344CB8AC3E}">
        <p14:creationId xmlns:p14="http://schemas.microsoft.com/office/powerpoint/2010/main" val="489363439"/>
      </p:ext>
    </p:extLst>
  </p:cSld>
  <p:clrMapOvr>
    <a:masterClrMapping/>
  </p:clrMapOvr>
  <p:transition xmlns:p14="http://schemas.microsoft.com/office/powerpoint/2010/main"/>
</p:sldLayout>
</file>

<file path=ppt/slideLayouts/slideLayout4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custDataLst>
              <p:tags r:id="rId1"/>
            </p:custDataLst>
          </p:nvPr>
        </p:nvSpPr>
        <p:spPr/>
        <p:txBody>
          <a:bodyPr/>
          <a:lstStyle>
            <a:lvl1pPr>
              <a:defRPr>
                <a:cs typeface="ＭＳ Ｐゴシック" charset="0"/>
              </a:defRPr>
            </a:lvl1pPr>
          </a:lstStyle>
          <a:p>
            <a:pPr>
              <a:defRPr/>
            </a:pPr>
            <a:fld id="{64F9870E-7D02-9A49-A10B-5BA9640BD4F6}" type="slidenum">
              <a:rPr lang="en-US"/>
              <a:pPr>
                <a:defRPr/>
              </a:pPr>
              <a:t>‹#›</a:t>
            </a:fld>
            <a:r>
              <a:rPr lang="en-US"/>
              <a:t>   (c) Mark Gerstein, 2002, Yale, bioinfo.mbb.yale.edu</a:t>
            </a:r>
          </a:p>
        </p:txBody>
      </p:sp>
    </p:spTree>
    <p:extLst>
      <p:ext uri="{BB962C8B-B14F-4D97-AF65-F5344CB8AC3E}">
        <p14:creationId xmlns:p14="http://schemas.microsoft.com/office/powerpoint/2010/main" val="1206912198"/>
      </p:ext>
    </p:extLst>
  </p:cSld>
  <p:clrMapOvr>
    <a:masterClrMapping/>
  </p:clrMapOvr>
  <p:transition xmlns:p14="http://schemas.microsoft.com/office/powerpoint/2010/main"/>
</p:sldLayout>
</file>

<file path=ppt/slideLayouts/slideLayout4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custDataLst>
              <p:tags r:id="rId1"/>
            </p:custDataLst>
          </p:nvPr>
        </p:nvSpPr>
        <p:spPr/>
        <p:txBody>
          <a:bodyPr/>
          <a:lstStyle>
            <a:lvl1pPr>
              <a:defRPr>
                <a:cs typeface="ＭＳ Ｐゴシック" charset="0"/>
              </a:defRPr>
            </a:lvl1pPr>
          </a:lstStyle>
          <a:p>
            <a:pPr>
              <a:defRPr/>
            </a:pPr>
            <a:fld id="{AAAFF8DF-F105-6043-A8BC-43F53DEA8BA8}" type="slidenum">
              <a:rPr lang="en-US"/>
              <a:pPr>
                <a:defRPr/>
              </a:pPr>
              <a:t>‹#›</a:t>
            </a:fld>
            <a:r>
              <a:rPr lang="en-US"/>
              <a:t>   (c) Mark Gerstein, 2002, Yale, bioinfo.mbb.yale.edu</a:t>
            </a:r>
          </a:p>
        </p:txBody>
      </p:sp>
    </p:spTree>
    <p:extLst>
      <p:ext uri="{BB962C8B-B14F-4D97-AF65-F5344CB8AC3E}">
        <p14:creationId xmlns:p14="http://schemas.microsoft.com/office/powerpoint/2010/main" val="3579869704"/>
      </p:ext>
    </p:extLst>
  </p:cSld>
  <p:clrMapOvr>
    <a:masterClrMapping/>
  </p:clrMapOvr>
  <p:transition xmlns:p14="http://schemas.microsoft.com/office/powerpoint/2010/main"/>
</p:sldLayout>
</file>

<file path=ppt/slideLayouts/slideLayout42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1981200"/>
            <a:ext cx="7772400" cy="4638675"/>
          </a:xfrm>
        </p:spPr>
        <p:txBody>
          <a:bodyPr/>
          <a:lstStyle/>
          <a:p>
            <a:pPr lvl="0"/>
            <a:r>
              <a:rPr lang="en-US" noProof="0" smtClean="0"/>
              <a:t>Click icon to add table</a:t>
            </a:r>
          </a:p>
        </p:txBody>
      </p:sp>
      <p:sp>
        <p:nvSpPr>
          <p:cNvPr id="4" name="Slide Number Placeholder 3"/>
          <p:cNvSpPr>
            <a:spLocks noGrp="1"/>
          </p:cNvSpPr>
          <p:nvPr>
            <p:ph type="sldNum" sz="quarter" idx="10"/>
            <p:custDataLst>
              <p:tags r:id="rId1"/>
            </p:custDataLst>
          </p:nvPr>
        </p:nvSpPr>
        <p:spPr/>
        <p:txBody>
          <a:bodyPr/>
          <a:lstStyle>
            <a:lvl1pPr>
              <a:defRPr>
                <a:cs typeface="ＭＳ Ｐゴシック" charset="0"/>
              </a:defRPr>
            </a:lvl1pPr>
          </a:lstStyle>
          <a:p>
            <a:pPr>
              <a:defRPr/>
            </a:pPr>
            <a:fld id="{D9F900B3-3B40-CA44-B086-CAA3F16396AF}" type="slidenum">
              <a:rPr lang="en-US"/>
              <a:pPr>
                <a:defRPr/>
              </a:pPr>
              <a:t>‹#›</a:t>
            </a:fld>
            <a:r>
              <a:rPr lang="en-US"/>
              <a:t>   (c) Mark Gerstein, 2002, Yale, bioinfo.mbb.yale.edu</a:t>
            </a:r>
          </a:p>
        </p:txBody>
      </p:sp>
    </p:spTree>
    <p:extLst>
      <p:ext uri="{BB962C8B-B14F-4D97-AF65-F5344CB8AC3E}">
        <p14:creationId xmlns:p14="http://schemas.microsoft.com/office/powerpoint/2010/main" val="531531628"/>
      </p:ext>
    </p:extLst>
  </p:cSld>
  <p:clrMapOvr>
    <a:masterClrMapping/>
  </p:clrMapOvr>
  <p:transition xmlns:p14="http://schemas.microsoft.com/office/powerpoint/2010/main"/>
</p:sldLayout>
</file>

<file path=ppt/slideLayouts/slideLayout42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22431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22431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376738"/>
            <a:ext cx="3810000" cy="22431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376738"/>
            <a:ext cx="3810000" cy="22431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custDataLst>
              <p:tags r:id="rId1"/>
            </p:custDataLst>
          </p:nvPr>
        </p:nvSpPr>
        <p:spPr/>
        <p:txBody>
          <a:bodyPr/>
          <a:lstStyle>
            <a:lvl1pPr>
              <a:defRPr>
                <a:cs typeface="ＭＳ Ｐゴシック" charset="0"/>
              </a:defRPr>
            </a:lvl1pPr>
          </a:lstStyle>
          <a:p>
            <a:pPr>
              <a:defRPr/>
            </a:pPr>
            <a:fld id="{22D4680D-9E63-F54E-81A2-E4BB8E003795}" type="slidenum">
              <a:rPr lang="en-US"/>
              <a:pPr>
                <a:defRPr/>
              </a:pPr>
              <a:t>‹#›</a:t>
            </a:fld>
            <a:r>
              <a:rPr lang="en-US"/>
              <a:t>   (c) Mark Gerstein, 2002, Yale, bioinfo.mbb.yale.edu</a:t>
            </a:r>
          </a:p>
        </p:txBody>
      </p:sp>
    </p:spTree>
    <p:extLst>
      <p:ext uri="{BB962C8B-B14F-4D97-AF65-F5344CB8AC3E}">
        <p14:creationId xmlns:p14="http://schemas.microsoft.com/office/powerpoint/2010/main" val="633607700"/>
      </p:ext>
    </p:extLst>
  </p:cSld>
  <p:clrMapOvr>
    <a:masterClrMapping/>
  </p:clrMapOvr>
  <p:transition xmlns:p14="http://schemas.microsoft.com/office/powerpoint/2010/main"/>
</p:sldLayout>
</file>

<file path=ppt/slideLayouts/slideLayout425.xml><?xml version="1.0" encoding="utf-8"?>
<p:sldLayout xmlns:a="http://schemas.openxmlformats.org/drawingml/2006/main" xmlns:r="http://schemas.openxmlformats.org/officeDocument/2006/relationships" xmlns:p="http://schemas.openxmlformats.org/presentationml/2006/main"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hart Placeholder 3"/>
          <p:cNvSpPr>
            <a:spLocks noGrp="1"/>
          </p:cNvSpPr>
          <p:nvPr>
            <p:ph type="chart" sz="half" idx="2"/>
          </p:nvPr>
        </p:nvSpPr>
        <p:spPr>
          <a:xfrm>
            <a:off x="4648200" y="1981200"/>
            <a:ext cx="3810000" cy="4638675"/>
          </a:xfrm>
        </p:spPr>
        <p:txBody>
          <a:bodyPr/>
          <a:lstStyle/>
          <a:p>
            <a:pPr lvl="0"/>
            <a:r>
              <a:rPr lang="en-US" noProof="0" smtClean="0"/>
              <a:t>Click icon to add chart</a:t>
            </a:r>
          </a:p>
        </p:txBody>
      </p:sp>
      <p:sp>
        <p:nvSpPr>
          <p:cNvPr id="5" name="Slide Number Placeholder 4"/>
          <p:cNvSpPr>
            <a:spLocks noGrp="1"/>
          </p:cNvSpPr>
          <p:nvPr>
            <p:ph type="sldNum" sz="quarter" idx="10"/>
            <p:custDataLst>
              <p:tags r:id="rId1"/>
            </p:custDataLst>
          </p:nvPr>
        </p:nvSpPr>
        <p:spPr/>
        <p:txBody>
          <a:bodyPr/>
          <a:lstStyle>
            <a:lvl1pPr>
              <a:defRPr>
                <a:cs typeface="ＭＳ Ｐゴシック" charset="0"/>
              </a:defRPr>
            </a:lvl1pPr>
          </a:lstStyle>
          <a:p>
            <a:pPr>
              <a:defRPr/>
            </a:pPr>
            <a:fld id="{0D5295B2-0D0A-9942-A9B3-BF4C1D9FC950}" type="slidenum">
              <a:rPr lang="en-US"/>
              <a:pPr>
                <a:defRPr/>
              </a:pPr>
              <a:t>‹#›</a:t>
            </a:fld>
            <a:r>
              <a:rPr lang="en-US"/>
              <a:t>   (c) Mark Gerstein, 2002, Yale, bioinfo.mbb.yale.edu</a:t>
            </a:r>
          </a:p>
        </p:txBody>
      </p:sp>
    </p:spTree>
    <p:extLst>
      <p:ext uri="{BB962C8B-B14F-4D97-AF65-F5344CB8AC3E}">
        <p14:creationId xmlns:p14="http://schemas.microsoft.com/office/powerpoint/2010/main" val="658160337"/>
      </p:ext>
    </p:extLst>
  </p:cSld>
  <p:clrMapOvr>
    <a:masterClrMapping/>
  </p:clrMapOvr>
  <p:transition xmlns:p14="http://schemas.microsoft.com/office/powerpoint/2010/main"/>
</p:sldLayout>
</file>

<file path=ppt/slideLayouts/slideLayout4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custDataLst>
              <p:tags r:id="rId1"/>
            </p:custDataLst>
          </p:nvPr>
        </p:nvSpPr>
        <p:spPr/>
        <p:txBody>
          <a:bodyPr/>
          <a:lstStyle>
            <a:lvl1pPr defTabSz="914400">
              <a:defRPr b="1"/>
            </a:lvl1pPr>
          </a:lstStyle>
          <a:p>
            <a:pPr>
              <a:defRPr/>
            </a:pPr>
            <a:fld id="{698ADB06-2F24-1944-95FE-BC7CC26569E5}" type="datetimeFigureOut">
              <a:rPr lang="en-US"/>
              <a:pPr>
                <a:defRPr/>
              </a:pPr>
              <a:t>5/25/15</a:t>
            </a:fld>
            <a:endParaRPr lang="en-US"/>
          </a:p>
        </p:txBody>
      </p:sp>
      <p:sp>
        <p:nvSpPr>
          <p:cNvPr id="5" name="Footer Placeholder 4"/>
          <p:cNvSpPr>
            <a:spLocks noGrp="1"/>
          </p:cNvSpPr>
          <p:nvPr>
            <p:ph type="ftr" sz="quarter" idx="11"/>
            <p:custDataLst>
              <p:tags r:id="rId2"/>
            </p:custDataLst>
          </p:nvPr>
        </p:nvSpPr>
        <p:spPr/>
        <p:txBody>
          <a:bodyPr/>
          <a:lstStyle>
            <a:lvl1pPr defTabSz="914400">
              <a:defRPr b="1"/>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defTabSz="914400">
              <a:defRPr b="1"/>
            </a:lvl1pPr>
          </a:lstStyle>
          <a:p>
            <a:pPr>
              <a:defRPr/>
            </a:pPr>
            <a:fld id="{1AF703CF-D18C-4B4B-9B6F-1A0F1C1101F0}" type="slidenum">
              <a:rPr lang="en-US"/>
              <a:pPr>
                <a:defRPr/>
              </a:pPr>
              <a:t>‹#›</a:t>
            </a:fld>
            <a:endParaRPr lang="en-US"/>
          </a:p>
        </p:txBody>
      </p:sp>
    </p:spTree>
    <p:extLst>
      <p:ext uri="{BB962C8B-B14F-4D97-AF65-F5344CB8AC3E}">
        <p14:creationId xmlns:p14="http://schemas.microsoft.com/office/powerpoint/2010/main" val="2784844600"/>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1"/>
            </p:custDataLst>
          </p:nvPr>
        </p:nvSpPr>
        <p:spPr/>
        <p:txBody>
          <a:bodyPr/>
          <a:lstStyle>
            <a:lvl1pPr defTabSz="914400">
              <a:defRPr b="1"/>
            </a:lvl1pPr>
          </a:lstStyle>
          <a:p>
            <a:pPr>
              <a:defRPr/>
            </a:pPr>
            <a:fld id="{FB2D63FE-5809-BF4B-A217-B24888F2BD41}" type="datetimeFigureOut">
              <a:rPr lang="en-US"/>
              <a:pPr>
                <a:defRPr/>
              </a:pPr>
              <a:t>5/25/15</a:t>
            </a:fld>
            <a:endParaRPr lang="en-US"/>
          </a:p>
        </p:txBody>
      </p:sp>
      <p:sp>
        <p:nvSpPr>
          <p:cNvPr id="5" name="Footer Placeholder 4"/>
          <p:cNvSpPr>
            <a:spLocks noGrp="1"/>
          </p:cNvSpPr>
          <p:nvPr>
            <p:ph type="ftr" sz="quarter" idx="11"/>
            <p:custDataLst>
              <p:tags r:id="rId2"/>
            </p:custDataLst>
          </p:nvPr>
        </p:nvSpPr>
        <p:spPr/>
        <p:txBody>
          <a:bodyPr/>
          <a:lstStyle>
            <a:lvl1pPr defTabSz="914400">
              <a:defRPr b="1"/>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defTabSz="914400">
              <a:defRPr b="1"/>
            </a:lvl1pPr>
          </a:lstStyle>
          <a:p>
            <a:pPr>
              <a:defRPr/>
            </a:pPr>
            <a:fld id="{8FFB374B-73F9-1B4C-A728-356DD44CC89F}" type="slidenum">
              <a:rPr lang="en-US"/>
              <a:pPr>
                <a:defRPr/>
              </a:pPr>
              <a:t>‹#›</a:t>
            </a:fld>
            <a:endParaRPr lang="en-US"/>
          </a:p>
        </p:txBody>
      </p:sp>
    </p:spTree>
    <p:extLst>
      <p:ext uri="{BB962C8B-B14F-4D97-AF65-F5344CB8AC3E}">
        <p14:creationId xmlns:p14="http://schemas.microsoft.com/office/powerpoint/2010/main" val="1355592519"/>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custDataLst>
              <p:tags r:id="rId1"/>
            </p:custDataLst>
          </p:nvPr>
        </p:nvSpPr>
        <p:spPr/>
        <p:txBody>
          <a:bodyPr/>
          <a:lstStyle>
            <a:lvl1pPr defTabSz="914400">
              <a:defRPr b="1"/>
            </a:lvl1pPr>
          </a:lstStyle>
          <a:p>
            <a:pPr>
              <a:defRPr/>
            </a:pPr>
            <a:fld id="{246C117C-DEC6-D546-8FD5-3B3FB2E66135}" type="datetimeFigureOut">
              <a:rPr lang="en-US"/>
              <a:pPr>
                <a:defRPr/>
              </a:pPr>
              <a:t>5/25/15</a:t>
            </a:fld>
            <a:endParaRPr lang="en-US"/>
          </a:p>
        </p:txBody>
      </p:sp>
      <p:sp>
        <p:nvSpPr>
          <p:cNvPr id="5" name="Footer Placeholder 4"/>
          <p:cNvSpPr>
            <a:spLocks noGrp="1"/>
          </p:cNvSpPr>
          <p:nvPr>
            <p:ph type="ftr" sz="quarter" idx="11"/>
            <p:custDataLst>
              <p:tags r:id="rId2"/>
            </p:custDataLst>
          </p:nvPr>
        </p:nvSpPr>
        <p:spPr/>
        <p:txBody>
          <a:bodyPr/>
          <a:lstStyle>
            <a:lvl1pPr defTabSz="914400">
              <a:defRPr b="1"/>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defTabSz="914400">
              <a:defRPr b="1"/>
            </a:lvl1pPr>
          </a:lstStyle>
          <a:p>
            <a:pPr>
              <a:defRPr/>
            </a:pPr>
            <a:fld id="{67081D04-764C-F54B-AD00-BF1FC43FDE23}" type="slidenum">
              <a:rPr lang="en-US"/>
              <a:pPr>
                <a:defRPr/>
              </a:pPr>
              <a:t>‹#›</a:t>
            </a:fld>
            <a:endParaRPr lang="en-US"/>
          </a:p>
        </p:txBody>
      </p:sp>
    </p:spTree>
    <p:extLst>
      <p:ext uri="{BB962C8B-B14F-4D97-AF65-F5344CB8AC3E}">
        <p14:creationId xmlns:p14="http://schemas.microsoft.com/office/powerpoint/2010/main" val="1873893755"/>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custDataLst>
              <p:tags r:id="rId1"/>
            </p:custDataLst>
          </p:nvPr>
        </p:nvSpPr>
        <p:spPr/>
        <p:txBody>
          <a:bodyPr/>
          <a:lstStyle>
            <a:lvl1pPr defTabSz="914400">
              <a:defRPr b="1"/>
            </a:lvl1pPr>
          </a:lstStyle>
          <a:p>
            <a:pPr>
              <a:defRPr/>
            </a:pPr>
            <a:fld id="{FA5BD970-7762-5D41-A0A9-D63012DA9283}" type="datetimeFigureOut">
              <a:rPr lang="en-US"/>
              <a:pPr>
                <a:defRPr/>
              </a:pPr>
              <a:t>5/25/15</a:t>
            </a:fld>
            <a:endParaRPr lang="en-US"/>
          </a:p>
        </p:txBody>
      </p:sp>
      <p:sp>
        <p:nvSpPr>
          <p:cNvPr id="6" name="Footer Placeholder 4"/>
          <p:cNvSpPr>
            <a:spLocks noGrp="1"/>
          </p:cNvSpPr>
          <p:nvPr>
            <p:ph type="ftr" sz="quarter" idx="11"/>
            <p:custDataLst>
              <p:tags r:id="rId2"/>
            </p:custDataLst>
          </p:nvPr>
        </p:nvSpPr>
        <p:spPr/>
        <p:txBody>
          <a:bodyPr/>
          <a:lstStyle>
            <a:lvl1pPr defTabSz="914400">
              <a:defRPr b="1"/>
            </a:lvl1pPr>
          </a:lstStyle>
          <a:p>
            <a:pPr>
              <a:defRPr/>
            </a:pPr>
            <a:endParaRPr lang="en-US"/>
          </a:p>
        </p:txBody>
      </p:sp>
      <p:sp>
        <p:nvSpPr>
          <p:cNvPr id="7" name="Slide Number Placeholder 5"/>
          <p:cNvSpPr>
            <a:spLocks noGrp="1"/>
          </p:cNvSpPr>
          <p:nvPr>
            <p:ph type="sldNum" sz="quarter" idx="12"/>
            <p:custDataLst>
              <p:tags r:id="rId3"/>
            </p:custDataLst>
          </p:nvPr>
        </p:nvSpPr>
        <p:spPr/>
        <p:txBody>
          <a:bodyPr/>
          <a:lstStyle>
            <a:lvl1pPr defTabSz="914400">
              <a:defRPr b="1"/>
            </a:lvl1pPr>
          </a:lstStyle>
          <a:p>
            <a:pPr>
              <a:defRPr/>
            </a:pPr>
            <a:fld id="{F968B7BD-D1C8-1142-8F0D-080115DB5684}" type="slidenum">
              <a:rPr lang="en-US"/>
              <a:pPr>
                <a:defRPr/>
              </a:pPr>
              <a:t>‹#›</a:t>
            </a:fld>
            <a:endParaRPr lang="en-US"/>
          </a:p>
        </p:txBody>
      </p:sp>
    </p:spTree>
    <p:extLst>
      <p:ext uri="{BB962C8B-B14F-4D97-AF65-F5344CB8AC3E}">
        <p14:creationId xmlns:p14="http://schemas.microsoft.com/office/powerpoint/2010/main" val="358797630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362182856"/>
      </p:ext>
    </p:extLst>
  </p:cSld>
  <p:clrMapOvr>
    <a:masterClrMapping/>
  </p:clrMapOvr>
  <p:transition xmlns:p14="http://schemas.microsoft.com/office/powerpoint/2010/main"/>
</p:sldLayout>
</file>

<file path=ppt/slideLayouts/slideLayout4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custDataLst>
              <p:tags r:id="rId1"/>
            </p:custDataLst>
          </p:nvPr>
        </p:nvSpPr>
        <p:spPr/>
        <p:txBody>
          <a:bodyPr/>
          <a:lstStyle>
            <a:lvl1pPr defTabSz="914400">
              <a:defRPr b="1"/>
            </a:lvl1pPr>
          </a:lstStyle>
          <a:p>
            <a:pPr>
              <a:defRPr/>
            </a:pPr>
            <a:fld id="{289DF90E-A866-DB47-9953-0F2740AD048C}" type="datetimeFigureOut">
              <a:rPr lang="en-US"/>
              <a:pPr>
                <a:defRPr/>
              </a:pPr>
              <a:t>5/25/15</a:t>
            </a:fld>
            <a:endParaRPr lang="en-US"/>
          </a:p>
        </p:txBody>
      </p:sp>
      <p:sp>
        <p:nvSpPr>
          <p:cNvPr id="8" name="Footer Placeholder 4"/>
          <p:cNvSpPr>
            <a:spLocks noGrp="1"/>
          </p:cNvSpPr>
          <p:nvPr>
            <p:ph type="ftr" sz="quarter" idx="11"/>
            <p:custDataLst>
              <p:tags r:id="rId2"/>
            </p:custDataLst>
          </p:nvPr>
        </p:nvSpPr>
        <p:spPr/>
        <p:txBody>
          <a:bodyPr/>
          <a:lstStyle>
            <a:lvl1pPr defTabSz="914400">
              <a:defRPr b="1"/>
            </a:lvl1pPr>
          </a:lstStyle>
          <a:p>
            <a:pPr>
              <a:defRPr/>
            </a:pPr>
            <a:endParaRPr lang="en-US"/>
          </a:p>
        </p:txBody>
      </p:sp>
      <p:sp>
        <p:nvSpPr>
          <p:cNvPr id="9" name="Slide Number Placeholder 5"/>
          <p:cNvSpPr>
            <a:spLocks noGrp="1"/>
          </p:cNvSpPr>
          <p:nvPr>
            <p:ph type="sldNum" sz="quarter" idx="12"/>
            <p:custDataLst>
              <p:tags r:id="rId3"/>
            </p:custDataLst>
          </p:nvPr>
        </p:nvSpPr>
        <p:spPr/>
        <p:txBody>
          <a:bodyPr/>
          <a:lstStyle>
            <a:lvl1pPr defTabSz="914400">
              <a:defRPr b="1"/>
            </a:lvl1pPr>
          </a:lstStyle>
          <a:p>
            <a:pPr>
              <a:defRPr/>
            </a:pPr>
            <a:fld id="{A658BE9E-34E3-3948-8D4F-F5D475715B15}" type="slidenum">
              <a:rPr lang="en-US"/>
              <a:pPr>
                <a:defRPr/>
              </a:pPr>
              <a:t>‹#›</a:t>
            </a:fld>
            <a:endParaRPr lang="en-US"/>
          </a:p>
        </p:txBody>
      </p:sp>
    </p:spTree>
    <p:extLst>
      <p:ext uri="{BB962C8B-B14F-4D97-AF65-F5344CB8AC3E}">
        <p14:creationId xmlns:p14="http://schemas.microsoft.com/office/powerpoint/2010/main" val="2392158832"/>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custDataLst>
              <p:tags r:id="rId1"/>
            </p:custDataLst>
          </p:nvPr>
        </p:nvSpPr>
        <p:spPr/>
        <p:txBody>
          <a:bodyPr/>
          <a:lstStyle>
            <a:lvl1pPr defTabSz="914400">
              <a:defRPr b="1"/>
            </a:lvl1pPr>
          </a:lstStyle>
          <a:p>
            <a:pPr>
              <a:defRPr/>
            </a:pPr>
            <a:fld id="{D5814AB7-F95E-804D-AE38-921E1A5E7587}" type="datetimeFigureOut">
              <a:rPr lang="en-US"/>
              <a:pPr>
                <a:defRPr/>
              </a:pPr>
              <a:t>5/25/15</a:t>
            </a:fld>
            <a:endParaRPr lang="en-US"/>
          </a:p>
        </p:txBody>
      </p:sp>
      <p:sp>
        <p:nvSpPr>
          <p:cNvPr id="4" name="Footer Placeholder 4"/>
          <p:cNvSpPr>
            <a:spLocks noGrp="1"/>
          </p:cNvSpPr>
          <p:nvPr>
            <p:ph type="ftr" sz="quarter" idx="11"/>
            <p:custDataLst>
              <p:tags r:id="rId2"/>
            </p:custDataLst>
          </p:nvPr>
        </p:nvSpPr>
        <p:spPr/>
        <p:txBody>
          <a:bodyPr/>
          <a:lstStyle>
            <a:lvl1pPr defTabSz="914400">
              <a:defRPr b="1"/>
            </a:lvl1pPr>
          </a:lstStyle>
          <a:p>
            <a:pPr>
              <a:defRPr/>
            </a:pPr>
            <a:endParaRPr lang="en-US"/>
          </a:p>
        </p:txBody>
      </p:sp>
      <p:sp>
        <p:nvSpPr>
          <p:cNvPr id="5" name="Slide Number Placeholder 5"/>
          <p:cNvSpPr>
            <a:spLocks noGrp="1"/>
          </p:cNvSpPr>
          <p:nvPr>
            <p:ph type="sldNum" sz="quarter" idx="12"/>
            <p:custDataLst>
              <p:tags r:id="rId3"/>
            </p:custDataLst>
          </p:nvPr>
        </p:nvSpPr>
        <p:spPr/>
        <p:txBody>
          <a:bodyPr/>
          <a:lstStyle>
            <a:lvl1pPr defTabSz="914400">
              <a:defRPr b="1"/>
            </a:lvl1pPr>
          </a:lstStyle>
          <a:p>
            <a:pPr>
              <a:defRPr/>
            </a:pPr>
            <a:fld id="{27D4FB95-3AD4-E049-A1CD-3283BD675155}" type="slidenum">
              <a:rPr lang="en-US"/>
              <a:pPr>
                <a:defRPr/>
              </a:pPr>
              <a:t>‹#›</a:t>
            </a:fld>
            <a:endParaRPr lang="en-US"/>
          </a:p>
        </p:txBody>
      </p:sp>
    </p:spTree>
    <p:extLst>
      <p:ext uri="{BB962C8B-B14F-4D97-AF65-F5344CB8AC3E}">
        <p14:creationId xmlns:p14="http://schemas.microsoft.com/office/powerpoint/2010/main" val="3544421668"/>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custDataLst>
              <p:tags r:id="rId1"/>
            </p:custDataLst>
          </p:nvPr>
        </p:nvSpPr>
        <p:spPr/>
        <p:txBody>
          <a:bodyPr/>
          <a:lstStyle>
            <a:lvl1pPr defTabSz="914400">
              <a:defRPr b="1"/>
            </a:lvl1pPr>
          </a:lstStyle>
          <a:p>
            <a:pPr>
              <a:defRPr/>
            </a:pPr>
            <a:fld id="{9C29E5B6-4158-EF4A-964E-97C0621F8ED4}" type="datetimeFigureOut">
              <a:rPr lang="en-US"/>
              <a:pPr>
                <a:defRPr/>
              </a:pPr>
              <a:t>5/25/15</a:t>
            </a:fld>
            <a:endParaRPr lang="en-US"/>
          </a:p>
        </p:txBody>
      </p:sp>
      <p:sp>
        <p:nvSpPr>
          <p:cNvPr id="3" name="Footer Placeholder 4"/>
          <p:cNvSpPr>
            <a:spLocks noGrp="1"/>
          </p:cNvSpPr>
          <p:nvPr>
            <p:ph type="ftr" sz="quarter" idx="11"/>
            <p:custDataLst>
              <p:tags r:id="rId2"/>
            </p:custDataLst>
          </p:nvPr>
        </p:nvSpPr>
        <p:spPr/>
        <p:txBody>
          <a:bodyPr/>
          <a:lstStyle>
            <a:lvl1pPr defTabSz="914400">
              <a:defRPr b="1"/>
            </a:lvl1pPr>
          </a:lstStyle>
          <a:p>
            <a:pPr>
              <a:defRPr/>
            </a:pPr>
            <a:endParaRPr lang="en-US"/>
          </a:p>
        </p:txBody>
      </p:sp>
      <p:sp>
        <p:nvSpPr>
          <p:cNvPr id="4" name="Slide Number Placeholder 5"/>
          <p:cNvSpPr>
            <a:spLocks noGrp="1"/>
          </p:cNvSpPr>
          <p:nvPr>
            <p:ph type="sldNum" sz="quarter" idx="12"/>
            <p:custDataLst>
              <p:tags r:id="rId3"/>
            </p:custDataLst>
          </p:nvPr>
        </p:nvSpPr>
        <p:spPr/>
        <p:txBody>
          <a:bodyPr/>
          <a:lstStyle>
            <a:lvl1pPr defTabSz="914400">
              <a:defRPr b="1"/>
            </a:lvl1pPr>
          </a:lstStyle>
          <a:p>
            <a:pPr>
              <a:defRPr/>
            </a:pPr>
            <a:fld id="{F2816A81-4A0E-484A-A3A0-F4498212534B}" type="slidenum">
              <a:rPr lang="en-US"/>
              <a:pPr>
                <a:defRPr/>
              </a:pPr>
              <a:t>‹#›</a:t>
            </a:fld>
            <a:endParaRPr lang="en-US"/>
          </a:p>
        </p:txBody>
      </p:sp>
    </p:spTree>
    <p:extLst>
      <p:ext uri="{BB962C8B-B14F-4D97-AF65-F5344CB8AC3E}">
        <p14:creationId xmlns:p14="http://schemas.microsoft.com/office/powerpoint/2010/main" val="1785046937"/>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custDataLst>
              <p:tags r:id="rId1"/>
            </p:custDataLst>
          </p:nvPr>
        </p:nvSpPr>
        <p:spPr/>
        <p:txBody>
          <a:bodyPr/>
          <a:lstStyle>
            <a:lvl1pPr defTabSz="914400">
              <a:defRPr b="1"/>
            </a:lvl1pPr>
          </a:lstStyle>
          <a:p>
            <a:pPr>
              <a:defRPr/>
            </a:pPr>
            <a:fld id="{857A736B-D3C4-E94B-881D-F28FBCB778ED}" type="datetimeFigureOut">
              <a:rPr lang="en-US"/>
              <a:pPr>
                <a:defRPr/>
              </a:pPr>
              <a:t>5/25/15</a:t>
            </a:fld>
            <a:endParaRPr lang="en-US"/>
          </a:p>
        </p:txBody>
      </p:sp>
      <p:sp>
        <p:nvSpPr>
          <p:cNvPr id="6" name="Footer Placeholder 4"/>
          <p:cNvSpPr>
            <a:spLocks noGrp="1"/>
          </p:cNvSpPr>
          <p:nvPr>
            <p:ph type="ftr" sz="quarter" idx="11"/>
            <p:custDataLst>
              <p:tags r:id="rId2"/>
            </p:custDataLst>
          </p:nvPr>
        </p:nvSpPr>
        <p:spPr/>
        <p:txBody>
          <a:bodyPr/>
          <a:lstStyle>
            <a:lvl1pPr defTabSz="914400">
              <a:defRPr b="1"/>
            </a:lvl1pPr>
          </a:lstStyle>
          <a:p>
            <a:pPr>
              <a:defRPr/>
            </a:pPr>
            <a:endParaRPr lang="en-US"/>
          </a:p>
        </p:txBody>
      </p:sp>
      <p:sp>
        <p:nvSpPr>
          <p:cNvPr id="7" name="Slide Number Placeholder 5"/>
          <p:cNvSpPr>
            <a:spLocks noGrp="1"/>
          </p:cNvSpPr>
          <p:nvPr>
            <p:ph type="sldNum" sz="quarter" idx="12"/>
            <p:custDataLst>
              <p:tags r:id="rId3"/>
            </p:custDataLst>
          </p:nvPr>
        </p:nvSpPr>
        <p:spPr/>
        <p:txBody>
          <a:bodyPr/>
          <a:lstStyle>
            <a:lvl1pPr defTabSz="914400">
              <a:defRPr b="1"/>
            </a:lvl1pPr>
          </a:lstStyle>
          <a:p>
            <a:pPr>
              <a:defRPr/>
            </a:pPr>
            <a:fld id="{9A5AEE9C-A2FA-8040-B834-DE7ED5547F41}" type="slidenum">
              <a:rPr lang="en-US"/>
              <a:pPr>
                <a:defRPr/>
              </a:pPr>
              <a:t>‹#›</a:t>
            </a:fld>
            <a:endParaRPr lang="en-US"/>
          </a:p>
        </p:txBody>
      </p:sp>
    </p:spTree>
    <p:extLst>
      <p:ext uri="{BB962C8B-B14F-4D97-AF65-F5344CB8AC3E}">
        <p14:creationId xmlns:p14="http://schemas.microsoft.com/office/powerpoint/2010/main" val="2431774703"/>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custDataLst>
              <p:tags r:id="rId1"/>
            </p:custDataLst>
          </p:nvPr>
        </p:nvSpPr>
        <p:spPr/>
        <p:txBody>
          <a:bodyPr/>
          <a:lstStyle>
            <a:lvl1pPr defTabSz="914400">
              <a:defRPr b="1"/>
            </a:lvl1pPr>
          </a:lstStyle>
          <a:p>
            <a:pPr>
              <a:defRPr/>
            </a:pPr>
            <a:fld id="{94E11824-07D4-CB43-8FB2-106F5A3510DA}" type="datetimeFigureOut">
              <a:rPr lang="en-US"/>
              <a:pPr>
                <a:defRPr/>
              </a:pPr>
              <a:t>5/25/15</a:t>
            </a:fld>
            <a:endParaRPr lang="en-US"/>
          </a:p>
        </p:txBody>
      </p:sp>
      <p:sp>
        <p:nvSpPr>
          <p:cNvPr id="6" name="Footer Placeholder 4"/>
          <p:cNvSpPr>
            <a:spLocks noGrp="1"/>
          </p:cNvSpPr>
          <p:nvPr>
            <p:ph type="ftr" sz="quarter" idx="11"/>
            <p:custDataLst>
              <p:tags r:id="rId2"/>
            </p:custDataLst>
          </p:nvPr>
        </p:nvSpPr>
        <p:spPr/>
        <p:txBody>
          <a:bodyPr/>
          <a:lstStyle>
            <a:lvl1pPr defTabSz="914400">
              <a:defRPr b="1"/>
            </a:lvl1pPr>
          </a:lstStyle>
          <a:p>
            <a:pPr>
              <a:defRPr/>
            </a:pPr>
            <a:endParaRPr lang="en-US"/>
          </a:p>
        </p:txBody>
      </p:sp>
      <p:sp>
        <p:nvSpPr>
          <p:cNvPr id="7" name="Slide Number Placeholder 5"/>
          <p:cNvSpPr>
            <a:spLocks noGrp="1"/>
          </p:cNvSpPr>
          <p:nvPr>
            <p:ph type="sldNum" sz="quarter" idx="12"/>
            <p:custDataLst>
              <p:tags r:id="rId3"/>
            </p:custDataLst>
          </p:nvPr>
        </p:nvSpPr>
        <p:spPr/>
        <p:txBody>
          <a:bodyPr/>
          <a:lstStyle>
            <a:lvl1pPr defTabSz="914400">
              <a:defRPr b="1"/>
            </a:lvl1pPr>
          </a:lstStyle>
          <a:p>
            <a:pPr>
              <a:defRPr/>
            </a:pPr>
            <a:fld id="{C09A9F7E-AF08-BA49-B9EA-221A3DE32F28}" type="slidenum">
              <a:rPr lang="en-US"/>
              <a:pPr>
                <a:defRPr/>
              </a:pPr>
              <a:t>‹#›</a:t>
            </a:fld>
            <a:endParaRPr lang="en-US"/>
          </a:p>
        </p:txBody>
      </p:sp>
    </p:spTree>
    <p:extLst>
      <p:ext uri="{BB962C8B-B14F-4D97-AF65-F5344CB8AC3E}">
        <p14:creationId xmlns:p14="http://schemas.microsoft.com/office/powerpoint/2010/main" val="1933848369"/>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1"/>
            </p:custDataLst>
          </p:nvPr>
        </p:nvSpPr>
        <p:spPr/>
        <p:txBody>
          <a:bodyPr/>
          <a:lstStyle>
            <a:lvl1pPr defTabSz="914400">
              <a:defRPr b="1"/>
            </a:lvl1pPr>
          </a:lstStyle>
          <a:p>
            <a:pPr>
              <a:defRPr/>
            </a:pPr>
            <a:fld id="{B863D5F3-6018-564B-9E89-A7C0F1EDAB0C}" type="datetimeFigureOut">
              <a:rPr lang="en-US"/>
              <a:pPr>
                <a:defRPr/>
              </a:pPr>
              <a:t>5/25/15</a:t>
            </a:fld>
            <a:endParaRPr lang="en-US"/>
          </a:p>
        </p:txBody>
      </p:sp>
      <p:sp>
        <p:nvSpPr>
          <p:cNvPr id="5" name="Footer Placeholder 4"/>
          <p:cNvSpPr>
            <a:spLocks noGrp="1"/>
          </p:cNvSpPr>
          <p:nvPr>
            <p:ph type="ftr" sz="quarter" idx="11"/>
            <p:custDataLst>
              <p:tags r:id="rId2"/>
            </p:custDataLst>
          </p:nvPr>
        </p:nvSpPr>
        <p:spPr/>
        <p:txBody>
          <a:bodyPr/>
          <a:lstStyle>
            <a:lvl1pPr defTabSz="914400">
              <a:defRPr b="1"/>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defTabSz="914400">
              <a:defRPr b="1"/>
            </a:lvl1pPr>
          </a:lstStyle>
          <a:p>
            <a:pPr>
              <a:defRPr/>
            </a:pPr>
            <a:fld id="{E7C02CA7-5F88-D944-B970-E1E6DF4E2C27}" type="slidenum">
              <a:rPr lang="en-US"/>
              <a:pPr>
                <a:defRPr/>
              </a:pPr>
              <a:t>‹#›</a:t>
            </a:fld>
            <a:endParaRPr lang="en-US"/>
          </a:p>
        </p:txBody>
      </p:sp>
    </p:spTree>
    <p:extLst>
      <p:ext uri="{BB962C8B-B14F-4D97-AF65-F5344CB8AC3E}">
        <p14:creationId xmlns:p14="http://schemas.microsoft.com/office/powerpoint/2010/main" val="1609995258"/>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1"/>
            </p:custDataLst>
          </p:nvPr>
        </p:nvSpPr>
        <p:spPr/>
        <p:txBody>
          <a:bodyPr/>
          <a:lstStyle>
            <a:lvl1pPr defTabSz="914400">
              <a:defRPr b="1"/>
            </a:lvl1pPr>
          </a:lstStyle>
          <a:p>
            <a:pPr>
              <a:defRPr/>
            </a:pPr>
            <a:fld id="{2F6CA1FF-AB9F-E947-A1D2-116EC7881DF0}" type="datetimeFigureOut">
              <a:rPr lang="en-US"/>
              <a:pPr>
                <a:defRPr/>
              </a:pPr>
              <a:t>5/25/15</a:t>
            </a:fld>
            <a:endParaRPr lang="en-US"/>
          </a:p>
        </p:txBody>
      </p:sp>
      <p:sp>
        <p:nvSpPr>
          <p:cNvPr id="5" name="Footer Placeholder 4"/>
          <p:cNvSpPr>
            <a:spLocks noGrp="1"/>
          </p:cNvSpPr>
          <p:nvPr>
            <p:ph type="ftr" sz="quarter" idx="11"/>
            <p:custDataLst>
              <p:tags r:id="rId2"/>
            </p:custDataLst>
          </p:nvPr>
        </p:nvSpPr>
        <p:spPr/>
        <p:txBody>
          <a:bodyPr/>
          <a:lstStyle>
            <a:lvl1pPr defTabSz="914400">
              <a:defRPr b="1"/>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defTabSz="914400">
              <a:defRPr b="1"/>
            </a:lvl1pPr>
          </a:lstStyle>
          <a:p>
            <a:pPr>
              <a:defRPr/>
            </a:pPr>
            <a:fld id="{43568AD6-DF1D-9747-BA5B-59B01E10ACCB}" type="slidenum">
              <a:rPr lang="en-US"/>
              <a:pPr>
                <a:defRPr/>
              </a:pPr>
              <a:t>‹#›</a:t>
            </a:fld>
            <a:endParaRPr lang="en-US"/>
          </a:p>
        </p:txBody>
      </p:sp>
    </p:spTree>
    <p:extLst>
      <p:ext uri="{BB962C8B-B14F-4D97-AF65-F5344CB8AC3E}">
        <p14:creationId xmlns:p14="http://schemas.microsoft.com/office/powerpoint/2010/main" val="2670244845"/>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952306024"/>
      </p:ext>
    </p:extLst>
  </p:cSld>
  <p:clrMapOvr>
    <a:masterClrMapping/>
  </p:clrMapOvr>
  <p:transition xmlns:p14="http://schemas.microsoft.com/office/powerpoint/2010/main"/>
</p:sldLayout>
</file>

<file path=ppt/slideLayouts/slideLayout4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22390605"/>
      </p:ext>
    </p:extLst>
  </p:cSld>
  <p:clrMapOvr>
    <a:masterClrMapping/>
  </p:clrMapOvr>
  <p:transition xmlns:p14="http://schemas.microsoft.com/office/powerpoint/2010/main"/>
</p:sldLayout>
</file>

<file path=ppt/slideLayouts/slideLayout4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920900780"/>
      </p:ext>
    </p:extLst>
  </p:cSld>
  <p:clrMapOvr>
    <a:masterClrMapping/>
  </p:clrMapOvr>
  <p:transition xmlns:p14="http://schemas.microsoft.com/office/powerpoint/2010/main"/>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96339768"/>
      </p:ext>
    </p:extLst>
  </p:cSld>
  <p:clrMapOvr>
    <a:masterClrMapping/>
  </p:clrMapOvr>
  <p:transition xmlns:p14="http://schemas.microsoft.com/office/powerpoint/2010/main"/>
</p:sldLayout>
</file>

<file path=ppt/slideLayouts/slideLayout4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40901424"/>
      </p:ext>
    </p:extLst>
  </p:cSld>
  <p:clrMapOvr>
    <a:masterClrMapping/>
  </p:clrMapOvr>
  <p:transition xmlns:p14="http://schemas.microsoft.com/office/powerpoint/2010/main"/>
</p:sldLayout>
</file>

<file path=ppt/slideLayouts/slideLayout4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19267836"/>
      </p:ext>
    </p:extLst>
  </p:cSld>
  <p:clrMapOvr>
    <a:masterClrMapping/>
  </p:clrMapOvr>
  <p:transition xmlns:p14="http://schemas.microsoft.com/office/powerpoint/2010/main"/>
</p:sldLayout>
</file>

<file path=ppt/slideLayouts/slideLayout4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559551475"/>
      </p:ext>
    </p:extLst>
  </p:cSld>
  <p:clrMapOvr>
    <a:masterClrMapping/>
  </p:clrMapOvr>
  <p:transition xmlns:p14="http://schemas.microsoft.com/office/powerpoint/2010/main"/>
</p:sldLayout>
</file>

<file path=ppt/slideLayouts/slideLayout4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80000641"/>
      </p:ext>
    </p:extLst>
  </p:cSld>
  <p:clrMapOvr>
    <a:masterClrMapping/>
  </p:clrMapOvr>
  <p:transition xmlns:p14="http://schemas.microsoft.com/office/powerpoint/2010/main"/>
</p:sldLayout>
</file>

<file path=ppt/slideLayouts/slideLayout4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184966967"/>
      </p:ext>
    </p:extLst>
  </p:cSld>
  <p:clrMapOvr>
    <a:masterClrMapping/>
  </p:clrMapOvr>
  <p:transition xmlns:p14="http://schemas.microsoft.com/office/powerpoint/2010/main"/>
</p:sldLayout>
</file>

<file path=ppt/slideLayouts/slideLayout4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971847580"/>
      </p:ext>
    </p:extLst>
  </p:cSld>
  <p:clrMapOvr>
    <a:masterClrMapping/>
  </p:clrMapOvr>
  <p:transition xmlns:p14="http://schemas.microsoft.com/office/powerpoint/2010/main"/>
</p:sldLayout>
</file>

<file path=ppt/slideLayouts/slideLayout4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85124948"/>
      </p:ext>
    </p:extLst>
  </p:cSld>
  <p:clrMapOvr>
    <a:masterClrMapping/>
  </p:clrMapOvr>
  <p:transition xmlns:p14="http://schemas.microsoft.com/office/powerpoint/2010/main"/>
</p:sldLayout>
</file>

<file path=ppt/slideLayouts/slideLayout4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92294487"/>
      </p:ext>
    </p:extLst>
  </p:cSld>
  <p:clrMapOvr>
    <a:masterClrMapping/>
  </p:clrMapOvr>
  <p:transition xmlns:p14="http://schemas.microsoft.com/office/powerpoint/2010/main"/>
</p:sldLayout>
</file>

<file path=ppt/slideLayouts/slideLayout44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93919904"/>
      </p:ext>
    </p:extLst>
  </p:cSld>
  <p:clrMapOvr>
    <a:masterClrMapping/>
  </p:clrMapOvr>
  <p:transition xmlns:p14="http://schemas.microsoft.com/office/powerpoint/2010/main"/>
</p:sldLayout>
</file>

<file path=ppt/slideLayouts/slideLayout449.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6312094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31220798"/>
      </p:ext>
    </p:extLst>
  </p:cSld>
  <p:clrMapOvr>
    <a:masterClrMapping/>
  </p:clrMapOvr>
  <p:transition xmlns:p14="http://schemas.microsoft.com/office/powerpoint/2010/main"/>
</p:sldLayout>
</file>

<file path=ppt/slideLayouts/slideLayout4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432266609"/>
      </p:ext>
    </p:extLst>
  </p:cSld>
  <p:clrMapOvr>
    <a:masterClrMapping/>
  </p:clrMapOvr>
  <p:transition xmlns:p14="http://schemas.microsoft.com/office/powerpoint/2010/main"/>
</p:sldLayout>
</file>

<file path=ppt/slideLayouts/slideLayout4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98920495"/>
      </p:ext>
    </p:extLst>
  </p:cSld>
  <p:clrMapOvr>
    <a:masterClrMapping/>
  </p:clrMapOvr>
  <p:transition xmlns:p14="http://schemas.microsoft.com/office/powerpoint/2010/main"/>
</p:sldLayout>
</file>

<file path=ppt/slideLayouts/slideLayout4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119390724"/>
      </p:ext>
    </p:extLst>
  </p:cSld>
  <p:clrMapOvr>
    <a:masterClrMapping/>
  </p:clrMapOvr>
  <p:transition xmlns:p14="http://schemas.microsoft.com/office/powerpoint/2010/main"/>
</p:sldLayout>
</file>

<file path=ppt/slideLayouts/slideLayout4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86265422"/>
      </p:ext>
    </p:extLst>
  </p:cSld>
  <p:clrMapOvr>
    <a:masterClrMapping/>
  </p:clrMapOvr>
  <p:transition xmlns:p14="http://schemas.microsoft.com/office/powerpoint/2010/main"/>
</p:sldLayout>
</file>

<file path=ppt/slideLayouts/slideLayout4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16898685"/>
      </p:ext>
    </p:extLst>
  </p:cSld>
  <p:clrMapOvr>
    <a:masterClrMapping/>
  </p:clrMapOvr>
  <p:transition xmlns:p14="http://schemas.microsoft.com/office/powerpoint/2010/main"/>
</p:sldLayout>
</file>

<file path=ppt/slideLayouts/slideLayout4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842142670"/>
      </p:ext>
    </p:extLst>
  </p:cSld>
  <p:clrMapOvr>
    <a:masterClrMapping/>
  </p:clrMapOvr>
  <p:transition xmlns:p14="http://schemas.microsoft.com/office/powerpoint/2010/main"/>
</p:sldLayout>
</file>

<file path=ppt/slideLayouts/slideLayout4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9588266"/>
      </p:ext>
    </p:extLst>
  </p:cSld>
  <p:clrMapOvr>
    <a:masterClrMapping/>
  </p:clrMapOvr>
  <p:transition xmlns:p14="http://schemas.microsoft.com/office/powerpoint/2010/main"/>
</p:sldLayout>
</file>

<file path=ppt/slideLayouts/slideLayout4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658545035"/>
      </p:ext>
    </p:extLst>
  </p:cSld>
  <p:clrMapOvr>
    <a:masterClrMapping/>
  </p:clrMapOvr>
  <p:transition xmlns:p14="http://schemas.microsoft.com/office/powerpoint/2010/main"/>
</p:sldLayout>
</file>

<file path=ppt/slideLayouts/slideLayout4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020641343"/>
      </p:ext>
    </p:extLst>
  </p:cSld>
  <p:clrMapOvr>
    <a:masterClrMapping/>
  </p:clrMapOvr>
  <p:transition xmlns:p14="http://schemas.microsoft.com/office/powerpoint/2010/main"/>
</p:sldLayout>
</file>

<file path=ppt/slideLayouts/slideLayout4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50228093"/>
      </p:ext>
    </p:extLst>
  </p:cSld>
  <p:clrMapOvr>
    <a:masterClrMapping/>
  </p:clrMapOvr>
  <p:transition xmlns:p14="http://schemas.microsoft.com/office/powerpoint/2010/main"/>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288449123"/>
      </p:ext>
    </p:extLst>
  </p:cSld>
  <p:clrMapOvr>
    <a:masterClrMapping/>
  </p:clrMapOvr>
  <p:transition xmlns:p14="http://schemas.microsoft.com/office/powerpoint/2010/main"/>
</p:sldLayout>
</file>

<file path=ppt/slideLayouts/slideLayout4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57781433"/>
      </p:ext>
    </p:extLst>
  </p:cSld>
  <p:clrMapOvr>
    <a:masterClrMapping/>
  </p:clrMapOvr>
  <p:transition xmlns:p14="http://schemas.microsoft.com/office/powerpoint/2010/main"/>
</p:sldLayout>
</file>

<file path=ppt/slideLayouts/slideLayout46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37615408"/>
      </p:ext>
    </p:extLst>
  </p:cSld>
  <p:clrMapOvr>
    <a:masterClrMapping/>
  </p:clrMapOvr>
  <p:transition xmlns:p14="http://schemas.microsoft.com/office/powerpoint/2010/main"/>
</p:sldLayout>
</file>

<file path=ppt/slideLayouts/slideLayout462.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2451121464"/>
      </p:ext>
    </p:extLst>
  </p:cSld>
  <p:clrMapOvr>
    <a:masterClrMapping/>
  </p:clrMapOvr>
</p:sldLayout>
</file>

<file path=ppt/slideLayouts/slideLayout4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910" indent="0" algn="ctr">
              <a:buNone/>
              <a:defRPr/>
            </a:lvl2pPr>
            <a:lvl3pPr marL="913822" indent="0" algn="ctr">
              <a:buNone/>
              <a:defRPr/>
            </a:lvl3pPr>
            <a:lvl4pPr marL="1370734" indent="0" algn="ctr">
              <a:buNone/>
              <a:defRPr/>
            </a:lvl4pPr>
            <a:lvl5pPr marL="1827644" indent="0" algn="ctr">
              <a:buNone/>
              <a:defRPr/>
            </a:lvl5pPr>
            <a:lvl6pPr marL="2284557" indent="0" algn="ctr">
              <a:buNone/>
              <a:defRPr/>
            </a:lvl6pPr>
            <a:lvl7pPr marL="2741467" indent="0" algn="ctr">
              <a:buNone/>
              <a:defRPr/>
            </a:lvl7pPr>
            <a:lvl8pPr marL="3198377" indent="0" algn="ctr">
              <a:buNone/>
              <a:defRPr/>
            </a:lvl8pPr>
            <a:lvl9pPr marL="3655289"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036961284"/>
      </p:ext>
    </p:extLst>
  </p:cSld>
  <p:clrMapOvr>
    <a:masterClrMapping/>
  </p:clrMapOvr>
  <p:transition xmlns:p14="http://schemas.microsoft.com/office/powerpoint/2010/main"/>
</p:sldLayout>
</file>

<file path=ppt/slideLayouts/slideLayout4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77357129"/>
      </p:ext>
    </p:extLst>
  </p:cSld>
  <p:clrMapOvr>
    <a:masterClrMapping/>
  </p:clrMapOvr>
  <p:transition xmlns:p14="http://schemas.microsoft.com/office/powerpoint/2010/main"/>
</p:sldLayout>
</file>

<file path=ppt/slideLayouts/slideLayout4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7"/>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910" indent="0">
              <a:buNone/>
              <a:defRPr sz="1800"/>
            </a:lvl2pPr>
            <a:lvl3pPr marL="913822" indent="0">
              <a:buNone/>
              <a:defRPr sz="1600"/>
            </a:lvl3pPr>
            <a:lvl4pPr marL="1370734" indent="0">
              <a:buNone/>
              <a:defRPr sz="1400"/>
            </a:lvl4pPr>
            <a:lvl5pPr marL="1827644" indent="0">
              <a:buNone/>
              <a:defRPr sz="1400"/>
            </a:lvl5pPr>
            <a:lvl6pPr marL="2284557" indent="0">
              <a:buNone/>
              <a:defRPr sz="1400"/>
            </a:lvl6pPr>
            <a:lvl7pPr marL="2741467" indent="0">
              <a:buNone/>
              <a:defRPr sz="1400"/>
            </a:lvl7pPr>
            <a:lvl8pPr marL="3198377" indent="0">
              <a:buNone/>
              <a:defRPr sz="1400"/>
            </a:lvl8pPr>
            <a:lvl9pPr marL="3655289" indent="0">
              <a:buNone/>
              <a:defRPr sz="1400"/>
            </a:lvl9pPr>
          </a:lstStyle>
          <a:p>
            <a:pPr lvl="0"/>
            <a:r>
              <a:rPr lang="en-US" smtClean="0"/>
              <a:t>Click to edit Master text styles</a:t>
            </a:r>
          </a:p>
        </p:txBody>
      </p:sp>
    </p:spTree>
    <p:extLst>
      <p:ext uri="{BB962C8B-B14F-4D97-AF65-F5344CB8AC3E}">
        <p14:creationId xmlns:p14="http://schemas.microsoft.com/office/powerpoint/2010/main" val="3436141540"/>
      </p:ext>
    </p:extLst>
  </p:cSld>
  <p:clrMapOvr>
    <a:masterClrMapping/>
  </p:clrMapOvr>
  <p:transition xmlns:p14="http://schemas.microsoft.com/office/powerpoint/2010/main"/>
</p:sldLayout>
</file>

<file path=ppt/slideLayouts/slideLayout4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13623717"/>
      </p:ext>
    </p:extLst>
  </p:cSld>
  <p:clrMapOvr>
    <a:masterClrMapping/>
  </p:clrMapOvr>
  <p:transition xmlns:p14="http://schemas.microsoft.com/office/powerpoint/2010/main"/>
</p:sldLayout>
</file>

<file path=ppt/slideLayouts/slideLayout4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910" indent="0">
              <a:buNone/>
              <a:defRPr sz="2000" b="1"/>
            </a:lvl2pPr>
            <a:lvl3pPr marL="913822" indent="0">
              <a:buNone/>
              <a:defRPr sz="1800" b="1"/>
            </a:lvl3pPr>
            <a:lvl4pPr marL="1370734" indent="0">
              <a:buNone/>
              <a:defRPr sz="1600" b="1"/>
            </a:lvl4pPr>
            <a:lvl5pPr marL="1827644" indent="0">
              <a:buNone/>
              <a:defRPr sz="1600" b="1"/>
            </a:lvl5pPr>
            <a:lvl6pPr marL="2284557" indent="0">
              <a:buNone/>
              <a:defRPr sz="1600" b="1"/>
            </a:lvl6pPr>
            <a:lvl7pPr marL="2741467" indent="0">
              <a:buNone/>
              <a:defRPr sz="1600" b="1"/>
            </a:lvl7pPr>
            <a:lvl8pPr marL="3198377" indent="0">
              <a:buNone/>
              <a:defRPr sz="1600" b="1"/>
            </a:lvl8pPr>
            <a:lvl9pPr marL="3655289"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4"/>
            <a:ext cx="4041775" cy="639762"/>
          </a:xfrm>
        </p:spPr>
        <p:txBody>
          <a:bodyPr anchor="b"/>
          <a:lstStyle>
            <a:lvl1pPr marL="0" indent="0">
              <a:buNone/>
              <a:defRPr sz="2400" b="1"/>
            </a:lvl1pPr>
            <a:lvl2pPr marL="456910" indent="0">
              <a:buNone/>
              <a:defRPr sz="2000" b="1"/>
            </a:lvl2pPr>
            <a:lvl3pPr marL="913822" indent="0">
              <a:buNone/>
              <a:defRPr sz="1800" b="1"/>
            </a:lvl3pPr>
            <a:lvl4pPr marL="1370734" indent="0">
              <a:buNone/>
              <a:defRPr sz="1600" b="1"/>
            </a:lvl4pPr>
            <a:lvl5pPr marL="1827644" indent="0">
              <a:buNone/>
              <a:defRPr sz="1600" b="1"/>
            </a:lvl5pPr>
            <a:lvl6pPr marL="2284557" indent="0">
              <a:buNone/>
              <a:defRPr sz="1600" b="1"/>
            </a:lvl6pPr>
            <a:lvl7pPr marL="2741467" indent="0">
              <a:buNone/>
              <a:defRPr sz="1600" b="1"/>
            </a:lvl7pPr>
            <a:lvl8pPr marL="3198377" indent="0">
              <a:buNone/>
              <a:defRPr sz="1600" b="1"/>
            </a:lvl8pPr>
            <a:lvl9pPr marL="3655289"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35410366"/>
      </p:ext>
    </p:extLst>
  </p:cSld>
  <p:clrMapOvr>
    <a:masterClrMapping/>
  </p:clrMapOvr>
  <p:transition xmlns:p14="http://schemas.microsoft.com/office/powerpoint/2010/main"/>
</p:sldLayout>
</file>

<file path=ppt/slideLayouts/slideLayout4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195370593"/>
      </p:ext>
    </p:extLst>
  </p:cSld>
  <p:clrMapOvr>
    <a:masterClrMapping/>
  </p:clrMapOvr>
  <p:transition xmlns:p14="http://schemas.microsoft.com/office/powerpoint/2010/main"/>
</p:sldLayout>
</file>

<file path=ppt/slideLayouts/slideLayout4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27840128"/>
      </p:ext>
    </p:extLst>
  </p:cSld>
  <p:clrMapOvr>
    <a:masterClrMapping/>
  </p:clrMapOvr>
  <p:transition xmlns:p14="http://schemas.microsoft.com/office/powerpoint/2010/main"/>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24797341"/>
      </p:ext>
    </p:extLst>
  </p:cSld>
  <p:clrMapOvr>
    <a:masterClrMapping/>
  </p:clrMapOvr>
  <p:transition xmlns:p14="http://schemas.microsoft.com/office/powerpoint/2010/main"/>
</p:sldLayout>
</file>

<file path=ppt/slideLayouts/slideLayout4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910" indent="0">
              <a:buNone/>
              <a:defRPr sz="1200"/>
            </a:lvl2pPr>
            <a:lvl3pPr marL="913822" indent="0">
              <a:buNone/>
              <a:defRPr sz="1000"/>
            </a:lvl3pPr>
            <a:lvl4pPr marL="1370734" indent="0">
              <a:buNone/>
              <a:defRPr sz="900"/>
            </a:lvl4pPr>
            <a:lvl5pPr marL="1827644" indent="0">
              <a:buNone/>
              <a:defRPr sz="900"/>
            </a:lvl5pPr>
            <a:lvl6pPr marL="2284557" indent="0">
              <a:buNone/>
              <a:defRPr sz="900"/>
            </a:lvl6pPr>
            <a:lvl7pPr marL="2741467" indent="0">
              <a:buNone/>
              <a:defRPr sz="900"/>
            </a:lvl7pPr>
            <a:lvl8pPr marL="3198377" indent="0">
              <a:buNone/>
              <a:defRPr sz="900"/>
            </a:lvl8pPr>
            <a:lvl9pPr marL="3655289" indent="0">
              <a:buNone/>
              <a:defRPr sz="900"/>
            </a:lvl9pPr>
          </a:lstStyle>
          <a:p>
            <a:pPr lvl="0"/>
            <a:r>
              <a:rPr lang="en-US" smtClean="0"/>
              <a:t>Click to edit Master text styles</a:t>
            </a:r>
          </a:p>
        </p:txBody>
      </p:sp>
    </p:spTree>
    <p:extLst>
      <p:ext uri="{BB962C8B-B14F-4D97-AF65-F5344CB8AC3E}">
        <p14:creationId xmlns:p14="http://schemas.microsoft.com/office/powerpoint/2010/main" val="622238817"/>
      </p:ext>
    </p:extLst>
  </p:cSld>
  <p:clrMapOvr>
    <a:masterClrMapping/>
  </p:clrMapOvr>
  <p:transition xmlns:p14="http://schemas.microsoft.com/office/powerpoint/2010/main"/>
</p:sldLayout>
</file>

<file path=ppt/slideLayouts/slideLayout4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910" indent="0">
              <a:buNone/>
              <a:defRPr sz="2800"/>
            </a:lvl2pPr>
            <a:lvl3pPr marL="913822" indent="0">
              <a:buNone/>
              <a:defRPr sz="2400"/>
            </a:lvl3pPr>
            <a:lvl4pPr marL="1370734" indent="0">
              <a:buNone/>
              <a:defRPr sz="2000"/>
            </a:lvl4pPr>
            <a:lvl5pPr marL="1827644" indent="0">
              <a:buNone/>
              <a:defRPr sz="2000"/>
            </a:lvl5pPr>
            <a:lvl6pPr marL="2284557" indent="0">
              <a:buNone/>
              <a:defRPr sz="2000"/>
            </a:lvl6pPr>
            <a:lvl7pPr marL="2741467" indent="0">
              <a:buNone/>
              <a:defRPr sz="2000"/>
            </a:lvl7pPr>
            <a:lvl8pPr marL="3198377" indent="0">
              <a:buNone/>
              <a:defRPr sz="2000"/>
            </a:lvl8pPr>
            <a:lvl9pPr marL="3655289"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6910" indent="0">
              <a:buNone/>
              <a:defRPr sz="1200"/>
            </a:lvl2pPr>
            <a:lvl3pPr marL="913822" indent="0">
              <a:buNone/>
              <a:defRPr sz="1000"/>
            </a:lvl3pPr>
            <a:lvl4pPr marL="1370734" indent="0">
              <a:buNone/>
              <a:defRPr sz="900"/>
            </a:lvl4pPr>
            <a:lvl5pPr marL="1827644" indent="0">
              <a:buNone/>
              <a:defRPr sz="900"/>
            </a:lvl5pPr>
            <a:lvl6pPr marL="2284557" indent="0">
              <a:buNone/>
              <a:defRPr sz="900"/>
            </a:lvl6pPr>
            <a:lvl7pPr marL="2741467" indent="0">
              <a:buNone/>
              <a:defRPr sz="900"/>
            </a:lvl7pPr>
            <a:lvl8pPr marL="3198377" indent="0">
              <a:buNone/>
              <a:defRPr sz="900"/>
            </a:lvl8pPr>
            <a:lvl9pPr marL="3655289" indent="0">
              <a:buNone/>
              <a:defRPr sz="900"/>
            </a:lvl9pPr>
          </a:lstStyle>
          <a:p>
            <a:pPr lvl="0"/>
            <a:r>
              <a:rPr lang="en-US" smtClean="0"/>
              <a:t>Click to edit Master text styles</a:t>
            </a:r>
          </a:p>
        </p:txBody>
      </p:sp>
    </p:spTree>
    <p:extLst>
      <p:ext uri="{BB962C8B-B14F-4D97-AF65-F5344CB8AC3E}">
        <p14:creationId xmlns:p14="http://schemas.microsoft.com/office/powerpoint/2010/main" val="1221903074"/>
      </p:ext>
    </p:extLst>
  </p:cSld>
  <p:clrMapOvr>
    <a:masterClrMapping/>
  </p:clrMapOvr>
  <p:transition xmlns:p14="http://schemas.microsoft.com/office/powerpoint/2010/main"/>
</p:sldLayout>
</file>

<file path=ppt/slideLayouts/slideLayout4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21014523"/>
      </p:ext>
    </p:extLst>
  </p:cSld>
  <p:clrMapOvr>
    <a:masterClrMapping/>
  </p:clrMapOvr>
  <p:transition xmlns:p14="http://schemas.microsoft.com/office/powerpoint/2010/main"/>
</p:sldLayout>
</file>

<file path=ppt/slideLayouts/slideLayout4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7"/>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07"/>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06075021"/>
      </p:ext>
    </p:extLst>
  </p:cSld>
  <p:clrMapOvr>
    <a:masterClrMapping/>
  </p:clrMapOvr>
  <p:transition xmlns:p14="http://schemas.microsoft.com/office/powerpoint/2010/main"/>
</p:sldLayout>
</file>

<file path=ppt/slideLayouts/slideLayout47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90900912"/>
      </p:ext>
    </p:extLst>
  </p:cSld>
  <p:clrMapOvr>
    <a:masterClrMapping/>
  </p:clrMapOvr>
  <p:transition xmlns:p14="http://schemas.microsoft.com/office/powerpoint/2010/main"/>
</p:sldLayout>
</file>

<file path=ppt/slideLayouts/slideLayout475.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821297335"/>
      </p:ext>
    </p:extLst>
  </p:cSld>
  <p:clrMapOvr>
    <a:masterClrMapping/>
  </p:clrMapOvr>
</p:sldLayout>
</file>

<file path=ppt/slideLayouts/slideLayout4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701233866"/>
      </p:ext>
    </p:extLst>
  </p:cSld>
  <p:clrMapOvr>
    <a:masterClrMapping/>
  </p:clrMapOvr>
  <p:transition xmlns:p14="http://schemas.microsoft.com/office/powerpoint/2010/main"/>
</p:sldLayout>
</file>

<file path=ppt/slideLayouts/slideLayout4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98685638"/>
      </p:ext>
    </p:extLst>
  </p:cSld>
  <p:clrMapOvr>
    <a:masterClrMapping/>
  </p:clrMapOvr>
  <p:transition xmlns:p14="http://schemas.microsoft.com/office/powerpoint/2010/main"/>
</p:sldLayout>
</file>

<file path=ppt/slideLayouts/slideLayout4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766048886"/>
      </p:ext>
    </p:extLst>
  </p:cSld>
  <p:clrMapOvr>
    <a:masterClrMapping/>
  </p:clrMapOvr>
  <p:transition xmlns:p14="http://schemas.microsoft.com/office/powerpoint/2010/main"/>
</p:sldLayout>
</file>

<file path=ppt/slideLayouts/slideLayout4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98289172"/>
      </p:ext>
    </p:extLst>
  </p:cSld>
  <p:clrMapOvr>
    <a:masterClrMapping/>
  </p:clrMapOvr>
  <p:transition xmlns:p14="http://schemas.microsoft.com/office/powerpoint/2010/main"/>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958576760"/>
      </p:ext>
    </p:extLst>
  </p:cSld>
  <p:clrMapOvr>
    <a:masterClrMapping/>
  </p:clrMapOvr>
  <p:transition xmlns:p14="http://schemas.microsoft.com/office/powerpoint/2010/main"/>
</p:sldLayout>
</file>

<file path=ppt/slideLayouts/slideLayout4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68861675"/>
      </p:ext>
    </p:extLst>
  </p:cSld>
  <p:clrMapOvr>
    <a:masterClrMapping/>
  </p:clrMapOvr>
  <p:transition xmlns:p14="http://schemas.microsoft.com/office/powerpoint/2010/main"/>
</p:sldLayout>
</file>

<file path=ppt/slideLayouts/slideLayout4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702346858"/>
      </p:ext>
    </p:extLst>
  </p:cSld>
  <p:clrMapOvr>
    <a:masterClrMapping/>
  </p:clrMapOvr>
  <p:transition xmlns:p14="http://schemas.microsoft.com/office/powerpoint/2010/main"/>
</p:sldLayout>
</file>

<file path=ppt/slideLayouts/slideLayout4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8734957"/>
      </p:ext>
    </p:extLst>
  </p:cSld>
  <p:clrMapOvr>
    <a:masterClrMapping/>
  </p:clrMapOvr>
  <p:transition xmlns:p14="http://schemas.microsoft.com/office/powerpoint/2010/main"/>
</p:sldLayout>
</file>

<file path=ppt/slideLayouts/slideLayout4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262668076"/>
      </p:ext>
    </p:extLst>
  </p:cSld>
  <p:clrMapOvr>
    <a:masterClrMapping/>
  </p:clrMapOvr>
  <p:transition xmlns:p14="http://schemas.microsoft.com/office/powerpoint/2010/main"/>
</p:sldLayout>
</file>

<file path=ppt/slideLayouts/slideLayout4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706355061"/>
      </p:ext>
    </p:extLst>
  </p:cSld>
  <p:clrMapOvr>
    <a:masterClrMapping/>
  </p:clrMapOvr>
  <p:transition xmlns:p14="http://schemas.microsoft.com/office/powerpoint/2010/main"/>
</p:sldLayout>
</file>

<file path=ppt/slideLayouts/slideLayout4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94477854"/>
      </p:ext>
    </p:extLst>
  </p:cSld>
  <p:clrMapOvr>
    <a:masterClrMapping/>
  </p:clrMapOvr>
  <p:transition xmlns:p14="http://schemas.microsoft.com/office/powerpoint/2010/main"/>
</p:sldLayout>
</file>

<file path=ppt/slideLayouts/slideLayout4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22099580"/>
      </p:ext>
    </p:extLst>
  </p:cSld>
  <p:clrMapOvr>
    <a:masterClrMapping/>
  </p:clrMapOvr>
  <p:transition xmlns:p14="http://schemas.microsoft.com/office/powerpoint/2010/main"/>
</p:sldLayout>
</file>

<file path=ppt/slideLayouts/slideLayout48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87675803"/>
      </p:ext>
    </p:extLst>
  </p:cSld>
  <p:clrMapOvr>
    <a:masterClrMapping/>
  </p:clrMapOvr>
  <p:transition xmlns:p14="http://schemas.microsoft.com/office/powerpoint/2010/main"/>
</p:sldLayout>
</file>

<file path=ppt/slideLayouts/slideLayout488.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252033037"/>
      </p:ext>
    </p:extLst>
  </p:cSld>
  <p:clrMapOvr>
    <a:masterClrMapping/>
  </p:clrMapOvr>
</p:sldLayout>
</file>

<file path=ppt/slideLayouts/slideLayout4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135397603"/>
      </p:ext>
    </p:extLst>
  </p:cSld>
  <p:clrMapOvr>
    <a:masterClrMapping/>
  </p:clrMapOvr>
  <p:transition xmlns:p14="http://schemas.microsoft.com/office/powerpoint/2010/main"/>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044855450"/>
      </p:ext>
    </p:extLst>
  </p:cSld>
  <p:clrMapOvr>
    <a:masterClrMapping/>
  </p:clrMapOvr>
  <p:transition xmlns:p14="http://schemas.microsoft.com/office/powerpoint/2010/main"/>
</p:sldLayout>
</file>

<file path=ppt/slideLayouts/slideLayout4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80171883"/>
      </p:ext>
    </p:extLst>
  </p:cSld>
  <p:clrMapOvr>
    <a:masterClrMapping/>
  </p:clrMapOvr>
  <p:transition xmlns:p14="http://schemas.microsoft.com/office/powerpoint/2010/main"/>
</p:sldLayout>
</file>

<file path=ppt/slideLayouts/slideLayout4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232236017"/>
      </p:ext>
    </p:extLst>
  </p:cSld>
  <p:clrMapOvr>
    <a:masterClrMapping/>
  </p:clrMapOvr>
  <p:transition xmlns:p14="http://schemas.microsoft.com/office/powerpoint/2010/main"/>
</p:sldLayout>
</file>

<file path=ppt/slideLayouts/slideLayout4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03185304"/>
      </p:ext>
    </p:extLst>
  </p:cSld>
  <p:clrMapOvr>
    <a:masterClrMapping/>
  </p:clrMapOvr>
  <p:transition xmlns:p14="http://schemas.microsoft.com/office/powerpoint/2010/main"/>
</p:sldLayout>
</file>

<file path=ppt/slideLayouts/slideLayout4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02782032"/>
      </p:ext>
    </p:extLst>
  </p:cSld>
  <p:clrMapOvr>
    <a:masterClrMapping/>
  </p:clrMapOvr>
  <p:transition xmlns:p14="http://schemas.microsoft.com/office/powerpoint/2010/main"/>
</p:sldLayout>
</file>

<file path=ppt/slideLayouts/slideLayout4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083980646"/>
      </p:ext>
    </p:extLst>
  </p:cSld>
  <p:clrMapOvr>
    <a:masterClrMapping/>
  </p:clrMapOvr>
  <p:transition xmlns:p14="http://schemas.microsoft.com/office/powerpoint/2010/main"/>
</p:sldLayout>
</file>

<file path=ppt/slideLayouts/slideLayout4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7517647"/>
      </p:ext>
    </p:extLst>
  </p:cSld>
  <p:clrMapOvr>
    <a:masterClrMapping/>
  </p:clrMapOvr>
  <p:transition xmlns:p14="http://schemas.microsoft.com/office/powerpoint/2010/main"/>
</p:sldLayout>
</file>

<file path=ppt/slideLayouts/slideLayout4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181326145"/>
      </p:ext>
    </p:extLst>
  </p:cSld>
  <p:clrMapOvr>
    <a:masterClrMapping/>
  </p:clrMapOvr>
  <p:transition xmlns:p14="http://schemas.microsoft.com/office/powerpoint/2010/main"/>
</p:sldLayout>
</file>

<file path=ppt/slideLayouts/slideLayout4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340441057"/>
      </p:ext>
    </p:extLst>
  </p:cSld>
  <p:clrMapOvr>
    <a:masterClrMapping/>
  </p:clrMapOvr>
  <p:transition xmlns:p14="http://schemas.microsoft.com/office/powerpoint/2010/main"/>
</p:sldLayout>
</file>

<file path=ppt/slideLayouts/slideLayout4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40824620"/>
      </p:ext>
    </p:extLst>
  </p:cSld>
  <p:clrMapOvr>
    <a:masterClrMapping/>
  </p:clrMapOvr>
  <p:transition xmlns:p14="http://schemas.microsoft.com/office/powerpoint/2010/main"/>
</p:sldLayout>
</file>

<file path=ppt/slideLayouts/slideLayout4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5543951"/>
      </p:ext>
    </p:extLst>
  </p:cSld>
  <p:clrMapOvr>
    <a:masterClrMapping/>
  </p:clrMapOvr>
  <p:transition xmlns:p14="http://schemas.microsoft.com/office/powerpoint/2010/mai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61304679"/>
      </p:ext>
    </p:extLst>
  </p:cSld>
  <p:clrMapOvr>
    <a:masterClrMapping/>
  </p:clrMapOvr>
  <p:transition xmlns:p14="http://schemas.microsoft.com/office/powerpoint/2010/main"/>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07762680"/>
      </p:ext>
    </p:extLst>
  </p:cSld>
  <p:clrMapOvr>
    <a:masterClrMapping/>
  </p:clrMapOvr>
  <p:transition xmlns:p14="http://schemas.microsoft.com/office/powerpoint/2010/main"/>
</p:sldLayout>
</file>

<file path=ppt/slideLayouts/slideLayout50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12174601"/>
      </p:ext>
    </p:extLst>
  </p:cSld>
  <p:clrMapOvr>
    <a:masterClrMapping/>
  </p:clrMapOvr>
  <p:transition xmlns:p14="http://schemas.microsoft.com/office/powerpoint/2010/main"/>
</p:sldLayout>
</file>

<file path=ppt/slideLayouts/slideLayout501.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591247891"/>
      </p:ext>
    </p:extLst>
  </p:cSld>
  <p:clrMapOvr>
    <a:masterClrMapping/>
  </p:clrMapOvr>
</p:sldLayout>
</file>

<file path=ppt/slideLayouts/slideLayout5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7196" indent="0" algn="ctr">
              <a:buNone/>
              <a:defRPr/>
            </a:lvl2pPr>
            <a:lvl3pPr marL="914391" indent="0" algn="ctr">
              <a:buNone/>
              <a:defRPr/>
            </a:lvl3pPr>
            <a:lvl4pPr marL="1371587" indent="0" algn="ctr">
              <a:buNone/>
              <a:defRPr/>
            </a:lvl4pPr>
            <a:lvl5pPr marL="1828782" indent="0" algn="ctr">
              <a:buNone/>
              <a:defRPr/>
            </a:lvl5pPr>
            <a:lvl6pPr marL="2285978" indent="0" algn="ctr">
              <a:buNone/>
              <a:defRPr/>
            </a:lvl6pPr>
            <a:lvl7pPr marL="2743173" indent="0" algn="ctr">
              <a:buNone/>
              <a:defRPr/>
            </a:lvl7pPr>
            <a:lvl8pPr marL="3200368" indent="0" algn="ctr">
              <a:buNone/>
              <a:defRPr/>
            </a:lvl8pPr>
            <a:lvl9pPr marL="3657563"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797582430"/>
      </p:ext>
    </p:extLst>
  </p:cSld>
  <p:clrMapOvr>
    <a:masterClrMapping/>
  </p:clrMapOvr>
  <p:transition xmlns:p14="http://schemas.microsoft.com/office/powerpoint/2010/main"/>
</p:sldLayout>
</file>

<file path=ppt/slideLayouts/slideLayout5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11382870"/>
      </p:ext>
    </p:extLst>
  </p:cSld>
  <p:clrMapOvr>
    <a:masterClrMapping/>
  </p:clrMapOvr>
  <p:transition xmlns:p14="http://schemas.microsoft.com/office/powerpoint/2010/main"/>
</p:sldLayout>
</file>

<file path=ppt/slideLayouts/slideLayout5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96" indent="0">
              <a:buNone/>
              <a:defRPr sz="1800"/>
            </a:lvl2pPr>
            <a:lvl3pPr marL="914391" indent="0">
              <a:buNone/>
              <a:defRPr sz="1600"/>
            </a:lvl3pPr>
            <a:lvl4pPr marL="1371587" indent="0">
              <a:buNone/>
              <a:defRPr sz="1400"/>
            </a:lvl4pPr>
            <a:lvl5pPr marL="1828782" indent="0">
              <a:buNone/>
              <a:defRPr sz="1400"/>
            </a:lvl5pPr>
            <a:lvl6pPr marL="2285978" indent="0">
              <a:buNone/>
              <a:defRPr sz="1400"/>
            </a:lvl6pPr>
            <a:lvl7pPr marL="2743173" indent="0">
              <a:buNone/>
              <a:defRPr sz="1400"/>
            </a:lvl7pPr>
            <a:lvl8pPr marL="3200368" indent="0">
              <a:buNone/>
              <a:defRPr sz="1400"/>
            </a:lvl8pPr>
            <a:lvl9pPr marL="3657563" indent="0">
              <a:buNone/>
              <a:defRPr sz="1400"/>
            </a:lvl9pPr>
          </a:lstStyle>
          <a:p>
            <a:pPr lvl="0"/>
            <a:r>
              <a:rPr lang="en-US" smtClean="0"/>
              <a:t>Click to edit Master text styles</a:t>
            </a:r>
          </a:p>
        </p:txBody>
      </p:sp>
    </p:spTree>
    <p:extLst>
      <p:ext uri="{BB962C8B-B14F-4D97-AF65-F5344CB8AC3E}">
        <p14:creationId xmlns:p14="http://schemas.microsoft.com/office/powerpoint/2010/main" val="4011630393"/>
      </p:ext>
    </p:extLst>
  </p:cSld>
  <p:clrMapOvr>
    <a:masterClrMapping/>
  </p:clrMapOvr>
  <p:transition xmlns:p14="http://schemas.microsoft.com/office/powerpoint/2010/main"/>
</p:sldLayout>
</file>

<file path=ppt/slideLayouts/slideLayout5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1"/>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1"/>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97231170"/>
      </p:ext>
    </p:extLst>
  </p:cSld>
  <p:clrMapOvr>
    <a:masterClrMapping/>
  </p:clrMapOvr>
  <p:transition xmlns:p14="http://schemas.microsoft.com/office/powerpoint/2010/main"/>
</p:sldLayout>
</file>

<file path=ppt/slideLayouts/slideLayout5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96" indent="0">
              <a:buNone/>
              <a:defRPr sz="2000" b="1"/>
            </a:lvl2pPr>
            <a:lvl3pPr marL="914391" indent="0">
              <a:buNone/>
              <a:defRPr sz="1800" b="1"/>
            </a:lvl3pPr>
            <a:lvl4pPr marL="1371587" indent="0">
              <a:buNone/>
              <a:defRPr sz="1600" b="1"/>
            </a:lvl4pPr>
            <a:lvl5pPr marL="1828782" indent="0">
              <a:buNone/>
              <a:defRPr sz="1600" b="1"/>
            </a:lvl5pPr>
            <a:lvl6pPr marL="2285978" indent="0">
              <a:buNone/>
              <a:defRPr sz="1600" b="1"/>
            </a:lvl6pPr>
            <a:lvl7pPr marL="2743173" indent="0">
              <a:buNone/>
              <a:defRPr sz="1600" b="1"/>
            </a:lvl7pPr>
            <a:lvl8pPr marL="3200368" indent="0">
              <a:buNone/>
              <a:defRPr sz="1600" b="1"/>
            </a:lvl8pPr>
            <a:lvl9pPr marL="365756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96" indent="0">
              <a:buNone/>
              <a:defRPr sz="2000" b="1"/>
            </a:lvl2pPr>
            <a:lvl3pPr marL="914391" indent="0">
              <a:buNone/>
              <a:defRPr sz="1800" b="1"/>
            </a:lvl3pPr>
            <a:lvl4pPr marL="1371587" indent="0">
              <a:buNone/>
              <a:defRPr sz="1600" b="1"/>
            </a:lvl4pPr>
            <a:lvl5pPr marL="1828782" indent="0">
              <a:buNone/>
              <a:defRPr sz="1600" b="1"/>
            </a:lvl5pPr>
            <a:lvl6pPr marL="2285978" indent="0">
              <a:buNone/>
              <a:defRPr sz="1600" b="1"/>
            </a:lvl6pPr>
            <a:lvl7pPr marL="2743173" indent="0">
              <a:buNone/>
              <a:defRPr sz="1600" b="1"/>
            </a:lvl7pPr>
            <a:lvl8pPr marL="3200368" indent="0">
              <a:buNone/>
              <a:defRPr sz="1600" b="1"/>
            </a:lvl8pPr>
            <a:lvl9pPr marL="365756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3773"/>
      </p:ext>
    </p:extLst>
  </p:cSld>
  <p:clrMapOvr>
    <a:masterClrMapping/>
  </p:clrMapOvr>
  <p:transition xmlns:p14="http://schemas.microsoft.com/office/powerpoint/2010/main"/>
</p:sldLayout>
</file>

<file path=ppt/slideLayouts/slideLayout5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642419345"/>
      </p:ext>
    </p:extLst>
  </p:cSld>
  <p:clrMapOvr>
    <a:masterClrMapping/>
  </p:clrMapOvr>
  <p:transition xmlns:p14="http://schemas.microsoft.com/office/powerpoint/2010/main"/>
</p:sldLayout>
</file>

<file path=ppt/slideLayouts/slideLayout5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1114029"/>
      </p:ext>
    </p:extLst>
  </p:cSld>
  <p:clrMapOvr>
    <a:masterClrMapping/>
  </p:clrMapOvr>
  <p:transition xmlns:p14="http://schemas.microsoft.com/office/powerpoint/2010/main"/>
</p:sldLayout>
</file>

<file path=ppt/slideLayouts/slideLayout5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0"/>
            <a:ext cx="3008313" cy="4691063"/>
          </a:xfrm>
        </p:spPr>
        <p:txBody>
          <a:bodyPr/>
          <a:lstStyle>
            <a:lvl1pPr marL="0" indent="0">
              <a:buNone/>
              <a:defRPr sz="1400"/>
            </a:lvl1pPr>
            <a:lvl2pPr marL="457196" indent="0">
              <a:buNone/>
              <a:defRPr sz="1200"/>
            </a:lvl2pPr>
            <a:lvl3pPr marL="914391" indent="0">
              <a:buNone/>
              <a:defRPr sz="1000"/>
            </a:lvl3pPr>
            <a:lvl4pPr marL="1371587" indent="0">
              <a:buNone/>
              <a:defRPr sz="900"/>
            </a:lvl4pPr>
            <a:lvl5pPr marL="1828782" indent="0">
              <a:buNone/>
              <a:defRPr sz="900"/>
            </a:lvl5pPr>
            <a:lvl6pPr marL="2285978" indent="0">
              <a:buNone/>
              <a:defRPr sz="900"/>
            </a:lvl6pPr>
            <a:lvl7pPr marL="2743173" indent="0">
              <a:buNone/>
              <a:defRPr sz="900"/>
            </a:lvl7pPr>
            <a:lvl8pPr marL="3200368" indent="0">
              <a:buNone/>
              <a:defRPr sz="900"/>
            </a:lvl8pPr>
            <a:lvl9pPr marL="3657563" indent="0">
              <a:buNone/>
              <a:defRPr sz="900"/>
            </a:lvl9pPr>
          </a:lstStyle>
          <a:p>
            <a:pPr lvl="0"/>
            <a:r>
              <a:rPr lang="en-US" smtClean="0"/>
              <a:t>Click to edit Master text styles</a:t>
            </a:r>
          </a:p>
        </p:txBody>
      </p:sp>
    </p:spTree>
    <p:extLst>
      <p:ext uri="{BB962C8B-B14F-4D97-AF65-F5344CB8AC3E}">
        <p14:creationId xmlns:p14="http://schemas.microsoft.com/office/powerpoint/2010/main" val="3525726166"/>
      </p:ext>
    </p:extLst>
  </p:cSld>
  <p:clrMapOvr>
    <a:masterClrMapping/>
  </p:clrMapOvr>
  <p:transition xmlns:p14="http://schemas.microsoft.com/office/powerpoint/2010/main"/>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8796675"/>
      </p:ext>
    </p:extLst>
  </p:cSld>
  <p:clrMapOvr>
    <a:masterClrMapping/>
  </p:clrMapOvr>
  <p:transition xmlns:p14="http://schemas.microsoft.com/office/powerpoint/2010/main"/>
</p:sldLayout>
</file>

<file path=ppt/slideLayouts/slideLayout5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96" indent="0">
              <a:buNone/>
              <a:defRPr sz="2800"/>
            </a:lvl2pPr>
            <a:lvl3pPr marL="914391" indent="0">
              <a:buNone/>
              <a:defRPr sz="2400"/>
            </a:lvl3pPr>
            <a:lvl4pPr marL="1371587" indent="0">
              <a:buNone/>
              <a:defRPr sz="2000"/>
            </a:lvl4pPr>
            <a:lvl5pPr marL="1828782" indent="0">
              <a:buNone/>
              <a:defRPr sz="2000"/>
            </a:lvl5pPr>
            <a:lvl6pPr marL="2285978" indent="0">
              <a:buNone/>
              <a:defRPr sz="2000"/>
            </a:lvl6pPr>
            <a:lvl7pPr marL="2743173" indent="0">
              <a:buNone/>
              <a:defRPr sz="2000"/>
            </a:lvl7pPr>
            <a:lvl8pPr marL="3200368" indent="0">
              <a:buNone/>
              <a:defRPr sz="2000"/>
            </a:lvl8pPr>
            <a:lvl9pPr marL="3657563"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196" indent="0">
              <a:buNone/>
              <a:defRPr sz="1200"/>
            </a:lvl2pPr>
            <a:lvl3pPr marL="914391" indent="0">
              <a:buNone/>
              <a:defRPr sz="1000"/>
            </a:lvl3pPr>
            <a:lvl4pPr marL="1371587" indent="0">
              <a:buNone/>
              <a:defRPr sz="900"/>
            </a:lvl4pPr>
            <a:lvl5pPr marL="1828782" indent="0">
              <a:buNone/>
              <a:defRPr sz="900"/>
            </a:lvl5pPr>
            <a:lvl6pPr marL="2285978" indent="0">
              <a:buNone/>
              <a:defRPr sz="900"/>
            </a:lvl6pPr>
            <a:lvl7pPr marL="2743173" indent="0">
              <a:buNone/>
              <a:defRPr sz="900"/>
            </a:lvl7pPr>
            <a:lvl8pPr marL="3200368" indent="0">
              <a:buNone/>
              <a:defRPr sz="900"/>
            </a:lvl8pPr>
            <a:lvl9pPr marL="3657563" indent="0">
              <a:buNone/>
              <a:defRPr sz="900"/>
            </a:lvl9pPr>
          </a:lstStyle>
          <a:p>
            <a:pPr lvl="0"/>
            <a:r>
              <a:rPr lang="en-US" smtClean="0"/>
              <a:t>Click to edit Master text styles</a:t>
            </a:r>
          </a:p>
        </p:txBody>
      </p:sp>
    </p:spTree>
    <p:extLst>
      <p:ext uri="{BB962C8B-B14F-4D97-AF65-F5344CB8AC3E}">
        <p14:creationId xmlns:p14="http://schemas.microsoft.com/office/powerpoint/2010/main" val="749954102"/>
      </p:ext>
    </p:extLst>
  </p:cSld>
  <p:clrMapOvr>
    <a:masterClrMapping/>
  </p:clrMapOvr>
  <p:transition xmlns:p14="http://schemas.microsoft.com/office/powerpoint/2010/main"/>
</p:sldLayout>
</file>

<file path=ppt/slideLayouts/slideLayout5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10612922"/>
      </p:ext>
    </p:extLst>
  </p:cSld>
  <p:clrMapOvr>
    <a:masterClrMapping/>
  </p:clrMapOvr>
  <p:transition xmlns:p14="http://schemas.microsoft.com/office/powerpoint/2010/main"/>
</p:sldLayout>
</file>

<file path=ppt/slideLayouts/slideLayout5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1"/>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01"/>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2317576"/>
      </p:ext>
    </p:extLst>
  </p:cSld>
  <p:clrMapOvr>
    <a:masterClrMapping/>
  </p:clrMapOvr>
  <p:transition xmlns:p14="http://schemas.microsoft.com/office/powerpoint/2010/main"/>
</p:sldLayout>
</file>

<file path=ppt/slideLayouts/slideLayout51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1"/>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1"/>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73449148"/>
      </p:ext>
    </p:extLst>
  </p:cSld>
  <p:clrMapOvr>
    <a:masterClrMapping/>
  </p:clrMapOvr>
  <p:transition xmlns:p14="http://schemas.microsoft.com/office/powerpoint/2010/main"/>
</p:sldLayout>
</file>

<file path=ppt/slideLayouts/slideLayout514.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481528410"/>
      </p:ext>
    </p:extLst>
  </p:cSld>
  <p:clrMapOvr>
    <a:masterClrMapping/>
  </p:clrMapOvr>
</p:sldLayout>
</file>

<file path=ppt/slideLayouts/slideLayout5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253769740"/>
      </p:ext>
    </p:extLst>
  </p:cSld>
  <p:clrMapOvr>
    <a:masterClrMapping/>
  </p:clrMapOvr>
  <p:transition xmlns:p14="http://schemas.microsoft.com/office/powerpoint/2010/main"/>
</p:sldLayout>
</file>

<file path=ppt/slideLayouts/slideLayout5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64065570"/>
      </p:ext>
    </p:extLst>
  </p:cSld>
  <p:clrMapOvr>
    <a:masterClrMapping/>
  </p:clrMapOvr>
  <p:transition xmlns:p14="http://schemas.microsoft.com/office/powerpoint/2010/main"/>
</p:sldLayout>
</file>

<file path=ppt/slideLayouts/slideLayout5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114853465"/>
      </p:ext>
    </p:extLst>
  </p:cSld>
  <p:clrMapOvr>
    <a:masterClrMapping/>
  </p:clrMapOvr>
  <p:transition xmlns:p14="http://schemas.microsoft.com/office/powerpoint/2010/main"/>
</p:sldLayout>
</file>

<file path=ppt/slideLayouts/slideLayout5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74700668"/>
      </p:ext>
    </p:extLst>
  </p:cSld>
  <p:clrMapOvr>
    <a:masterClrMapping/>
  </p:clrMapOvr>
  <p:transition xmlns:p14="http://schemas.microsoft.com/office/powerpoint/2010/main"/>
</p:sldLayout>
</file>

<file path=ppt/slideLayouts/slideLayout5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5390815"/>
      </p:ext>
    </p:extLst>
  </p:cSld>
  <p:clrMapOvr>
    <a:masterClrMapping/>
  </p:clrMapOvr>
  <p:transition xmlns:p14="http://schemas.microsoft.com/office/powerpoint/2010/main"/>
</p:sldLayout>
</file>

<file path=ppt/slideLayouts/slideLayout5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847280"/>
      </p:ext>
    </p:extLst>
  </p:cSld>
  <p:clrMapOvr>
    <a:masterClrMapping/>
  </p:clrMapOvr>
  <p:transition xmlns:p14="http://schemas.microsoft.com/office/powerpoint/2010/main"/>
  <p:hf hdr="0" ftr="0" dt="0"/>
</p:sldLayout>
</file>

<file path=ppt/slideLayouts/slideLayout5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374250486"/>
      </p:ext>
    </p:extLst>
  </p:cSld>
  <p:clrMapOvr>
    <a:masterClrMapping/>
  </p:clrMapOvr>
  <p:transition xmlns:p14="http://schemas.microsoft.com/office/powerpoint/2010/main"/>
</p:sldLayout>
</file>

<file path=ppt/slideLayouts/slideLayout5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68688194"/>
      </p:ext>
    </p:extLst>
  </p:cSld>
  <p:clrMapOvr>
    <a:masterClrMapping/>
  </p:clrMapOvr>
  <p:transition xmlns:p14="http://schemas.microsoft.com/office/powerpoint/2010/main"/>
</p:sldLayout>
</file>

<file path=ppt/slideLayouts/slideLayout5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780308671"/>
      </p:ext>
    </p:extLst>
  </p:cSld>
  <p:clrMapOvr>
    <a:masterClrMapping/>
  </p:clrMapOvr>
  <p:transition xmlns:p14="http://schemas.microsoft.com/office/powerpoint/2010/main"/>
</p:sldLayout>
</file>

<file path=ppt/slideLayouts/slideLayout5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519770268"/>
      </p:ext>
    </p:extLst>
  </p:cSld>
  <p:clrMapOvr>
    <a:masterClrMapping/>
  </p:clrMapOvr>
  <p:transition xmlns:p14="http://schemas.microsoft.com/office/powerpoint/2010/main"/>
</p:sldLayout>
</file>

<file path=ppt/slideLayouts/slideLayout5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47689017"/>
      </p:ext>
    </p:extLst>
  </p:cSld>
  <p:clrMapOvr>
    <a:masterClrMapping/>
  </p:clrMapOvr>
  <p:transition xmlns:p14="http://schemas.microsoft.com/office/powerpoint/2010/main"/>
</p:sldLayout>
</file>

<file path=ppt/slideLayouts/slideLayout5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7752654"/>
      </p:ext>
    </p:extLst>
  </p:cSld>
  <p:clrMapOvr>
    <a:masterClrMapping/>
  </p:clrMapOvr>
  <p:transition xmlns:p14="http://schemas.microsoft.com/office/powerpoint/2010/main"/>
</p:sldLayout>
</file>

<file path=ppt/slideLayouts/slideLayout52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58547979"/>
      </p:ext>
    </p:extLst>
  </p:cSld>
  <p:clrMapOvr>
    <a:masterClrMapping/>
  </p:clrMapOvr>
  <p:transition xmlns:p14="http://schemas.microsoft.com/office/powerpoint/2010/main"/>
</p:sldLayout>
</file>

<file path=ppt/slideLayouts/slideLayout527.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3581876336"/>
      </p:ext>
    </p:extLst>
  </p:cSld>
  <p:clrMapOvr>
    <a:masterClrMapping/>
  </p:clrMapOvr>
</p:sldLayout>
</file>

<file path=ppt/slideLayouts/slideLayout528.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custDataLst>
              <p:tags r:id="rId1"/>
            </p:custDataLst>
          </p:nvPr>
        </p:nvSpPr>
        <p:spPr>
          <a:xfrm>
            <a:off x="457200" y="6245225"/>
            <a:ext cx="2133600" cy="476250"/>
          </a:xfrm>
          <a:prstGeom prst="rect">
            <a:avLst/>
          </a:prstGeom>
        </p:spPr>
        <p:txBody>
          <a:bodyPr/>
          <a:lstStyle>
            <a:lvl1pPr>
              <a:defRPr>
                <a:solidFill>
                  <a:srgbClr val="000000"/>
                </a:solidFill>
                <a:latin typeface="Arial" pitchFamily="-111" charset="0"/>
                <a:ea typeface="ＭＳ Ｐゴシック" pitchFamily="-111" charset="-128"/>
                <a:cs typeface="ＭＳ Ｐゴシック" pitchFamily="-111" charset="-128"/>
              </a:defRPr>
            </a:lvl1pPr>
          </a:lstStyle>
          <a:p>
            <a:pPr>
              <a:defRPr/>
            </a:pPr>
            <a:endParaRPr lang="en-US"/>
          </a:p>
        </p:txBody>
      </p:sp>
      <p:sp>
        <p:nvSpPr>
          <p:cNvPr id="7" name="Footer Placeholder 6"/>
          <p:cNvSpPr>
            <a:spLocks noGrp="1"/>
          </p:cNvSpPr>
          <p:nvPr>
            <p:ph type="ftr" sz="quarter" idx="11"/>
            <p:custDataLst>
              <p:tags r:id="rId2"/>
            </p:custDataLst>
          </p:nvPr>
        </p:nvSpPr>
        <p:spPr>
          <a:xfrm>
            <a:off x="3124200" y="6245225"/>
            <a:ext cx="2895600" cy="476250"/>
          </a:xfrm>
          <a:prstGeom prst="rect">
            <a:avLst/>
          </a:prstGeom>
        </p:spPr>
        <p:txBody>
          <a:bodyPr/>
          <a:lstStyle>
            <a:lvl1pPr>
              <a:defRPr>
                <a:solidFill>
                  <a:srgbClr val="000000"/>
                </a:solidFill>
                <a:latin typeface="Arial" pitchFamily="-111" charset="0"/>
                <a:ea typeface="ＭＳ Ｐゴシック" pitchFamily="-111" charset="-128"/>
                <a:cs typeface="ＭＳ Ｐゴシック" pitchFamily="-111" charset="-128"/>
              </a:defRPr>
            </a:lvl1pPr>
          </a:lstStyle>
          <a:p>
            <a:pPr>
              <a:defRPr/>
            </a:pPr>
            <a:endParaRPr lang="en-US"/>
          </a:p>
        </p:txBody>
      </p:sp>
      <p:sp>
        <p:nvSpPr>
          <p:cNvPr id="8" name="Slide Number Placeholder 7"/>
          <p:cNvSpPr>
            <a:spLocks noGrp="1"/>
          </p:cNvSpPr>
          <p:nvPr>
            <p:ph type="sldNum" sz="quarter" idx="12"/>
            <p:custDataLst>
              <p:tags r:id="rId3"/>
            </p:custDataLst>
          </p:nvPr>
        </p:nvSpPr>
        <p:spPr>
          <a:xfrm>
            <a:off x="6553200" y="6245225"/>
            <a:ext cx="2133600" cy="476250"/>
          </a:xfrm>
          <a:prstGeom prst="rect">
            <a:avLst/>
          </a:prstGeom>
        </p:spPr>
        <p:txBody>
          <a:bodyPr/>
          <a:lstStyle>
            <a:lvl1pPr>
              <a:defRPr>
                <a:solidFill>
                  <a:srgbClr val="000000"/>
                </a:solidFill>
                <a:ea typeface="ＭＳ Ｐゴシック" charset="0"/>
                <a:cs typeface="ＭＳ Ｐゴシック" charset="0"/>
              </a:defRPr>
            </a:lvl1pPr>
          </a:lstStyle>
          <a:p>
            <a:pPr>
              <a:defRPr/>
            </a:pPr>
            <a:fld id="{65A6CB34-5DA1-F348-9956-A6A54480AA68}" type="slidenum">
              <a:rPr lang="en-US"/>
              <a:pPr>
                <a:defRPr/>
              </a:pPr>
              <a:t>‹#›</a:t>
            </a:fld>
            <a:endParaRPr lang="en-US"/>
          </a:p>
        </p:txBody>
      </p:sp>
    </p:spTree>
    <p:extLst>
      <p:ext uri="{BB962C8B-B14F-4D97-AF65-F5344CB8AC3E}">
        <p14:creationId xmlns:p14="http://schemas.microsoft.com/office/powerpoint/2010/main" val="2252745019"/>
      </p:ext>
    </p:extLst>
  </p:cSld>
  <p:clrMapOvr>
    <a:masterClrMapping/>
  </p:clrMapOvr>
</p:sldLayout>
</file>

<file path=ppt/slideLayouts/slideLayout5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164257548"/>
      </p:ext>
    </p:extLst>
  </p:cSld>
  <p:clrMapOvr>
    <a:masterClrMapping/>
  </p:clrMapOvr>
  <p:transition xmlns:p14="http://schemas.microsoft.com/office/powerpoint/2010/main"/>
</p:sldLayout>
</file>

<file path=ppt/slideLayouts/slideLayout53.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568048067"/>
      </p:ext>
    </p:extLst>
  </p:cSld>
  <p:clrMapOvr>
    <a:masterClrMapping/>
  </p:clrMapOvr>
  <p:hf hdr="0" ftr="0" dt="0"/>
</p:sldLayout>
</file>

<file path=ppt/slideLayouts/slideLayout5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42583263"/>
      </p:ext>
    </p:extLst>
  </p:cSld>
  <p:clrMapOvr>
    <a:masterClrMapping/>
  </p:clrMapOvr>
  <p:transition xmlns:p14="http://schemas.microsoft.com/office/powerpoint/2010/main"/>
</p:sldLayout>
</file>

<file path=ppt/slideLayouts/slideLayout5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512269292"/>
      </p:ext>
    </p:extLst>
  </p:cSld>
  <p:clrMapOvr>
    <a:masterClrMapping/>
  </p:clrMapOvr>
  <p:transition xmlns:p14="http://schemas.microsoft.com/office/powerpoint/2010/main"/>
</p:sldLayout>
</file>

<file path=ppt/slideLayouts/slideLayout5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37105223"/>
      </p:ext>
    </p:extLst>
  </p:cSld>
  <p:clrMapOvr>
    <a:masterClrMapping/>
  </p:clrMapOvr>
  <p:transition xmlns:p14="http://schemas.microsoft.com/office/powerpoint/2010/main"/>
</p:sldLayout>
</file>

<file path=ppt/slideLayouts/slideLayout5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50608378"/>
      </p:ext>
    </p:extLst>
  </p:cSld>
  <p:clrMapOvr>
    <a:masterClrMapping/>
  </p:clrMapOvr>
  <p:transition xmlns:p14="http://schemas.microsoft.com/office/powerpoint/2010/main"/>
</p:sldLayout>
</file>

<file path=ppt/slideLayouts/slideLayout5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135783793"/>
      </p:ext>
    </p:extLst>
  </p:cSld>
  <p:clrMapOvr>
    <a:masterClrMapping/>
  </p:clrMapOvr>
  <p:transition xmlns:p14="http://schemas.microsoft.com/office/powerpoint/2010/main"/>
</p:sldLayout>
</file>

<file path=ppt/slideLayouts/slideLayout5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30661898"/>
      </p:ext>
    </p:extLst>
  </p:cSld>
  <p:clrMapOvr>
    <a:masterClrMapping/>
  </p:clrMapOvr>
  <p:transition xmlns:p14="http://schemas.microsoft.com/office/powerpoint/2010/main"/>
</p:sldLayout>
</file>

<file path=ppt/slideLayouts/slideLayout5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56945692"/>
      </p:ext>
    </p:extLst>
  </p:cSld>
  <p:clrMapOvr>
    <a:masterClrMapping/>
  </p:clrMapOvr>
  <p:transition xmlns:p14="http://schemas.microsoft.com/office/powerpoint/2010/main"/>
</p:sldLayout>
</file>

<file path=ppt/slideLayouts/slideLayout5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014107979"/>
      </p:ext>
    </p:extLst>
  </p:cSld>
  <p:clrMapOvr>
    <a:masterClrMapping/>
  </p:clrMapOvr>
  <p:transition xmlns:p14="http://schemas.microsoft.com/office/powerpoint/2010/main"/>
</p:sldLayout>
</file>

<file path=ppt/slideLayouts/slideLayout5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49591785"/>
      </p:ext>
    </p:extLst>
  </p:cSld>
  <p:clrMapOvr>
    <a:masterClrMapping/>
  </p:clrMapOvr>
  <p:transition xmlns:p14="http://schemas.microsoft.com/office/powerpoint/2010/main"/>
</p:sldLayout>
</file>

<file path=ppt/slideLayouts/slideLayout5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35044616"/>
      </p:ext>
    </p:extLst>
  </p:cSld>
  <p:clrMapOvr>
    <a:masterClrMapping/>
  </p:clrMapOvr>
  <p:transition xmlns:p14="http://schemas.microsoft.com/office/powerpoint/2010/main"/>
</p:sldLayout>
</file>

<file path=ppt/slideLayouts/slideLayout54.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22431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22431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376738"/>
            <a:ext cx="3810000" cy="22431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376738"/>
            <a:ext cx="3810000" cy="22431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sldNum" sz="quarter" idx="10"/>
            <p:custDataLst>
              <p:tags r:id="rId1"/>
            </p:custDataLst>
          </p:nvPr>
        </p:nvSpPr>
        <p:spPr>
          <a:xfrm>
            <a:off x="6553200" y="6356350"/>
            <a:ext cx="2133600" cy="365125"/>
          </a:xfrm>
          <a:prstGeom prst="rect">
            <a:avLst/>
          </a:prstGeom>
        </p:spPr>
        <p:txBody>
          <a:bodyPr/>
          <a:lstStyle>
            <a:lvl1pPr>
              <a:defRPr/>
            </a:lvl1pPr>
          </a:lstStyle>
          <a:p>
            <a:pPr>
              <a:defRPr/>
            </a:pPr>
            <a:fld id="{EB8D813B-78E1-F446-B98D-3F1382663881}" type="slidenum">
              <a:rPr lang="en-US"/>
              <a:pPr>
                <a:defRPr/>
              </a:pPr>
              <a:t>‹#›</a:t>
            </a:fld>
            <a:r>
              <a:rPr lang="en-US"/>
              <a:t>   (c) Mark Gerstein, 2002, Yale, bioinfo.mbb.yale.edu</a:t>
            </a:r>
          </a:p>
        </p:txBody>
      </p:sp>
    </p:spTree>
    <p:extLst>
      <p:ext uri="{BB962C8B-B14F-4D97-AF65-F5344CB8AC3E}">
        <p14:creationId xmlns:p14="http://schemas.microsoft.com/office/powerpoint/2010/main" val="2461386185"/>
      </p:ext>
    </p:extLst>
  </p:cSld>
  <p:clrMapOvr>
    <a:masterClrMapping/>
  </p:clrMapOvr>
  <p:transition xmlns:p14="http://schemas.microsoft.com/office/powerpoint/2010/main"/>
</p:sldLayout>
</file>

<file path=ppt/slideLayouts/slideLayout54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84303438"/>
      </p:ext>
    </p:extLst>
  </p:cSld>
  <p:clrMapOvr>
    <a:masterClrMapping/>
  </p:clrMapOvr>
  <p:transition xmlns:p14="http://schemas.microsoft.com/office/powerpoint/2010/main"/>
</p:sldLayout>
</file>

<file path=ppt/slideLayouts/slideLayout541.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4043023558"/>
      </p:ext>
    </p:extLst>
  </p:cSld>
  <p:clrMapOvr>
    <a:masterClrMapping/>
  </p:clrMapOvr>
</p:sldLayout>
</file>

<file path=ppt/slideLayouts/slideLayout5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4191079009"/>
      </p:ext>
    </p:extLst>
  </p:cSld>
  <p:clrMapOvr>
    <a:masterClrMapping/>
  </p:clrMapOvr>
  <p:transition xmlns:p14="http://schemas.microsoft.com/office/powerpoint/2010/main"/>
</p:sldLayout>
</file>

<file path=ppt/slideLayouts/slideLayout5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14523679"/>
      </p:ext>
    </p:extLst>
  </p:cSld>
  <p:clrMapOvr>
    <a:masterClrMapping/>
  </p:clrMapOvr>
  <p:transition xmlns:p14="http://schemas.microsoft.com/office/powerpoint/2010/main"/>
</p:sldLayout>
</file>

<file path=ppt/slideLayouts/slideLayout5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382650047"/>
      </p:ext>
    </p:extLst>
  </p:cSld>
  <p:clrMapOvr>
    <a:masterClrMapping/>
  </p:clrMapOvr>
  <p:transition xmlns:p14="http://schemas.microsoft.com/office/powerpoint/2010/main"/>
</p:sldLayout>
</file>

<file path=ppt/slideLayouts/slideLayout5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07673906"/>
      </p:ext>
    </p:extLst>
  </p:cSld>
  <p:clrMapOvr>
    <a:masterClrMapping/>
  </p:clrMapOvr>
  <p:transition xmlns:p14="http://schemas.microsoft.com/office/powerpoint/2010/main"/>
</p:sldLayout>
</file>

<file path=ppt/slideLayouts/slideLayout5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85132950"/>
      </p:ext>
    </p:extLst>
  </p:cSld>
  <p:clrMapOvr>
    <a:masterClrMapping/>
  </p:clrMapOvr>
  <p:transition xmlns:p14="http://schemas.microsoft.com/office/powerpoint/2010/main"/>
</p:sldLayout>
</file>

<file path=ppt/slideLayouts/slideLayout5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958350447"/>
      </p:ext>
    </p:extLst>
  </p:cSld>
  <p:clrMapOvr>
    <a:masterClrMapping/>
  </p:clrMapOvr>
  <p:transition xmlns:p14="http://schemas.microsoft.com/office/powerpoint/2010/main"/>
</p:sldLayout>
</file>

<file path=ppt/slideLayouts/slideLayout5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57635683"/>
      </p:ext>
    </p:extLst>
  </p:cSld>
  <p:clrMapOvr>
    <a:masterClrMapping/>
  </p:clrMapOvr>
  <p:transition xmlns:p14="http://schemas.microsoft.com/office/powerpoint/2010/main"/>
</p:sldLayout>
</file>

<file path=ppt/slideLayouts/slideLayout5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01552472"/>
      </p:ext>
    </p:extLst>
  </p:cSld>
  <p:clrMapOvr>
    <a:masterClrMapping/>
  </p:clrMapOvr>
  <p:transition xmlns:p14="http://schemas.microsoft.com/office/powerpoint/2010/main"/>
</p:sldLayout>
</file>

<file path=ppt/slideLayouts/slideLayout55.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custDataLst>
              <p:tags r:id="rId1"/>
            </p:custDataLst>
          </p:nvPr>
        </p:nvSpPr>
        <p:spPr>
          <a:xfrm>
            <a:off x="457200" y="6245225"/>
            <a:ext cx="2133600" cy="476250"/>
          </a:xfrm>
          <a:prstGeom prst="rect">
            <a:avLst/>
          </a:prstGeom>
        </p:spPr>
        <p:txBody>
          <a:bodyPr/>
          <a:lstStyle>
            <a:lvl1pPr>
              <a:defRPr>
                <a:latin typeface="Arial" pitchFamily="-111" charset="0"/>
                <a:ea typeface="ＭＳ Ｐゴシック" pitchFamily="-111" charset="-128"/>
                <a:cs typeface="ＭＳ Ｐゴシック" pitchFamily="-111" charset="-128"/>
              </a:defRPr>
            </a:lvl1pPr>
          </a:lstStyle>
          <a:p>
            <a:pPr>
              <a:defRPr/>
            </a:pPr>
            <a:endParaRPr lang="en-US"/>
          </a:p>
        </p:txBody>
      </p:sp>
      <p:sp>
        <p:nvSpPr>
          <p:cNvPr id="7" name="Footer Placeholder 6"/>
          <p:cNvSpPr>
            <a:spLocks noGrp="1"/>
          </p:cNvSpPr>
          <p:nvPr>
            <p:ph type="ftr" sz="quarter" idx="11"/>
            <p:custDataLst>
              <p:tags r:id="rId2"/>
            </p:custDataLst>
          </p:nvPr>
        </p:nvSpPr>
        <p:spPr>
          <a:xfrm>
            <a:off x="3124200" y="6245225"/>
            <a:ext cx="2895600" cy="476250"/>
          </a:xfrm>
          <a:prstGeom prst="rect">
            <a:avLst/>
          </a:prstGeom>
        </p:spPr>
        <p:txBody>
          <a:bodyPr/>
          <a:lstStyle>
            <a:lvl1pPr>
              <a:defRPr>
                <a:latin typeface="Arial" pitchFamily="-111" charset="0"/>
                <a:ea typeface="ＭＳ Ｐゴシック" pitchFamily="-111" charset="-128"/>
                <a:cs typeface="ＭＳ Ｐゴシック" pitchFamily="-111" charset="-128"/>
              </a:defRPr>
            </a:lvl1pPr>
          </a:lstStyle>
          <a:p>
            <a:pPr>
              <a:defRPr/>
            </a:pPr>
            <a:endParaRPr lang="en-US"/>
          </a:p>
        </p:txBody>
      </p:sp>
      <p:sp>
        <p:nvSpPr>
          <p:cNvPr id="8" name="Slide Number Placeholder 7"/>
          <p:cNvSpPr>
            <a:spLocks noGrp="1"/>
          </p:cNvSpPr>
          <p:nvPr>
            <p:ph type="sldNum" sz="quarter" idx="12"/>
            <p:custDataLst>
              <p:tags r:id="rId3"/>
            </p:custDataLst>
          </p:nvPr>
        </p:nvSpPr>
        <p:spPr>
          <a:xfrm>
            <a:off x="6553200" y="6245225"/>
            <a:ext cx="2133600" cy="476250"/>
          </a:xfrm>
          <a:prstGeom prst="rect">
            <a:avLst/>
          </a:prstGeom>
        </p:spPr>
        <p:txBody>
          <a:bodyPr/>
          <a:lstStyle>
            <a:lvl1pPr>
              <a:defRPr>
                <a:ea typeface="ＭＳ Ｐゴシック" charset="0"/>
                <a:cs typeface="ＭＳ Ｐゴシック" charset="0"/>
              </a:defRPr>
            </a:lvl1pPr>
          </a:lstStyle>
          <a:p>
            <a:pPr>
              <a:defRPr/>
            </a:pPr>
            <a:fld id="{385F0F37-F9EF-B64D-BD35-F561560E1499}" type="slidenum">
              <a:rPr lang="en-US"/>
              <a:pPr>
                <a:defRPr/>
              </a:pPr>
              <a:t>‹#›</a:t>
            </a:fld>
            <a:endParaRPr lang="en-US"/>
          </a:p>
        </p:txBody>
      </p:sp>
    </p:spTree>
    <p:extLst>
      <p:ext uri="{BB962C8B-B14F-4D97-AF65-F5344CB8AC3E}">
        <p14:creationId xmlns:p14="http://schemas.microsoft.com/office/powerpoint/2010/main" val="970986604"/>
      </p:ext>
    </p:extLst>
  </p:cSld>
  <p:clrMapOvr>
    <a:masterClrMapping/>
  </p:clrMapOvr>
</p:sldLayout>
</file>

<file path=ppt/slideLayouts/slideLayout5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974013214"/>
      </p:ext>
    </p:extLst>
  </p:cSld>
  <p:clrMapOvr>
    <a:masterClrMapping/>
  </p:clrMapOvr>
  <p:transition xmlns:p14="http://schemas.microsoft.com/office/powerpoint/2010/main"/>
</p:sldLayout>
</file>

<file path=ppt/slideLayouts/slideLayout5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27540427"/>
      </p:ext>
    </p:extLst>
  </p:cSld>
  <p:clrMapOvr>
    <a:masterClrMapping/>
  </p:clrMapOvr>
  <p:transition xmlns:p14="http://schemas.microsoft.com/office/powerpoint/2010/main"/>
</p:sldLayout>
</file>

<file path=ppt/slideLayouts/slideLayout5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91330977"/>
      </p:ext>
    </p:extLst>
  </p:cSld>
  <p:clrMapOvr>
    <a:masterClrMapping/>
  </p:clrMapOvr>
  <p:transition xmlns:p14="http://schemas.microsoft.com/office/powerpoint/2010/main"/>
</p:sldLayout>
</file>

<file path=ppt/slideLayouts/slideLayout55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69214101"/>
      </p:ext>
    </p:extLst>
  </p:cSld>
  <p:clrMapOvr>
    <a:masterClrMapping/>
  </p:clrMapOvr>
  <p:transition xmlns:p14="http://schemas.microsoft.com/office/powerpoint/2010/main"/>
</p:sldLayout>
</file>

<file path=ppt/slideLayouts/slideLayout554.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2108912028"/>
      </p:ext>
    </p:extLst>
  </p:cSld>
  <p:clrMapOvr>
    <a:masterClrMapping/>
  </p:clrMapOvr>
</p:sldLayout>
</file>

<file path=ppt/slideLayouts/slideLayout555.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custDataLst>
              <p:tags r:id="rId1"/>
            </p:custDataLst>
          </p:nvPr>
        </p:nvSpPr>
        <p:spPr>
          <a:xfrm>
            <a:off x="457200" y="6245225"/>
            <a:ext cx="2133600" cy="476250"/>
          </a:xfrm>
          <a:prstGeom prst="rect">
            <a:avLst/>
          </a:prstGeom>
        </p:spPr>
        <p:txBody>
          <a:bodyPr/>
          <a:lstStyle>
            <a:lvl1pPr>
              <a:defRPr>
                <a:solidFill>
                  <a:srgbClr val="000000"/>
                </a:solidFill>
                <a:latin typeface="Arial" pitchFamily="-111" charset="0"/>
                <a:ea typeface="ＭＳ Ｐゴシック" pitchFamily="-111" charset="-128"/>
                <a:cs typeface="ＭＳ Ｐゴシック" pitchFamily="-111" charset="-128"/>
              </a:defRPr>
            </a:lvl1pPr>
          </a:lstStyle>
          <a:p>
            <a:pPr>
              <a:defRPr/>
            </a:pPr>
            <a:endParaRPr lang="en-US"/>
          </a:p>
        </p:txBody>
      </p:sp>
      <p:sp>
        <p:nvSpPr>
          <p:cNvPr id="7" name="Footer Placeholder 6"/>
          <p:cNvSpPr>
            <a:spLocks noGrp="1"/>
          </p:cNvSpPr>
          <p:nvPr>
            <p:ph type="ftr" sz="quarter" idx="11"/>
            <p:custDataLst>
              <p:tags r:id="rId2"/>
            </p:custDataLst>
          </p:nvPr>
        </p:nvSpPr>
        <p:spPr>
          <a:xfrm>
            <a:off x="3124200" y="6245225"/>
            <a:ext cx="2895600" cy="476250"/>
          </a:xfrm>
          <a:prstGeom prst="rect">
            <a:avLst/>
          </a:prstGeom>
        </p:spPr>
        <p:txBody>
          <a:bodyPr/>
          <a:lstStyle>
            <a:lvl1pPr>
              <a:defRPr>
                <a:solidFill>
                  <a:srgbClr val="000000"/>
                </a:solidFill>
                <a:latin typeface="Arial" pitchFamily="-111" charset="0"/>
                <a:ea typeface="ＭＳ Ｐゴシック" pitchFamily="-111" charset="-128"/>
                <a:cs typeface="ＭＳ Ｐゴシック" pitchFamily="-111" charset="-128"/>
              </a:defRPr>
            </a:lvl1pPr>
          </a:lstStyle>
          <a:p>
            <a:pPr>
              <a:defRPr/>
            </a:pPr>
            <a:endParaRPr lang="en-US"/>
          </a:p>
        </p:txBody>
      </p:sp>
      <p:sp>
        <p:nvSpPr>
          <p:cNvPr id="8" name="Slide Number Placeholder 7"/>
          <p:cNvSpPr>
            <a:spLocks noGrp="1"/>
          </p:cNvSpPr>
          <p:nvPr>
            <p:ph type="sldNum" sz="quarter" idx="12"/>
            <p:custDataLst>
              <p:tags r:id="rId3"/>
            </p:custDataLst>
          </p:nvPr>
        </p:nvSpPr>
        <p:spPr>
          <a:xfrm>
            <a:off x="6553200" y="6245225"/>
            <a:ext cx="2133600" cy="476250"/>
          </a:xfrm>
          <a:prstGeom prst="rect">
            <a:avLst/>
          </a:prstGeom>
        </p:spPr>
        <p:txBody>
          <a:bodyPr/>
          <a:lstStyle>
            <a:lvl1pPr>
              <a:defRPr>
                <a:solidFill>
                  <a:srgbClr val="000000"/>
                </a:solidFill>
                <a:ea typeface="ＭＳ Ｐゴシック" charset="0"/>
                <a:cs typeface="ＭＳ Ｐゴシック" charset="0"/>
              </a:defRPr>
            </a:lvl1pPr>
          </a:lstStyle>
          <a:p>
            <a:pPr>
              <a:defRPr/>
            </a:pPr>
            <a:fld id="{2E6FB8BC-BEB5-C347-ADAC-7B5C80914563}" type="slidenum">
              <a:rPr lang="en-US"/>
              <a:pPr>
                <a:defRPr/>
              </a:pPr>
              <a:t>‹#›</a:t>
            </a:fld>
            <a:endParaRPr lang="en-US"/>
          </a:p>
        </p:txBody>
      </p:sp>
    </p:spTree>
    <p:extLst>
      <p:ext uri="{BB962C8B-B14F-4D97-AF65-F5344CB8AC3E}">
        <p14:creationId xmlns:p14="http://schemas.microsoft.com/office/powerpoint/2010/main" val="27612389"/>
      </p:ext>
    </p:extLst>
  </p:cSld>
  <p:clrMapOvr>
    <a:masterClrMapping/>
  </p:clrMapOvr>
</p:sldLayout>
</file>

<file path=ppt/slideLayouts/slideLayout5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54A9FF13-D6E7-D949-BFF2-7E117AA4F652}" type="datetime1">
              <a:rPr lang="en-US"/>
              <a:pPr>
                <a:defRPr/>
              </a:pPr>
              <a:t>5/25/15</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ADB4F1AA-49D1-8A46-AED9-DCE14456B749}" type="slidenum">
              <a:rPr lang="en-US"/>
              <a:pPr>
                <a:defRPr/>
              </a:pPr>
              <a:t>‹#›</a:t>
            </a:fld>
            <a:endParaRPr lang="en-US"/>
          </a:p>
        </p:txBody>
      </p:sp>
    </p:spTree>
    <p:extLst>
      <p:ext uri="{BB962C8B-B14F-4D97-AF65-F5344CB8AC3E}">
        <p14:creationId xmlns:p14="http://schemas.microsoft.com/office/powerpoint/2010/main" val="2383648690"/>
      </p:ext>
    </p:extLst>
  </p:cSld>
  <p:clrMapOvr>
    <a:masterClrMapping/>
  </p:clrMapOvr>
</p:sldLayout>
</file>

<file path=ppt/slideLayouts/slideLayout5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4BB7ED6D-D4B4-FA4E-9714-0C26376FD8E3}" type="datetime1">
              <a:rPr lang="en-US"/>
              <a:pPr>
                <a:defRPr/>
              </a:pPr>
              <a:t>5/25/15</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3F0EAE7C-8EB5-FE49-9D38-AC4D4EE86D09}" type="slidenum">
              <a:rPr lang="en-US"/>
              <a:pPr>
                <a:defRPr/>
              </a:pPr>
              <a:t>‹#›</a:t>
            </a:fld>
            <a:endParaRPr lang="en-US"/>
          </a:p>
        </p:txBody>
      </p:sp>
    </p:spTree>
    <p:extLst>
      <p:ext uri="{BB962C8B-B14F-4D97-AF65-F5344CB8AC3E}">
        <p14:creationId xmlns:p14="http://schemas.microsoft.com/office/powerpoint/2010/main" val="2823767378"/>
      </p:ext>
    </p:extLst>
  </p:cSld>
  <p:clrMapOvr>
    <a:masterClrMapping/>
  </p:clrMapOvr>
</p:sldLayout>
</file>

<file path=ppt/slideLayouts/slideLayout5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7E2DD57E-A6F3-164D-B06A-92351AA9609F}" type="datetime1">
              <a:rPr lang="en-US"/>
              <a:pPr>
                <a:defRPr/>
              </a:pPr>
              <a:t>5/25/15</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338196DD-73F2-CF4E-85C6-1D32D6A97D88}" type="slidenum">
              <a:rPr lang="en-US"/>
              <a:pPr>
                <a:defRPr/>
              </a:pPr>
              <a:t>‹#›</a:t>
            </a:fld>
            <a:endParaRPr lang="en-US"/>
          </a:p>
        </p:txBody>
      </p:sp>
    </p:spTree>
    <p:extLst>
      <p:ext uri="{BB962C8B-B14F-4D97-AF65-F5344CB8AC3E}">
        <p14:creationId xmlns:p14="http://schemas.microsoft.com/office/powerpoint/2010/main" val="1731163641"/>
      </p:ext>
    </p:extLst>
  </p:cSld>
  <p:clrMapOvr>
    <a:masterClrMapping/>
  </p:clrMapOvr>
</p:sldLayout>
</file>

<file path=ppt/slideLayouts/slideLayout5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39F3E78A-4B51-7E49-8D3D-B0422E27DDE7}" type="datetime1">
              <a:rPr lang="en-US"/>
              <a:pPr>
                <a:defRPr/>
              </a:pPr>
              <a:t>5/25/15</a:t>
            </a:fld>
            <a:endParaRPr lang="en-US"/>
          </a:p>
        </p:txBody>
      </p:sp>
      <p:sp>
        <p:nvSpPr>
          <p:cNvPr id="6" name="Footer Placeholder 5"/>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5CD9D38C-9F36-1142-9DF6-DF2F8D54E115}" type="slidenum">
              <a:rPr lang="en-US"/>
              <a:pPr>
                <a:defRPr/>
              </a:pPr>
              <a:t>‹#›</a:t>
            </a:fld>
            <a:endParaRPr lang="en-US"/>
          </a:p>
        </p:txBody>
      </p:sp>
    </p:spTree>
    <p:extLst>
      <p:ext uri="{BB962C8B-B14F-4D97-AF65-F5344CB8AC3E}">
        <p14:creationId xmlns:p14="http://schemas.microsoft.com/office/powerpoint/2010/main" val="273450054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700367075"/>
      </p:ext>
    </p:extLst>
  </p:cSld>
  <p:clrMapOvr>
    <a:masterClrMapping/>
  </p:clrMapOvr>
  <p:transition xmlns:p14="http://schemas.microsoft.com/office/powerpoint/2010/main"/>
</p:sldLayout>
</file>

<file path=ppt/slideLayouts/slideLayout5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EB49C4E4-82DF-EE4F-BBF2-86A71BFC3A77}" type="datetime1">
              <a:rPr lang="en-US"/>
              <a:pPr>
                <a:defRPr/>
              </a:pPr>
              <a:t>5/25/15</a:t>
            </a:fld>
            <a:endParaRPr lang="en-US"/>
          </a:p>
        </p:txBody>
      </p:sp>
      <p:sp>
        <p:nvSpPr>
          <p:cNvPr id="8" name="Footer Placeholder 7"/>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0ADC8EF6-F82A-3A4C-BA8C-4748A27DDB09}" type="slidenum">
              <a:rPr lang="en-US"/>
              <a:pPr>
                <a:defRPr/>
              </a:pPr>
              <a:t>‹#›</a:t>
            </a:fld>
            <a:endParaRPr lang="en-US"/>
          </a:p>
        </p:txBody>
      </p:sp>
    </p:spTree>
    <p:extLst>
      <p:ext uri="{BB962C8B-B14F-4D97-AF65-F5344CB8AC3E}">
        <p14:creationId xmlns:p14="http://schemas.microsoft.com/office/powerpoint/2010/main" val="3519782222"/>
      </p:ext>
    </p:extLst>
  </p:cSld>
  <p:clrMapOvr>
    <a:masterClrMapping/>
  </p:clrMapOvr>
</p:sldLayout>
</file>

<file path=ppt/slideLayouts/slideLayout5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19B57872-C050-9B42-97A1-06404062A461}" type="datetime1">
              <a:rPr lang="en-US"/>
              <a:pPr>
                <a:defRPr/>
              </a:pPr>
              <a:t>5/25/15</a:t>
            </a:fld>
            <a:endParaRPr lang="en-US"/>
          </a:p>
        </p:txBody>
      </p:sp>
      <p:sp>
        <p:nvSpPr>
          <p:cNvPr id="4" name="Footer Placeholder 3"/>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566C9A6C-5B46-A341-B98D-B3B0A0748293}" type="slidenum">
              <a:rPr lang="en-US"/>
              <a:pPr>
                <a:defRPr/>
              </a:pPr>
              <a:t>‹#›</a:t>
            </a:fld>
            <a:endParaRPr lang="en-US"/>
          </a:p>
        </p:txBody>
      </p:sp>
    </p:spTree>
    <p:extLst>
      <p:ext uri="{BB962C8B-B14F-4D97-AF65-F5344CB8AC3E}">
        <p14:creationId xmlns:p14="http://schemas.microsoft.com/office/powerpoint/2010/main" val="563285095"/>
      </p:ext>
    </p:extLst>
  </p:cSld>
  <p:clrMapOvr>
    <a:masterClrMapping/>
  </p:clrMapOvr>
</p:sldLayout>
</file>

<file path=ppt/slideLayouts/slideLayout5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8F723E29-5417-D947-97DF-88901736C8F5}" type="datetime1">
              <a:rPr lang="en-US"/>
              <a:pPr>
                <a:defRPr/>
              </a:pPr>
              <a:t>5/25/15</a:t>
            </a:fld>
            <a:endParaRPr lang="en-US"/>
          </a:p>
        </p:txBody>
      </p:sp>
      <p:sp>
        <p:nvSpPr>
          <p:cNvPr id="3" name="Footer Placeholder 2"/>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3CCC98BF-49F2-8941-BCD1-5383142F823E}" type="slidenum">
              <a:rPr lang="en-US"/>
              <a:pPr>
                <a:defRPr/>
              </a:pPr>
              <a:t>‹#›</a:t>
            </a:fld>
            <a:endParaRPr lang="en-US"/>
          </a:p>
        </p:txBody>
      </p:sp>
    </p:spTree>
    <p:extLst>
      <p:ext uri="{BB962C8B-B14F-4D97-AF65-F5344CB8AC3E}">
        <p14:creationId xmlns:p14="http://schemas.microsoft.com/office/powerpoint/2010/main" val="3798141471"/>
      </p:ext>
    </p:extLst>
  </p:cSld>
  <p:clrMapOvr>
    <a:masterClrMapping/>
  </p:clrMapOvr>
</p:sldLayout>
</file>

<file path=ppt/slideLayouts/slideLayout5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4EA3282F-56A9-FD4F-BC2A-BD0ED9315D14}" type="datetime1">
              <a:rPr lang="en-US"/>
              <a:pPr>
                <a:defRPr/>
              </a:pPr>
              <a:t>5/25/15</a:t>
            </a:fld>
            <a:endParaRPr lang="en-US"/>
          </a:p>
        </p:txBody>
      </p:sp>
      <p:sp>
        <p:nvSpPr>
          <p:cNvPr id="6" name="Footer Placeholder 5"/>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F2137E50-93FF-404E-836B-3849E493B8BD}" type="slidenum">
              <a:rPr lang="en-US"/>
              <a:pPr>
                <a:defRPr/>
              </a:pPr>
              <a:t>‹#›</a:t>
            </a:fld>
            <a:endParaRPr lang="en-US"/>
          </a:p>
        </p:txBody>
      </p:sp>
    </p:spTree>
    <p:extLst>
      <p:ext uri="{BB962C8B-B14F-4D97-AF65-F5344CB8AC3E}">
        <p14:creationId xmlns:p14="http://schemas.microsoft.com/office/powerpoint/2010/main" val="2609755126"/>
      </p:ext>
    </p:extLst>
  </p:cSld>
  <p:clrMapOvr>
    <a:masterClrMapping/>
  </p:clrMapOvr>
</p:sldLayout>
</file>

<file path=ppt/slideLayouts/slideLayout5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7D093AA7-58F7-8A4C-8ABE-0862CC9FE9E4}" type="datetime1">
              <a:rPr lang="en-US"/>
              <a:pPr>
                <a:defRPr/>
              </a:pPr>
              <a:t>5/25/15</a:t>
            </a:fld>
            <a:endParaRPr lang="en-US"/>
          </a:p>
        </p:txBody>
      </p:sp>
      <p:sp>
        <p:nvSpPr>
          <p:cNvPr id="6" name="Footer Placeholder 5"/>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4F50E73B-61D0-6445-BA7F-C167F1CF1341}" type="slidenum">
              <a:rPr lang="en-US"/>
              <a:pPr>
                <a:defRPr/>
              </a:pPr>
              <a:t>‹#›</a:t>
            </a:fld>
            <a:endParaRPr lang="en-US"/>
          </a:p>
        </p:txBody>
      </p:sp>
    </p:spTree>
    <p:extLst>
      <p:ext uri="{BB962C8B-B14F-4D97-AF65-F5344CB8AC3E}">
        <p14:creationId xmlns:p14="http://schemas.microsoft.com/office/powerpoint/2010/main" val="2811633706"/>
      </p:ext>
    </p:extLst>
  </p:cSld>
  <p:clrMapOvr>
    <a:masterClrMapping/>
  </p:clrMapOvr>
</p:sldLayout>
</file>

<file path=ppt/slideLayouts/slideLayout5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6FECAEAF-0C09-1642-A1BA-465CA9ADA000}" type="datetime1">
              <a:rPr lang="en-US"/>
              <a:pPr>
                <a:defRPr/>
              </a:pPr>
              <a:t>5/25/15</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B8D453CC-87B0-1446-8346-64E1C4AEA400}" type="slidenum">
              <a:rPr lang="en-US"/>
              <a:pPr>
                <a:defRPr/>
              </a:pPr>
              <a:t>‹#›</a:t>
            </a:fld>
            <a:endParaRPr lang="en-US"/>
          </a:p>
        </p:txBody>
      </p:sp>
    </p:spTree>
    <p:extLst>
      <p:ext uri="{BB962C8B-B14F-4D97-AF65-F5344CB8AC3E}">
        <p14:creationId xmlns:p14="http://schemas.microsoft.com/office/powerpoint/2010/main" val="812127146"/>
      </p:ext>
    </p:extLst>
  </p:cSld>
  <p:clrMapOvr>
    <a:masterClrMapping/>
  </p:clrMapOvr>
</p:sldLayout>
</file>

<file path=ppt/slideLayouts/slideLayout5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8A540F39-7EC3-8648-A708-CB892F592B9C}" type="datetime1">
              <a:rPr lang="en-US"/>
              <a:pPr>
                <a:defRPr/>
              </a:pPr>
              <a:t>5/25/15</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5B9E4156-375D-AE46-AED6-5C662723C07C}" type="slidenum">
              <a:rPr lang="en-US"/>
              <a:pPr>
                <a:defRPr/>
              </a:pPr>
              <a:t>‹#›</a:t>
            </a:fld>
            <a:endParaRPr lang="en-US"/>
          </a:p>
        </p:txBody>
      </p:sp>
    </p:spTree>
    <p:extLst>
      <p:ext uri="{BB962C8B-B14F-4D97-AF65-F5344CB8AC3E}">
        <p14:creationId xmlns:p14="http://schemas.microsoft.com/office/powerpoint/2010/main" val="122912021"/>
      </p:ext>
    </p:extLst>
  </p:cSld>
  <p:clrMapOvr>
    <a:masterClrMapping/>
  </p:clrMapOvr>
</p:sldLayout>
</file>

<file path=ppt/slideLayouts/slideLayout5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2"/>
            <a:ext cx="6400800" cy="1752600"/>
          </a:xfrm>
        </p:spPr>
        <p:txBody>
          <a:bodyPr/>
          <a:lstStyle>
            <a:lvl1pPr marL="0" indent="0" algn="ctr">
              <a:buNone/>
              <a:defRPr>
                <a:solidFill>
                  <a:schemeClr val="tx1">
                    <a:tint val="75000"/>
                  </a:schemeClr>
                </a:solidFill>
              </a:defRPr>
            </a:lvl1pPr>
            <a:lvl2pPr marL="456963" indent="0" algn="ctr">
              <a:buNone/>
              <a:defRPr>
                <a:solidFill>
                  <a:schemeClr val="tx1">
                    <a:tint val="75000"/>
                  </a:schemeClr>
                </a:solidFill>
              </a:defRPr>
            </a:lvl2pPr>
            <a:lvl3pPr marL="913926" indent="0" algn="ctr">
              <a:buNone/>
              <a:defRPr>
                <a:solidFill>
                  <a:schemeClr val="tx1">
                    <a:tint val="75000"/>
                  </a:schemeClr>
                </a:solidFill>
              </a:defRPr>
            </a:lvl3pPr>
            <a:lvl4pPr marL="1370890" indent="0" algn="ctr">
              <a:buNone/>
              <a:defRPr>
                <a:solidFill>
                  <a:schemeClr val="tx1">
                    <a:tint val="75000"/>
                  </a:schemeClr>
                </a:solidFill>
              </a:defRPr>
            </a:lvl4pPr>
            <a:lvl5pPr marL="1827852" indent="0" algn="ctr">
              <a:buNone/>
              <a:defRPr>
                <a:solidFill>
                  <a:schemeClr val="tx1">
                    <a:tint val="75000"/>
                  </a:schemeClr>
                </a:solidFill>
              </a:defRPr>
            </a:lvl5pPr>
            <a:lvl6pPr marL="2284815" indent="0" algn="ctr">
              <a:buNone/>
              <a:defRPr>
                <a:solidFill>
                  <a:schemeClr val="tx1">
                    <a:tint val="75000"/>
                  </a:schemeClr>
                </a:solidFill>
              </a:defRPr>
            </a:lvl6pPr>
            <a:lvl7pPr marL="2741778" indent="0" algn="ctr">
              <a:buNone/>
              <a:defRPr>
                <a:solidFill>
                  <a:schemeClr val="tx1">
                    <a:tint val="75000"/>
                  </a:schemeClr>
                </a:solidFill>
              </a:defRPr>
            </a:lvl7pPr>
            <a:lvl8pPr marL="3198740" indent="0" algn="ctr">
              <a:buNone/>
              <a:defRPr>
                <a:solidFill>
                  <a:schemeClr val="tx1">
                    <a:tint val="75000"/>
                  </a:schemeClr>
                </a:solidFill>
              </a:defRPr>
            </a:lvl8pPr>
            <a:lvl9pPr marL="3655704"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402798E9-C4E4-2047-BACF-535BC5782AF4}" type="datetime1">
              <a:rPr lang="en-US"/>
              <a:pPr>
                <a:defRPr/>
              </a:pPr>
              <a:t>5/25/15</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EA665E85-5208-DD49-8200-0A1E07A96BAC}" type="slidenum">
              <a:rPr lang="en-US"/>
              <a:pPr>
                <a:defRPr/>
              </a:pPr>
              <a:t>‹#›</a:t>
            </a:fld>
            <a:endParaRPr lang="en-US"/>
          </a:p>
        </p:txBody>
      </p:sp>
    </p:spTree>
    <p:extLst>
      <p:ext uri="{BB962C8B-B14F-4D97-AF65-F5344CB8AC3E}">
        <p14:creationId xmlns:p14="http://schemas.microsoft.com/office/powerpoint/2010/main" val="265949003"/>
      </p:ext>
    </p:extLst>
  </p:cSld>
  <p:clrMapOvr>
    <a:masterClrMapping/>
  </p:clrMapOvr>
</p:sldLayout>
</file>

<file path=ppt/slideLayouts/slideLayout5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C980C5BC-F0A1-4C48-80BE-B29F550E2047}" type="datetime1">
              <a:rPr lang="en-US"/>
              <a:pPr>
                <a:defRPr/>
              </a:pPr>
              <a:t>5/25/15</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2DA37466-8BB8-8C4D-A3F1-7668ABC3EF2D}" type="slidenum">
              <a:rPr lang="en-US"/>
              <a:pPr>
                <a:defRPr/>
              </a:pPr>
              <a:t>‹#›</a:t>
            </a:fld>
            <a:endParaRPr lang="en-US"/>
          </a:p>
        </p:txBody>
      </p:sp>
    </p:spTree>
    <p:extLst>
      <p:ext uri="{BB962C8B-B14F-4D97-AF65-F5344CB8AC3E}">
        <p14:creationId xmlns:p14="http://schemas.microsoft.com/office/powerpoint/2010/main" val="1363530197"/>
      </p:ext>
    </p:extLst>
  </p:cSld>
  <p:clrMapOvr>
    <a:masterClrMapping/>
  </p:clrMapOvr>
</p:sldLayout>
</file>

<file path=ppt/slideLayouts/slideLayout5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solidFill>
                  <a:schemeClr val="tx1">
                    <a:tint val="75000"/>
                  </a:schemeClr>
                </a:solidFill>
              </a:defRPr>
            </a:lvl1pPr>
            <a:lvl2pPr marL="456963" indent="0">
              <a:buNone/>
              <a:defRPr sz="1800">
                <a:solidFill>
                  <a:schemeClr val="tx1">
                    <a:tint val="75000"/>
                  </a:schemeClr>
                </a:solidFill>
              </a:defRPr>
            </a:lvl2pPr>
            <a:lvl3pPr marL="913926" indent="0">
              <a:buNone/>
              <a:defRPr sz="1600">
                <a:solidFill>
                  <a:schemeClr val="tx1">
                    <a:tint val="75000"/>
                  </a:schemeClr>
                </a:solidFill>
              </a:defRPr>
            </a:lvl3pPr>
            <a:lvl4pPr marL="1370890" indent="0">
              <a:buNone/>
              <a:defRPr sz="1400">
                <a:solidFill>
                  <a:schemeClr val="tx1">
                    <a:tint val="75000"/>
                  </a:schemeClr>
                </a:solidFill>
              </a:defRPr>
            </a:lvl4pPr>
            <a:lvl5pPr marL="1827852" indent="0">
              <a:buNone/>
              <a:defRPr sz="1400">
                <a:solidFill>
                  <a:schemeClr val="tx1">
                    <a:tint val="75000"/>
                  </a:schemeClr>
                </a:solidFill>
              </a:defRPr>
            </a:lvl5pPr>
            <a:lvl6pPr marL="2284815" indent="0">
              <a:buNone/>
              <a:defRPr sz="1400">
                <a:solidFill>
                  <a:schemeClr val="tx1">
                    <a:tint val="75000"/>
                  </a:schemeClr>
                </a:solidFill>
              </a:defRPr>
            </a:lvl6pPr>
            <a:lvl7pPr marL="2741778" indent="0">
              <a:buNone/>
              <a:defRPr sz="1400">
                <a:solidFill>
                  <a:schemeClr val="tx1">
                    <a:tint val="75000"/>
                  </a:schemeClr>
                </a:solidFill>
              </a:defRPr>
            </a:lvl7pPr>
            <a:lvl8pPr marL="3198740" indent="0">
              <a:buNone/>
              <a:defRPr sz="1400">
                <a:solidFill>
                  <a:schemeClr val="tx1">
                    <a:tint val="75000"/>
                  </a:schemeClr>
                </a:solidFill>
              </a:defRPr>
            </a:lvl8pPr>
            <a:lvl9pPr marL="3655704"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FD8A9307-6E90-744F-8D54-0CE6FC9BEFCB}" type="datetime1">
              <a:rPr lang="en-US"/>
              <a:pPr>
                <a:defRPr/>
              </a:pPr>
              <a:t>5/25/15</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3128DB19-FF6D-DD40-991D-2754939DB839}" type="slidenum">
              <a:rPr lang="en-US"/>
              <a:pPr>
                <a:defRPr/>
              </a:pPr>
              <a:t>‹#›</a:t>
            </a:fld>
            <a:endParaRPr lang="en-US"/>
          </a:p>
        </p:txBody>
      </p:sp>
    </p:spTree>
    <p:extLst>
      <p:ext uri="{BB962C8B-B14F-4D97-AF65-F5344CB8AC3E}">
        <p14:creationId xmlns:p14="http://schemas.microsoft.com/office/powerpoint/2010/main" val="59253362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45453328"/>
      </p:ext>
    </p:extLst>
  </p:cSld>
  <p:clrMapOvr>
    <a:masterClrMapping/>
  </p:clrMapOvr>
  <p:transition xmlns:p14="http://schemas.microsoft.com/office/powerpoint/2010/main"/>
</p:sldLayout>
</file>

<file path=ppt/slideLayouts/slideLayout5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AA5E5952-7AF0-344D-A806-F9F91ED8C9E9}" type="datetime1">
              <a:rPr lang="en-US"/>
              <a:pPr>
                <a:defRPr/>
              </a:pPr>
              <a:t>5/25/15</a:t>
            </a:fld>
            <a:endParaRPr lang="en-US"/>
          </a:p>
        </p:txBody>
      </p:sp>
      <p:sp>
        <p:nvSpPr>
          <p:cNvPr id="6" name="Footer Placeholder 5"/>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A602EA91-A8EE-EB40-92DA-D50BF4E7ECCA}" type="slidenum">
              <a:rPr lang="en-US"/>
              <a:pPr>
                <a:defRPr/>
              </a:pPr>
              <a:t>‹#›</a:t>
            </a:fld>
            <a:endParaRPr lang="en-US"/>
          </a:p>
        </p:txBody>
      </p:sp>
    </p:spTree>
    <p:extLst>
      <p:ext uri="{BB962C8B-B14F-4D97-AF65-F5344CB8AC3E}">
        <p14:creationId xmlns:p14="http://schemas.microsoft.com/office/powerpoint/2010/main" val="968816034"/>
      </p:ext>
    </p:extLst>
  </p:cSld>
  <p:clrMapOvr>
    <a:masterClrMapping/>
  </p:clrMapOvr>
</p:sldLayout>
</file>

<file path=ppt/slideLayouts/slideLayout5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963" indent="0">
              <a:buNone/>
              <a:defRPr sz="2000" b="1"/>
            </a:lvl2pPr>
            <a:lvl3pPr marL="913926" indent="0">
              <a:buNone/>
              <a:defRPr sz="1800" b="1"/>
            </a:lvl3pPr>
            <a:lvl4pPr marL="1370890" indent="0">
              <a:buNone/>
              <a:defRPr sz="1600" b="1"/>
            </a:lvl4pPr>
            <a:lvl5pPr marL="1827852" indent="0">
              <a:buNone/>
              <a:defRPr sz="1600" b="1"/>
            </a:lvl5pPr>
            <a:lvl6pPr marL="2284815" indent="0">
              <a:buNone/>
              <a:defRPr sz="1600" b="1"/>
            </a:lvl6pPr>
            <a:lvl7pPr marL="2741778" indent="0">
              <a:buNone/>
              <a:defRPr sz="1600" b="1"/>
            </a:lvl7pPr>
            <a:lvl8pPr marL="3198740" indent="0">
              <a:buNone/>
              <a:defRPr sz="1600" b="1"/>
            </a:lvl8pPr>
            <a:lvl9pPr marL="3655704"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963" indent="0">
              <a:buNone/>
              <a:defRPr sz="2000" b="1"/>
            </a:lvl2pPr>
            <a:lvl3pPr marL="913926" indent="0">
              <a:buNone/>
              <a:defRPr sz="1800" b="1"/>
            </a:lvl3pPr>
            <a:lvl4pPr marL="1370890" indent="0">
              <a:buNone/>
              <a:defRPr sz="1600" b="1"/>
            </a:lvl4pPr>
            <a:lvl5pPr marL="1827852" indent="0">
              <a:buNone/>
              <a:defRPr sz="1600" b="1"/>
            </a:lvl5pPr>
            <a:lvl6pPr marL="2284815" indent="0">
              <a:buNone/>
              <a:defRPr sz="1600" b="1"/>
            </a:lvl6pPr>
            <a:lvl7pPr marL="2741778" indent="0">
              <a:buNone/>
              <a:defRPr sz="1600" b="1"/>
            </a:lvl7pPr>
            <a:lvl8pPr marL="3198740" indent="0">
              <a:buNone/>
              <a:defRPr sz="1600" b="1"/>
            </a:lvl8pPr>
            <a:lvl9pPr marL="3655704"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570A8152-AD14-A946-828C-DB8E0EF7A5C5}" type="datetime1">
              <a:rPr lang="en-US"/>
              <a:pPr>
                <a:defRPr/>
              </a:pPr>
              <a:t>5/25/15</a:t>
            </a:fld>
            <a:endParaRPr lang="en-US"/>
          </a:p>
        </p:txBody>
      </p:sp>
      <p:sp>
        <p:nvSpPr>
          <p:cNvPr id="8" name="Footer Placeholder 7"/>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075F83DF-5A71-EA41-8F49-8AB88DE1583E}" type="slidenum">
              <a:rPr lang="en-US"/>
              <a:pPr>
                <a:defRPr/>
              </a:pPr>
              <a:t>‹#›</a:t>
            </a:fld>
            <a:endParaRPr lang="en-US"/>
          </a:p>
        </p:txBody>
      </p:sp>
    </p:spTree>
    <p:extLst>
      <p:ext uri="{BB962C8B-B14F-4D97-AF65-F5344CB8AC3E}">
        <p14:creationId xmlns:p14="http://schemas.microsoft.com/office/powerpoint/2010/main" val="4111053144"/>
      </p:ext>
    </p:extLst>
  </p:cSld>
  <p:clrMapOvr>
    <a:masterClrMapping/>
  </p:clrMapOvr>
</p:sldLayout>
</file>

<file path=ppt/slideLayouts/slideLayout5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D69B288C-8624-A540-89C9-DBB710C2AEA7}" type="datetime1">
              <a:rPr lang="en-US"/>
              <a:pPr>
                <a:defRPr/>
              </a:pPr>
              <a:t>5/25/15</a:t>
            </a:fld>
            <a:endParaRPr lang="en-US"/>
          </a:p>
        </p:txBody>
      </p:sp>
      <p:sp>
        <p:nvSpPr>
          <p:cNvPr id="4" name="Footer Placeholder 3"/>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10B0D0F7-0F44-9749-BC24-FA3F311CD133}" type="slidenum">
              <a:rPr lang="en-US"/>
              <a:pPr>
                <a:defRPr/>
              </a:pPr>
              <a:t>‹#›</a:t>
            </a:fld>
            <a:endParaRPr lang="en-US"/>
          </a:p>
        </p:txBody>
      </p:sp>
    </p:spTree>
    <p:extLst>
      <p:ext uri="{BB962C8B-B14F-4D97-AF65-F5344CB8AC3E}">
        <p14:creationId xmlns:p14="http://schemas.microsoft.com/office/powerpoint/2010/main" val="285762716"/>
      </p:ext>
    </p:extLst>
  </p:cSld>
  <p:clrMapOvr>
    <a:masterClrMapping/>
  </p:clrMapOvr>
</p:sldLayout>
</file>

<file path=ppt/slideLayouts/slideLayout5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11917A09-AF37-B843-8582-2715B0D36007}" type="datetime1">
              <a:rPr lang="en-US"/>
              <a:pPr>
                <a:defRPr/>
              </a:pPr>
              <a:t>5/25/15</a:t>
            </a:fld>
            <a:endParaRPr lang="en-US"/>
          </a:p>
        </p:txBody>
      </p:sp>
      <p:sp>
        <p:nvSpPr>
          <p:cNvPr id="3" name="Footer Placeholder 2"/>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431887B5-5F74-924A-89A2-AB2C9E759E60}" type="slidenum">
              <a:rPr lang="en-US"/>
              <a:pPr>
                <a:defRPr/>
              </a:pPr>
              <a:t>‹#›</a:t>
            </a:fld>
            <a:endParaRPr lang="en-US"/>
          </a:p>
        </p:txBody>
      </p:sp>
    </p:spTree>
    <p:extLst>
      <p:ext uri="{BB962C8B-B14F-4D97-AF65-F5344CB8AC3E}">
        <p14:creationId xmlns:p14="http://schemas.microsoft.com/office/powerpoint/2010/main" val="690084080"/>
      </p:ext>
    </p:extLst>
  </p:cSld>
  <p:clrMapOvr>
    <a:masterClrMapping/>
  </p:clrMapOvr>
</p:sldLayout>
</file>

<file path=ppt/slideLayouts/slideLayout5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963" indent="0">
              <a:buNone/>
              <a:defRPr sz="1200"/>
            </a:lvl2pPr>
            <a:lvl3pPr marL="913926" indent="0">
              <a:buNone/>
              <a:defRPr sz="1000"/>
            </a:lvl3pPr>
            <a:lvl4pPr marL="1370890" indent="0">
              <a:buNone/>
              <a:defRPr sz="900"/>
            </a:lvl4pPr>
            <a:lvl5pPr marL="1827852" indent="0">
              <a:buNone/>
              <a:defRPr sz="900"/>
            </a:lvl5pPr>
            <a:lvl6pPr marL="2284815" indent="0">
              <a:buNone/>
              <a:defRPr sz="900"/>
            </a:lvl6pPr>
            <a:lvl7pPr marL="2741778" indent="0">
              <a:buNone/>
              <a:defRPr sz="900"/>
            </a:lvl7pPr>
            <a:lvl8pPr marL="3198740" indent="0">
              <a:buNone/>
              <a:defRPr sz="900"/>
            </a:lvl8pPr>
            <a:lvl9pPr marL="3655704"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9E04D97C-CB43-5347-AAA9-C0915E8256E8}" type="datetime1">
              <a:rPr lang="en-US"/>
              <a:pPr>
                <a:defRPr/>
              </a:pPr>
              <a:t>5/25/15</a:t>
            </a:fld>
            <a:endParaRPr lang="en-US"/>
          </a:p>
        </p:txBody>
      </p:sp>
      <p:sp>
        <p:nvSpPr>
          <p:cNvPr id="6" name="Footer Placeholder 5"/>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F1E2064F-3A88-024C-84AE-80DD80A928D0}" type="slidenum">
              <a:rPr lang="en-US"/>
              <a:pPr>
                <a:defRPr/>
              </a:pPr>
              <a:t>‹#›</a:t>
            </a:fld>
            <a:endParaRPr lang="en-US"/>
          </a:p>
        </p:txBody>
      </p:sp>
    </p:spTree>
    <p:extLst>
      <p:ext uri="{BB962C8B-B14F-4D97-AF65-F5344CB8AC3E}">
        <p14:creationId xmlns:p14="http://schemas.microsoft.com/office/powerpoint/2010/main" val="2552219424"/>
      </p:ext>
    </p:extLst>
  </p:cSld>
  <p:clrMapOvr>
    <a:masterClrMapping/>
  </p:clrMapOvr>
</p:sldLayout>
</file>

<file path=ppt/slideLayouts/slideLayout5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6963" indent="0">
              <a:buNone/>
              <a:defRPr sz="2800"/>
            </a:lvl2pPr>
            <a:lvl3pPr marL="913926" indent="0">
              <a:buNone/>
              <a:defRPr sz="2400"/>
            </a:lvl3pPr>
            <a:lvl4pPr marL="1370890" indent="0">
              <a:buNone/>
              <a:defRPr sz="2000"/>
            </a:lvl4pPr>
            <a:lvl5pPr marL="1827852" indent="0">
              <a:buNone/>
              <a:defRPr sz="2000"/>
            </a:lvl5pPr>
            <a:lvl6pPr marL="2284815" indent="0">
              <a:buNone/>
              <a:defRPr sz="2000"/>
            </a:lvl6pPr>
            <a:lvl7pPr marL="2741778" indent="0">
              <a:buNone/>
              <a:defRPr sz="2000"/>
            </a:lvl7pPr>
            <a:lvl8pPr marL="3198740" indent="0">
              <a:buNone/>
              <a:defRPr sz="2000"/>
            </a:lvl8pPr>
            <a:lvl9pPr marL="3655704"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963" indent="0">
              <a:buNone/>
              <a:defRPr sz="1200"/>
            </a:lvl2pPr>
            <a:lvl3pPr marL="913926" indent="0">
              <a:buNone/>
              <a:defRPr sz="1000"/>
            </a:lvl3pPr>
            <a:lvl4pPr marL="1370890" indent="0">
              <a:buNone/>
              <a:defRPr sz="900"/>
            </a:lvl4pPr>
            <a:lvl5pPr marL="1827852" indent="0">
              <a:buNone/>
              <a:defRPr sz="900"/>
            </a:lvl5pPr>
            <a:lvl6pPr marL="2284815" indent="0">
              <a:buNone/>
              <a:defRPr sz="900"/>
            </a:lvl6pPr>
            <a:lvl7pPr marL="2741778" indent="0">
              <a:buNone/>
              <a:defRPr sz="900"/>
            </a:lvl7pPr>
            <a:lvl8pPr marL="3198740" indent="0">
              <a:buNone/>
              <a:defRPr sz="900"/>
            </a:lvl8pPr>
            <a:lvl9pPr marL="3655704"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D5F7A70A-0ABB-2646-B7FC-2F8A1DC56687}" type="datetime1">
              <a:rPr lang="en-US"/>
              <a:pPr>
                <a:defRPr/>
              </a:pPr>
              <a:t>5/25/15</a:t>
            </a:fld>
            <a:endParaRPr lang="en-US"/>
          </a:p>
        </p:txBody>
      </p:sp>
      <p:sp>
        <p:nvSpPr>
          <p:cNvPr id="6" name="Footer Placeholder 5"/>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5C5C5070-82F7-F949-90D3-E380DEC6A8E4}" type="slidenum">
              <a:rPr lang="en-US"/>
              <a:pPr>
                <a:defRPr/>
              </a:pPr>
              <a:t>‹#›</a:t>
            </a:fld>
            <a:endParaRPr lang="en-US"/>
          </a:p>
        </p:txBody>
      </p:sp>
    </p:spTree>
    <p:extLst>
      <p:ext uri="{BB962C8B-B14F-4D97-AF65-F5344CB8AC3E}">
        <p14:creationId xmlns:p14="http://schemas.microsoft.com/office/powerpoint/2010/main" val="1673023993"/>
      </p:ext>
    </p:extLst>
  </p:cSld>
  <p:clrMapOvr>
    <a:masterClrMapping/>
  </p:clrMapOvr>
</p:sldLayout>
</file>

<file path=ppt/slideLayouts/slideLayout5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5D3DF6CF-D468-AC44-A78F-2E32FB9CBA5D}" type="datetime1">
              <a:rPr lang="en-US"/>
              <a:pPr>
                <a:defRPr/>
              </a:pPr>
              <a:t>5/25/15</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042C5E58-54AA-6241-84C1-2CDAD827CF74}" type="slidenum">
              <a:rPr lang="en-US"/>
              <a:pPr>
                <a:defRPr/>
              </a:pPr>
              <a:t>‹#›</a:t>
            </a:fld>
            <a:endParaRPr lang="en-US"/>
          </a:p>
        </p:txBody>
      </p:sp>
    </p:spTree>
    <p:extLst>
      <p:ext uri="{BB962C8B-B14F-4D97-AF65-F5344CB8AC3E}">
        <p14:creationId xmlns:p14="http://schemas.microsoft.com/office/powerpoint/2010/main" val="1205715344"/>
      </p:ext>
    </p:extLst>
  </p:cSld>
  <p:clrMapOvr>
    <a:masterClrMapping/>
  </p:clrMapOvr>
</p:sldLayout>
</file>

<file path=ppt/slideLayouts/slideLayout5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4643"/>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3"/>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EA5B3426-F302-B742-ACDC-CF36872EEC06}" type="datetime1">
              <a:rPr lang="en-US"/>
              <a:pPr>
                <a:defRPr/>
              </a:pPr>
              <a:t>5/25/15</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7A35CBBD-0636-5240-BDE6-AB6EB6640225}" type="slidenum">
              <a:rPr lang="en-US"/>
              <a:pPr>
                <a:defRPr/>
              </a:pPr>
              <a:t>‹#›</a:t>
            </a:fld>
            <a:endParaRPr lang="en-US"/>
          </a:p>
        </p:txBody>
      </p:sp>
    </p:spTree>
    <p:extLst>
      <p:ext uri="{BB962C8B-B14F-4D97-AF65-F5344CB8AC3E}">
        <p14:creationId xmlns:p14="http://schemas.microsoft.com/office/powerpoint/2010/main" val="3394050456"/>
      </p:ext>
    </p:extLst>
  </p:cSld>
  <p:clrMapOvr>
    <a:masterClrMapping/>
  </p:clrMapOvr>
</p:sldLayout>
</file>

<file path=ppt/slideLayouts/slideLayout5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840195956"/>
      </p:ext>
    </p:extLst>
  </p:cSld>
  <p:clrMapOvr>
    <a:masterClrMapping/>
  </p:clrMapOvr>
  <p:transition xmlns:p14="http://schemas.microsoft.com/office/powerpoint/2010/main"/>
</p:sldLayout>
</file>

<file path=ppt/slideLayouts/slideLayout5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67998064"/>
      </p:ext>
    </p:extLst>
  </p:cSld>
  <p:clrMapOvr>
    <a:masterClrMapping/>
  </p:clrMapOvr>
  <p:transition xmlns:p14="http://schemas.microsoft.com/office/powerpoint/2010/main"/>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622464969"/>
      </p:ext>
    </p:extLst>
  </p:cSld>
  <p:clrMapOvr>
    <a:masterClrMapping/>
  </p:clrMapOvr>
  <p:transition xmlns:p14="http://schemas.microsoft.com/office/powerpoint/2010/main"/>
</p:sldLayout>
</file>

<file path=ppt/slideLayouts/slideLayout5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934046105"/>
      </p:ext>
    </p:extLst>
  </p:cSld>
  <p:clrMapOvr>
    <a:masterClrMapping/>
  </p:clrMapOvr>
  <p:transition xmlns:p14="http://schemas.microsoft.com/office/powerpoint/2010/main"/>
</p:sldLayout>
</file>

<file path=ppt/slideLayouts/slideLayout5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71523076"/>
      </p:ext>
    </p:extLst>
  </p:cSld>
  <p:clrMapOvr>
    <a:masterClrMapping/>
  </p:clrMapOvr>
  <p:transition xmlns:p14="http://schemas.microsoft.com/office/powerpoint/2010/main"/>
</p:sldLayout>
</file>

<file path=ppt/slideLayouts/slideLayout5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42254504"/>
      </p:ext>
    </p:extLst>
  </p:cSld>
  <p:clrMapOvr>
    <a:masterClrMapping/>
  </p:clrMapOvr>
  <p:transition xmlns:p14="http://schemas.microsoft.com/office/powerpoint/2010/main"/>
</p:sldLayout>
</file>

<file path=ppt/slideLayouts/slideLayout5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345324261"/>
      </p:ext>
    </p:extLst>
  </p:cSld>
  <p:clrMapOvr>
    <a:masterClrMapping/>
  </p:clrMapOvr>
  <p:transition xmlns:p14="http://schemas.microsoft.com/office/powerpoint/2010/main"/>
</p:sldLayout>
</file>

<file path=ppt/slideLayouts/slideLayout5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06605880"/>
      </p:ext>
    </p:extLst>
  </p:cSld>
  <p:clrMapOvr>
    <a:masterClrMapping/>
  </p:clrMapOvr>
  <p:transition xmlns:p14="http://schemas.microsoft.com/office/powerpoint/2010/main"/>
</p:sldLayout>
</file>

<file path=ppt/slideLayouts/slideLayout5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047467032"/>
      </p:ext>
    </p:extLst>
  </p:cSld>
  <p:clrMapOvr>
    <a:masterClrMapping/>
  </p:clrMapOvr>
  <p:transition xmlns:p14="http://schemas.microsoft.com/office/powerpoint/2010/main"/>
</p:sldLayout>
</file>

<file path=ppt/slideLayouts/slideLayout5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729390610"/>
      </p:ext>
    </p:extLst>
  </p:cSld>
  <p:clrMapOvr>
    <a:masterClrMapping/>
  </p:clrMapOvr>
  <p:transition xmlns:p14="http://schemas.microsoft.com/office/powerpoint/2010/main"/>
</p:sldLayout>
</file>

<file path=ppt/slideLayouts/slideLayout5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02051192"/>
      </p:ext>
    </p:extLst>
  </p:cSld>
  <p:clrMapOvr>
    <a:masterClrMapping/>
  </p:clrMapOvr>
  <p:transition xmlns:p14="http://schemas.microsoft.com/office/powerpoint/2010/main"/>
</p:sldLayout>
</file>

<file path=ppt/slideLayouts/slideLayout5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2559804"/>
      </p:ext>
    </p:extLst>
  </p:cSld>
  <p:clrMapOvr>
    <a:masterClrMapping/>
  </p:clrMapOvr>
  <p:transition xmlns:p14="http://schemas.microsoft.com/office/powerpoint/2010/main"/>
</p:sldLayout>
</file>

<file path=ppt/slideLayouts/slideLayout58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78706293"/>
      </p:ext>
    </p:extLst>
  </p:cSld>
  <p:clrMapOvr>
    <a:masterClrMapping/>
  </p:clrMapOvr>
  <p:transition xmlns:p14="http://schemas.microsoft.com/office/powerpoint/2010/main"/>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49348744"/>
      </p:ext>
    </p:extLst>
  </p:cSld>
  <p:clrMapOvr>
    <a:masterClrMapping/>
  </p:clrMapOvr>
  <p:transition xmlns:p14="http://schemas.microsoft.com/office/powerpoint/2010/main"/>
</p:sldLayout>
</file>

<file path=ppt/slideLayouts/slideLayout590.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548955726"/>
      </p:ext>
    </p:extLst>
  </p:cSld>
  <p:clrMapOvr>
    <a:masterClrMapping/>
  </p:clrMapOvr>
</p:sldLayout>
</file>

<file path=ppt/slideLayouts/slideLayout5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56433879"/>
      </p:ext>
    </p:extLst>
  </p:cSld>
  <p:clrMapOvr>
    <a:masterClrMapping/>
  </p:clrMapOvr>
  <p:transition xmlns:p14="http://schemas.microsoft.com/office/powerpoint/2010/main"/>
</p:sldLayout>
</file>

<file path=ppt/slideLayouts/slideLayout5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84889167"/>
      </p:ext>
    </p:extLst>
  </p:cSld>
  <p:clrMapOvr>
    <a:masterClrMapping/>
  </p:clrMapOvr>
  <p:transition xmlns:p14="http://schemas.microsoft.com/office/powerpoint/2010/main"/>
</p:sldLayout>
</file>

<file path=ppt/slideLayouts/slideLayout5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518834382"/>
      </p:ext>
    </p:extLst>
  </p:cSld>
  <p:clrMapOvr>
    <a:masterClrMapping/>
  </p:clrMapOvr>
  <p:transition xmlns:p14="http://schemas.microsoft.com/office/powerpoint/2010/main"/>
</p:sldLayout>
</file>

<file path=ppt/slideLayouts/slideLayout5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36597328"/>
      </p:ext>
    </p:extLst>
  </p:cSld>
  <p:clrMapOvr>
    <a:masterClrMapping/>
  </p:clrMapOvr>
  <p:transition xmlns:p14="http://schemas.microsoft.com/office/powerpoint/2010/main"/>
</p:sldLayout>
</file>

<file path=ppt/slideLayouts/slideLayout5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12170531"/>
      </p:ext>
    </p:extLst>
  </p:cSld>
  <p:clrMapOvr>
    <a:masterClrMapping/>
  </p:clrMapOvr>
  <p:transition xmlns:p14="http://schemas.microsoft.com/office/powerpoint/2010/main"/>
</p:sldLayout>
</file>

<file path=ppt/slideLayouts/slideLayout5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206496919"/>
      </p:ext>
    </p:extLst>
  </p:cSld>
  <p:clrMapOvr>
    <a:masterClrMapping/>
  </p:clrMapOvr>
  <p:transition xmlns:p14="http://schemas.microsoft.com/office/powerpoint/2010/main"/>
</p:sldLayout>
</file>

<file path=ppt/slideLayouts/slideLayout5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1129649"/>
      </p:ext>
    </p:extLst>
  </p:cSld>
  <p:clrMapOvr>
    <a:masterClrMapping/>
  </p:clrMapOvr>
  <p:transition xmlns:p14="http://schemas.microsoft.com/office/powerpoint/2010/main"/>
</p:sldLayout>
</file>

<file path=ppt/slideLayouts/slideLayout5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559654222"/>
      </p:ext>
    </p:extLst>
  </p:cSld>
  <p:clrMapOvr>
    <a:masterClrMapping/>
  </p:clrMapOvr>
  <p:transition xmlns:p14="http://schemas.microsoft.com/office/powerpoint/2010/main"/>
</p:sldLayout>
</file>

<file path=ppt/slideLayouts/slideLayout5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671965423"/>
      </p:ext>
    </p:extLst>
  </p:cSld>
  <p:clrMapOvr>
    <a:masterClrMapping/>
  </p:clrMapOvr>
  <p:transition xmlns:p14="http://schemas.microsoft.com/office/powerpoint/2010/mai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302484994"/>
      </p:ext>
    </p:extLst>
  </p:cSld>
  <p:clrMapOvr>
    <a:masterClrMapping/>
  </p:clrMapOvr>
  <p:transition xmlns:p14="http://schemas.microsoft.com/office/powerpoint/2010/main"/>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98706532"/>
      </p:ext>
    </p:extLst>
  </p:cSld>
  <p:clrMapOvr>
    <a:masterClrMapping/>
  </p:clrMapOvr>
  <p:transition xmlns:p14="http://schemas.microsoft.com/office/powerpoint/2010/main"/>
</p:sldLayout>
</file>

<file path=ppt/slideLayouts/slideLayout6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29474888"/>
      </p:ext>
    </p:extLst>
  </p:cSld>
  <p:clrMapOvr>
    <a:masterClrMapping/>
  </p:clrMapOvr>
  <p:transition xmlns:p14="http://schemas.microsoft.com/office/powerpoint/2010/main"/>
</p:sldLayout>
</file>

<file path=ppt/slideLayouts/slideLayout6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45396812"/>
      </p:ext>
    </p:extLst>
  </p:cSld>
  <p:clrMapOvr>
    <a:masterClrMapping/>
  </p:clrMapOvr>
  <p:transition xmlns:p14="http://schemas.microsoft.com/office/powerpoint/2010/main"/>
</p:sldLayout>
</file>

<file path=ppt/slideLayouts/slideLayout60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43816773"/>
      </p:ext>
    </p:extLst>
  </p:cSld>
  <p:clrMapOvr>
    <a:masterClrMapping/>
  </p:clrMapOvr>
  <p:transition xmlns:p14="http://schemas.microsoft.com/office/powerpoint/2010/main"/>
</p:sldLayout>
</file>

<file path=ppt/slideLayouts/slideLayout603.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64380374"/>
      </p:ext>
    </p:extLst>
  </p:cSld>
  <p:clrMapOvr>
    <a:masterClrMapping/>
  </p:clrMapOvr>
</p:sldLayout>
</file>

<file path=ppt/slideLayouts/slideLayout60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910" indent="0" algn="ctr">
              <a:buNone/>
              <a:defRPr/>
            </a:lvl2pPr>
            <a:lvl3pPr marL="913822" indent="0" algn="ctr">
              <a:buNone/>
              <a:defRPr/>
            </a:lvl3pPr>
            <a:lvl4pPr marL="1370734" indent="0" algn="ctr">
              <a:buNone/>
              <a:defRPr/>
            </a:lvl4pPr>
            <a:lvl5pPr marL="1827644" indent="0" algn="ctr">
              <a:buNone/>
              <a:defRPr/>
            </a:lvl5pPr>
            <a:lvl6pPr marL="2284557" indent="0" algn="ctr">
              <a:buNone/>
              <a:defRPr/>
            </a:lvl6pPr>
            <a:lvl7pPr marL="2741467" indent="0" algn="ctr">
              <a:buNone/>
              <a:defRPr/>
            </a:lvl7pPr>
            <a:lvl8pPr marL="3198377" indent="0" algn="ctr">
              <a:buNone/>
              <a:defRPr/>
            </a:lvl8pPr>
            <a:lvl9pPr marL="3655289"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045164511"/>
      </p:ext>
    </p:extLst>
  </p:cSld>
  <p:clrMapOvr>
    <a:masterClrMapping/>
  </p:clrMapOvr>
  <p:transition xmlns:p14="http://schemas.microsoft.com/office/powerpoint/2010/main"/>
</p:sldLayout>
</file>

<file path=ppt/slideLayouts/slideLayout6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82813503"/>
      </p:ext>
    </p:extLst>
  </p:cSld>
  <p:clrMapOvr>
    <a:masterClrMapping/>
  </p:clrMapOvr>
  <p:transition xmlns:p14="http://schemas.microsoft.com/office/powerpoint/2010/main"/>
</p:sldLayout>
</file>

<file path=ppt/slideLayouts/slideLayout6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7"/>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910" indent="0">
              <a:buNone/>
              <a:defRPr sz="1800"/>
            </a:lvl2pPr>
            <a:lvl3pPr marL="913822" indent="0">
              <a:buNone/>
              <a:defRPr sz="1600"/>
            </a:lvl3pPr>
            <a:lvl4pPr marL="1370734" indent="0">
              <a:buNone/>
              <a:defRPr sz="1400"/>
            </a:lvl4pPr>
            <a:lvl5pPr marL="1827644" indent="0">
              <a:buNone/>
              <a:defRPr sz="1400"/>
            </a:lvl5pPr>
            <a:lvl6pPr marL="2284557" indent="0">
              <a:buNone/>
              <a:defRPr sz="1400"/>
            </a:lvl6pPr>
            <a:lvl7pPr marL="2741467" indent="0">
              <a:buNone/>
              <a:defRPr sz="1400"/>
            </a:lvl7pPr>
            <a:lvl8pPr marL="3198377" indent="0">
              <a:buNone/>
              <a:defRPr sz="1400"/>
            </a:lvl8pPr>
            <a:lvl9pPr marL="3655289" indent="0">
              <a:buNone/>
              <a:defRPr sz="1400"/>
            </a:lvl9pPr>
          </a:lstStyle>
          <a:p>
            <a:pPr lvl="0"/>
            <a:r>
              <a:rPr lang="en-US" smtClean="0"/>
              <a:t>Click to edit Master text styles</a:t>
            </a:r>
          </a:p>
        </p:txBody>
      </p:sp>
    </p:spTree>
    <p:extLst>
      <p:ext uri="{BB962C8B-B14F-4D97-AF65-F5344CB8AC3E}">
        <p14:creationId xmlns:p14="http://schemas.microsoft.com/office/powerpoint/2010/main" val="355439095"/>
      </p:ext>
    </p:extLst>
  </p:cSld>
  <p:clrMapOvr>
    <a:masterClrMapping/>
  </p:clrMapOvr>
  <p:transition xmlns:p14="http://schemas.microsoft.com/office/powerpoint/2010/main"/>
</p:sldLayout>
</file>

<file path=ppt/slideLayouts/slideLayout6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6810420"/>
      </p:ext>
    </p:extLst>
  </p:cSld>
  <p:clrMapOvr>
    <a:masterClrMapping/>
  </p:clrMapOvr>
  <p:transition xmlns:p14="http://schemas.microsoft.com/office/powerpoint/2010/main"/>
</p:sldLayout>
</file>

<file path=ppt/slideLayouts/slideLayout6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910" indent="0">
              <a:buNone/>
              <a:defRPr sz="2000" b="1"/>
            </a:lvl2pPr>
            <a:lvl3pPr marL="913822" indent="0">
              <a:buNone/>
              <a:defRPr sz="1800" b="1"/>
            </a:lvl3pPr>
            <a:lvl4pPr marL="1370734" indent="0">
              <a:buNone/>
              <a:defRPr sz="1600" b="1"/>
            </a:lvl4pPr>
            <a:lvl5pPr marL="1827644" indent="0">
              <a:buNone/>
              <a:defRPr sz="1600" b="1"/>
            </a:lvl5pPr>
            <a:lvl6pPr marL="2284557" indent="0">
              <a:buNone/>
              <a:defRPr sz="1600" b="1"/>
            </a:lvl6pPr>
            <a:lvl7pPr marL="2741467" indent="0">
              <a:buNone/>
              <a:defRPr sz="1600" b="1"/>
            </a:lvl7pPr>
            <a:lvl8pPr marL="3198377" indent="0">
              <a:buNone/>
              <a:defRPr sz="1600" b="1"/>
            </a:lvl8pPr>
            <a:lvl9pPr marL="3655289"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4"/>
            <a:ext cx="4041775" cy="639762"/>
          </a:xfrm>
        </p:spPr>
        <p:txBody>
          <a:bodyPr anchor="b"/>
          <a:lstStyle>
            <a:lvl1pPr marL="0" indent="0">
              <a:buNone/>
              <a:defRPr sz="2400" b="1"/>
            </a:lvl1pPr>
            <a:lvl2pPr marL="456910" indent="0">
              <a:buNone/>
              <a:defRPr sz="2000" b="1"/>
            </a:lvl2pPr>
            <a:lvl3pPr marL="913822" indent="0">
              <a:buNone/>
              <a:defRPr sz="1800" b="1"/>
            </a:lvl3pPr>
            <a:lvl4pPr marL="1370734" indent="0">
              <a:buNone/>
              <a:defRPr sz="1600" b="1"/>
            </a:lvl4pPr>
            <a:lvl5pPr marL="1827644" indent="0">
              <a:buNone/>
              <a:defRPr sz="1600" b="1"/>
            </a:lvl5pPr>
            <a:lvl6pPr marL="2284557" indent="0">
              <a:buNone/>
              <a:defRPr sz="1600" b="1"/>
            </a:lvl6pPr>
            <a:lvl7pPr marL="2741467" indent="0">
              <a:buNone/>
              <a:defRPr sz="1600" b="1"/>
            </a:lvl7pPr>
            <a:lvl8pPr marL="3198377" indent="0">
              <a:buNone/>
              <a:defRPr sz="1600" b="1"/>
            </a:lvl8pPr>
            <a:lvl9pPr marL="3655289"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00868267"/>
      </p:ext>
    </p:extLst>
  </p:cSld>
  <p:clrMapOvr>
    <a:masterClrMapping/>
  </p:clrMapOvr>
  <p:transition xmlns:p14="http://schemas.microsoft.com/office/powerpoint/2010/main"/>
</p:sldLayout>
</file>

<file path=ppt/slideLayouts/slideLayout6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984314512"/>
      </p:ext>
    </p:extLst>
  </p:cSld>
  <p:clrMapOvr>
    <a:masterClrMapping/>
  </p:clrMapOvr>
  <p:transition xmlns:p14="http://schemas.microsoft.com/office/powerpoint/2010/main"/>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419985250"/>
      </p:ext>
    </p:extLst>
  </p:cSld>
  <p:clrMapOvr>
    <a:masterClrMapping/>
  </p:clrMapOvr>
  <p:transition xmlns:p14="http://schemas.microsoft.com/office/powerpoint/2010/main"/>
</p:sldLayout>
</file>

<file path=ppt/slideLayouts/slideLayout6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3522189"/>
      </p:ext>
    </p:extLst>
  </p:cSld>
  <p:clrMapOvr>
    <a:masterClrMapping/>
  </p:clrMapOvr>
  <p:transition xmlns:p14="http://schemas.microsoft.com/office/powerpoint/2010/main"/>
</p:sldLayout>
</file>

<file path=ppt/slideLayouts/slideLayout6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910" indent="0">
              <a:buNone/>
              <a:defRPr sz="1200"/>
            </a:lvl2pPr>
            <a:lvl3pPr marL="913822" indent="0">
              <a:buNone/>
              <a:defRPr sz="1000"/>
            </a:lvl3pPr>
            <a:lvl4pPr marL="1370734" indent="0">
              <a:buNone/>
              <a:defRPr sz="900"/>
            </a:lvl4pPr>
            <a:lvl5pPr marL="1827644" indent="0">
              <a:buNone/>
              <a:defRPr sz="900"/>
            </a:lvl5pPr>
            <a:lvl6pPr marL="2284557" indent="0">
              <a:buNone/>
              <a:defRPr sz="900"/>
            </a:lvl6pPr>
            <a:lvl7pPr marL="2741467" indent="0">
              <a:buNone/>
              <a:defRPr sz="900"/>
            </a:lvl7pPr>
            <a:lvl8pPr marL="3198377" indent="0">
              <a:buNone/>
              <a:defRPr sz="900"/>
            </a:lvl8pPr>
            <a:lvl9pPr marL="3655289" indent="0">
              <a:buNone/>
              <a:defRPr sz="900"/>
            </a:lvl9pPr>
          </a:lstStyle>
          <a:p>
            <a:pPr lvl="0"/>
            <a:r>
              <a:rPr lang="en-US" smtClean="0"/>
              <a:t>Click to edit Master text styles</a:t>
            </a:r>
          </a:p>
        </p:txBody>
      </p:sp>
    </p:spTree>
    <p:extLst>
      <p:ext uri="{BB962C8B-B14F-4D97-AF65-F5344CB8AC3E}">
        <p14:creationId xmlns:p14="http://schemas.microsoft.com/office/powerpoint/2010/main" val="183833548"/>
      </p:ext>
    </p:extLst>
  </p:cSld>
  <p:clrMapOvr>
    <a:masterClrMapping/>
  </p:clrMapOvr>
  <p:transition xmlns:p14="http://schemas.microsoft.com/office/powerpoint/2010/main"/>
</p:sldLayout>
</file>

<file path=ppt/slideLayouts/slideLayout6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910" indent="0">
              <a:buNone/>
              <a:defRPr sz="2800"/>
            </a:lvl2pPr>
            <a:lvl3pPr marL="913822" indent="0">
              <a:buNone/>
              <a:defRPr sz="2400"/>
            </a:lvl3pPr>
            <a:lvl4pPr marL="1370734" indent="0">
              <a:buNone/>
              <a:defRPr sz="2000"/>
            </a:lvl4pPr>
            <a:lvl5pPr marL="1827644" indent="0">
              <a:buNone/>
              <a:defRPr sz="2000"/>
            </a:lvl5pPr>
            <a:lvl6pPr marL="2284557" indent="0">
              <a:buNone/>
              <a:defRPr sz="2000"/>
            </a:lvl6pPr>
            <a:lvl7pPr marL="2741467" indent="0">
              <a:buNone/>
              <a:defRPr sz="2000"/>
            </a:lvl7pPr>
            <a:lvl8pPr marL="3198377" indent="0">
              <a:buNone/>
              <a:defRPr sz="2000"/>
            </a:lvl8pPr>
            <a:lvl9pPr marL="3655289"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6910" indent="0">
              <a:buNone/>
              <a:defRPr sz="1200"/>
            </a:lvl2pPr>
            <a:lvl3pPr marL="913822" indent="0">
              <a:buNone/>
              <a:defRPr sz="1000"/>
            </a:lvl3pPr>
            <a:lvl4pPr marL="1370734" indent="0">
              <a:buNone/>
              <a:defRPr sz="900"/>
            </a:lvl4pPr>
            <a:lvl5pPr marL="1827644" indent="0">
              <a:buNone/>
              <a:defRPr sz="900"/>
            </a:lvl5pPr>
            <a:lvl6pPr marL="2284557" indent="0">
              <a:buNone/>
              <a:defRPr sz="900"/>
            </a:lvl6pPr>
            <a:lvl7pPr marL="2741467" indent="0">
              <a:buNone/>
              <a:defRPr sz="900"/>
            </a:lvl7pPr>
            <a:lvl8pPr marL="3198377" indent="0">
              <a:buNone/>
              <a:defRPr sz="900"/>
            </a:lvl8pPr>
            <a:lvl9pPr marL="3655289" indent="0">
              <a:buNone/>
              <a:defRPr sz="900"/>
            </a:lvl9pPr>
          </a:lstStyle>
          <a:p>
            <a:pPr lvl="0"/>
            <a:r>
              <a:rPr lang="en-US" smtClean="0"/>
              <a:t>Click to edit Master text styles</a:t>
            </a:r>
          </a:p>
        </p:txBody>
      </p:sp>
    </p:spTree>
    <p:extLst>
      <p:ext uri="{BB962C8B-B14F-4D97-AF65-F5344CB8AC3E}">
        <p14:creationId xmlns:p14="http://schemas.microsoft.com/office/powerpoint/2010/main" val="2543856472"/>
      </p:ext>
    </p:extLst>
  </p:cSld>
  <p:clrMapOvr>
    <a:masterClrMapping/>
  </p:clrMapOvr>
  <p:transition xmlns:p14="http://schemas.microsoft.com/office/powerpoint/2010/main"/>
</p:sldLayout>
</file>

<file path=ppt/slideLayouts/slideLayout6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33064080"/>
      </p:ext>
    </p:extLst>
  </p:cSld>
  <p:clrMapOvr>
    <a:masterClrMapping/>
  </p:clrMapOvr>
  <p:transition xmlns:p14="http://schemas.microsoft.com/office/powerpoint/2010/main"/>
</p:sldLayout>
</file>

<file path=ppt/slideLayouts/slideLayout6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7"/>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07"/>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87160180"/>
      </p:ext>
    </p:extLst>
  </p:cSld>
  <p:clrMapOvr>
    <a:masterClrMapping/>
  </p:clrMapOvr>
  <p:transition xmlns:p14="http://schemas.microsoft.com/office/powerpoint/2010/main"/>
</p:sldLayout>
</file>

<file path=ppt/slideLayouts/slideLayout61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34989909"/>
      </p:ext>
    </p:extLst>
  </p:cSld>
  <p:clrMapOvr>
    <a:masterClrMapping/>
  </p:clrMapOvr>
  <p:transition xmlns:p14="http://schemas.microsoft.com/office/powerpoint/2010/main"/>
</p:sldLayout>
</file>

<file path=ppt/slideLayouts/slideLayout616.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3625895868"/>
      </p:ext>
    </p:extLst>
  </p:cSld>
  <p:clrMapOvr>
    <a:masterClrMapping/>
  </p:clrMapOvr>
</p:sldLayout>
</file>

<file path=ppt/slideLayouts/slideLayout6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910" indent="0" algn="ctr">
              <a:buNone/>
              <a:defRPr/>
            </a:lvl2pPr>
            <a:lvl3pPr marL="913822" indent="0" algn="ctr">
              <a:buNone/>
              <a:defRPr/>
            </a:lvl3pPr>
            <a:lvl4pPr marL="1370734" indent="0" algn="ctr">
              <a:buNone/>
              <a:defRPr/>
            </a:lvl4pPr>
            <a:lvl5pPr marL="1827644" indent="0" algn="ctr">
              <a:buNone/>
              <a:defRPr/>
            </a:lvl5pPr>
            <a:lvl6pPr marL="2284557" indent="0" algn="ctr">
              <a:buNone/>
              <a:defRPr/>
            </a:lvl6pPr>
            <a:lvl7pPr marL="2741467" indent="0" algn="ctr">
              <a:buNone/>
              <a:defRPr/>
            </a:lvl7pPr>
            <a:lvl8pPr marL="3198377" indent="0" algn="ctr">
              <a:buNone/>
              <a:defRPr/>
            </a:lvl8pPr>
            <a:lvl9pPr marL="3655289"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984789248"/>
      </p:ext>
    </p:extLst>
  </p:cSld>
  <p:clrMapOvr>
    <a:masterClrMapping/>
  </p:clrMapOvr>
  <p:transition xmlns:p14="http://schemas.microsoft.com/office/powerpoint/2010/main"/>
</p:sldLayout>
</file>

<file path=ppt/slideLayouts/slideLayout6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1716778"/>
      </p:ext>
    </p:extLst>
  </p:cSld>
  <p:clrMapOvr>
    <a:masterClrMapping/>
  </p:clrMapOvr>
  <p:transition xmlns:p14="http://schemas.microsoft.com/office/powerpoint/2010/main"/>
</p:sldLayout>
</file>

<file path=ppt/slideLayouts/slideLayout6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7"/>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910" indent="0">
              <a:buNone/>
              <a:defRPr sz="1800"/>
            </a:lvl2pPr>
            <a:lvl3pPr marL="913822" indent="0">
              <a:buNone/>
              <a:defRPr sz="1600"/>
            </a:lvl3pPr>
            <a:lvl4pPr marL="1370734" indent="0">
              <a:buNone/>
              <a:defRPr sz="1400"/>
            </a:lvl4pPr>
            <a:lvl5pPr marL="1827644" indent="0">
              <a:buNone/>
              <a:defRPr sz="1400"/>
            </a:lvl5pPr>
            <a:lvl6pPr marL="2284557" indent="0">
              <a:buNone/>
              <a:defRPr sz="1400"/>
            </a:lvl6pPr>
            <a:lvl7pPr marL="2741467" indent="0">
              <a:buNone/>
              <a:defRPr sz="1400"/>
            </a:lvl7pPr>
            <a:lvl8pPr marL="3198377" indent="0">
              <a:buNone/>
              <a:defRPr sz="1400"/>
            </a:lvl8pPr>
            <a:lvl9pPr marL="3655289" indent="0">
              <a:buNone/>
              <a:defRPr sz="1400"/>
            </a:lvl9pPr>
          </a:lstStyle>
          <a:p>
            <a:pPr lvl="0"/>
            <a:r>
              <a:rPr lang="en-US" smtClean="0"/>
              <a:t>Click to edit Master text styles</a:t>
            </a:r>
          </a:p>
        </p:txBody>
      </p:sp>
    </p:spTree>
    <p:extLst>
      <p:ext uri="{BB962C8B-B14F-4D97-AF65-F5344CB8AC3E}">
        <p14:creationId xmlns:p14="http://schemas.microsoft.com/office/powerpoint/2010/main" val="2779617175"/>
      </p:ext>
    </p:extLst>
  </p:cSld>
  <p:clrMapOvr>
    <a:masterClrMapping/>
  </p:clrMapOvr>
  <p:transition xmlns:p14="http://schemas.microsoft.com/office/powerpoint/2010/main"/>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2678536"/>
      </p:ext>
    </p:extLst>
  </p:cSld>
  <p:clrMapOvr>
    <a:masterClrMapping/>
  </p:clrMapOvr>
  <p:transition xmlns:p14="http://schemas.microsoft.com/office/powerpoint/2010/main"/>
</p:sldLayout>
</file>

<file path=ppt/slideLayouts/slideLayout6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08388999"/>
      </p:ext>
    </p:extLst>
  </p:cSld>
  <p:clrMapOvr>
    <a:masterClrMapping/>
  </p:clrMapOvr>
  <p:transition xmlns:p14="http://schemas.microsoft.com/office/powerpoint/2010/main"/>
</p:sldLayout>
</file>

<file path=ppt/slideLayouts/slideLayout6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910" indent="0">
              <a:buNone/>
              <a:defRPr sz="2000" b="1"/>
            </a:lvl2pPr>
            <a:lvl3pPr marL="913822" indent="0">
              <a:buNone/>
              <a:defRPr sz="1800" b="1"/>
            </a:lvl3pPr>
            <a:lvl4pPr marL="1370734" indent="0">
              <a:buNone/>
              <a:defRPr sz="1600" b="1"/>
            </a:lvl4pPr>
            <a:lvl5pPr marL="1827644" indent="0">
              <a:buNone/>
              <a:defRPr sz="1600" b="1"/>
            </a:lvl5pPr>
            <a:lvl6pPr marL="2284557" indent="0">
              <a:buNone/>
              <a:defRPr sz="1600" b="1"/>
            </a:lvl6pPr>
            <a:lvl7pPr marL="2741467" indent="0">
              <a:buNone/>
              <a:defRPr sz="1600" b="1"/>
            </a:lvl7pPr>
            <a:lvl8pPr marL="3198377" indent="0">
              <a:buNone/>
              <a:defRPr sz="1600" b="1"/>
            </a:lvl8pPr>
            <a:lvl9pPr marL="3655289"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4"/>
            <a:ext cx="4041775" cy="639762"/>
          </a:xfrm>
        </p:spPr>
        <p:txBody>
          <a:bodyPr anchor="b"/>
          <a:lstStyle>
            <a:lvl1pPr marL="0" indent="0">
              <a:buNone/>
              <a:defRPr sz="2400" b="1"/>
            </a:lvl1pPr>
            <a:lvl2pPr marL="456910" indent="0">
              <a:buNone/>
              <a:defRPr sz="2000" b="1"/>
            </a:lvl2pPr>
            <a:lvl3pPr marL="913822" indent="0">
              <a:buNone/>
              <a:defRPr sz="1800" b="1"/>
            </a:lvl3pPr>
            <a:lvl4pPr marL="1370734" indent="0">
              <a:buNone/>
              <a:defRPr sz="1600" b="1"/>
            </a:lvl4pPr>
            <a:lvl5pPr marL="1827644" indent="0">
              <a:buNone/>
              <a:defRPr sz="1600" b="1"/>
            </a:lvl5pPr>
            <a:lvl6pPr marL="2284557" indent="0">
              <a:buNone/>
              <a:defRPr sz="1600" b="1"/>
            </a:lvl6pPr>
            <a:lvl7pPr marL="2741467" indent="0">
              <a:buNone/>
              <a:defRPr sz="1600" b="1"/>
            </a:lvl7pPr>
            <a:lvl8pPr marL="3198377" indent="0">
              <a:buNone/>
              <a:defRPr sz="1600" b="1"/>
            </a:lvl8pPr>
            <a:lvl9pPr marL="3655289"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38478109"/>
      </p:ext>
    </p:extLst>
  </p:cSld>
  <p:clrMapOvr>
    <a:masterClrMapping/>
  </p:clrMapOvr>
  <p:transition xmlns:p14="http://schemas.microsoft.com/office/powerpoint/2010/main"/>
</p:sldLayout>
</file>

<file path=ppt/slideLayouts/slideLayout6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690416858"/>
      </p:ext>
    </p:extLst>
  </p:cSld>
  <p:clrMapOvr>
    <a:masterClrMapping/>
  </p:clrMapOvr>
  <p:transition xmlns:p14="http://schemas.microsoft.com/office/powerpoint/2010/main"/>
</p:sldLayout>
</file>

<file path=ppt/slideLayouts/slideLayout6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46160171"/>
      </p:ext>
    </p:extLst>
  </p:cSld>
  <p:clrMapOvr>
    <a:masterClrMapping/>
  </p:clrMapOvr>
  <p:transition xmlns:p14="http://schemas.microsoft.com/office/powerpoint/2010/main"/>
</p:sldLayout>
</file>

<file path=ppt/slideLayouts/slideLayout6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910" indent="0">
              <a:buNone/>
              <a:defRPr sz="1200"/>
            </a:lvl2pPr>
            <a:lvl3pPr marL="913822" indent="0">
              <a:buNone/>
              <a:defRPr sz="1000"/>
            </a:lvl3pPr>
            <a:lvl4pPr marL="1370734" indent="0">
              <a:buNone/>
              <a:defRPr sz="900"/>
            </a:lvl4pPr>
            <a:lvl5pPr marL="1827644" indent="0">
              <a:buNone/>
              <a:defRPr sz="900"/>
            </a:lvl5pPr>
            <a:lvl6pPr marL="2284557" indent="0">
              <a:buNone/>
              <a:defRPr sz="900"/>
            </a:lvl6pPr>
            <a:lvl7pPr marL="2741467" indent="0">
              <a:buNone/>
              <a:defRPr sz="900"/>
            </a:lvl7pPr>
            <a:lvl8pPr marL="3198377" indent="0">
              <a:buNone/>
              <a:defRPr sz="900"/>
            </a:lvl8pPr>
            <a:lvl9pPr marL="3655289" indent="0">
              <a:buNone/>
              <a:defRPr sz="900"/>
            </a:lvl9pPr>
          </a:lstStyle>
          <a:p>
            <a:pPr lvl="0"/>
            <a:r>
              <a:rPr lang="en-US" smtClean="0"/>
              <a:t>Click to edit Master text styles</a:t>
            </a:r>
          </a:p>
        </p:txBody>
      </p:sp>
    </p:spTree>
    <p:extLst>
      <p:ext uri="{BB962C8B-B14F-4D97-AF65-F5344CB8AC3E}">
        <p14:creationId xmlns:p14="http://schemas.microsoft.com/office/powerpoint/2010/main" val="2217503661"/>
      </p:ext>
    </p:extLst>
  </p:cSld>
  <p:clrMapOvr>
    <a:masterClrMapping/>
  </p:clrMapOvr>
  <p:transition xmlns:p14="http://schemas.microsoft.com/office/powerpoint/2010/main"/>
</p:sldLayout>
</file>

<file path=ppt/slideLayouts/slideLayout6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910" indent="0">
              <a:buNone/>
              <a:defRPr sz="2800"/>
            </a:lvl2pPr>
            <a:lvl3pPr marL="913822" indent="0">
              <a:buNone/>
              <a:defRPr sz="2400"/>
            </a:lvl3pPr>
            <a:lvl4pPr marL="1370734" indent="0">
              <a:buNone/>
              <a:defRPr sz="2000"/>
            </a:lvl4pPr>
            <a:lvl5pPr marL="1827644" indent="0">
              <a:buNone/>
              <a:defRPr sz="2000"/>
            </a:lvl5pPr>
            <a:lvl6pPr marL="2284557" indent="0">
              <a:buNone/>
              <a:defRPr sz="2000"/>
            </a:lvl6pPr>
            <a:lvl7pPr marL="2741467" indent="0">
              <a:buNone/>
              <a:defRPr sz="2000"/>
            </a:lvl7pPr>
            <a:lvl8pPr marL="3198377" indent="0">
              <a:buNone/>
              <a:defRPr sz="2000"/>
            </a:lvl8pPr>
            <a:lvl9pPr marL="3655289"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6910" indent="0">
              <a:buNone/>
              <a:defRPr sz="1200"/>
            </a:lvl2pPr>
            <a:lvl3pPr marL="913822" indent="0">
              <a:buNone/>
              <a:defRPr sz="1000"/>
            </a:lvl3pPr>
            <a:lvl4pPr marL="1370734" indent="0">
              <a:buNone/>
              <a:defRPr sz="900"/>
            </a:lvl4pPr>
            <a:lvl5pPr marL="1827644" indent="0">
              <a:buNone/>
              <a:defRPr sz="900"/>
            </a:lvl5pPr>
            <a:lvl6pPr marL="2284557" indent="0">
              <a:buNone/>
              <a:defRPr sz="900"/>
            </a:lvl6pPr>
            <a:lvl7pPr marL="2741467" indent="0">
              <a:buNone/>
              <a:defRPr sz="900"/>
            </a:lvl7pPr>
            <a:lvl8pPr marL="3198377" indent="0">
              <a:buNone/>
              <a:defRPr sz="900"/>
            </a:lvl8pPr>
            <a:lvl9pPr marL="3655289" indent="0">
              <a:buNone/>
              <a:defRPr sz="900"/>
            </a:lvl9pPr>
          </a:lstStyle>
          <a:p>
            <a:pPr lvl="0"/>
            <a:r>
              <a:rPr lang="en-US" smtClean="0"/>
              <a:t>Click to edit Master text styles</a:t>
            </a:r>
          </a:p>
        </p:txBody>
      </p:sp>
    </p:spTree>
    <p:extLst>
      <p:ext uri="{BB962C8B-B14F-4D97-AF65-F5344CB8AC3E}">
        <p14:creationId xmlns:p14="http://schemas.microsoft.com/office/powerpoint/2010/main" val="459260307"/>
      </p:ext>
    </p:extLst>
  </p:cSld>
  <p:clrMapOvr>
    <a:masterClrMapping/>
  </p:clrMapOvr>
  <p:transition xmlns:p14="http://schemas.microsoft.com/office/powerpoint/2010/main"/>
</p:sldLayout>
</file>

<file path=ppt/slideLayouts/slideLayout6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75376144"/>
      </p:ext>
    </p:extLst>
  </p:cSld>
  <p:clrMapOvr>
    <a:masterClrMapping/>
  </p:clrMapOvr>
  <p:transition xmlns:p14="http://schemas.microsoft.com/office/powerpoint/2010/main"/>
</p:sldLayout>
</file>

<file path=ppt/slideLayouts/slideLayout6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7"/>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07"/>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60164036"/>
      </p:ext>
    </p:extLst>
  </p:cSld>
  <p:clrMapOvr>
    <a:masterClrMapping/>
  </p:clrMapOvr>
  <p:transition xmlns:p14="http://schemas.microsoft.com/office/powerpoint/2010/main"/>
</p:sldLayout>
</file>

<file path=ppt/slideLayouts/slideLayout62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14637072"/>
      </p:ext>
    </p:extLst>
  </p:cSld>
  <p:clrMapOvr>
    <a:masterClrMapping/>
  </p:clrMapOvr>
  <p:transition xmlns:p14="http://schemas.microsoft.com/office/powerpoint/2010/main"/>
</p:sldLayout>
</file>

<file path=ppt/slideLayouts/slideLayout629.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263306583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30448376"/>
      </p:ext>
    </p:extLst>
  </p:cSld>
  <p:clrMapOvr>
    <a:masterClrMapping/>
  </p:clrMapOvr>
  <p:transition xmlns:p14="http://schemas.microsoft.com/office/powerpoint/2010/main"/>
</p:sldLayout>
</file>

<file path=ppt/slideLayouts/slideLayout6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defTabSz="914400">
              <a:defRPr b="1"/>
            </a:lvl1pPr>
          </a:lstStyle>
          <a:p>
            <a:pPr>
              <a:defRPr/>
            </a:pPr>
            <a:fld id="{C3D0353D-88BF-A64D-A025-062F5C0C27EB}" type="datetime1">
              <a:rPr lang="en-US"/>
              <a:pPr>
                <a:defRPr/>
              </a:pPr>
              <a:t>5/25/15</a:t>
            </a:fld>
            <a:endParaRPr lang="en-US"/>
          </a:p>
        </p:txBody>
      </p:sp>
      <p:sp>
        <p:nvSpPr>
          <p:cNvPr id="5" name="Footer Placeholder 4"/>
          <p:cNvSpPr>
            <a:spLocks noGrp="1"/>
          </p:cNvSpPr>
          <p:nvPr>
            <p:ph type="ftr" sz="quarter" idx="11"/>
          </p:nvPr>
        </p:nvSpPr>
        <p:spPr/>
        <p:txBody>
          <a:bodyPr/>
          <a:lstStyle>
            <a:lvl1pPr defTabSz="914400">
              <a:defRPr b="1"/>
            </a:lvl1pPr>
          </a:lstStyle>
          <a:p>
            <a:pPr>
              <a:defRPr/>
            </a:pPr>
            <a:endParaRPr lang="en-US"/>
          </a:p>
        </p:txBody>
      </p:sp>
      <p:sp>
        <p:nvSpPr>
          <p:cNvPr id="6" name="Slide Number Placeholder 5"/>
          <p:cNvSpPr>
            <a:spLocks noGrp="1"/>
          </p:cNvSpPr>
          <p:nvPr>
            <p:ph type="sldNum" sz="quarter" idx="12"/>
          </p:nvPr>
        </p:nvSpPr>
        <p:spPr/>
        <p:txBody>
          <a:bodyPr/>
          <a:lstStyle>
            <a:lvl1pPr defTabSz="914400">
              <a:defRPr b="1"/>
            </a:lvl1pPr>
          </a:lstStyle>
          <a:p>
            <a:pPr>
              <a:defRPr/>
            </a:pPr>
            <a:fld id="{8500A5BE-02ED-B246-9E09-426E7B5410AD}" type="slidenum">
              <a:rPr lang="en-US"/>
              <a:pPr>
                <a:defRPr/>
              </a:pPr>
              <a:t>‹#›</a:t>
            </a:fld>
            <a:endParaRPr lang="en-US"/>
          </a:p>
        </p:txBody>
      </p:sp>
    </p:spTree>
    <p:extLst>
      <p:ext uri="{BB962C8B-B14F-4D97-AF65-F5344CB8AC3E}">
        <p14:creationId xmlns:p14="http://schemas.microsoft.com/office/powerpoint/2010/main" val="1261550587"/>
      </p:ext>
    </p:extLst>
  </p:cSld>
  <p:clrMapOvr>
    <a:masterClrMapping/>
  </p:clrMapOvr>
</p:sldLayout>
</file>

<file path=ppt/slideLayouts/slideLayout6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4400">
              <a:defRPr b="1"/>
            </a:lvl1pPr>
          </a:lstStyle>
          <a:p>
            <a:pPr>
              <a:defRPr/>
            </a:pPr>
            <a:fld id="{54CA2B09-A60F-4449-A2D4-15B63CF9E0A7}" type="datetime1">
              <a:rPr lang="en-US"/>
              <a:pPr>
                <a:defRPr/>
              </a:pPr>
              <a:t>5/25/15</a:t>
            </a:fld>
            <a:endParaRPr lang="en-US"/>
          </a:p>
        </p:txBody>
      </p:sp>
      <p:sp>
        <p:nvSpPr>
          <p:cNvPr id="5" name="Footer Placeholder 4"/>
          <p:cNvSpPr>
            <a:spLocks noGrp="1"/>
          </p:cNvSpPr>
          <p:nvPr>
            <p:ph type="ftr" sz="quarter" idx="11"/>
          </p:nvPr>
        </p:nvSpPr>
        <p:spPr/>
        <p:txBody>
          <a:bodyPr/>
          <a:lstStyle>
            <a:lvl1pPr defTabSz="914400">
              <a:defRPr b="1"/>
            </a:lvl1pPr>
          </a:lstStyle>
          <a:p>
            <a:pPr>
              <a:defRPr/>
            </a:pPr>
            <a:endParaRPr lang="en-US"/>
          </a:p>
        </p:txBody>
      </p:sp>
      <p:sp>
        <p:nvSpPr>
          <p:cNvPr id="6" name="Slide Number Placeholder 5"/>
          <p:cNvSpPr>
            <a:spLocks noGrp="1"/>
          </p:cNvSpPr>
          <p:nvPr>
            <p:ph type="sldNum" sz="quarter" idx="12"/>
          </p:nvPr>
        </p:nvSpPr>
        <p:spPr/>
        <p:txBody>
          <a:bodyPr/>
          <a:lstStyle>
            <a:lvl1pPr defTabSz="914400">
              <a:defRPr b="1"/>
            </a:lvl1pPr>
          </a:lstStyle>
          <a:p>
            <a:pPr>
              <a:defRPr/>
            </a:pPr>
            <a:fld id="{A7C9AEDF-C9F0-8C46-8A6E-3701601DD8C9}" type="slidenum">
              <a:rPr lang="en-US"/>
              <a:pPr>
                <a:defRPr/>
              </a:pPr>
              <a:t>‹#›</a:t>
            </a:fld>
            <a:endParaRPr lang="en-US"/>
          </a:p>
        </p:txBody>
      </p:sp>
    </p:spTree>
    <p:extLst>
      <p:ext uri="{BB962C8B-B14F-4D97-AF65-F5344CB8AC3E}">
        <p14:creationId xmlns:p14="http://schemas.microsoft.com/office/powerpoint/2010/main" val="3237768214"/>
      </p:ext>
    </p:extLst>
  </p:cSld>
  <p:clrMapOvr>
    <a:masterClrMapping/>
  </p:clrMapOvr>
</p:sldLayout>
</file>

<file path=ppt/slideLayouts/slideLayout6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defTabSz="914400">
              <a:defRPr b="1"/>
            </a:lvl1pPr>
          </a:lstStyle>
          <a:p>
            <a:pPr>
              <a:defRPr/>
            </a:pPr>
            <a:fld id="{9156959B-1FBC-384A-B412-77F608F32B55}" type="datetime1">
              <a:rPr lang="en-US"/>
              <a:pPr>
                <a:defRPr/>
              </a:pPr>
              <a:t>5/25/15</a:t>
            </a:fld>
            <a:endParaRPr lang="en-US"/>
          </a:p>
        </p:txBody>
      </p:sp>
      <p:sp>
        <p:nvSpPr>
          <p:cNvPr id="5" name="Footer Placeholder 4"/>
          <p:cNvSpPr>
            <a:spLocks noGrp="1"/>
          </p:cNvSpPr>
          <p:nvPr>
            <p:ph type="ftr" sz="quarter" idx="11"/>
          </p:nvPr>
        </p:nvSpPr>
        <p:spPr/>
        <p:txBody>
          <a:bodyPr/>
          <a:lstStyle>
            <a:lvl1pPr defTabSz="914400">
              <a:defRPr b="1"/>
            </a:lvl1pPr>
          </a:lstStyle>
          <a:p>
            <a:pPr>
              <a:defRPr/>
            </a:pPr>
            <a:endParaRPr lang="en-US"/>
          </a:p>
        </p:txBody>
      </p:sp>
      <p:sp>
        <p:nvSpPr>
          <p:cNvPr id="6" name="Slide Number Placeholder 5"/>
          <p:cNvSpPr>
            <a:spLocks noGrp="1"/>
          </p:cNvSpPr>
          <p:nvPr>
            <p:ph type="sldNum" sz="quarter" idx="12"/>
          </p:nvPr>
        </p:nvSpPr>
        <p:spPr/>
        <p:txBody>
          <a:bodyPr/>
          <a:lstStyle>
            <a:lvl1pPr defTabSz="914400">
              <a:defRPr b="1"/>
            </a:lvl1pPr>
          </a:lstStyle>
          <a:p>
            <a:pPr>
              <a:defRPr/>
            </a:pPr>
            <a:fld id="{E94FDAA9-CDF8-1C43-B899-30A7C9D60542}" type="slidenum">
              <a:rPr lang="en-US"/>
              <a:pPr>
                <a:defRPr/>
              </a:pPr>
              <a:t>‹#›</a:t>
            </a:fld>
            <a:endParaRPr lang="en-US"/>
          </a:p>
        </p:txBody>
      </p:sp>
    </p:spTree>
    <p:extLst>
      <p:ext uri="{BB962C8B-B14F-4D97-AF65-F5344CB8AC3E}">
        <p14:creationId xmlns:p14="http://schemas.microsoft.com/office/powerpoint/2010/main" val="1087570453"/>
      </p:ext>
    </p:extLst>
  </p:cSld>
  <p:clrMapOvr>
    <a:masterClrMapping/>
  </p:clrMapOvr>
</p:sldLayout>
</file>

<file path=ppt/slideLayouts/slideLayout6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defTabSz="914400">
              <a:defRPr b="1"/>
            </a:lvl1pPr>
          </a:lstStyle>
          <a:p>
            <a:pPr>
              <a:defRPr/>
            </a:pPr>
            <a:fld id="{E86C923B-0CBC-1F4E-9B1F-AB1DEB901415}" type="datetime1">
              <a:rPr lang="en-US"/>
              <a:pPr>
                <a:defRPr/>
              </a:pPr>
              <a:t>5/25/15</a:t>
            </a:fld>
            <a:endParaRPr lang="en-US"/>
          </a:p>
        </p:txBody>
      </p:sp>
      <p:sp>
        <p:nvSpPr>
          <p:cNvPr id="6" name="Footer Placeholder 4"/>
          <p:cNvSpPr>
            <a:spLocks noGrp="1"/>
          </p:cNvSpPr>
          <p:nvPr>
            <p:ph type="ftr" sz="quarter" idx="11"/>
          </p:nvPr>
        </p:nvSpPr>
        <p:spPr/>
        <p:txBody>
          <a:bodyPr/>
          <a:lstStyle>
            <a:lvl1pPr defTabSz="914400">
              <a:defRPr b="1"/>
            </a:lvl1pPr>
          </a:lstStyle>
          <a:p>
            <a:pPr>
              <a:defRPr/>
            </a:pPr>
            <a:endParaRPr lang="en-US"/>
          </a:p>
        </p:txBody>
      </p:sp>
      <p:sp>
        <p:nvSpPr>
          <p:cNvPr id="7" name="Slide Number Placeholder 5"/>
          <p:cNvSpPr>
            <a:spLocks noGrp="1"/>
          </p:cNvSpPr>
          <p:nvPr>
            <p:ph type="sldNum" sz="quarter" idx="12"/>
          </p:nvPr>
        </p:nvSpPr>
        <p:spPr/>
        <p:txBody>
          <a:bodyPr/>
          <a:lstStyle>
            <a:lvl1pPr defTabSz="914400">
              <a:defRPr b="1"/>
            </a:lvl1pPr>
          </a:lstStyle>
          <a:p>
            <a:pPr>
              <a:defRPr/>
            </a:pPr>
            <a:fld id="{574D80C2-833B-174B-930C-DA9106B3F4F1}" type="slidenum">
              <a:rPr lang="en-US"/>
              <a:pPr>
                <a:defRPr/>
              </a:pPr>
              <a:t>‹#›</a:t>
            </a:fld>
            <a:endParaRPr lang="en-US"/>
          </a:p>
        </p:txBody>
      </p:sp>
    </p:spTree>
    <p:extLst>
      <p:ext uri="{BB962C8B-B14F-4D97-AF65-F5344CB8AC3E}">
        <p14:creationId xmlns:p14="http://schemas.microsoft.com/office/powerpoint/2010/main" val="1186981980"/>
      </p:ext>
    </p:extLst>
  </p:cSld>
  <p:clrMapOvr>
    <a:masterClrMapping/>
  </p:clrMapOvr>
</p:sldLayout>
</file>

<file path=ppt/slideLayouts/slideLayout6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defTabSz="914400">
              <a:defRPr b="1"/>
            </a:lvl1pPr>
          </a:lstStyle>
          <a:p>
            <a:pPr>
              <a:defRPr/>
            </a:pPr>
            <a:fld id="{61695F93-B38E-774F-B115-755DAADC9437}" type="datetime1">
              <a:rPr lang="en-US"/>
              <a:pPr>
                <a:defRPr/>
              </a:pPr>
              <a:t>5/25/15</a:t>
            </a:fld>
            <a:endParaRPr lang="en-US"/>
          </a:p>
        </p:txBody>
      </p:sp>
      <p:sp>
        <p:nvSpPr>
          <p:cNvPr id="8" name="Footer Placeholder 4"/>
          <p:cNvSpPr>
            <a:spLocks noGrp="1"/>
          </p:cNvSpPr>
          <p:nvPr>
            <p:ph type="ftr" sz="quarter" idx="11"/>
          </p:nvPr>
        </p:nvSpPr>
        <p:spPr/>
        <p:txBody>
          <a:bodyPr/>
          <a:lstStyle>
            <a:lvl1pPr defTabSz="914400">
              <a:defRPr b="1"/>
            </a:lvl1pPr>
          </a:lstStyle>
          <a:p>
            <a:pPr>
              <a:defRPr/>
            </a:pPr>
            <a:endParaRPr lang="en-US"/>
          </a:p>
        </p:txBody>
      </p:sp>
      <p:sp>
        <p:nvSpPr>
          <p:cNvPr id="9" name="Slide Number Placeholder 5"/>
          <p:cNvSpPr>
            <a:spLocks noGrp="1"/>
          </p:cNvSpPr>
          <p:nvPr>
            <p:ph type="sldNum" sz="quarter" idx="12"/>
          </p:nvPr>
        </p:nvSpPr>
        <p:spPr/>
        <p:txBody>
          <a:bodyPr/>
          <a:lstStyle>
            <a:lvl1pPr defTabSz="914400">
              <a:defRPr b="1"/>
            </a:lvl1pPr>
          </a:lstStyle>
          <a:p>
            <a:pPr>
              <a:defRPr/>
            </a:pPr>
            <a:fld id="{2CAB7D93-3ED5-BF49-B709-EDDAD6B82597}" type="slidenum">
              <a:rPr lang="en-US"/>
              <a:pPr>
                <a:defRPr/>
              </a:pPr>
              <a:t>‹#›</a:t>
            </a:fld>
            <a:endParaRPr lang="en-US"/>
          </a:p>
        </p:txBody>
      </p:sp>
    </p:spTree>
    <p:extLst>
      <p:ext uri="{BB962C8B-B14F-4D97-AF65-F5344CB8AC3E}">
        <p14:creationId xmlns:p14="http://schemas.microsoft.com/office/powerpoint/2010/main" val="3772863832"/>
      </p:ext>
    </p:extLst>
  </p:cSld>
  <p:clrMapOvr>
    <a:masterClrMapping/>
  </p:clrMapOvr>
</p:sldLayout>
</file>

<file path=ppt/slideLayouts/slideLayout6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defTabSz="914400">
              <a:defRPr b="1"/>
            </a:lvl1pPr>
          </a:lstStyle>
          <a:p>
            <a:pPr>
              <a:defRPr/>
            </a:pPr>
            <a:fld id="{C9B8DD56-B86A-0046-8791-39A396C4FF75}" type="datetime1">
              <a:rPr lang="en-US"/>
              <a:pPr>
                <a:defRPr/>
              </a:pPr>
              <a:t>5/25/15</a:t>
            </a:fld>
            <a:endParaRPr lang="en-US"/>
          </a:p>
        </p:txBody>
      </p:sp>
      <p:sp>
        <p:nvSpPr>
          <p:cNvPr id="4" name="Footer Placeholder 4"/>
          <p:cNvSpPr>
            <a:spLocks noGrp="1"/>
          </p:cNvSpPr>
          <p:nvPr>
            <p:ph type="ftr" sz="quarter" idx="11"/>
          </p:nvPr>
        </p:nvSpPr>
        <p:spPr/>
        <p:txBody>
          <a:bodyPr/>
          <a:lstStyle>
            <a:lvl1pPr defTabSz="914400">
              <a:defRPr b="1"/>
            </a:lvl1pPr>
          </a:lstStyle>
          <a:p>
            <a:pPr>
              <a:defRPr/>
            </a:pPr>
            <a:endParaRPr lang="en-US"/>
          </a:p>
        </p:txBody>
      </p:sp>
      <p:sp>
        <p:nvSpPr>
          <p:cNvPr id="5" name="Slide Number Placeholder 5"/>
          <p:cNvSpPr>
            <a:spLocks noGrp="1"/>
          </p:cNvSpPr>
          <p:nvPr>
            <p:ph type="sldNum" sz="quarter" idx="12"/>
          </p:nvPr>
        </p:nvSpPr>
        <p:spPr/>
        <p:txBody>
          <a:bodyPr/>
          <a:lstStyle>
            <a:lvl1pPr defTabSz="914400">
              <a:defRPr b="1"/>
            </a:lvl1pPr>
          </a:lstStyle>
          <a:p>
            <a:pPr>
              <a:defRPr/>
            </a:pPr>
            <a:fld id="{134EA335-1390-BF4E-806E-097730BDC03F}" type="slidenum">
              <a:rPr lang="en-US"/>
              <a:pPr>
                <a:defRPr/>
              </a:pPr>
              <a:t>‹#›</a:t>
            </a:fld>
            <a:endParaRPr lang="en-US"/>
          </a:p>
        </p:txBody>
      </p:sp>
    </p:spTree>
    <p:extLst>
      <p:ext uri="{BB962C8B-B14F-4D97-AF65-F5344CB8AC3E}">
        <p14:creationId xmlns:p14="http://schemas.microsoft.com/office/powerpoint/2010/main" val="338246202"/>
      </p:ext>
    </p:extLst>
  </p:cSld>
  <p:clrMapOvr>
    <a:masterClrMapping/>
  </p:clrMapOvr>
</p:sldLayout>
</file>

<file path=ppt/slideLayouts/slideLayout6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defTabSz="914400">
              <a:defRPr b="1"/>
            </a:lvl1pPr>
          </a:lstStyle>
          <a:p>
            <a:pPr>
              <a:defRPr/>
            </a:pPr>
            <a:fld id="{09DA4662-29AE-BD42-AE0B-454709B3B286}" type="datetime1">
              <a:rPr lang="en-US"/>
              <a:pPr>
                <a:defRPr/>
              </a:pPr>
              <a:t>5/25/15</a:t>
            </a:fld>
            <a:endParaRPr lang="en-US"/>
          </a:p>
        </p:txBody>
      </p:sp>
      <p:sp>
        <p:nvSpPr>
          <p:cNvPr id="3" name="Footer Placeholder 4"/>
          <p:cNvSpPr>
            <a:spLocks noGrp="1"/>
          </p:cNvSpPr>
          <p:nvPr>
            <p:ph type="ftr" sz="quarter" idx="11"/>
          </p:nvPr>
        </p:nvSpPr>
        <p:spPr/>
        <p:txBody>
          <a:bodyPr/>
          <a:lstStyle>
            <a:lvl1pPr defTabSz="914400">
              <a:defRPr b="1"/>
            </a:lvl1pPr>
          </a:lstStyle>
          <a:p>
            <a:pPr>
              <a:defRPr/>
            </a:pPr>
            <a:endParaRPr lang="en-US"/>
          </a:p>
        </p:txBody>
      </p:sp>
      <p:sp>
        <p:nvSpPr>
          <p:cNvPr id="4" name="Slide Number Placeholder 5"/>
          <p:cNvSpPr>
            <a:spLocks noGrp="1"/>
          </p:cNvSpPr>
          <p:nvPr>
            <p:ph type="sldNum" sz="quarter" idx="12"/>
          </p:nvPr>
        </p:nvSpPr>
        <p:spPr/>
        <p:txBody>
          <a:bodyPr/>
          <a:lstStyle>
            <a:lvl1pPr defTabSz="914400">
              <a:defRPr b="1"/>
            </a:lvl1pPr>
          </a:lstStyle>
          <a:p>
            <a:pPr>
              <a:defRPr/>
            </a:pPr>
            <a:fld id="{2FB8B123-E48E-134D-8BB1-2FBE08A04E2F}" type="slidenum">
              <a:rPr lang="en-US"/>
              <a:pPr>
                <a:defRPr/>
              </a:pPr>
              <a:t>‹#›</a:t>
            </a:fld>
            <a:endParaRPr lang="en-US"/>
          </a:p>
        </p:txBody>
      </p:sp>
    </p:spTree>
    <p:extLst>
      <p:ext uri="{BB962C8B-B14F-4D97-AF65-F5344CB8AC3E}">
        <p14:creationId xmlns:p14="http://schemas.microsoft.com/office/powerpoint/2010/main" val="1753236834"/>
      </p:ext>
    </p:extLst>
  </p:cSld>
  <p:clrMapOvr>
    <a:masterClrMapping/>
  </p:clrMapOvr>
</p:sldLayout>
</file>

<file path=ppt/slideLayouts/slideLayout6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defTabSz="914400">
              <a:defRPr b="1"/>
            </a:lvl1pPr>
          </a:lstStyle>
          <a:p>
            <a:pPr>
              <a:defRPr/>
            </a:pPr>
            <a:fld id="{9D6BEC55-E058-574A-870E-E7D55C3AA769}" type="datetime1">
              <a:rPr lang="en-US"/>
              <a:pPr>
                <a:defRPr/>
              </a:pPr>
              <a:t>5/25/15</a:t>
            </a:fld>
            <a:endParaRPr lang="en-US"/>
          </a:p>
        </p:txBody>
      </p:sp>
      <p:sp>
        <p:nvSpPr>
          <p:cNvPr id="6" name="Footer Placeholder 4"/>
          <p:cNvSpPr>
            <a:spLocks noGrp="1"/>
          </p:cNvSpPr>
          <p:nvPr>
            <p:ph type="ftr" sz="quarter" idx="11"/>
          </p:nvPr>
        </p:nvSpPr>
        <p:spPr/>
        <p:txBody>
          <a:bodyPr/>
          <a:lstStyle>
            <a:lvl1pPr defTabSz="914400">
              <a:defRPr b="1"/>
            </a:lvl1pPr>
          </a:lstStyle>
          <a:p>
            <a:pPr>
              <a:defRPr/>
            </a:pPr>
            <a:endParaRPr lang="en-US"/>
          </a:p>
        </p:txBody>
      </p:sp>
      <p:sp>
        <p:nvSpPr>
          <p:cNvPr id="7" name="Slide Number Placeholder 5"/>
          <p:cNvSpPr>
            <a:spLocks noGrp="1"/>
          </p:cNvSpPr>
          <p:nvPr>
            <p:ph type="sldNum" sz="quarter" idx="12"/>
          </p:nvPr>
        </p:nvSpPr>
        <p:spPr/>
        <p:txBody>
          <a:bodyPr/>
          <a:lstStyle>
            <a:lvl1pPr defTabSz="914400">
              <a:defRPr b="1"/>
            </a:lvl1pPr>
          </a:lstStyle>
          <a:p>
            <a:pPr>
              <a:defRPr/>
            </a:pPr>
            <a:fld id="{DD0FE060-8372-BC4E-9DF0-BD64C84E4882}" type="slidenum">
              <a:rPr lang="en-US"/>
              <a:pPr>
                <a:defRPr/>
              </a:pPr>
              <a:t>‹#›</a:t>
            </a:fld>
            <a:endParaRPr lang="en-US"/>
          </a:p>
        </p:txBody>
      </p:sp>
    </p:spTree>
    <p:extLst>
      <p:ext uri="{BB962C8B-B14F-4D97-AF65-F5344CB8AC3E}">
        <p14:creationId xmlns:p14="http://schemas.microsoft.com/office/powerpoint/2010/main" val="1593194461"/>
      </p:ext>
    </p:extLst>
  </p:cSld>
  <p:clrMapOvr>
    <a:masterClrMapping/>
  </p:clrMapOvr>
</p:sldLayout>
</file>

<file path=ppt/slideLayouts/slideLayout6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defTabSz="914400">
              <a:defRPr b="1"/>
            </a:lvl1pPr>
          </a:lstStyle>
          <a:p>
            <a:pPr>
              <a:defRPr/>
            </a:pPr>
            <a:fld id="{D198F9B4-8852-464E-B6C7-001A461FBD98}" type="datetime1">
              <a:rPr lang="en-US"/>
              <a:pPr>
                <a:defRPr/>
              </a:pPr>
              <a:t>5/25/15</a:t>
            </a:fld>
            <a:endParaRPr lang="en-US"/>
          </a:p>
        </p:txBody>
      </p:sp>
      <p:sp>
        <p:nvSpPr>
          <p:cNvPr id="6" name="Footer Placeholder 4"/>
          <p:cNvSpPr>
            <a:spLocks noGrp="1"/>
          </p:cNvSpPr>
          <p:nvPr>
            <p:ph type="ftr" sz="quarter" idx="11"/>
          </p:nvPr>
        </p:nvSpPr>
        <p:spPr/>
        <p:txBody>
          <a:bodyPr/>
          <a:lstStyle>
            <a:lvl1pPr defTabSz="914400">
              <a:defRPr b="1"/>
            </a:lvl1pPr>
          </a:lstStyle>
          <a:p>
            <a:pPr>
              <a:defRPr/>
            </a:pPr>
            <a:endParaRPr lang="en-US"/>
          </a:p>
        </p:txBody>
      </p:sp>
      <p:sp>
        <p:nvSpPr>
          <p:cNvPr id="7" name="Slide Number Placeholder 5"/>
          <p:cNvSpPr>
            <a:spLocks noGrp="1"/>
          </p:cNvSpPr>
          <p:nvPr>
            <p:ph type="sldNum" sz="quarter" idx="12"/>
          </p:nvPr>
        </p:nvSpPr>
        <p:spPr/>
        <p:txBody>
          <a:bodyPr/>
          <a:lstStyle>
            <a:lvl1pPr defTabSz="914400">
              <a:defRPr b="1"/>
            </a:lvl1pPr>
          </a:lstStyle>
          <a:p>
            <a:pPr>
              <a:defRPr/>
            </a:pPr>
            <a:fld id="{A6F145C8-95F4-7545-98DD-1AC4B7444393}" type="slidenum">
              <a:rPr lang="en-US"/>
              <a:pPr>
                <a:defRPr/>
              </a:pPr>
              <a:t>‹#›</a:t>
            </a:fld>
            <a:endParaRPr lang="en-US"/>
          </a:p>
        </p:txBody>
      </p:sp>
    </p:spTree>
    <p:extLst>
      <p:ext uri="{BB962C8B-B14F-4D97-AF65-F5344CB8AC3E}">
        <p14:creationId xmlns:p14="http://schemas.microsoft.com/office/powerpoint/2010/main" val="1865045886"/>
      </p:ext>
    </p:extLst>
  </p:cSld>
  <p:clrMapOvr>
    <a:masterClrMapping/>
  </p:clrMapOvr>
</p:sldLayout>
</file>

<file path=ppt/slideLayouts/slideLayout6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4400">
              <a:defRPr b="1"/>
            </a:lvl1pPr>
          </a:lstStyle>
          <a:p>
            <a:pPr>
              <a:defRPr/>
            </a:pPr>
            <a:fld id="{94DB7405-4DDF-B345-8E84-8A6C5FDCB477}" type="datetime1">
              <a:rPr lang="en-US"/>
              <a:pPr>
                <a:defRPr/>
              </a:pPr>
              <a:t>5/25/15</a:t>
            </a:fld>
            <a:endParaRPr lang="en-US"/>
          </a:p>
        </p:txBody>
      </p:sp>
      <p:sp>
        <p:nvSpPr>
          <p:cNvPr id="5" name="Footer Placeholder 4"/>
          <p:cNvSpPr>
            <a:spLocks noGrp="1"/>
          </p:cNvSpPr>
          <p:nvPr>
            <p:ph type="ftr" sz="quarter" idx="11"/>
          </p:nvPr>
        </p:nvSpPr>
        <p:spPr/>
        <p:txBody>
          <a:bodyPr/>
          <a:lstStyle>
            <a:lvl1pPr defTabSz="914400">
              <a:defRPr b="1"/>
            </a:lvl1pPr>
          </a:lstStyle>
          <a:p>
            <a:pPr>
              <a:defRPr/>
            </a:pPr>
            <a:endParaRPr lang="en-US"/>
          </a:p>
        </p:txBody>
      </p:sp>
      <p:sp>
        <p:nvSpPr>
          <p:cNvPr id="6" name="Slide Number Placeholder 5"/>
          <p:cNvSpPr>
            <a:spLocks noGrp="1"/>
          </p:cNvSpPr>
          <p:nvPr>
            <p:ph type="sldNum" sz="quarter" idx="12"/>
          </p:nvPr>
        </p:nvSpPr>
        <p:spPr/>
        <p:txBody>
          <a:bodyPr/>
          <a:lstStyle>
            <a:lvl1pPr defTabSz="914400">
              <a:defRPr b="1"/>
            </a:lvl1pPr>
          </a:lstStyle>
          <a:p>
            <a:pPr>
              <a:defRPr/>
            </a:pPr>
            <a:fld id="{244186CD-D758-BA46-A78B-FEC11CEC78D1}" type="slidenum">
              <a:rPr lang="en-US"/>
              <a:pPr>
                <a:defRPr/>
              </a:pPr>
              <a:t>‹#›</a:t>
            </a:fld>
            <a:endParaRPr lang="en-US"/>
          </a:p>
        </p:txBody>
      </p:sp>
    </p:spTree>
    <p:extLst>
      <p:ext uri="{BB962C8B-B14F-4D97-AF65-F5344CB8AC3E}">
        <p14:creationId xmlns:p14="http://schemas.microsoft.com/office/powerpoint/2010/main" val="221438743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114664754"/>
      </p:ext>
    </p:extLst>
  </p:cSld>
  <p:clrMapOvr>
    <a:masterClrMapping/>
  </p:clrMapOvr>
  <p:transition xmlns:p14="http://schemas.microsoft.com/office/powerpoint/2010/main"/>
</p:sldLayout>
</file>

<file path=ppt/slideLayouts/slideLayout6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4400">
              <a:defRPr b="1"/>
            </a:lvl1pPr>
          </a:lstStyle>
          <a:p>
            <a:pPr>
              <a:defRPr/>
            </a:pPr>
            <a:fld id="{37FD5D5A-2740-FD47-AA52-F2BD0C874328}" type="datetime1">
              <a:rPr lang="en-US"/>
              <a:pPr>
                <a:defRPr/>
              </a:pPr>
              <a:t>5/25/15</a:t>
            </a:fld>
            <a:endParaRPr lang="en-US"/>
          </a:p>
        </p:txBody>
      </p:sp>
      <p:sp>
        <p:nvSpPr>
          <p:cNvPr id="5" name="Footer Placeholder 4"/>
          <p:cNvSpPr>
            <a:spLocks noGrp="1"/>
          </p:cNvSpPr>
          <p:nvPr>
            <p:ph type="ftr" sz="quarter" idx="11"/>
          </p:nvPr>
        </p:nvSpPr>
        <p:spPr/>
        <p:txBody>
          <a:bodyPr/>
          <a:lstStyle>
            <a:lvl1pPr defTabSz="914400">
              <a:defRPr b="1"/>
            </a:lvl1pPr>
          </a:lstStyle>
          <a:p>
            <a:pPr>
              <a:defRPr/>
            </a:pPr>
            <a:endParaRPr lang="en-US"/>
          </a:p>
        </p:txBody>
      </p:sp>
      <p:sp>
        <p:nvSpPr>
          <p:cNvPr id="6" name="Slide Number Placeholder 5"/>
          <p:cNvSpPr>
            <a:spLocks noGrp="1"/>
          </p:cNvSpPr>
          <p:nvPr>
            <p:ph type="sldNum" sz="quarter" idx="12"/>
          </p:nvPr>
        </p:nvSpPr>
        <p:spPr/>
        <p:txBody>
          <a:bodyPr/>
          <a:lstStyle>
            <a:lvl1pPr defTabSz="914400">
              <a:defRPr b="1"/>
            </a:lvl1pPr>
          </a:lstStyle>
          <a:p>
            <a:pPr>
              <a:defRPr/>
            </a:pPr>
            <a:fld id="{E830F5B0-B488-5849-B39E-39FEF0D93809}" type="slidenum">
              <a:rPr lang="en-US"/>
              <a:pPr>
                <a:defRPr/>
              </a:pPr>
              <a:t>‹#›</a:t>
            </a:fld>
            <a:endParaRPr lang="en-US"/>
          </a:p>
        </p:txBody>
      </p:sp>
    </p:spTree>
    <p:extLst>
      <p:ext uri="{BB962C8B-B14F-4D97-AF65-F5344CB8AC3E}">
        <p14:creationId xmlns:p14="http://schemas.microsoft.com/office/powerpoint/2010/main" val="92205698"/>
      </p:ext>
    </p:extLst>
  </p:cSld>
  <p:clrMapOvr>
    <a:masterClrMapping/>
  </p:clrMapOvr>
</p:sldLayout>
</file>

<file path=ppt/slideLayouts/slideLayout6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BAF0BB3A-0624-B14A-9DAE-E57090DEEE8F}" type="datetime1">
              <a:rPr lang="en-US"/>
              <a:pPr>
                <a:defRPr/>
              </a:pPr>
              <a:t>5/25/15</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BBF63BEB-67AA-DC45-87E1-66B84E18E2FF}" type="slidenum">
              <a:rPr lang="en-US"/>
              <a:pPr>
                <a:defRPr/>
              </a:pPr>
              <a:t>‹#›</a:t>
            </a:fld>
            <a:endParaRPr lang="en-US"/>
          </a:p>
        </p:txBody>
      </p:sp>
    </p:spTree>
    <p:extLst>
      <p:ext uri="{BB962C8B-B14F-4D97-AF65-F5344CB8AC3E}">
        <p14:creationId xmlns:p14="http://schemas.microsoft.com/office/powerpoint/2010/main" val="1159507850"/>
      </p:ext>
    </p:extLst>
  </p:cSld>
  <p:clrMapOvr>
    <a:masterClrMapping/>
  </p:clrMapOvr>
</p:sldLayout>
</file>

<file path=ppt/slideLayouts/slideLayout6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2B4363B1-66BD-C84E-9059-CADE2A75C09F}" type="datetime1">
              <a:rPr lang="en-US"/>
              <a:pPr>
                <a:defRPr/>
              </a:pPr>
              <a:t>5/25/15</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5C3E298C-D472-A54C-8FF2-CB4AD4F974D9}" type="slidenum">
              <a:rPr lang="en-US"/>
              <a:pPr>
                <a:defRPr/>
              </a:pPr>
              <a:t>‹#›</a:t>
            </a:fld>
            <a:endParaRPr lang="en-US"/>
          </a:p>
        </p:txBody>
      </p:sp>
    </p:spTree>
    <p:extLst>
      <p:ext uri="{BB962C8B-B14F-4D97-AF65-F5344CB8AC3E}">
        <p14:creationId xmlns:p14="http://schemas.microsoft.com/office/powerpoint/2010/main" val="1515170278"/>
      </p:ext>
    </p:extLst>
  </p:cSld>
  <p:clrMapOvr>
    <a:masterClrMapping/>
  </p:clrMapOvr>
</p:sldLayout>
</file>

<file path=ppt/slideLayouts/slideLayout6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B274F329-42AD-5A4B-A3C1-99D025B19CE7}" type="datetime1">
              <a:rPr lang="en-US"/>
              <a:pPr>
                <a:defRPr/>
              </a:pPr>
              <a:t>5/25/15</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EE514885-CFBD-3C4C-AAAC-41AD40B60F8A}" type="slidenum">
              <a:rPr lang="en-US"/>
              <a:pPr>
                <a:defRPr/>
              </a:pPr>
              <a:t>‹#›</a:t>
            </a:fld>
            <a:endParaRPr lang="en-US"/>
          </a:p>
        </p:txBody>
      </p:sp>
    </p:spTree>
    <p:extLst>
      <p:ext uri="{BB962C8B-B14F-4D97-AF65-F5344CB8AC3E}">
        <p14:creationId xmlns:p14="http://schemas.microsoft.com/office/powerpoint/2010/main" val="1046881374"/>
      </p:ext>
    </p:extLst>
  </p:cSld>
  <p:clrMapOvr>
    <a:masterClrMapping/>
  </p:clrMapOvr>
</p:sldLayout>
</file>

<file path=ppt/slideLayouts/slideLayout6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9BE84DA9-2407-8B4F-B67C-BE8AF5B92E39}" type="datetime1">
              <a:rPr lang="en-US"/>
              <a:pPr>
                <a:defRPr/>
              </a:pPr>
              <a:t>5/25/15</a:t>
            </a:fld>
            <a:endParaRPr lang="en-US"/>
          </a:p>
        </p:txBody>
      </p:sp>
      <p:sp>
        <p:nvSpPr>
          <p:cNvPr id="6" name="Footer Placeholder 5"/>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7FDF8E84-AF8D-FD4D-A34B-AEB572486380}" type="slidenum">
              <a:rPr lang="en-US"/>
              <a:pPr>
                <a:defRPr/>
              </a:pPr>
              <a:t>‹#›</a:t>
            </a:fld>
            <a:endParaRPr lang="en-US"/>
          </a:p>
        </p:txBody>
      </p:sp>
    </p:spTree>
    <p:extLst>
      <p:ext uri="{BB962C8B-B14F-4D97-AF65-F5344CB8AC3E}">
        <p14:creationId xmlns:p14="http://schemas.microsoft.com/office/powerpoint/2010/main" val="1193740817"/>
      </p:ext>
    </p:extLst>
  </p:cSld>
  <p:clrMapOvr>
    <a:masterClrMapping/>
  </p:clrMapOvr>
</p:sldLayout>
</file>

<file path=ppt/slideLayouts/slideLayout6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8B5317D5-633A-8745-ABAF-F748DBFEACDA}" type="datetime1">
              <a:rPr lang="en-US"/>
              <a:pPr>
                <a:defRPr/>
              </a:pPr>
              <a:t>5/25/15</a:t>
            </a:fld>
            <a:endParaRPr lang="en-US"/>
          </a:p>
        </p:txBody>
      </p:sp>
      <p:sp>
        <p:nvSpPr>
          <p:cNvPr id="8" name="Footer Placeholder 7"/>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1B930FA4-26ED-A945-AF01-00E9E154345C}" type="slidenum">
              <a:rPr lang="en-US"/>
              <a:pPr>
                <a:defRPr/>
              </a:pPr>
              <a:t>‹#›</a:t>
            </a:fld>
            <a:endParaRPr lang="en-US"/>
          </a:p>
        </p:txBody>
      </p:sp>
    </p:spTree>
    <p:extLst>
      <p:ext uri="{BB962C8B-B14F-4D97-AF65-F5344CB8AC3E}">
        <p14:creationId xmlns:p14="http://schemas.microsoft.com/office/powerpoint/2010/main" val="187965075"/>
      </p:ext>
    </p:extLst>
  </p:cSld>
  <p:clrMapOvr>
    <a:masterClrMapping/>
  </p:clrMapOvr>
</p:sldLayout>
</file>

<file path=ppt/slideLayouts/slideLayout6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CA9C6651-7E1F-DE46-A969-559DD94EE89C}" type="datetime1">
              <a:rPr lang="en-US"/>
              <a:pPr>
                <a:defRPr/>
              </a:pPr>
              <a:t>5/25/15</a:t>
            </a:fld>
            <a:endParaRPr lang="en-US"/>
          </a:p>
        </p:txBody>
      </p:sp>
      <p:sp>
        <p:nvSpPr>
          <p:cNvPr id="4" name="Footer Placeholder 3"/>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B2453EAB-4EDA-ED43-9C5C-C73442D4DA44}" type="slidenum">
              <a:rPr lang="en-US"/>
              <a:pPr>
                <a:defRPr/>
              </a:pPr>
              <a:t>‹#›</a:t>
            </a:fld>
            <a:endParaRPr lang="en-US"/>
          </a:p>
        </p:txBody>
      </p:sp>
    </p:spTree>
    <p:extLst>
      <p:ext uri="{BB962C8B-B14F-4D97-AF65-F5344CB8AC3E}">
        <p14:creationId xmlns:p14="http://schemas.microsoft.com/office/powerpoint/2010/main" val="1777359808"/>
      </p:ext>
    </p:extLst>
  </p:cSld>
  <p:clrMapOvr>
    <a:masterClrMapping/>
  </p:clrMapOvr>
</p:sldLayout>
</file>

<file path=ppt/slideLayouts/slideLayout6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0C1ECC99-B164-D441-825F-76BD8AAF40F1}" type="datetime1">
              <a:rPr lang="en-US"/>
              <a:pPr>
                <a:defRPr/>
              </a:pPr>
              <a:t>5/25/15</a:t>
            </a:fld>
            <a:endParaRPr lang="en-US"/>
          </a:p>
        </p:txBody>
      </p:sp>
      <p:sp>
        <p:nvSpPr>
          <p:cNvPr id="3" name="Footer Placeholder 2"/>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F9DF56A5-3571-DA4B-995A-C2FE07E40C6C}" type="slidenum">
              <a:rPr lang="en-US"/>
              <a:pPr>
                <a:defRPr/>
              </a:pPr>
              <a:t>‹#›</a:t>
            </a:fld>
            <a:endParaRPr lang="en-US"/>
          </a:p>
        </p:txBody>
      </p:sp>
    </p:spTree>
    <p:extLst>
      <p:ext uri="{BB962C8B-B14F-4D97-AF65-F5344CB8AC3E}">
        <p14:creationId xmlns:p14="http://schemas.microsoft.com/office/powerpoint/2010/main" val="3088561510"/>
      </p:ext>
    </p:extLst>
  </p:cSld>
  <p:clrMapOvr>
    <a:masterClrMapping/>
  </p:clrMapOvr>
</p:sldLayout>
</file>

<file path=ppt/slideLayouts/slideLayout6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D1D8CC15-B223-2943-B8BC-F309F62D7C0F}" type="datetime1">
              <a:rPr lang="en-US"/>
              <a:pPr>
                <a:defRPr/>
              </a:pPr>
              <a:t>5/25/15</a:t>
            </a:fld>
            <a:endParaRPr lang="en-US"/>
          </a:p>
        </p:txBody>
      </p:sp>
      <p:sp>
        <p:nvSpPr>
          <p:cNvPr id="6" name="Footer Placeholder 5"/>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39A8F344-30D6-7C4C-BB8C-D2945D9632C4}" type="slidenum">
              <a:rPr lang="en-US"/>
              <a:pPr>
                <a:defRPr/>
              </a:pPr>
              <a:t>‹#›</a:t>
            </a:fld>
            <a:endParaRPr lang="en-US"/>
          </a:p>
        </p:txBody>
      </p:sp>
    </p:spTree>
    <p:extLst>
      <p:ext uri="{BB962C8B-B14F-4D97-AF65-F5344CB8AC3E}">
        <p14:creationId xmlns:p14="http://schemas.microsoft.com/office/powerpoint/2010/main" val="1796712606"/>
      </p:ext>
    </p:extLst>
  </p:cSld>
  <p:clrMapOvr>
    <a:masterClrMapping/>
  </p:clrMapOvr>
</p:sldLayout>
</file>

<file path=ppt/slideLayouts/slideLayout6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8F620288-9674-0F4D-B2B6-242AF20FE765}" type="datetime1">
              <a:rPr lang="en-US"/>
              <a:pPr>
                <a:defRPr/>
              </a:pPr>
              <a:t>5/25/15</a:t>
            </a:fld>
            <a:endParaRPr lang="en-US"/>
          </a:p>
        </p:txBody>
      </p:sp>
      <p:sp>
        <p:nvSpPr>
          <p:cNvPr id="6" name="Footer Placeholder 5"/>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64F94D26-92D1-EA49-AC7C-C722135824B8}" type="slidenum">
              <a:rPr lang="en-US"/>
              <a:pPr>
                <a:defRPr/>
              </a:pPr>
              <a:t>‹#›</a:t>
            </a:fld>
            <a:endParaRPr lang="en-US"/>
          </a:p>
        </p:txBody>
      </p:sp>
    </p:spTree>
    <p:extLst>
      <p:ext uri="{BB962C8B-B14F-4D97-AF65-F5344CB8AC3E}">
        <p14:creationId xmlns:p14="http://schemas.microsoft.com/office/powerpoint/2010/main" val="89150925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37558010"/>
      </p:ext>
    </p:extLst>
  </p:cSld>
  <p:clrMapOvr>
    <a:masterClrMapping/>
  </p:clrMapOvr>
  <p:transition xmlns:p14="http://schemas.microsoft.com/office/powerpoint/2010/main"/>
</p:sldLayout>
</file>

<file path=ppt/slideLayouts/slideLayout6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FF63DC50-17EB-504F-9922-0CC063121CD3}" type="datetime1">
              <a:rPr lang="en-US"/>
              <a:pPr>
                <a:defRPr/>
              </a:pPr>
              <a:t>5/25/15</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7955AEAB-D408-3242-B90A-F091D714986D}" type="slidenum">
              <a:rPr lang="en-US"/>
              <a:pPr>
                <a:defRPr/>
              </a:pPr>
              <a:t>‹#›</a:t>
            </a:fld>
            <a:endParaRPr lang="en-US"/>
          </a:p>
        </p:txBody>
      </p:sp>
    </p:spTree>
    <p:extLst>
      <p:ext uri="{BB962C8B-B14F-4D97-AF65-F5344CB8AC3E}">
        <p14:creationId xmlns:p14="http://schemas.microsoft.com/office/powerpoint/2010/main" val="297135772"/>
      </p:ext>
    </p:extLst>
  </p:cSld>
  <p:clrMapOvr>
    <a:masterClrMapping/>
  </p:clrMapOvr>
</p:sldLayout>
</file>

<file path=ppt/slideLayouts/slideLayout6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C8146BC5-0F8D-684E-8B93-32D6AC70862A}" type="datetime1">
              <a:rPr lang="en-US"/>
              <a:pPr>
                <a:defRPr/>
              </a:pPr>
              <a:t>5/25/15</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5B104878-9217-CA40-8440-948D65F0C2DD}" type="slidenum">
              <a:rPr lang="en-US"/>
              <a:pPr>
                <a:defRPr/>
              </a:pPr>
              <a:t>‹#›</a:t>
            </a:fld>
            <a:endParaRPr lang="en-US"/>
          </a:p>
        </p:txBody>
      </p:sp>
    </p:spTree>
    <p:extLst>
      <p:ext uri="{BB962C8B-B14F-4D97-AF65-F5344CB8AC3E}">
        <p14:creationId xmlns:p14="http://schemas.microsoft.com/office/powerpoint/2010/main" val="2612591843"/>
      </p:ext>
    </p:extLst>
  </p:cSld>
  <p:clrMapOvr>
    <a:masterClrMapping/>
  </p:clrMapOvr>
</p:sldLayout>
</file>

<file path=ppt/slideLayouts/slideLayout6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691799800"/>
      </p:ext>
    </p:extLst>
  </p:cSld>
  <p:clrMapOvr>
    <a:masterClrMapping/>
  </p:clrMapOvr>
  <p:transition xmlns:p14="http://schemas.microsoft.com/office/powerpoint/2010/main"/>
</p:sldLayout>
</file>

<file path=ppt/slideLayouts/slideLayout6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11995511"/>
      </p:ext>
    </p:extLst>
  </p:cSld>
  <p:clrMapOvr>
    <a:masterClrMapping/>
  </p:clrMapOvr>
  <p:transition xmlns:p14="http://schemas.microsoft.com/office/powerpoint/2010/main"/>
</p:sldLayout>
</file>

<file path=ppt/slideLayouts/slideLayout6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028576104"/>
      </p:ext>
    </p:extLst>
  </p:cSld>
  <p:clrMapOvr>
    <a:masterClrMapping/>
  </p:clrMapOvr>
  <p:transition xmlns:p14="http://schemas.microsoft.com/office/powerpoint/2010/main"/>
</p:sldLayout>
</file>

<file path=ppt/slideLayouts/slideLayout6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2252403"/>
      </p:ext>
    </p:extLst>
  </p:cSld>
  <p:clrMapOvr>
    <a:masterClrMapping/>
  </p:clrMapOvr>
  <p:transition xmlns:p14="http://schemas.microsoft.com/office/powerpoint/2010/main"/>
</p:sldLayout>
</file>

<file path=ppt/slideLayouts/slideLayout6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138484"/>
      </p:ext>
    </p:extLst>
  </p:cSld>
  <p:clrMapOvr>
    <a:masterClrMapping/>
  </p:clrMapOvr>
  <p:transition xmlns:p14="http://schemas.microsoft.com/office/powerpoint/2010/main"/>
</p:sldLayout>
</file>

<file path=ppt/slideLayouts/slideLayout6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261235911"/>
      </p:ext>
    </p:extLst>
  </p:cSld>
  <p:clrMapOvr>
    <a:masterClrMapping/>
  </p:clrMapOvr>
  <p:transition xmlns:p14="http://schemas.microsoft.com/office/powerpoint/2010/main"/>
</p:sldLayout>
</file>

<file path=ppt/slideLayouts/slideLayout6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7452576"/>
      </p:ext>
    </p:extLst>
  </p:cSld>
  <p:clrMapOvr>
    <a:masterClrMapping/>
  </p:clrMapOvr>
  <p:transition xmlns:p14="http://schemas.microsoft.com/office/powerpoint/2010/main"/>
</p:sldLayout>
</file>

<file path=ppt/slideLayouts/slideLayout6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647809070"/>
      </p:ext>
    </p:extLst>
  </p:cSld>
  <p:clrMapOvr>
    <a:masterClrMapping/>
  </p:clrMapOvr>
  <p:transition xmlns:p14="http://schemas.microsoft.com/office/powerpoint/2010/main"/>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17903807"/>
      </p:ext>
    </p:extLst>
  </p:cSld>
  <p:clrMapOvr>
    <a:masterClrMapping/>
  </p:clrMapOvr>
  <p:transition xmlns:p14="http://schemas.microsoft.com/office/powerpoint/2010/main"/>
</p:sldLayout>
</file>

<file path=ppt/slideLayouts/slideLayout6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319123810"/>
      </p:ext>
    </p:extLst>
  </p:cSld>
  <p:clrMapOvr>
    <a:masterClrMapping/>
  </p:clrMapOvr>
  <p:transition xmlns:p14="http://schemas.microsoft.com/office/powerpoint/2010/main"/>
</p:sldLayout>
</file>

<file path=ppt/slideLayouts/slideLayout6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26141235"/>
      </p:ext>
    </p:extLst>
  </p:cSld>
  <p:clrMapOvr>
    <a:masterClrMapping/>
  </p:clrMapOvr>
  <p:transition xmlns:p14="http://schemas.microsoft.com/office/powerpoint/2010/main"/>
</p:sldLayout>
</file>

<file path=ppt/slideLayouts/slideLayout6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07598063"/>
      </p:ext>
    </p:extLst>
  </p:cSld>
  <p:clrMapOvr>
    <a:masterClrMapping/>
  </p:clrMapOvr>
  <p:transition xmlns:p14="http://schemas.microsoft.com/office/powerpoint/2010/main"/>
</p:sldLayout>
</file>

<file path=ppt/slideLayouts/slideLayout66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92010890"/>
      </p:ext>
    </p:extLst>
  </p:cSld>
  <p:clrMapOvr>
    <a:masterClrMapping/>
  </p:clrMapOvr>
  <p:transition xmlns:p14="http://schemas.microsoft.com/office/powerpoint/2010/main"/>
</p:sldLayout>
</file>

<file path=ppt/slideLayouts/slideLayout664.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654845462"/>
      </p:ext>
    </p:extLst>
  </p:cSld>
  <p:clrMapOvr>
    <a:masterClrMapping/>
  </p:clrMapOvr>
</p:sldLayout>
</file>

<file path=ppt/slideLayouts/slideLayout6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306619892"/>
      </p:ext>
    </p:extLst>
  </p:cSld>
  <p:clrMapOvr>
    <a:masterClrMapping/>
  </p:clrMapOvr>
  <p:transition xmlns:p14="http://schemas.microsoft.com/office/powerpoint/2010/main"/>
</p:sldLayout>
</file>

<file path=ppt/slideLayouts/slideLayout6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72419667"/>
      </p:ext>
    </p:extLst>
  </p:cSld>
  <p:clrMapOvr>
    <a:masterClrMapping/>
  </p:clrMapOvr>
  <p:transition xmlns:p14="http://schemas.microsoft.com/office/powerpoint/2010/main"/>
</p:sldLayout>
</file>

<file path=ppt/slideLayouts/slideLayout6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411374780"/>
      </p:ext>
    </p:extLst>
  </p:cSld>
  <p:clrMapOvr>
    <a:masterClrMapping/>
  </p:clrMapOvr>
  <p:transition xmlns:p14="http://schemas.microsoft.com/office/powerpoint/2010/main"/>
</p:sldLayout>
</file>

<file path=ppt/slideLayouts/slideLayout6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31175364"/>
      </p:ext>
    </p:extLst>
  </p:cSld>
  <p:clrMapOvr>
    <a:masterClrMapping/>
  </p:clrMapOvr>
  <p:transition xmlns:p14="http://schemas.microsoft.com/office/powerpoint/2010/main"/>
</p:sldLayout>
</file>

<file path=ppt/slideLayouts/slideLayout6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46245317"/>
      </p:ext>
    </p:extLst>
  </p:cSld>
  <p:clrMapOvr>
    <a:masterClrMapping/>
  </p:clrMapOvr>
  <p:transition xmlns:p14="http://schemas.microsoft.com/office/powerpoint/2010/main"/>
</p:sldLayout>
</file>

<file path=ppt/slideLayouts/slideLayout6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55171647"/>
      </p:ext>
    </p:extLst>
  </p:cSld>
  <p:clrMapOvr>
    <a:masterClrMapping/>
  </p:clrMapOvr>
  <p:transition xmlns:p14="http://schemas.microsoft.com/office/powerpoint/2010/main"/>
</p:sldLayout>
</file>

<file path=ppt/slideLayouts/slideLayout6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346303281"/>
      </p:ext>
    </p:extLst>
  </p:cSld>
  <p:clrMapOvr>
    <a:masterClrMapping/>
  </p:clrMapOvr>
  <p:transition xmlns:p14="http://schemas.microsoft.com/office/powerpoint/2010/main"/>
</p:sldLayout>
</file>

<file path=ppt/slideLayouts/slideLayout6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8944968"/>
      </p:ext>
    </p:extLst>
  </p:cSld>
  <p:clrMapOvr>
    <a:masterClrMapping/>
  </p:clrMapOvr>
  <p:transition xmlns:p14="http://schemas.microsoft.com/office/powerpoint/2010/main"/>
</p:sldLayout>
</file>

<file path=ppt/slideLayouts/slideLayout6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000694678"/>
      </p:ext>
    </p:extLst>
  </p:cSld>
  <p:clrMapOvr>
    <a:masterClrMapping/>
  </p:clrMapOvr>
  <p:transition xmlns:p14="http://schemas.microsoft.com/office/powerpoint/2010/main"/>
</p:sldLayout>
</file>

<file path=ppt/slideLayouts/slideLayout6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506017763"/>
      </p:ext>
    </p:extLst>
  </p:cSld>
  <p:clrMapOvr>
    <a:masterClrMapping/>
  </p:clrMapOvr>
  <p:transition xmlns:p14="http://schemas.microsoft.com/office/powerpoint/2010/main"/>
</p:sldLayout>
</file>

<file path=ppt/slideLayouts/slideLayout6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23835511"/>
      </p:ext>
    </p:extLst>
  </p:cSld>
  <p:clrMapOvr>
    <a:masterClrMapping/>
  </p:clrMapOvr>
  <p:transition xmlns:p14="http://schemas.microsoft.com/office/powerpoint/2010/main"/>
</p:sldLayout>
</file>

<file path=ppt/slideLayouts/slideLayout6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87977810"/>
      </p:ext>
    </p:extLst>
  </p:cSld>
  <p:clrMapOvr>
    <a:masterClrMapping/>
  </p:clrMapOvr>
  <p:transition xmlns:p14="http://schemas.microsoft.com/office/powerpoint/2010/main"/>
</p:sldLayout>
</file>

<file path=ppt/slideLayouts/slideLayout67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51177592"/>
      </p:ext>
    </p:extLst>
  </p:cSld>
  <p:clrMapOvr>
    <a:masterClrMapping/>
  </p:clrMapOvr>
  <p:transition xmlns:p14="http://schemas.microsoft.com/office/powerpoint/2010/main"/>
</p:sldLayout>
</file>

<file path=ppt/slideLayouts/slideLayout677.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3478508957"/>
      </p:ext>
    </p:extLst>
  </p:cSld>
  <p:clrMapOvr>
    <a:masterClrMapping/>
  </p:clrMapOvr>
</p:sldLayout>
</file>

<file path=ppt/slideLayouts/slideLayout6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7196" indent="0" algn="ctr">
              <a:buNone/>
              <a:defRPr/>
            </a:lvl2pPr>
            <a:lvl3pPr marL="914391" indent="0" algn="ctr">
              <a:buNone/>
              <a:defRPr/>
            </a:lvl3pPr>
            <a:lvl4pPr marL="1371587" indent="0" algn="ctr">
              <a:buNone/>
              <a:defRPr/>
            </a:lvl4pPr>
            <a:lvl5pPr marL="1828782" indent="0" algn="ctr">
              <a:buNone/>
              <a:defRPr/>
            </a:lvl5pPr>
            <a:lvl6pPr marL="2285978" indent="0" algn="ctr">
              <a:buNone/>
              <a:defRPr/>
            </a:lvl6pPr>
            <a:lvl7pPr marL="2743173" indent="0" algn="ctr">
              <a:buNone/>
              <a:defRPr/>
            </a:lvl7pPr>
            <a:lvl8pPr marL="3200368" indent="0" algn="ctr">
              <a:buNone/>
              <a:defRPr/>
            </a:lvl8pPr>
            <a:lvl9pPr marL="3657563"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67289729"/>
      </p:ext>
    </p:extLst>
  </p:cSld>
  <p:clrMapOvr>
    <a:masterClrMapping/>
  </p:clrMapOvr>
  <p:transition xmlns:p14="http://schemas.microsoft.com/office/powerpoint/2010/main"/>
</p:sldLayout>
</file>

<file path=ppt/slideLayouts/slideLayout6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1374919"/>
      </p:ext>
    </p:extLst>
  </p:cSld>
  <p:clrMapOvr>
    <a:masterClrMapping/>
  </p:clrMapOvr>
  <p:transition xmlns:p14="http://schemas.microsoft.com/office/powerpoint/2010/main"/>
</p:sldLayout>
</file>

<file path=ppt/slideLayouts/slideLayout68.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2485771094"/>
      </p:ext>
    </p:extLst>
  </p:cSld>
  <p:clrMapOvr>
    <a:masterClrMapping/>
  </p:clrMapOvr>
</p:sldLayout>
</file>

<file path=ppt/slideLayouts/slideLayout6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96" indent="0">
              <a:buNone/>
              <a:defRPr sz="1800"/>
            </a:lvl2pPr>
            <a:lvl3pPr marL="914391" indent="0">
              <a:buNone/>
              <a:defRPr sz="1600"/>
            </a:lvl3pPr>
            <a:lvl4pPr marL="1371587" indent="0">
              <a:buNone/>
              <a:defRPr sz="1400"/>
            </a:lvl4pPr>
            <a:lvl5pPr marL="1828782" indent="0">
              <a:buNone/>
              <a:defRPr sz="1400"/>
            </a:lvl5pPr>
            <a:lvl6pPr marL="2285978" indent="0">
              <a:buNone/>
              <a:defRPr sz="1400"/>
            </a:lvl6pPr>
            <a:lvl7pPr marL="2743173" indent="0">
              <a:buNone/>
              <a:defRPr sz="1400"/>
            </a:lvl7pPr>
            <a:lvl8pPr marL="3200368" indent="0">
              <a:buNone/>
              <a:defRPr sz="1400"/>
            </a:lvl8pPr>
            <a:lvl9pPr marL="3657563" indent="0">
              <a:buNone/>
              <a:defRPr sz="1400"/>
            </a:lvl9pPr>
          </a:lstStyle>
          <a:p>
            <a:pPr lvl="0"/>
            <a:r>
              <a:rPr lang="en-US" smtClean="0"/>
              <a:t>Click to edit Master text styles</a:t>
            </a:r>
          </a:p>
        </p:txBody>
      </p:sp>
    </p:spTree>
    <p:extLst>
      <p:ext uri="{BB962C8B-B14F-4D97-AF65-F5344CB8AC3E}">
        <p14:creationId xmlns:p14="http://schemas.microsoft.com/office/powerpoint/2010/main" val="1800599507"/>
      </p:ext>
    </p:extLst>
  </p:cSld>
  <p:clrMapOvr>
    <a:masterClrMapping/>
  </p:clrMapOvr>
  <p:transition xmlns:p14="http://schemas.microsoft.com/office/powerpoint/2010/main"/>
</p:sldLayout>
</file>

<file path=ppt/slideLayouts/slideLayout6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1"/>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1"/>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51648431"/>
      </p:ext>
    </p:extLst>
  </p:cSld>
  <p:clrMapOvr>
    <a:masterClrMapping/>
  </p:clrMapOvr>
  <p:transition xmlns:p14="http://schemas.microsoft.com/office/powerpoint/2010/main"/>
</p:sldLayout>
</file>

<file path=ppt/slideLayouts/slideLayout6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96" indent="0">
              <a:buNone/>
              <a:defRPr sz="2000" b="1"/>
            </a:lvl2pPr>
            <a:lvl3pPr marL="914391" indent="0">
              <a:buNone/>
              <a:defRPr sz="1800" b="1"/>
            </a:lvl3pPr>
            <a:lvl4pPr marL="1371587" indent="0">
              <a:buNone/>
              <a:defRPr sz="1600" b="1"/>
            </a:lvl4pPr>
            <a:lvl5pPr marL="1828782" indent="0">
              <a:buNone/>
              <a:defRPr sz="1600" b="1"/>
            </a:lvl5pPr>
            <a:lvl6pPr marL="2285978" indent="0">
              <a:buNone/>
              <a:defRPr sz="1600" b="1"/>
            </a:lvl6pPr>
            <a:lvl7pPr marL="2743173" indent="0">
              <a:buNone/>
              <a:defRPr sz="1600" b="1"/>
            </a:lvl7pPr>
            <a:lvl8pPr marL="3200368" indent="0">
              <a:buNone/>
              <a:defRPr sz="1600" b="1"/>
            </a:lvl8pPr>
            <a:lvl9pPr marL="365756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96" indent="0">
              <a:buNone/>
              <a:defRPr sz="2000" b="1"/>
            </a:lvl2pPr>
            <a:lvl3pPr marL="914391" indent="0">
              <a:buNone/>
              <a:defRPr sz="1800" b="1"/>
            </a:lvl3pPr>
            <a:lvl4pPr marL="1371587" indent="0">
              <a:buNone/>
              <a:defRPr sz="1600" b="1"/>
            </a:lvl4pPr>
            <a:lvl5pPr marL="1828782" indent="0">
              <a:buNone/>
              <a:defRPr sz="1600" b="1"/>
            </a:lvl5pPr>
            <a:lvl6pPr marL="2285978" indent="0">
              <a:buNone/>
              <a:defRPr sz="1600" b="1"/>
            </a:lvl6pPr>
            <a:lvl7pPr marL="2743173" indent="0">
              <a:buNone/>
              <a:defRPr sz="1600" b="1"/>
            </a:lvl7pPr>
            <a:lvl8pPr marL="3200368" indent="0">
              <a:buNone/>
              <a:defRPr sz="1600" b="1"/>
            </a:lvl8pPr>
            <a:lvl9pPr marL="365756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35771323"/>
      </p:ext>
    </p:extLst>
  </p:cSld>
  <p:clrMapOvr>
    <a:masterClrMapping/>
  </p:clrMapOvr>
  <p:transition xmlns:p14="http://schemas.microsoft.com/office/powerpoint/2010/main"/>
</p:sldLayout>
</file>

<file path=ppt/slideLayouts/slideLayout6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799617525"/>
      </p:ext>
    </p:extLst>
  </p:cSld>
  <p:clrMapOvr>
    <a:masterClrMapping/>
  </p:clrMapOvr>
  <p:transition xmlns:p14="http://schemas.microsoft.com/office/powerpoint/2010/main"/>
</p:sldLayout>
</file>

<file path=ppt/slideLayouts/slideLayout6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27818271"/>
      </p:ext>
    </p:extLst>
  </p:cSld>
  <p:clrMapOvr>
    <a:masterClrMapping/>
  </p:clrMapOvr>
  <p:transition xmlns:p14="http://schemas.microsoft.com/office/powerpoint/2010/main"/>
</p:sldLayout>
</file>

<file path=ppt/slideLayouts/slideLayout6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0"/>
            <a:ext cx="3008313" cy="4691063"/>
          </a:xfrm>
        </p:spPr>
        <p:txBody>
          <a:bodyPr/>
          <a:lstStyle>
            <a:lvl1pPr marL="0" indent="0">
              <a:buNone/>
              <a:defRPr sz="1400"/>
            </a:lvl1pPr>
            <a:lvl2pPr marL="457196" indent="0">
              <a:buNone/>
              <a:defRPr sz="1200"/>
            </a:lvl2pPr>
            <a:lvl3pPr marL="914391" indent="0">
              <a:buNone/>
              <a:defRPr sz="1000"/>
            </a:lvl3pPr>
            <a:lvl4pPr marL="1371587" indent="0">
              <a:buNone/>
              <a:defRPr sz="900"/>
            </a:lvl4pPr>
            <a:lvl5pPr marL="1828782" indent="0">
              <a:buNone/>
              <a:defRPr sz="900"/>
            </a:lvl5pPr>
            <a:lvl6pPr marL="2285978" indent="0">
              <a:buNone/>
              <a:defRPr sz="900"/>
            </a:lvl6pPr>
            <a:lvl7pPr marL="2743173" indent="0">
              <a:buNone/>
              <a:defRPr sz="900"/>
            </a:lvl7pPr>
            <a:lvl8pPr marL="3200368" indent="0">
              <a:buNone/>
              <a:defRPr sz="900"/>
            </a:lvl8pPr>
            <a:lvl9pPr marL="3657563" indent="0">
              <a:buNone/>
              <a:defRPr sz="900"/>
            </a:lvl9pPr>
          </a:lstStyle>
          <a:p>
            <a:pPr lvl="0"/>
            <a:r>
              <a:rPr lang="en-US" smtClean="0"/>
              <a:t>Click to edit Master text styles</a:t>
            </a:r>
          </a:p>
        </p:txBody>
      </p:sp>
    </p:spTree>
    <p:extLst>
      <p:ext uri="{BB962C8B-B14F-4D97-AF65-F5344CB8AC3E}">
        <p14:creationId xmlns:p14="http://schemas.microsoft.com/office/powerpoint/2010/main" val="3624510679"/>
      </p:ext>
    </p:extLst>
  </p:cSld>
  <p:clrMapOvr>
    <a:masterClrMapping/>
  </p:clrMapOvr>
  <p:transition xmlns:p14="http://schemas.microsoft.com/office/powerpoint/2010/main"/>
</p:sldLayout>
</file>

<file path=ppt/slideLayouts/slideLayout6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96" indent="0">
              <a:buNone/>
              <a:defRPr sz="2800"/>
            </a:lvl2pPr>
            <a:lvl3pPr marL="914391" indent="0">
              <a:buNone/>
              <a:defRPr sz="2400"/>
            </a:lvl3pPr>
            <a:lvl4pPr marL="1371587" indent="0">
              <a:buNone/>
              <a:defRPr sz="2000"/>
            </a:lvl4pPr>
            <a:lvl5pPr marL="1828782" indent="0">
              <a:buNone/>
              <a:defRPr sz="2000"/>
            </a:lvl5pPr>
            <a:lvl6pPr marL="2285978" indent="0">
              <a:buNone/>
              <a:defRPr sz="2000"/>
            </a:lvl6pPr>
            <a:lvl7pPr marL="2743173" indent="0">
              <a:buNone/>
              <a:defRPr sz="2000"/>
            </a:lvl7pPr>
            <a:lvl8pPr marL="3200368" indent="0">
              <a:buNone/>
              <a:defRPr sz="2000"/>
            </a:lvl8pPr>
            <a:lvl9pPr marL="3657563"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196" indent="0">
              <a:buNone/>
              <a:defRPr sz="1200"/>
            </a:lvl2pPr>
            <a:lvl3pPr marL="914391" indent="0">
              <a:buNone/>
              <a:defRPr sz="1000"/>
            </a:lvl3pPr>
            <a:lvl4pPr marL="1371587" indent="0">
              <a:buNone/>
              <a:defRPr sz="900"/>
            </a:lvl4pPr>
            <a:lvl5pPr marL="1828782" indent="0">
              <a:buNone/>
              <a:defRPr sz="900"/>
            </a:lvl5pPr>
            <a:lvl6pPr marL="2285978" indent="0">
              <a:buNone/>
              <a:defRPr sz="900"/>
            </a:lvl6pPr>
            <a:lvl7pPr marL="2743173" indent="0">
              <a:buNone/>
              <a:defRPr sz="900"/>
            </a:lvl7pPr>
            <a:lvl8pPr marL="3200368" indent="0">
              <a:buNone/>
              <a:defRPr sz="900"/>
            </a:lvl8pPr>
            <a:lvl9pPr marL="3657563" indent="0">
              <a:buNone/>
              <a:defRPr sz="900"/>
            </a:lvl9pPr>
          </a:lstStyle>
          <a:p>
            <a:pPr lvl="0"/>
            <a:r>
              <a:rPr lang="en-US" smtClean="0"/>
              <a:t>Click to edit Master text styles</a:t>
            </a:r>
          </a:p>
        </p:txBody>
      </p:sp>
    </p:spTree>
    <p:extLst>
      <p:ext uri="{BB962C8B-B14F-4D97-AF65-F5344CB8AC3E}">
        <p14:creationId xmlns:p14="http://schemas.microsoft.com/office/powerpoint/2010/main" val="3023224099"/>
      </p:ext>
    </p:extLst>
  </p:cSld>
  <p:clrMapOvr>
    <a:masterClrMapping/>
  </p:clrMapOvr>
  <p:transition xmlns:p14="http://schemas.microsoft.com/office/powerpoint/2010/main"/>
</p:sldLayout>
</file>

<file path=ppt/slideLayouts/slideLayout6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08469364"/>
      </p:ext>
    </p:extLst>
  </p:cSld>
  <p:clrMapOvr>
    <a:masterClrMapping/>
  </p:clrMapOvr>
  <p:transition xmlns:p14="http://schemas.microsoft.com/office/powerpoint/2010/main"/>
</p:sldLayout>
</file>

<file path=ppt/slideLayouts/slideLayout6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1"/>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01"/>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08536367"/>
      </p:ext>
    </p:extLst>
  </p:cSld>
  <p:clrMapOvr>
    <a:masterClrMapping/>
  </p:clrMapOvr>
  <p:transition xmlns:p14="http://schemas.microsoft.com/office/powerpoint/2010/main"/>
</p:sldLayout>
</file>

<file path=ppt/slideLayouts/slideLayout68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1"/>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1"/>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31975068"/>
      </p:ext>
    </p:extLst>
  </p:cSld>
  <p:clrMapOvr>
    <a:masterClrMapping/>
  </p:clrMapOvr>
  <p:transition xmlns:p14="http://schemas.microsoft.com/office/powerpoint/2010/main"/>
</p:sldLayout>
</file>

<file path=ppt/slideLayouts/slideLayout69.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custDataLst>
              <p:tags r:id="rId1"/>
            </p:custDataLst>
          </p:nvPr>
        </p:nvSpPr>
        <p:spPr>
          <a:xfrm>
            <a:off x="457200" y="6245225"/>
            <a:ext cx="2133600" cy="476250"/>
          </a:xfrm>
          <a:prstGeom prst="rect">
            <a:avLst/>
          </a:prstGeom>
        </p:spPr>
        <p:txBody>
          <a:bodyPr/>
          <a:lstStyle>
            <a:lvl1pPr>
              <a:defRPr>
                <a:latin typeface="Arial" pitchFamily="-111" charset="0"/>
                <a:ea typeface="ＭＳ Ｐゴシック" pitchFamily="-111" charset="-128"/>
                <a:cs typeface="ＭＳ Ｐゴシック" pitchFamily="-111" charset="-128"/>
              </a:defRPr>
            </a:lvl1pPr>
          </a:lstStyle>
          <a:p>
            <a:pPr>
              <a:defRPr/>
            </a:pPr>
            <a:endParaRPr lang="en-US"/>
          </a:p>
        </p:txBody>
      </p:sp>
      <p:sp>
        <p:nvSpPr>
          <p:cNvPr id="7" name="Footer Placeholder 6"/>
          <p:cNvSpPr>
            <a:spLocks noGrp="1"/>
          </p:cNvSpPr>
          <p:nvPr>
            <p:ph type="ftr" sz="quarter" idx="11"/>
            <p:custDataLst>
              <p:tags r:id="rId2"/>
            </p:custDataLst>
          </p:nvPr>
        </p:nvSpPr>
        <p:spPr>
          <a:xfrm>
            <a:off x="3124200" y="6245225"/>
            <a:ext cx="2895600" cy="476250"/>
          </a:xfrm>
          <a:prstGeom prst="rect">
            <a:avLst/>
          </a:prstGeom>
        </p:spPr>
        <p:txBody>
          <a:bodyPr/>
          <a:lstStyle>
            <a:lvl1pPr>
              <a:defRPr>
                <a:latin typeface="Arial" pitchFamily="-111" charset="0"/>
                <a:ea typeface="ＭＳ Ｐゴシック" pitchFamily="-111" charset="-128"/>
                <a:cs typeface="ＭＳ Ｐゴシック" pitchFamily="-111" charset="-128"/>
              </a:defRPr>
            </a:lvl1pPr>
          </a:lstStyle>
          <a:p>
            <a:pPr>
              <a:defRPr/>
            </a:pPr>
            <a:endParaRPr lang="en-US"/>
          </a:p>
        </p:txBody>
      </p:sp>
      <p:sp>
        <p:nvSpPr>
          <p:cNvPr id="8" name="Slide Number Placeholder 7"/>
          <p:cNvSpPr>
            <a:spLocks noGrp="1"/>
          </p:cNvSpPr>
          <p:nvPr>
            <p:ph type="sldNum" sz="quarter" idx="12"/>
            <p:custDataLst>
              <p:tags r:id="rId3"/>
            </p:custDataLst>
          </p:nvPr>
        </p:nvSpPr>
        <p:spPr>
          <a:xfrm>
            <a:off x="6553200" y="6245225"/>
            <a:ext cx="2133600" cy="476250"/>
          </a:xfrm>
          <a:prstGeom prst="rect">
            <a:avLst/>
          </a:prstGeom>
        </p:spPr>
        <p:txBody>
          <a:bodyPr/>
          <a:lstStyle>
            <a:lvl1pPr>
              <a:defRPr>
                <a:ea typeface="ＭＳ Ｐゴシック" charset="0"/>
                <a:cs typeface="ＭＳ Ｐゴシック" charset="0"/>
              </a:defRPr>
            </a:lvl1pPr>
          </a:lstStyle>
          <a:p>
            <a:pPr>
              <a:defRPr/>
            </a:pPr>
            <a:fld id="{57C17F37-F8ED-9540-952D-708077D35199}" type="slidenum">
              <a:rPr lang="en-US"/>
              <a:pPr>
                <a:defRPr/>
              </a:pPr>
              <a:t>‹#›</a:t>
            </a:fld>
            <a:endParaRPr lang="en-US"/>
          </a:p>
        </p:txBody>
      </p:sp>
    </p:spTree>
    <p:extLst>
      <p:ext uri="{BB962C8B-B14F-4D97-AF65-F5344CB8AC3E}">
        <p14:creationId xmlns:p14="http://schemas.microsoft.com/office/powerpoint/2010/main" val="3192168791"/>
      </p:ext>
    </p:extLst>
  </p:cSld>
  <p:clrMapOvr>
    <a:masterClrMapping/>
  </p:clrMapOvr>
</p:sldLayout>
</file>

<file path=ppt/slideLayouts/slideLayout690.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3197492931"/>
      </p:ext>
    </p:extLst>
  </p:cSld>
  <p:clrMapOvr>
    <a:masterClrMapping/>
  </p:clrMapOvr>
</p:sldLayout>
</file>

<file path=ppt/slideLayouts/slideLayout6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499320214"/>
      </p:ext>
    </p:extLst>
  </p:cSld>
  <p:clrMapOvr>
    <a:masterClrMapping/>
  </p:clrMapOvr>
  <p:transition xmlns:p14="http://schemas.microsoft.com/office/powerpoint/2010/main"/>
</p:sldLayout>
</file>

<file path=ppt/slideLayouts/slideLayout6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03763617"/>
      </p:ext>
    </p:extLst>
  </p:cSld>
  <p:clrMapOvr>
    <a:masterClrMapping/>
  </p:clrMapOvr>
  <p:transition xmlns:p14="http://schemas.microsoft.com/office/powerpoint/2010/main"/>
</p:sldLayout>
</file>

<file path=ppt/slideLayouts/slideLayout6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473201545"/>
      </p:ext>
    </p:extLst>
  </p:cSld>
  <p:clrMapOvr>
    <a:masterClrMapping/>
  </p:clrMapOvr>
  <p:transition xmlns:p14="http://schemas.microsoft.com/office/powerpoint/2010/main"/>
</p:sldLayout>
</file>

<file path=ppt/slideLayouts/slideLayout6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3798014"/>
      </p:ext>
    </p:extLst>
  </p:cSld>
  <p:clrMapOvr>
    <a:masterClrMapping/>
  </p:clrMapOvr>
  <p:transition xmlns:p14="http://schemas.microsoft.com/office/powerpoint/2010/main"/>
</p:sldLayout>
</file>

<file path=ppt/slideLayouts/slideLayout6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28979698"/>
      </p:ext>
    </p:extLst>
  </p:cSld>
  <p:clrMapOvr>
    <a:masterClrMapping/>
  </p:clrMapOvr>
  <p:transition xmlns:p14="http://schemas.microsoft.com/office/powerpoint/2010/main"/>
</p:sldLayout>
</file>

<file path=ppt/slideLayouts/slideLayout6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913494166"/>
      </p:ext>
    </p:extLst>
  </p:cSld>
  <p:clrMapOvr>
    <a:masterClrMapping/>
  </p:clrMapOvr>
  <p:transition xmlns:p14="http://schemas.microsoft.com/office/powerpoint/2010/main"/>
</p:sldLayout>
</file>

<file path=ppt/slideLayouts/slideLayout6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0056630"/>
      </p:ext>
    </p:extLst>
  </p:cSld>
  <p:clrMapOvr>
    <a:masterClrMapping/>
  </p:clrMapOvr>
  <p:transition xmlns:p14="http://schemas.microsoft.com/office/powerpoint/2010/main"/>
</p:sldLayout>
</file>

<file path=ppt/slideLayouts/slideLayout6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03223427"/>
      </p:ext>
    </p:extLst>
  </p:cSld>
  <p:clrMapOvr>
    <a:masterClrMapping/>
  </p:clrMapOvr>
  <p:transition xmlns:p14="http://schemas.microsoft.com/office/powerpoint/2010/main"/>
</p:sldLayout>
</file>

<file path=ppt/slideLayouts/slideLayout6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576628589"/>
      </p:ext>
    </p:extLst>
  </p:cSld>
  <p:clrMapOvr>
    <a:masterClrMapping/>
  </p:clrMapOvr>
  <p:transition xmlns:p14="http://schemas.microsoft.com/office/powerpoint/2010/mai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51405598"/>
      </p:ext>
    </p:extLst>
  </p:cSld>
  <p:clrMapOvr>
    <a:masterClrMapping/>
  </p:clrMapOvr>
  <p:transition xmlns:p14="http://schemas.microsoft.com/office/powerpoint/2010/main"/>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673528836"/>
      </p:ext>
    </p:extLst>
  </p:cSld>
  <p:clrMapOvr>
    <a:masterClrMapping/>
  </p:clrMapOvr>
  <p:transition xmlns:p14="http://schemas.microsoft.com/office/powerpoint/2010/main"/>
</p:sldLayout>
</file>

<file path=ppt/slideLayouts/slideLayout7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82197825"/>
      </p:ext>
    </p:extLst>
  </p:cSld>
  <p:clrMapOvr>
    <a:masterClrMapping/>
  </p:clrMapOvr>
  <p:transition xmlns:p14="http://schemas.microsoft.com/office/powerpoint/2010/main"/>
</p:sldLayout>
</file>

<file path=ppt/slideLayouts/slideLayout7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68651870"/>
      </p:ext>
    </p:extLst>
  </p:cSld>
  <p:clrMapOvr>
    <a:masterClrMapping/>
  </p:clrMapOvr>
  <p:transition xmlns:p14="http://schemas.microsoft.com/office/powerpoint/2010/main"/>
</p:sldLayout>
</file>

<file path=ppt/slideLayouts/slideLayout70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98928900"/>
      </p:ext>
    </p:extLst>
  </p:cSld>
  <p:clrMapOvr>
    <a:masterClrMapping/>
  </p:clrMapOvr>
  <p:transition xmlns:p14="http://schemas.microsoft.com/office/powerpoint/2010/main"/>
</p:sldLayout>
</file>

<file path=ppt/slideLayouts/slideLayout703.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84778767"/>
      </p:ext>
    </p:extLst>
  </p:cSld>
  <p:clrMapOvr>
    <a:masterClrMapping/>
  </p:clrMapOvr>
</p:sldLayout>
</file>

<file path=ppt/slideLayouts/slideLayout70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5625C54-0AC3-4463-80EE-ED76DB8E1C8B}" type="datetimeFigureOut">
              <a:rPr lang="en-US" smtClean="0">
                <a:solidFill>
                  <a:prstClr val="black">
                    <a:tint val="75000"/>
                  </a:prstClr>
                </a:solidFill>
                <a:latin typeface="Calibri"/>
              </a:rPr>
              <a:pPr/>
              <a:t>5/25/15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4DDB62E5-EB3F-417F-BF8B-B745F840CCD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092776008"/>
      </p:ext>
    </p:extLst>
  </p:cSld>
  <p:clrMapOvr>
    <a:masterClrMapping/>
  </p:clrMapOvr>
</p:sldLayout>
</file>

<file path=ppt/slideLayouts/slideLayout7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5625C54-0AC3-4463-80EE-ED76DB8E1C8B}" type="datetimeFigureOut">
              <a:rPr lang="en-US" smtClean="0">
                <a:solidFill>
                  <a:prstClr val="black">
                    <a:tint val="75000"/>
                  </a:prstClr>
                </a:solidFill>
                <a:latin typeface="Calibri"/>
              </a:rPr>
              <a:pPr/>
              <a:t>5/25/15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4DDB62E5-EB3F-417F-BF8B-B745F840CCD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971334225"/>
      </p:ext>
    </p:extLst>
  </p:cSld>
  <p:clrMapOvr>
    <a:masterClrMapping/>
  </p:clrMapOvr>
</p:sldLayout>
</file>

<file path=ppt/slideLayouts/slideLayout7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5625C54-0AC3-4463-80EE-ED76DB8E1C8B}" type="datetimeFigureOut">
              <a:rPr lang="en-US" smtClean="0">
                <a:solidFill>
                  <a:prstClr val="black">
                    <a:tint val="75000"/>
                  </a:prstClr>
                </a:solidFill>
                <a:latin typeface="Calibri"/>
              </a:rPr>
              <a:pPr/>
              <a:t>5/25/15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4DDB62E5-EB3F-417F-BF8B-B745F840CCD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685172376"/>
      </p:ext>
    </p:extLst>
  </p:cSld>
  <p:clrMapOvr>
    <a:masterClrMapping/>
  </p:clrMapOvr>
</p:sldLayout>
</file>

<file path=ppt/slideLayouts/slideLayout7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5625C54-0AC3-4463-80EE-ED76DB8E1C8B}" type="datetimeFigureOut">
              <a:rPr lang="en-US" smtClean="0">
                <a:solidFill>
                  <a:prstClr val="black">
                    <a:tint val="75000"/>
                  </a:prstClr>
                </a:solidFill>
                <a:latin typeface="Calibri"/>
              </a:rPr>
              <a:pPr/>
              <a:t>5/25/15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4DDB62E5-EB3F-417F-BF8B-B745F840CCD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350577754"/>
      </p:ext>
    </p:extLst>
  </p:cSld>
  <p:clrMapOvr>
    <a:masterClrMapping/>
  </p:clrMapOvr>
</p:sldLayout>
</file>

<file path=ppt/slideLayouts/slideLayout7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5625C54-0AC3-4463-80EE-ED76DB8E1C8B}" type="datetimeFigureOut">
              <a:rPr lang="en-US" smtClean="0">
                <a:solidFill>
                  <a:prstClr val="black">
                    <a:tint val="75000"/>
                  </a:prstClr>
                </a:solidFill>
                <a:latin typeface="Calibri"/>
              </a:rPr>
              <a:pPr/>
              <a:t>5/25/15</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4DDB62E5-EB3F-417F-BF8B-B745F840CCD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280422246"/>
      </p:ext>
    </p:extLst>
  </p:cSld>
  <p:clrMapOvr>
    <a:masterClrMapping/>
  </p:clrMapOvr>
</p:sldLayout>
</file>

<file path=ppt/slideLayouts/slideLayout7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5625C54-0AC3-4463-80EE-ED76DB8E1C8B}" type="datetimeFigureOut">
              <a:rPr lang="en-US" smtClean="0">
                <a:solidFill>
                  <a:prstClr val="black">
                    <a:tint val="75000"/>
                  </a:prstClr>
                </a:solidFill>
                <a:latin typeface="Calibri"/>
              </a:rPr>
              <a:pPr/>
              <a:t>5/25/15</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4DDB62E5-EB3F-417F-BF8B-B745F840CCD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34453465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15728461"/>
      </p:ext>
    </p:extLst>
  </p:cSld>
  <p:clrMapOvr>
    <a:masterClrMapping/>
  </p:clrMapOvr>
  <p:transition xmlns:p14="http://schemas.microsoft.com/office/powerpoint/2010/main"/>
</p:sldLayout>
</file>

<file path=ppt/slideLayouts/slideLayout7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5625C54-0AC3-4463-80EE-ED76DB8E1C8B}" type="datetimeFigureOut">
              <a:rPr lang="en-US" smtClean="0">
                <a:solidFill>
                  <a:prstClr val="black">
                    <a:tint val="75000"/>
                  </a:prstClr>
                </a:solidFill>
                <a:latin typeface="Calibri"/>
              </a:rPr>
              <a:pPr/>
              <a:t>5/25/15</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4DDB62E5-EB3F-417F-BF8B-B745F840CCD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827147571"/>
      </p:ext>
    </p:extLst>
  </p:cSld>
  <p:clrMapOvr>
    <a:masterClrMapping/>
  </p:clrMapOvr>
</p:sldLayout>
</file>

<file path=ppt/slideLayouts/slideLayout7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5625C54-0AC3-4463-80EE-ED76DB8E1C8B}" type="datetimeFigureOut">
              <a:rPr lang="en-US" smtClean="0">
                <a:solidFill>
                  <a:prstClr val="black">
                    <a:tint val="75000"/>
                  </a:prstClr>
                </a:solidFill>
                <a:latin typeface="Calibri"/>
              </a:rPr>
              <a:pPr/>
              <a:t>5/25/15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4DDB62E5-EB3F-417F-BF8B-B745F840CCD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124723171"/>
      </p:ext>
    </p:extLst>
  </p:cSld>
  <p:clrMapOvr>
    <a:masterClrMapping/>
  </p:clrMapOvr>
</p:sldLayout>
</file>

<file path=ppt/slideLayouts/slideLayout7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5625C54-0AC3-4463-80EE-ED76DB8E1C8B}" type="datetimeFigureOut">
              <a:rPr lang="en-US" smtClean="0">
                <a:solidFill>
                  <a:prstClr val="black">
                    <a:tint val="75000"/>
                  </a:prstClr>
                </a:solidFill>
                <a:latin typeface="Calibri"/>
              </a:rPr>
              <a:pPr/>
              <a:t>5/25/15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4DDB62E5-EB3F-417F-BF8B-B745F840CCD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410424288"/>
      </p:ext>
    </p:extLst>
  </p:cSld>
  <p:clrMapOvr>
    <a:masterClrMapping/>
  </p:clrMapOvr>
</p:sldLayout>
</file>

<file path=ppt/slideLayouts/slideLayout7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5625C54-0AC3-4463-80EE-ED76DB8E1C8B}" type="datetimeFigureOut">
              <a:rPr lang="en-US" smtClean="0">
                <a:solidFill>
                  <a:prstClr val="black">
                    <a:tint val="75000"/>
                  </a:prstClr>
                </a:solidFill>
                <a:latin typeface="Calibri"/>
              </a:rPr>
              <a:pPr/>
              <a:t>5/25/15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4DDB62E5-EB3F-417F-BF8B-B745F840CCD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598564697"/>
      </p:ext>
    </p:extLst>
  </p:cSld>
  <p:clrMapOvr>
    <a:masterClrMapping/>
  </p:clrMapOvr>
</p:sldLayout>
</file>

<file path=ppt/slideLayouts/slideLayout7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5625C54-0AC3-4463-80EE-ED76DB8E1C8B}" type="datetimeFigureOut">
              <a:rPr lang="en-US" smtClean="0">
                <a:solidFill>
                  <a:prstClr val="black">
                    <a:tint val="75000"/>
                  </a:prstClr>
                </a:solidFill>
                <a:latin typeface="Calibri"/>
              </a:rPr>
              <a:pPr/>
              <a:t>5/25/15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4DDB62E5-EB3F-417F-BF8B-B745F840CCD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713459894"/>
      </p:ext>
    </p:extLst>
  </p:cSld>
  <p:clrMapOvr>
    <a:masterClrMapping/>
  </p:clrMapOvr>
</p:sldLayout>
</file>

<file path=ppt/slideLayouts/slideLayout7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228130302"/>
      </p:ext>
    </p:extLst>
  </p:cSld>
  <p:clrMapOvr>
    <a:masterClrMapping/>
  </p:clrMapOvr>
  <p:transition xmlns:p14="http://schemas.microsoft.com/office/powerpoint/2010/main"/>
</p:sldLayout>
</file>

<file path=ppt/slideLayouts/slideLayout7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32914256"/>
      </p:ext>
    </p:extLst>
  </p:cSld>
  <p:clrMapOvr>
    <a:masterClrMapping/>
  </p:clrMapOvr>
  <p:transition xmlns:p14="http://schemas.microsoft.com/office/powerpoint/2010/main"/>
</p:sldLayout>
</file>

<file path=ppt/slideLayouts/slideLayout7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921560140"/>
      </p:ext>
    </p:extLst>
  </p:cSld>
  <p:clrMapOvr>
    <a:masterClrMapping/>
  </p:clrMapOvr>
  <p:transition xmlns:p14="http://schemas.microsoft.com/office/powerpoint/2010/main"/>
</p:sldLayout>
</file>

<file path=ppt/slideLayouts/slideLayout7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5517161"/>
      </p:ext>
    </p:extLst>
  </p:cSld>
  <p:clrMapOvr>
    <a:masterClrMapping/>
  </p:clrMapOvr>
  <p:transition xmlns:p14="http://schemas.microsoft.com/office/powerpoint/2010/main"/>
</p:sldLayout>
</file>

<file path=ppt/slideLayouts/slideLayout7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85955712"/>
      </p:ext>
    </p:extLst>
  </p:cSld>
  <p:clrMapOvr>
    <a:masterClrMapping/>
  </p:clrMapOvr>
  <p:transition xmlns:p14="http://schemas.microsoft.com/office/powerpoint/2010/main"/>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800020746"/>
      </p:ext>
    </p:extLst>
  </p:cSld>
  <p:clrMapOvr>
    <a:masterClrMapping/>
  </p:clrMapOvr>
  <p:transition xmlns:p14="http://schemas.microsoft.com/office/powerpoint/2010/main"/>
</p:sldLayout>
</file>

<file path=ppt/slideLayouts/slideLayout7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812457442"/>
      </p:ext>
    </p:extLst>
  </p:cSld>
  <p:clrMapOvr>
    <a:masterClrMapping/>
  </p:clrMapOvr>
  <p:transition xmlns:p14="http://schemas.microsoft.com/office/powerpoint/2010/main"/>
</p:sldLayout>
</file>

<file path=ppt/slideLayouts/slideLayout7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84376457"/>
      </p:ext>
    </p:extLst>
  </p:cSld>
  <p:clrMapOvr>
    <a:masterClrMapping/>
  </p:clrMapOvr>
  <p:transition xmlns:p14="http://schemas.microsoft.com/office/powerpoint/2010/main"/>
</p:sldLayout>
</file>

<file path=ppt/slideLayouts/slideLayout7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194260692"/>
      </p:ext>
    </p:extLst>
  </p:cSld>
  <p:clrMapOvr>
    <a:masterClrMapping/>
  </p:clrMapOvr>
  <p:transition xmlns:p14="http://schemas.microsoft.com/office/powerpoint/2010/main"/>
</p:sldLayout>
</file>

<file path=ppt/slideLayouts/slideLayout7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086699156"/>
      </p:ext>
    </p:extLst>
  </p:cSld>
  <p:clrMapOvr>
    <a:masterClrMapping/>
  </p:clrMapOvr>
  <p:transition xmlns:p14="http://schemas.microsoft.com/office/powerpoint/2010/main"/>
</p:sldLayout>
</file>

<file path=ppt/slideLayouts/slideLayout7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66974610"/>
      </p:ext>
    </p:extLst>
  </p:cSld>
  <p:clrMapOvr>
    <a:masterClrMapping/>
  </p:clrMapOvr>
  <p:transition xmlns:p14="http://schemas.microsoft.com/office/powerpoint/2010/main"/>
</p:sldLayout>
</file>

<file path=ppt/slideLayouts/slideLayout7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25159795"/>
      </p:ext>
    </p:extLst>
  </p:cSld>
  <p:clrMapOvr>
    <a:masterClrMapping/>
  </p:clrMapOvr>
  <p:transition xmlns:p14="http://schemas.microsoft.com/office/powerpoint/2010/main"/>
</p:sldLayout>
</file>

<file path=ppt/slideLayouts/slideLayout72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96369438"/>
      </p:ext>
    </p:extLst>
  </p:cSld>
  <p:clrMapOvr>
    <a:masterClrMapping/>
  </p:clrMapOvr>
  <p:transition xmlns:p14="http://schemas.microsoft.com/office/powerpoint/2010/main"/>
</p:sldLayout>
</file>

<file path=ppt/slideLayouts/slideLayout727.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414063076"/>
      </p:ext>
    </p:extLst>
  </p:cSld>
  <p:clrMapOvr>
    <a:masterClrMapping/>
  </p:clrMapOvr>
</p:sldLayout>
</file>

<file path=ppt/slideLayouts/slideLayout7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85988596"/>
      </p:ext>
    </p:extLst>
  </p:cSld>
  <p:clrMapOvr>
    <a:masterClrMapping/>
  </p:clrMapOvr>
  <p:transition xmlns:p14="http://schemas.microsoft.com/office/powerpoint/2010/main"/>
</p:sldLayout>
</file>

<file path=ppt/slideLayouts/slideLayout7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27969953"/>
      </p:ext>
    </p:extLst>
  </p:cSld>
  <p:clrMapOvr>
    <a:masterClrMapping/>
  </p:clrMapOvr>
  <p:transition xmlns:p14="http://schemas.microsoft.com/office/powerpoint/2010/main"/>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01385711"/>
      </p:ext>
    </p:extLst>
  </p:cSld>
  <p:clrMapOvr>
    <a:masterClrMapping/>
  </p:clrMapOvr>
  <p:transition xmlns:p14="http://schemas.microsoft.com/office/powerpoint/2010/main"/>
</p:sldLayout>
</file>

<file path=ppt/slideLayouts/slideLayout7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693089993"/>
      </p:ext>
    </p:extLst>
  </p:cSld>
  <p:clrMapOvr>
    <a:masterClrMapping/>
  </p:clrMapOvr>
  <p:transition xmlns:p14="http://schemas.microsoft.com/office/powerpoint/2010/main"/>
</p:sldLayout>
</file>

<file path=ppt/slideLayouts/slideLayout7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55641464"/>
      </p:ext>
    </p:extLst>
  </p:cSld>
  <p:clrMapOvr>
    <a:masterClrMapping/>
  </p:clrMapOvr>
  <p:transition xmlns:p14="http://schemas.microsoft.com/office/powerpoint/2010/main"/>
</p:sldLayout>
</file>

<file path=ppt/slideLayouts/slideLayout7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44412452"/>
      </p:ext>
    </p:extLst>
  </p:cSld>
  <p:clrMapOvr>
    <a:masterClrMapping/>
  </p:clrMapOvr>
  <p:transition xmlns:p14="http://schemas.microsoft.com/office/powerpoint/2010/main"/>
</p:sldLayout>
</file>

<file path=ppt/slideLayouts/slideLayout7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842645964"/>
      </p:ext>
    </p:extLst>
  </p:cSld>
  <p:clrMapOvr>
    <a:masterClrMapping/>
  </p:clrMapOvr>
  <p:transition xmlns:p14="http://schemas.microsoft.com/office/powerpoint/2010/main"/>
</p:sldLayout>
</file>

<file path=ppt/slideLayouts/slideLayout7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35415340"/>
      </p:ext>
    </p:extLst>
  </p:cSld>
  <p:clrMapOvr>
    <a:masterClrMapping/>
  </p:clrMapOvr>
  <p:transition xmlns:p14="http://schemas.microsoft.com/office/powerpoint/2010/main"/>
</p:sldLayout>
</file>

<file path=ppt/slideLayouts/slideLayout7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889733228"/>
      </p:ext>
    </p:extLst>
  </p:cSld>
  <p:clrMapOvr>
    <a:masterClrMapping/>
  </p:clrMapOvr>
  <p:transition xmlns:p14="http://schemas.microsoft.com/office/powerpoint/2010/main"/>
</p:sldLayout>
</file>

<file path=ppt/slideLayouts/slideLayout7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172722246"/>
      </p:ext>
    </p:extLst>
  </p:cSld>
  <p:clrMapOvr>
    <a:masterClrMapping/>
  </p:clrMapOvr>
  <p:transition xmlns:p14="http://schemas.microsoft.com/office/powerpoint/2010/main"/>
</p:sldLayout>
</file>

<file path=ppt/slideLayouts/slideLayout7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99473544"/>
      </p:ext>
    </p:extLst>
  </p:cSld>
  <p:clrMapOvr>
    <a:masterClrMapping/>
  </p:clrMapOvr>
  <p:transition xmlns:p14="http://schemas.microsoft.com/office/powerpoint/2010/main"/>
</p:sldLayout>
</file>

<file path=ppt/slideLayouts/slideLayout7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96282361"/>
      </p:ext>
    </p:extLst>
  </p:cSld>
  <p:clrMapOvr>
    <a:masterClrMapping/>
  </p:clrMapOvr>
  <p:transition xmlns:p14="http://schemas.microsoft.com/office/powerpoint/2010/main"/>
</p:sldLayout>
</file>

<file path=ppt/slideLayouts/slideLayout73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07029852"/>
      </p:ext>
    </p:extLst>
  </p:cSld>
  <p:clrMapOvr>
    <a:masterClrMapping/>
  </p:clrMapOvr>
  <p:transition xmlns:p14="http://schemas.microsoft.com/office/powerpoint/2010/main"/>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62871502"/>
      </p:ext>
    </p:extLst>
  </p:cSld>
  <p:clrMapOvr>
    <a:masterClrMapping/>
  </p:clrMapOvr>
  <p:transition xmlns:p14="http://schemas.microsoft.com/office/powerpoint/2010/main"/>
</p:sldLayout>
</file>

<file path=ppt/slideLayouts/slideLayout740.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2453056427"/>
      </p:ext>
    </p:extLst>
  </p:cSld>
  <p:clrMapOvr>
    <a:masterClrMapping/>
  </p:clrMapOvr>
</p:sldLayout>
</file>

<file path=ppt/slideLayouts/slideLayout7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D945DAF-6B64-2540-92DA-95576D51613F}" type="datetimeFigureOut">
              <a:rPr lang="en-US" smtClean="0">
                <a:solidFill>
                  <a:prstClr val="black">
                    <a:tint val="75000"/>
                  </a:prstClr>
                </a:solidFill>
                <a:latin typeface="Calibri"/>
              </a:rPr>
              <a:pPr/>
              <a:t>5/25/15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70644C64-55BD-D340-8403-C6753A1FB1C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865853765"/>
      </p:ext>
    </p:extLst>
  </p:cSld>
  <p:clrMapOvr>
    <a:masterClrMapping/>
  </p:clrMapOvr>
</p:sldLayout>
</file>

<file path=ppt/slideLayouts/slideLayout7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D945DAF-6B64-2540-92DA-95576D51613F}" type="datetimeFigureOut">
              <a:rPr lang="en-US" smtClean="0">
                <a:solidFill>
                  <a:prstClr val="black">
                    <a:tint val="75000"/>
                  </a:prstClr>
                </a:solidFill>
                <a:latin typeface="Calibri"/>
              </a:rPr>
              <a:pPr/>
              <a:t>5/25/15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70644C64-55BD-D340-8403-C6753A1FB1C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760245538"/>
      </p:ext>
    </p:extLst>
  </p:cSld>
  <p:clrMapOvr>
    <a:masterClrMapping/>
  </p:clrMapOvr>
</p:sldLayout>
</file>

<file path=ppt/slideLayouts/slideLayout7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D945DAF-6B64-2540-92DA-95576D51613F}" type="datetimeFigureOut">
              <a:rPr lang="en-US" smtClean="0">
                <a:solidFill>
                  <a:prstClr val="black">
                    <a:tint val="75000"/>
                  </a:prstClr>
                </a:solidFill>
                <a:latin typeface="Calibri"/>
              </a:rPr>
              <a:pPr/>
              <a:t>5/25/15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70644C64-55BD-D340-8403-C6753A1FB1C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166144719"/>
      </p:ext>
    </p:extLst>
  </p:cSld>
  <p:clrMapOvr>
    <a:masterClrMapping/>
  </p:clrMapOvr>
</p:sldLayout>
</file>

<file path=ppt/slideLayouts/slideLayout7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D945DAF-6B64-2540-92DA-95576D51613F}" type="datetimeFigureOut">
              <a:rPr lang="en-US" smtClean="0">
                <a:solidFill>
                  <a:prstClr val="black">
                    <a:tint val="75000"/>
                  </a:prstClr>
                </a:solidFill>
                <a:latin typeface="Calibri"/>
              </a:rPr>
              <a:pPr/>
              <a:t>5/25/15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70644C64-55BD-D340-8403-C6753A1FB1C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042197413"/>
      </p:ext>
    </p:extLst>
  </p:cSld>
  <p:clrMapOvr>
    <a:masterClrMapping/>
  </p:clrMapOvr>
</p:sldLayout>
</file>

<file path=ppt/slideLayouts/slideLayout7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D945DAF-6B64-2540-92DA-95576D51613F}" type="datetimeFigureOut">
              <a:rPr lang="en-US" smtClean="0">
                <a:solidFill>
                  <a:prstClr val="black">
                    <a:tint val="75000"/>
                  </a:prstClr>
                </a:solidFill>
                <a:latin typeface="Calibri"/>
              </a:rPr>
              <a:pPr/>
              <a:t>5/25/15</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70644C64-55BD-D340-8403-C6753A1FB1C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969112334"/>
      </p:ext>
    </p:extLst>
  </p:cSld>
  <p:clrMapOvr>
    <a:masterClrMapping/>
  </p:clrMapOvr>
</p:sldLayout>
</file>

<file path=ppt/slideLayouts/slideLayout7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D945DAF-6B64-2540-92DA-95576D51613F}" type="datetimeFigureOut">
              <a:rPr lang="en-US" smtClean="0">
                <a:solidFill>
                  <a:prstClr val="black">
                    <a:tint val="75000"/>
                  </a:prstClr>
                </a:solidFill>
                <a:latin typeface="Calibri"/>
              </a:rPr>
              <a:pPr/>
              <a:t>5/25/15</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70644C64-55BD-D340-8403-C6753A1FB1C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77045787"/>
      </p:ext>
    </p:extLst>
  </p:cSld>
  <p:clrMapOvr>
    <a:masterClrMapping/>
  </p:clrMapOvr>
</p:sldLayout>
</file>

<file path=ppt/slideLayouts/slideLayout7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D945DAF-6B64-2540-92DA-95576D51613F}" type="datetimeFigureOut">
              <a:rPr lang="en-US" smtClean="0">
                <a:solidFill>
                  <a:prstClr val="black">
                    <a:tint val="75000"/>
                  </a:prstClr>
                </a:solidFill>
                <a:latin typeface="Calibri"/>
              </a:rPr>
              <a:pPr/>
              <a:t>5/25/15</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70644C64-55BD-D340-8403-C6753A1FB1C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221808802"/>
      </p:ext>
    </p:extLst>
  </p:cSld>
  <p:clrMapOvr>
    <a:masterClrMapping/>
  </p:clrMapOvr>
</p:sldLayout>
</file>

<file path=ppt/slideLayouts/slideLayout7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D945DAF-6B64-2540-92DA-95576D51613F}" type="datetimeFigureOut">
              <a:rPr lang="en-US" smtClean="0">
                <a:solidFill>
                  <a:prstClr val="black">
                    <a:tint val="75000"/>
                  </a:prstClr>
                </a:solidFill>
                <a:latin typeface="Calibri"/>
              </a:rPr>
              <a:pPr/>
              <a:t>5/25/15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70644C64-55BD-D340-8403-C6753A1FB1C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898153062"/>
      </p:ext>
    </p:extLst>
  </p:cSld>
  <p:clrMapOvr>
    <a:masterClrMapping/>
  </p:clrMapOvr>
</p:sldLayout>
</file>

<file path=ppt/slideLayouts/slideLayout7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D945DAF-6B64-2540-92DA-95576D51613F}" type="datetimeFigureOut">
              <a:rPr lang="en-US" smtClean="0">
                <a:solidFill>
                  <a:prstClr val="black">
                    <a:tint val="75000"/>
                  </a:prstClr>
                </a:solidFill>
                <a:latin typeface="Calibri"/>
              </a:rPr>
              <a:pPr/>
              <a:t>5/25/15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70644C64-55BD-D340-8403-C6753A1FB1C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29227844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79004855"/>
      </p:ext>
    </p:extLst>
  </p:cSld>
  <p:clrMapOvr>
    <a:masterClrMapping/>
  </p:clrMapOvr>
  <p:transition xmlns:p14="http://schemas.microsoft.com/office/powerpoint/2010/main"/>
</p:sldLayout>
</file>

<file path=ppt/slideLayouts/slideLayout7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D945DAF-6B64-2540-92DA-95576D51613F}" type="datetimeFigureOut">
              <a:rPr lang="en-US" smtClean="0">
                <a:solidFill>
                  <a:prstClr val="black">
                    <a:tint val="75000"/>
                  </a:prstClr>
                </a:solidFill>
                <a:latin typeface="Calibri"/>
              </a:rPr>
              <a:pPr/>
              <a:t>5/25/15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70644C64-55BD-D340-8403-C6753A1FB1C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430810719"/>
      </p:ext>
    </p:extLst>
  </p:cSld>
  <p:clrMapOvr>
    <a:masterClrMapping/>
  </p:clrMapOvr>
</p:sldLayout>
</file>

<file path=ppt/slideLayouts/slideLayout7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D945DAF-6B64-2540-92DA-95576D51613F}" type="datetimeFigureOut">
              <a:rPr lang="en-US" smtClean="0">
                <a:solidFill>
                  <a:prstClr val="black">
                    <a:tint val="75000"/>
                  </a:prstClr>
                </a:solidFill>
                <a:latin typeface="Calibri"/>
              </a:rPr>
              <a:pPr/>
              <a:t>5/25/15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70644C64-55BD-D340-8403-C6753A1FB1C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13887381"/>
      </p:ext>
    </p:extLst>
  </p:cSld>
  <p:clrMapOvr>
    <a:masterClrMapping/>
  </p:clrMapOvr>
</p:sldLayout>
</file>

<file path=ppt/slideLayouts/slideLayout7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7196" indent="0" algn="ctr">
              <a:buNone/>
              <a:defRPr/>
            </a:lvl2pPr>
            <a:lvl3pPr marL="914391" indent="0" algn="ctr">
              <a:buNone/>
              <a:defRPr/>
            </a:lvl3pPr>
            <a:lvl4pPr marL="1371587" indent="0" algn="ctr">
              <a:buNone/>
              <a:defRPr/>
            </a:lvl4pPr>
            <a:lvl5pPr marL="1828782" indent="0" algn="ctr">
              <a:buNone/>
              <a:defRPr/>
            </a:lvl5pPr>
            <a:lvl6pPr marL="2285978" indent="0" algn="ctr">
              <a:buNone/>
              <a:defRPr/>
            </a:lvl6pPr>
            <a:lvl7pPr marL="2743173" indent="0" algn="ctr">
              <a:buNone/>
              <a:defRPr/>
            </a:lvl7pPr>
            <a:lvl8pPr marL="3200368" indent="0" algn="ctr">
              <a:buNone/>
              <a:defRPr/>
            </a:lvl8pPr>
            <a:lvl9pPr marL="3657563"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006974695"/>
      </p:ext>
    </p:extLst>
  </p:cSld>
  <p:clrMapOvr>
    <a:masterClrMapping/>
  </p:clrMapOvr>
  <p:transition xmlns:p14="http://schemas.microsoft.com/office/powerpoint/2010/main"/>
</p:sldLayout>
</file>

<file path=ppt/slideLayouts/slideLayout7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42676443"/>
      </p:ext>
    </p:extLst>
  </p:cSld>
  <p:clrMapOvr>
    <a:masterClrMapping/>
  </p:clrMapOvr>
  <p:transition xmlns:p14="http://schemas.microsoft.com/office/powerpoint/2010/main"/>
</p:sldLayout>
</file>

<file path=ppt/slideLayouts/slideLayout7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96" indent="0">
              <a:buNone/>
              <a:defRPr sz="1800"/>
            </a:lvl2pPr>
            <a:lvl3pPr marL="914391" indent="0">
              <a:buNone/>
              <a:defRPr sz="1600"/>
            </a:lvl3pPr>
            <a:lvl4pPr marL="1371587" indent="0">
              <a:buNone/>
              <a:defRPr sz="1400"/>
            </a:lvl4pPr>
            <a:lvl5pPr marL="1828782" indent="0">
              <a:buNone/>
              <a:defRPr sz="1400"/>
            </a:lvl5pPr>
            <a:lvl6pPr marL="2285978" indent="0">
              <a:buNone/>
              <a:defRPr sz="1400"/>
            </a:lvl6pPr>
            <a:lvl7pPr marL="2743173" indent="0">
              <a:buNone/>
              <a:defRPr sz="1400"/>
            </a:lvl7pPr>
            <a:lvl8pPr marL="3200368" indent="0">
              <a:buNone/>
              <a:defRPr sz="1400"/>
            </a:lvl8pPr>
            <a:lvl9pPr marL="3657563" indent="0">
              <a:buNone/>
              <a:defRPr sz="1400"/>
            </a:lvl9pPr>
          </a:lstStyle>
          <a:p>
            <a:pPr lvl="0"/>
            <a:r>
              <a:rPr lang="en-US" smtClean="0"/>
              <a:t>Click to edit Master text styles</a:t>
            </a:r>
          </a:p>
        </p:txBody>
      </p:sp>
    </p:spTree>
    <p:extLst>
      <p:ext uri="{BB962C8B-B14F-4D97-AF65-F5344CB8AC3E}">
        <p14:creationId xmlns:p14="http://schemas.microsoft.com/office/powerpoint/2010/main" val="1814041949"/>
      </p:ext>
    </p:extLst>
  </p:cSld>
  <p:clrMapOvr>
    <a:masterClrMapping/>
  </p:clrMapOvr>
  <p:transition xmlns:p14="http://schemas.microsoft.com/office/powerpoint/2010/main"/>
</p:sldLayout>
</file>

<file path=ppt/slideLayouts/slideLayout7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1"/>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1"/>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54474295"/>
      </p:ext>
    </p:extLst>
  </p:cSld>
  <p:clrMapOvr>
    <a:masterClrMapping/>
  </p:clrMapOvr>
  <p:transition xmlns:p14="http://schemas.microsoft.com/office/powerpoint/2010/main"/>
</p:sldLayout>
</file>

<file path=ppt/slideLayouts/slideLayout7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96" indent="0">
              <a:buNone/>
              <a:defRPr sz="2000" b="1"/>
            </a:lvl2pPr>
            <a:lvl3pPr marL="914391" indent="0">
              <a:buNone/>
              <a:defRPr sz="1800" b="1"/>
            </a:lvl3pPr>
            <a:lvl4pPr marL="1371587" indent="0">
              <a:buNone/>
              <a:defRPr sz="1600" b="1"/>
            </a:lvl4pPr>
            <a:lvl5pPr marL="1828782" indent="0">
              <a:buNone/>
              <a:defRPr sz="1600" b="1"/>
            </a:lvl5pPr>
            <a:lvl6pPr marL="2285978" indent="0">
              <a:buNone/>
              <a:defRPr sz="1600" b="1"/>
            </a:lvl6pPr>
            <a:lvl7pPr marL="2743173" indent="0">
              <a:buNone/>
              <a:defRPr sz="1600" b="1"/>
            </a:lvl7pPr>
            <a:lvl8pPr marL="3200368" indent="0">
              <a:buNone/>
              <a:defRPr sz="1600" b="1"/>
            </a:lvl8pPr>
            <a:lvl9pPr marL="365756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96" indent="0">
              <a:buNone/>
              <a:defRPr sz="2000" b="1"/>
            </a:lvl2pPr>
            <a:lvl3pPr marL="914391" indent="0">
              <a:buNone/>
              <a:defRPr sz="1800" b="1"/>
            </a:lvl3pPr>
            <a:lvl4pPr marL="1371587" indent="0">
              <a:buNone/>
              <a:defRPr sz="1600" b="1"/>
            </a:lvl4pPr>
            <a:lvl5pPr marL="1828782" indent="0">
              <a:buNone/>
              <a:defRPr sz="1600" b="1"/>
            </a:lvl5pPr>
            <a:lvl6pPr marL="2285978" indent="0">
              <a:buNone/>
              <a:defRPr sz="1600" b="1"/>
            </a:lvl6pPr>
            <a:lvl7pPr marL="2743173" indent="0">
              <a:buNone/>
              <a:defRPr sz="1600" b="1"/>
            </a:lvl7pPr>
            <a:lvl8pPr marL="3200368" indent="0">
              <a:buNone/>
              <a:defRPr sz="1600" b="1"/>
            </a:lvl8pPr>
            <a:lvl9pPr marL="365756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35292190"/>
      </p:ext>
    </p:extLst>
  </p:cSld>
  <p:clrMapOvr>
    <a:masterClrMapping/>
  </p:clrMapOvr>
  <p:transition xmlns:p14="http://schemas.microsoft.com/office/powerpoint/2010/main"/>
</p:sldLayout>
</file>

<file path=ppt/slideLayouts/slideLayout7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673764532"/>
      </p:ext>
    </p:extLst>
  </p:cSld>
  <p:clrMapOvr>
    <a:masterClrMapping/>
  </p:clrMapOvr>
  <p:transition xmlns:p14="http://schemas.microsoft.com/office/powerpoint/2010/main"/>
</p:sldLayout>
</file>

<file path=ppt/slideLayouts/slideLayout7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3831619"/>
      </p:ext>
    </p:extLst>
  </p:cSld>
  <p:clrMapOvr>
    <a:masterClrMapping/>
  </p:clrMapOvr>
  <p:transition xmlns:p14="http://schemas.microsoft.com/office/powerpoint/2010/main"/>
</p:sldLayout>
</file>

<file path=ppt/slideLayouts/slideLayout7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0"/>
            <a:ext cx="3008313" cy="4691063"/>
          </a:xfrm>
        </p:spPr>
        <p:txBody>
          <a:bodyPr/>
          <a:lstStyle>
            <a:lvl1pPr marL="0" indent="0">
              <a:buNone/>
              <a:defRPr sz="1400"/>
            </a:lvl1pPr>
            <a:lvl2pPr marL="457196" indent="0">
              <a:buNone/>
              <a:defRPr sz="1200"/>
            </a:lvl2pPr>
            <a:lvl3pPr marL="914391" indent="0">
              <a:buNone/>
              <a:defRPr sz="1000"/>
            </a:lvl3pPr>
            <a:lvl4pPr marL="1371587" indent="0">
              <a:buNone/>
              <a:defRPr sz="900"/>
            </a:lvl4pPr>
            <a:lvl5pPr marL="1828782" indent="0">
              <a:buNone/>
              <a:defRPr sz="900"/>
            </a:lvl5pPr>
            <a:lvl6pPr marL="2285978" indent="0">
              <a:buNone/>
              <a:defRPr sz="900"/>
            </a:lvl6pPr>
            <a:lvl7pPr marL="2743173" indent="0">
              <a:buNone/>
              <a:defRPr sz="900"/>
            </a:lvl7pPr>
            <a:lvl8pPr marL="3200368" indent="0">
              <a:buNone/>
              <a:defRPr sz="900"/>
            </a:lvl8pPr>
            <a:lvl9pPr marL="3657563" indent="0">
              <a:buNone/>
              <a:defRPr sz="900"/>
            </a:lvl9pPr>
          </a:lstStyle>
          <a:p>
            <a:pPr lvl="0"/>
            <a:r>
              <a:rPr lang="en-US" smtClean="0"/>
              <a:t>Click to edit Master text styles</a:t>
            </a:r>
          </a:p>
        </p:txBody>
      </p:sp>
    </p:spTree>
    <p:extLst>
      <p:ext uri="{BB962C8B-B14F-4D97-AF65-F5344CB8AC3E}">
        <p14:creationId xmlns:p14="http://schemas.microsoft.com/office/powerpoint/2010/main" val="3412937408"/>
      </p:ext>
    </p:extLst>
  </p:cSld>
  <p:clrMapOvr>
    <a:masterClrMapping/>
  </p:clrMapOvr>
  <p:transition xmlns:p14="http://schemas.microsoft.com/office/powerpoint/2010/main"/>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8298549"/>
      </p:ext>
    </p:extLst>
  </p:cSld>
  <p:clrMapOvr>
    <a:masterClrMapping/>
  </p:clrMapOvr>
  <p:transition xmlns:p14="http://schemas.microsoft.com/office/powerpoint/2010/main"/>
</p:sldLayout>
</file>

<file path=ppt/slideLayouts/slideLayout7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96" indent="0">
              <a:buNone/>
              <a:defRPr sz="2800"/>
            </a:lvl2pPr>
            <a:lvl3pPr marL="914391" indent="0">
              <a:buNone/>
              <a:defRPr sz="2400"/>
            </a:lvl3pPr>
            <a:lvl4pPr marL="1371587" indent="0">
              <a:buNone/>
              <a:defRPr sz="2000"/>
            </a:lvl4pPr>
            <a:lvl5pPr marL="1828782" indent="0">
              <a:buNone/>
              <a:defRPr sz="2000"/>
            </a:lvl5pPr>
            <a:lvl6pPr marL="2285978" indent="0">
              <a:buNone/>
              <a:defRPr sz="2000"/>
            </a:lvl6pPr>
            <a:lvl7pPr marL="2743173" indent="0">
              <a:buNone/>
              <a:defRPr sz="2000"/>
            </a:lvl7pPr>
            <a:lvl8pPr marL="3200368" indent="0">
              <a:buNone/>
              <a:defRPr sz="2000"/>
            </a:lvl8pPr>
            <a:lvl9pPr marL="3657563"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196" indent="0">
              <a:buNone/>
              <a:defRPr sz="1200"/>
            </a:lvl2pPr>
            <a:lvl3pPr marL="914391" indent="0">
              <a:buNone/>
              <a:defRPr sz="1000"/>
            </a:lvl3pPr>
            <a:lvl4pPr marL="1371587" indent="0">
              <a:buNone/>
              <a:defRPr sz="900"/>
            </a:lvl4pPr>
            <a:lvl5pPr marL="1828782" indent="0">
              <a:buNone/>
              <a:defRPr sz="900"/>
            </a:lvl5pPr>
            <a:lvl6pPr marL="2285978" indent="0">
              <a:buNone/>
              <a:defRPr sz="900"/>
            </a:lvl6pPr>
            <a:lvl7pPr marL="2743173" indent="0">
              <a:buNone/>
              <a:defRPr sz="900"/>
            </a:lvl7pPr>
            <a:lvl8pPr marL="3200368" indent="0">
              <a:buNone/>
              <a:defRPr sz="900"/>
            </a:lvl8pPr>
            <a:lvl9pPr marL="3657563" indent="0">
              <a:buNone/>
              <a:defRPr sz="900"/>
            </a:lvl9pPr>
          </a:lstStyle>
          <a:p>
            <a:pPr lvl="0"/>
            <a:r>
              <a:rPr lang="en-US" smtClean="0"/>
              <a:t>Click to edit Master text styles</a:t>
            </a:r>
          </a:p>
        </p:txBody>
      </p:sp>
    </p:spTree>
    <p:extLst>
      <p:ext uri="{BB962C8B-B14F-4D97-AF65-F5344CB8AC3E}">
        <p14:creationId xmlns:p14="http://schemas.microsoft.com/office/powerpoint/2010/main" val="2533389377"/>
      </p:ext>
    </p:extLst>
  </p:cSld>
  <p:clrMapOvr>
    <a:masterClrMapping/>
  </p:clrMapOvr>
  <p:transition xmlns:p14="http://schemas.microsoft.com/office/powerpoint/2010/main"/>
</p:sldLayout>
</file>

<file path=ppt/slideLayouts/slideLayout7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54096892"/>
      </p:ext>
    </p:extLst>
  </p:cSld>
  <p:clrMapOvr>
    <a:masterClrMapping/>
  </p:clrMapOvr>
  <p:transition xmlns:p14="http://schemas.microsoft.com/office/powerpoint/2010/main"/>
</p:sldLayout>
</file>

<file path=ppt/slideLayouts/slideLayout7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1"/>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01"/>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52129289"/>
      </p:ext>
    </p:extLst>
  </p:cSld>
  <p:clrMapOvr>
    <a:masterClrMapping/>
  </p:clrMapOvr>
  <p:transition xmlns:p14="http://schemas.microsoft.com/office/powerpoint/2010/main"/>
</p:sldLayout>
</file>

<file path=ppt/slideLayouts/slideLayout76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1"/>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1"/>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2328780"/>
      </p:ext>
    </p:extLst>
  </p:cSld>
  <p:clrMapOvr>
    <a:masterClrMapping/>
  </p:clrMapOvr>
  <p:transition xmlns:p14="http://schemas.microsoft.com/office/powerpoint/2010/main"/>
</p:sldLayout>
</file>

<file path=ppt/slideLayouts/slideLayout764.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287139538"/>
      </p:ext>
    </p:extLst>
  </p:cSld>
  <p:clrMapOvr>
    <a:masterClrMapping/>
  </p:clrMapOvr>
</p:sldLayout>
</file>

<file path=ppt/slideLayouts/slideLayout7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688516859"/>
      </p:ext>
    </p:extLst>
  </p:cSld>
  <p:clrMapOvr>
    <a:masterClrMapping/>
  </p:clrMapOvr>
  <p:transition xmlns:p14="http://schemas.microsoft.com/office/powerpoint/2010/main"/>
</p:sldLayout>
</file>

<file path=ppt/slideLayouts/slideLayout7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67076147"/>
      </p:ext>
    </p:extLst>
  </p:cSld>
  <p:clrMapOvr>
    <a:masterClrMapping/>
  </p:clrMapOvr>
  <p:transition xmlns:p14="http://schemas.microsoft.com/office/powerpoint/2010/main"/>
</p:sldLayout>
</file>

<file path=ppt/slideLayouts/slideLayout7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564684708"/>
      </p:ext>
    </p:extLst>
  </p:cSld>
  <p:clrMapOvr>
    <a:masterClrMapping/>
  </p:clrMapOvr>
  <p:transition xmlns:p14="http://schemas.microsoft.com/office/powerpoint/2010/main"/>
</p:sldLayout>
</file>

<file path=ppt/slideLayouts/slideLayout7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36975011"/>
      </p:ext>
    </p:extLst>
  </p:cSld>
  <p:clrMapOvr>
    <a:masterClrMapping/>
  </p:clrMapOvr>
  <p:transition xmlns:p14="http://schemas.microsoft.com/office/powerpoint/2010/main"/>
</p:sldLayout>
</file>

<file path=ppt/slideLayouts/slideLayout7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21224710"/>
      </p:ext>
    </p:extLst>
  </p:cSld>
  <p:clrMapOvr>
    <a:masterClrMapping/>
  </p:clrMapOvr>
  <p:transition xmlns:p14="http://schemas.microsoft.com/office/powerpoint/2010/main"/>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630281395"/>
      </p:ext>
    </p:extLst>
  </p:cSld>
  <p:clrMapOvr>
    <a:masterClrMapping/>
  </p:clrMapOvr>
  <p:transition xmlns:p14="http://schemas.microsoft.com/office/powerpoint/2010/main"/>
</p:sldLayout>
</file>

<file path=ppt/slideLayouts/slideLayout7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918437943"/>
      </p:ext>
    </p:extLst>
  </p:cSld>
  <p:clrMapOvr>
    <a:masterClrMapping/>
  </p:clrMapOvr>
  <p:transition xmlns:p14="http://schemas.microsoft.com/office/powerpoint/2010/main"/>
</p:sldLayout>
</file>

<file path=ppt/slideLayouts/slideLayout7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808377"/>
      </p:ext>
    </p:extLst>
  </p:cSld>
  <p:clrMapOvr>
    <a:masterClrMapping/>
  </p:clrMapOvr>
  <p:transition xmlns:p14="http://schemas.microsoft.com/office/powerpoint/2010/main"/>
</p:sldLayout>
</file>

<file path=ppt/slideLayouts/slideLayout7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149315892"/>
      </p:ext>
    </p:extLst>
  </p:cSld>
  <p:clrMapOvr>
    <a:masterClrMapping/>
  </p:clrMapOvr>
  <p:transition xmlns:p14="http://schemas.microsoft.com/office/powerpoint/2010/main"/>
</p:sldLayout>
</file>

<file path=ppt/slideLayouts/slideLayout7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354952057"/>
      </p:ext>
    </p:extLst>
  </p:cSld>
  <p:clrMapOvr>
    <a:masterClrMapping/>
  </p:clrMapOvr>
  <p:transition xmlns:p14="http://schemas.microsoft.com/office/powerpoint/2010/main"/>
</p:sldLayout>
</file>

<file path=ppt/slideLayouts/slideLayout7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77895624"/>
      </p:ext>
    </p:extLst>
  </p:cSld>
  <p:clrMapOvr>
    <a:masterClrMapping/>
  </p:clrMapOvr>
  <p:transition xmlns:p14="http://schemas.microsoft.com/office/powerpoint/2010/main"/>
</p:sldLayout>
</file>

<file path=ppt/slideLayouts/slideLayout7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03923981"/>
      </p:ext>
    </p:extLst>
  </p:cSld>
  <p:clrMapOvr>
    <a:masterClrMapping/>
  </p:clrMapOvr>
  <p:transition xmlns:p14="http://schemas.microsoft.com/office/powerpoint/2010/main"/>
</p:sldLayout>
</file>

<file path=ppt/slideLayouts/slideLayout77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15615570"/>
      </p:ext>
    </p:extLst>
  </p:cSld>
  <p:clrMapOvr>
    <a:masterClrMapping/>
  </p:clrMapOvr>
  <p:transition xmlns:p14="http://schemas.microsoft.com/office/powerpoint/2010/main"/>
</p:sldLayout>
</file>

<file path=ppt/slideLayouts/slideLayout777.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2241666543"/>
      </p:ext>
    </p:extLst>
  </p:cSld>
  <p:clrMapOvr>
    <a:masterClrMapping/>
  </p:clrMapOvr>
</p:sldLayout>
</file>

<file path=ppt/slideLayouts/slideLayout7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906285410"/>
      </p:ext>
    </p:extLst>
  </p:cSld>
  <p:clrMapOvr>
    <a:masterClrMapping/>
  </p:clrMapOvr>
  <p:transition xmlns:p14="http://schemas.microsoft.com/office/powerpoint/2010/main"/>
</p:sldLayout>
</file>

<file path=ppt/slideLayouts/slideLayout7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96184383"/>
      </p:ext>
    </p:extLst>
  </p:cSld>
  <p:clrMapOvr>
    <a:masterClrMapping/>
  </p:clrMapOvr>
  <p:transition xmlns:p14="http://schemas.microsoft.com/office/powerpoint/2010/main"/>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842728035"/>
      </p:ext>
    </p:extLst>
  </p:cSld>
  <p:clrMapOvr>
    <a:masterClrMapping/>
  </p:clrMapOvr>
  <p:transition xmlns:p14="http://schemas.microsoft.com/office/powerpoint/2010/main"/>
</p:sldLayout>
</file>

<file path=ppt/slideLayouts/slideLayout7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354918163"/>
      </p:ext>
    </p:extLst>
  </p:cSld>
  <p:clrMapOvr>
    <a:masterClrMapping/>
  </p:clrMapOvr>
  <p:transition xmlns:p14="http://schemas.microsoft.com/office/powerpoint/2010/main"/>
</p:sldLayout>
</file>

<file path=ppt/slideLayouts/slideLayout7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63674515"/>
      </p:ext>
    </p:extLst>
  </p:cSld>
  <p:clrMapOvr>
    <a:masterClrMapping/>
  </p:clrMapOvr>
  <p:transition xmlns:p14="http://schemas.microsoft.com/office/powerpoint/2010/main"/>
</p:sldLayout>
</file>

<file path=ppt/slideLayouts/slideLayout7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07047784"/>
      </p:ext>
    </p:extLst>
  </p:cSld>
  <p:clrMapOvr>
    <a:masterClrMapping/>
  </p:clrMapOvr>
  <p:transition xmlns:p14="http://schemas.microsoft.com/office/powerpoint/2010/main"/>
</p:sldLayout>
</file>

<file path=ppt/slideLayouts/slideLayout7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623421589"/>
      </p:ext>
    </p:extLst>
  </p:cSld>
  <p:clrMapOvr>
    <a:masterClrMapping/>
  </p:clrMapOvr>
  <p:transition xmlns:p14="http://schemas.microsoft.com/office/powerpoint/2010/main"/>
</p:sldLayout>
</file>

<file path=ppt/slideLayouts/slideLayout7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8603451"/>
      </p:ext>
    </p:extLst>
  </p:cSld>
  <p:clrMapOvr>
    <a:masterClrMapping/>
  </p:clrMapOvr>
  <p:transition xmlns:p14="http://schemas.microsoft.com/office/powerpoint/2010/main"/>
</p:sldLayout>
</file>

<file path=ppt/slideLayouts/slideLayout7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079568520"/>
      </p:ext>
    </p:extLst>
  </p:cSld>
  <p:clrMapOvr>
    <a:masterClrMapping/>
  </p:clrMapOvr>
  <p:transition xmlns:p14="http://schemas.microsoft.com/office/powerpoint/2010/main"/>
</p:sldLayout>
</file>

<file path=ppt/slideLayouts/slideLayout7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617482656"/>
      </p:ext>
    </p:extLst>
  </p:cSld>
  <p:clrMapOvr>
    <a:masterClrMapping/>
  </p:clrMapOvr>
  <p:transition xmlns:p14="http://schemas.microsoft.com/office/powerpoint/2010/main"/>
</p:sldLayout>
</file>

<file path=ppt/slideLayouts/slideLayout7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20209526"/>
      </p:ext>
    </p:extLst>
  </p:cSld>
  <p:clrMapOvr>
    <a:masterClrMapping/>
  </p:clrMapOvr>
  <p:transition xmlns:p14="http://schemas.microsoft.com/office/powerpoint/2010/main"/>
</p:sldLayout>
</file>

<file path=ppt/slideLayouts/slideLayout7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06784512"/>
      </p:ext>
    </p:extLst>
  </p:cSld>
  <p:clrMapOvr>
    <a:masterClrMapping/>
  </p:clrMapOvr>
  <p:transition xmlns:p14="http://schemas.microsoft.com/office/powerpoint/2010/main"/>
</p:sldLayout>
</file>

<file path=ppt/slideLayouts/slideLayout78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77634847"/>
      </p:ext>
    </p:extLst>
  </p:cSld>
  <p:clrMapOvr>
    <a:masterClrMapping/>
  </p:clrMapOvr>
  <p:transition xmlns:p14="http://schemas.microsoft.com/office/powerpoint/2010/main"/>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41515732"/>
      </p:ext>
    </p:extLst>
  </p:cSld>
  <p:clrMapOvr>
    <a:masterClrMapping/>
  </p:clrMapOvr>
  <p:transition xmlns:p14="http://schemas.microsoft.com/office/powerpoint/2010/main"/>
</p:sldLayout>
</file>

<file path=ppt/slideLayouts/slideLayout790.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2647627967"/>
      </p:ext>
    </p:extLst>
  </p:cSld>
  <p:clrMapOvr>
    <a:masterClrMapping/>
  </p:clrMapOvr>
</p:sldLayout>
</file>

<file path=ppt/slideLayouts/slideLayout7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910" indent="0" algn="ctr">
              <a:buNone/>
              <a:defRPr/>
            </a:lvl2pPr>
            <a:lvl3pPr marL="913822" indent="0" algn="ctr">
              <a:buNone/>
              <a:defRPr/>
            </a:lvl3pPr>
            <a:lvl4pPr marL="1370734" indent="0" algn="ctr">
              <a:buNone/>
              <a:defRPr/>
            </a:lvl4pPr>
            <a:lvl5pPr marL="1827644" indent="0" algn="ctr">
              <a:buNone/>
              <a:defRPr/>
            </a:lvl5pPr>
            <a:lvl6pPr marL="2284557" indent="0" algn="ctr">
              <a:buNone/>
              <a:defRPr/>
            </a:lvl6pPr>
            <a:lvl7pPr marL="2741467" indent="0" algn="ctr">
              <a:buNone/>
              <a:defRPr/>
            </a:lvl7pPr>
            <a:lvl8pPr marL="3198377" indent="0" algn="ctr">
              <a:buNone/>
              <a:defRPr/>
            </a:lvl8pPr>
            <a:lvl9pPr marL="3655289"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710062249"/>
      </p:ext>
    </p:extLst>
  </p:cSld>
  <p:clrMapOvr>
    <a:masterClrMapping/>
  </p:clrMapOvr>
  <p:transition xmlns:p14="http://schemas.microsoft.com/office/powerpoint/2010/main"/>
</p:sldLayout>
</file>

<file path=ppt/slideLayouts/slideLayout7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73033216"/>
      </p:ext>
    </p:extLst>
  </p:cSld>
  <p:clrMapOvr>
    <a:masterClrMapping/>
  </p:clrMapOvr>
  <p:transition xmlns:p14="http://schemas.microsoft.com/office/powerpoint/2010/main"/>
</p:sldLayout>
</file>

<file path=ppt/slideLayouts/slideLayout7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7"/>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910" indent="0">
              <a:buNone/>
              <a:defRPr sz="1800"/>
            </a:lvl2pPr>
            <a:lvl3pPr marL="913822" indent="0">
              <a:buNone/>
              <a:defRPr sz="1600"/>
            </a:lvl3pPr>
            <a:lvl4pPr marL="1370734" indent="0">
              <a:buNone/>
              <a:defRPr sz="1400"/>
            </a:lvl4pPr>
            <a:lvl5pPr marL="1827644" indent="0">
              <a:buNone/>
              <a:defRPr sz="1400"/>
            </a:lvl5pPr>
            <a:lvl6pPr marL="2284557" indent="0">
              <a:buNone/>
              <a:defRPr sz="1400"/>
            </a:lvl6pPr>
            <a:lvl7pPr marL="2741467" indent="0">
              <a:buNone/>
              <a:defRPr sz="1400"/>
            </a:lvl7pPr>
            <a:lvl8pPr marL="3198377" indent="0">
              <a:buNone/>
              <a:defRPr sz="1400"/>
            </a:lvl8pPr>
            <a:lvl9pPr marL="3655289" indent="0">
              <a:buNone/>
              <a:defRPr sz="1400"/>
            </a:lvl9pPr>
          </a:lstStyle>
          <a:p>
            <a:pPr lvl="0"/>
            <a:r>
              <a:rPr lang="en-US" smtClean="0"/>
              <a:t>Click to edit Master text styles</a:t>
            </a:r>
          </a:p>
        </p:txBody>
      </p:sp>
    </p:spTree>
    <p:extLst>
      <p:ext uri="{BB962C8B-B14F-4D97-AF65-F5344CB8AC3E}">
        <p14:creationId xmlns:p14="http://schemas.microsoft.com/office/powerpoint/2010/main" val="3522819073"/>
      </p:ext>
    </p:extLst>
  </p:cSld>
  <p:clrMapOvr>
    <a:masterClrMapping/>
  </p:clrMapOvr>
  <p:transition xmlns:p14="http://schemas.microsoft.com/office/powerpoint/2010/main"/>
</p:sldLayout>
</file>

<file path=ppt/slideLayouts/slideLayout7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491300"/>
      </p:ext>
    </p:extLst>
  </p:cSld>
  <p:clrMapOvr>
    <a:masterClrMapping/>
  </p:clrMapOvr>
  <p:transition xmlns:p14="http://schemas.microsoft.com/office/powerpoint/2010/main"/>
</p:sldLayout>
</file>

<file path=ppt/slideLayouts/slideLayout7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910" indent="0">
              <a:buNone/>
              <a:defRPr sz="2000" b="1"/>
            </a:lvl2pPr>
            <a:lvl3pPr marL="913822" indent="0">
              <a:buNone/>
              <a:defRPr sz="1800" b="1"/>
            </a:lvl3pPr>
            <a:lvl4pPr marL="1370734" indent="0">
              <a:buNone/>
              <a:defRPr sz="1600" b="1"/>
            </a:lvl4pPr>
            <a:lvl5pPr marL="1827644" indent="0">
              <a:buNone/>
              <a:defRPr sz="1600" b="1"/>
            </a:lvl5pPr>
            <a:lvl6pPr marL="2284557" indent="0">
              <a:buNone/>
              <a:defRPr sz="1600" b="1"/>
            </a:lvl6pPr>
            <a:lvl7pPr marL="2741467" indent="0">
              <a:buNone/>
              <a:defRPr sz="1600" b="1"/>
            </a:lvl7pPr>
            <a:lvl8pPr marL="3198377" indent="0">
              <a:buNone/>
              <a:defRPr sz="1600" b="1"/>
            </a:lvl8pPr>
            <a:lvl9pPr marL="3655289"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4"/>
            <a:ext cx="4041775" cy="639762"/>
          </a:xfrm>
        </p:spPr>
        <p:txBody>
          <a:bodyPr anchor="b"/>
          <a:lstStyle>
            <a:lvl1pPr marL="0" indent="0">
              <a:buNone/>
              <a:defRPr sz="2400" b="1"/>
            </a:lvl1pPr>
            <a:lvl2pPr marL="456910" indent="0">
              <a:buNone/>
              <a:defRPr sz="2000" b="1"/>
            </a:lvl2pPr>
            <a:lvl3pPr marL="913822" indent="0">
              <a:buNone/>
              <a:defRPr sz="1800" b="1"/>
            </a:lvl3pPr>
            <a:lvl4pPr marL="1370734" indent="0">
              <a:buNone/>
              <a:defRPr sz="1600" b="1"/>
            </a:lvl4pPr>
            <a:lvl5pPr marL="1827644" indent="0">
              <a:buNone/>
              <a:defRPr sz="1600" b="1"/>
            </a:lvl5pPr>
            <a:lvl6pPr marL="2284557" indent="0">
              <a:buNone/>
              <a:defRPr sz="1600" b="1"/>
            </a:lvl6pPr>
            <a:lvl7pPr marL="2741467" indent="0">
              <a:buNone/>
              <a:defRPr sz="1600" b="1"/>
            </a:lvl7pPr>
            <a:lvl8pPr marL="3198377" indent="0">
              <a:buNone/>
              <a:defRPr sz="1600" b="1"/>
            </a:lvl8pPr>
            <a:lvl9pPr marL="3655289"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56654355"/>
      </p:ext>
    </p:extLst>
  </p:cSld>
  <p:clrMapOvr>
    <a:masterClrMapping/>
  </p:clrMapOvr>
  <p:transition xmlns:p14="http://schemas.microsoft.com/office/powerpoint/2010/main"/>
</p:sldLayout>
</file>

<file path=ppt/slideLayouts/slideLayout7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938720186"/>
      </p:ext>
    </p:extLst>
  </p:cSld>
  <p:clrMapOvr>
    <a:masterClrMapping/>
  </p:clrMapOvr>
  <p:transition xmlns:p14="http://schemas.microsoft.com/office/powerpoint/2010/main"/>
</p:sldLayout>
</file>

<file path=ppt/slideLayouts/slideLayout7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0092198"/>
      </p:ext>
    </p:extLst>
  </p:cSld>
  <p:clrMapOvr>
    <a:masterClrMapping/>
  </p:clrMapOvr>
  <p:transition xmlns:p14="http://schemas.microsoft.com/office/powerpoint/2010/main"/>
</p:sldLayout>
</file>

<file path=ppt/slideLayouts/slideLayout7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910" indent="0">
              <a:buNone/>
              <a:defRPr sz="1200"/>
            </a:lvl2pPr>
            <a:lvl3pPr marL="913822" indent="0">
              <a:buNone/>
              <a:defRPr sz="1000"/>
            </a:lvl3pPr>
            <a:lvl4pPr marL="1370734" indent="0">
              <a:buNone/>
              <a:defRPr sz="900"/>
            </a:lvl4pPr>
            <a:lvl5pPr marL="1827644" indent="0">
              <a:buNone/>
              <a:defRPr sz="900"/>
            </a:lvl5pPr>
            <a:lvl6pPr marL="2284557" indent="0">
              <a:buNone/>
              <a:defRPr sz="900"/>
            </a:lvl6pPr>
            <a:lvl7pPr marL="2741467" indent="0">
              <a:buNone/>
              <a:defRPr sz="900"/>
            </a:lvl7pPr>
            <a:lvl8pPr marL="3198377" indent="0">
              <a:buNone/>
              <a:defRPr sz="900"/>
            </a:lvl8pPr>
            <a:lvl9pPr marL="3655289" indent="0">
              <a:buNone/>
              <a:defRPr sz="900"/>
            </a:lvl9pPr>
          </a:lstStyle>
          <a:p>
            <a:pPr lvl="0"/>
            <a:r>
              <a:rPr lang="en-US" smtClean="0"/>
              <a:t>Click to edit Master text styles</a:t>
            </a:r>
          </a:p>
        </p:txBody>
      </p:sp>
    </p:spTree>
    <p:extLst>
      <p:ext uri="{BB962C8B-B14F-4D97-AF65-F5344CB8AC3E}">
        <p14:creationId xmlns:p14="http://schemas.microsoft.com/office/powerpoint/2010/main" val="2640561001"/>
      </p:ext>
    </p:extLst>
  </p:cSld>
  <p:clrMapOvr>
    <a:masterClrMapping/>
  </p:clrMapOvr>
  <p:transition xmlns:p14="http://schemas.microsoft.com/office/powerpoint/2010/main"/>
</p:sldLayout>
</file>

<file path=ppt/slideLayouts/slideLayout7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910" indent="0">
              <a:buNone/>
              <a:defRPr sz="2800"/>
            </a:lvl2pPr>
            <a:lvl3pPr marL="913822" indent="0">
              <a:buNone/>
              <a:defRPr sz="2400"/>
            </a:lvl3pPr>
            <a:lvl4pPr marL="1370734" indent="0">
              <a:buNone/>
              <a:defRPr sz="2000"/>
            </a:lvl4pPr>
            <a:lvl5pPr marL="1827644" indent="0">
              <a:buNone/>
              <a:defRPr sz="2000"/>
            </a:lvl5pPr>
            <a:lvl6pPr marL="2284557" indent="0">
              <a:buNone/>
              <a:defRPr sz="2000"/>
            </a:lvl6pPr>
            <a:lvl7pPr marL="2741467" indent="0">
              <a:buNone/>
              <a:defRPr sz="2000"/>
            </a:lvl7pPr>
            <a:lvl8pPr marL="3198377" indent="0">
              <a:buNone/>
              <a:defRPr sz="2000"/>
            </a:lvl8pPr>
            <a:lvl9pPr marL="3655289"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6910" indent="0">
              <a:buNone/>
              <a:defRPr sz="1200"/>
            </a:lvl2pPr>
            <a:lvl3pPr marL="913822" indent="0">
              <a:buNone/>
              <a:defRPr sz="1000"/>
            </a:lvl3pPr>
            <a:lvl4pPr marL="1370734" indent="0">
              <a:buNone/>
              <a:defRPr sz="900"/>
            </a:lvl4pPr>
            <a:lvl5pPr marL="1827644" indent="0">
              <a:buNone/>
              <a:defRPr sz="900"/>
            </a:lvl5pPr>
            <a:lvl6pPr marL="2284557" indent="0">
              <a:buNone/>
              <a:defRPr sz="900"/>
            </a:lvl6pPr>
            <a:lvl7pPr marL="2741467" indent="0">
              <a:buNone/>
              <a:defRPr sz="900"/>
            </a:lvl7pPr>
            <a:lvl8pPr marL="3198377" indent="0">
              <a:buNone/>
              <a:defRPr sz="900"/>
            </a:lvl8pPr>
            <a:lvl9pPr marL="3655289" indent="0">
              <a:buNone/>
              <a:defRPr sz="900"/>
            </a:lvl9pPr>
          </a:lstStyle>
          <a:p>
            <a:pPr lvl="0"/>
            <a:r>
              <a:rPr lang="en-US" smtClean="0"/>
              <a:t>Click to edit Master text styles</a:t>
            </a:r>
          </a:p>
        </p:txBody>
      </p:sp>
    </p:spTree>
    <p:extLst>
      <p:ext uri="{BB962C8B-B14F-4D97-AF65-F5344CB8AC3E}">
        <p14:creationId xmlns:p14="http://schemas.microsoft.com/office/powerpoint/2010/main" val="1604642552"/>
      </p:ext>
    </p:extLst>
  </p:cSld>
  <p:clrMapOvr>
    <a:masterClrMapping/>
  </p:clrMapOvr>
  <p:transition xmlns:p14="http://schemas.microsoft.com/office/powerpoint/2010/mai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066601262"/>
      </p:ext>
    </p:extLst>
  </p:cSld>
  <p:clrMapOvr>
    <a:masterClrMapping/>
  </p:clrMapOvr>
  <p:transition xmlns:p14="http://schemas.microsoft.com/office/powerpoint/2010/main"/>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66700981"/>
      </p:ext>
    </p:extLst>
  </p:cSld>
  <p:clrMapOvr>
    <a:masterClrMapping/>
  </p:clrMapOvr>
  <p:transition xmlns:p14="http://schemas.microsoft.com/office/powerpoint/2010/main"/>
</p:sldLayout>
</file>

<file path=ppt/slideLayouts/slideLayout8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63597617"/>
      </p:ext>
    </p:extLst>
  </p:cSld>
  <p:clrMapOvr>
    <a:masterClrMapping/>
  </p:clrMapOvr>
  <p:transition xmlns:p14="http://schemas.microsoft.com/office/powerpoint/2010/main"/>
</p:sldLayout>
</file>

<file path=ppt/slideLayouts/slideLayout8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7"/>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07"/>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12779093"/>
      </p:ext>
    </p:extLst>
  </p:cSld>
  <p:clrMapOvr>
    <a:masterClrMapping/>
  </p:clrMapOvr>
  <p:transition xmlns:p14="http://schemas.microsoft.com/office/powerpoint/2010/main"/>
</p:sldLayout>
</file>

<file path=ppt/slideLayouts/slideLayout80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91132618"/>
      </p:ext>
    </p:extLst>
  </p:cSld>
  <p:clrMapOvr>
    <a:masterClrMapping/>
  </p:clrMapOvr>
  <p:transition xmlns:p14="http://schemas.microsoft.com/office/powerpoint/2010/main"/>
</p:sldLayout>
</file>

<file path=ppt/slideLayouts/slideLayout803.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2225129490"/>
      </p:ext>
    </p:extLst>
  </p:cSld>
  <p:clrMapOvr>
    <a:masterClrMapping/>
  </p:clrMapOvr>
</p:sldLayout>
</file>

<file path=ppt/slideLayouts/slideLayout80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605598362"/>
      </p:ext>
    </p:extLst>
  </p:cSld>
  <p:clrMapOvr>
    <a:masterClrMapping/>
  </p:clrMapOvr>
  <p:transition xmlns:p14="http://schemas.microsoft.com/office/powerpoint/2010/main"/>
</p:sldLayout>
</file>

<file path=ppt/slideLayouts/slideLayout8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39911383"/>
      </p:ext>
    </p:extLst>
  </p:cSld>
  <p:clrMapOvr>
    <a:masterClrMapping/>
  </p:clrMapOvr>
  <p:transition xmlns:p14="http://schemas.microsoft.com/office/powerpoint/2010/main"/>
</p:sldLayout>
</file>

<file path=ppt/slideLayouts/slideLayout8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163589102"/>
      </p:ext>
    </p:extLst>
  </p:cSld>
  <p:clrMapOvr>
    <a:masterClrMapping/>
  </p:clrMapOvr>
  <p:transition xmlns:p14="http://schemas.microsoft.com/office/powerpoint/2010/main"/>
</p:sldLayout>
</file>

<file path=ppt/slideLayouts/slideLayout8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42485863"/>
      </p:ext>
    </p:extLst>
  </p:cSld>
  <p:clrMapOvr>
    <a:masterClrMapping/>
  </p:clrMapOvr>
  <p:transition xmlns:p14="http://schemas.microsoft.com/office/powerpoint/2010/main"/>
</p:sldLayout>
</file>

<file path=ppt/slideLayouts/slideLayout8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74486004"/>
      </p:ext>
    </p:extLst>
  </p:cSld>
  <p:clrMapOvr>
    <a:masterClrMapping/>
  </p:clrMapOvr>
  <p:transition xmlns:p14="http://schemas.microsoft.com/office/powerpoint/2010/main"/>
</p:sldLayout>
</file>

<file path=ppt/slideLayouts/slideLayout8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585074600"/>
      </p:ext>
    </p:extLst>
  </p:cSld>
  <p:clrMapOvr>
    <a:masterClrMapping/>
  </p:clrMapOvr>
  <p:transition xmlns:p14="http://schemas.microsoft.com/office/powerpoint/2010/main"/>
</p:sldLayout>
</file>

<file path=ppt/slideLayouts/slideLayout8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34268451"/>
      </p:ext>
    </p:extLst>
  </p:cSld>
  <p:clrMapOvr>
    <a:masterClrMapping/>
  </p:clrMapOvr>
  <p:transition xmlns:p14="http://schemas.microsoft.com/office/powerpoint/2010/main"/>
</p:sldLayout>
</file>

<file path=ppt/slideLayouts/slideLayout8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01480932"/>
      </p:ext>
    </p:extLst>
  </p:cSld>
  <p:clrMapOvr>
    <a:masterClrMapping/>
  </p:clrMapOvr>
  <p:transition xmlns:p14="http://schemas.microsoft.com/office/powerpoint/2010/main"/>
</p:sldLayout>
</file>

<file path=ppt/slideLayouts/slideLayout8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829566249"/>
      </p:ext>
    </p:extLst>
  </p:cSld>
  <p:clrMapOvr>
    <a:masterClrMapping/>
  </p:clrMapOvr>
  <p:transition xmlns:p14="http://schemas.microsoft.com/office/powerpoint/2010/main"/>
</p:sldLayout>
</file>

<file path=ppt/slideLayouts/slideLayout8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633718772"/>
      </p:ext>
    </p:extLst>
  </p:cSld>
  <p:clrMapOvr>
    <a:masterClrMapping/>
  </p:clrMapOvr>
  <p:transition xmlns:p14="http://schemas.microsoft.com/office/powerpoint/2010/main"/>
</p:sldLayout>
</file>

<file path=ppt/slideLayouts/slideLayout8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70601332"/>
      </p:ext>
    </p:extLst>
  </p:cSld>
  <p:clrMapOvr>
    <a:masterClrMapping/>
  </p:clrMapOvr>
  <p:transition xmlns:p14="http://schemas.microsoft.com/office/powerpoint/2010/main"/>
</p:sldLayout>
</file>

<file path=ppt/slideLayouts/slideLayout8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58779989"/>
      </p:ext>
    </p:extLst>
  </p:cSld>
  <p:clrMapOvr>
    <a:masterClrMapping/>
  </p:clrMapOvr>
  <p:transition xmlns:p14="http://schemas.microsoft.com/office/powerpoint/2010/main"/>
</p:sldLayout>
</file>

<file path=ppt/slideLayouts/slideLayout81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22986919"/>
      </p:ext>
    </p:extLst>
  </p:cSld>
  <p:clrMapOvr>
    <a:masterClrMapping/>
  </p:clrMapOvr>
  <p:transition xmlns:p14="http://schemas.microsoft.com/office/powerpoint/2010/main"/>
</p:sldLayout>
</file>

<file path=ppt/slideLayouts/slideLayout816.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4055737812"/>
      </p:ext>
    </p:extLst>
  </p:cSld>
  <p:clrMapOvr>
    <a:masterClrMapping/>
  </p:clrMapOvr>
</p:sldLayout>
</file>

<file path=ppt/slideLayouts/slideLayout8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127" indent="0" algn="ctr">
              <a:buNone/>
              <a:defRPr/>
            </a:lvl2pPr>
            <a:lvl3pPr marL="914254" indent="0" algn="ctr">
              <a:buNone/>
              <a:defRPr/>
            </a:lvl3pPr>
            <a:lvl4pPr marL="1371381" indent="0" algn="ctr">
              <a:buNone/>
              <a:defRPr/>
            </a:lvl4pPr>
            <a:lvl5pPr marL="1828507" indent="0" algn="ctr">
              <a:buNone/>
              <a:defRPr/>
            </a:lvl5pPr>
            <a:lvl6pPr marL="2285634" indent="0" algn="ctr">
              <a:buNone/>
              <a:defRPr/>
            </a:lvl6pPr>
            <a:lvl7pPr marL="2742761" indent="0" algn="ctr">
              <a:buNone/>
              <a:defRPr/>
            </a:lvl7pPr>
            <a:lvl8pPr marL="3199888" indent="0" algn="ctr">
              <a:buNone/>
              <a:defRPr/>
            </a:lvl8pPr>
            <a:lvl9pPr marL="3657015"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674271369"/>
      </p:ext>
    </p:extLst>
  </p:cSld>
  <p:clrMapOvr>
    <a:masterClrMapping/>
  </p:clrMapOvr>
  <p:transition xmlns:p14="http://schemas.microsoft.com/office/powerpoint/2010/main"/>
</p:sldLayout>
</file>

<file path=ppt/slideLayouts/slideLayout8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51120711"/>
      </p:ext>
    </p:extLst>
  </p:cSld>
  <p:clrMapOvr>
    <a:masterClrMapping/>
  </p:clrMapOvr>
  <p:transition xmlns:p14="http://schemas.microsoft.com/office/powerpoint/2010/main"/>
</p:sldLayout>
</file>

<file path=ppt/slideLayouts/slideLayout8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27" indent="0">
              <a:buNone/>
              <a:defRPr sz="1800"/>
            </a:lvl2pPr>
            <a:lvl3pPr marL="914254" indent="0">
              <a:buNone/>
              <a:defRPr sz="1600"/>
            </a:lvl3pPr>
            <a:lvl4pPr marL="1371381" indent="0">
              <a:buNone/>
              <a:defRPr sz="1400"/>
            </a:lvl4pPr>
            <a:lvl5pPr marL="1828507" indent="0">
              <a:buNone/>
              <a:defRPr sz="1400"/>
            </a:lvl5pPr>
            <a:lvl6pPr marL="2285634" indent="0">
              <a:buNone/>
              <a:defRPr sz="1400"/>
            </a:lvl6pPr>
            <a:lvl7pPr marL="2742761" indent="0">
              <a:buNone/>
              <a:defRPr sz="1400"/>
            </a:lvl7pPr>
            <a:lvl8pPr marL="3199888" indent="0">
              <a:buNone/>
              <a:defRPr sz="1400"/>
            </a:lvl8pPr>
            <a:lvl9pPr marL="3657015" indent="0">
              <a:buNone/>
              <a:defRPr sz="1400"/>
            </a:lvl9pPr>
          </a:lstStyle>
          <a:p>
            <a:pPr lvl="0"/>
            <a:r>
              <a:rPr lang="en-US" smtClean="0"/>
              <a:t>Click to edit Master text styles</a:t>
            </a:r>
          </a:p>
        </p:txBody>
      </p:sp>
    </p:spTree>
    <p:extLst>
      <p:ext uri="{BB962C8B-B14F-4D97-AF65-F5344CB8AC3E}">
        <p14:creationId xmlns:p14="http://schemas.microsoft.com/office/powerpoint/2010/main" val="2122583830"/>
      </p:ext>
    </p:extLst>
  </p:cSld>
  <p:clrMapOvr>
    <a:masterClrMapping/>
  </p:clrMapOvr>
  <p:transition xmlns:p14="http://schemas.microsoft.com/office/powerpoint/2010/main"/>
</p:sldLayout>
</file>

<file path=ppt/slideLayouts/slideLayout82.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2536013297"/>
      </p:ext>
    </p:extLst>
  </p:cSld>
  <p:clrMapOvr>
    <a:masterClrMapping/>
  </p:clrMapOvr>
</p:sldLayout>
</file>

<file path=ppt/slideLayouts/slideLayout8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09785226"/>
      </p:ext>
    </p:extLst>
  </p:cSld>
  <p:clrMapOvr>
    <a:masterClrMapping/>
  </p:clrMapOvr>
  <p:transition xmlns:p14="http://schemas.microsoft.com/office/powerpoint/2010/main"/>
</p:sldLayout>
</file>

<file path=ppt/slideLayouts/slideLayout8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27" indent="0">
              <a:buNone/>
              <a:defRPr sz="2000" b="1"/>
            </a:lvl2pPr>
            <a:lvl3pPr marL="914254" indent="0">
              <a:buNone/>
              <a:defRPr sz="1800" b="1"/>
            </a:lvl3pPr>
            <a:lvl4pPr marL="1371381" indent="0">
              <a:buNone/>
              <a:defRPr sz="1600" b="1"/>
            </a:lvl4pPr>
            <a:lvl5pPr marL="1828507" indent="0">
              <a:buNone/>
              <a:defRPr sz="1600" b="1"/>
            </a:lvl5pPr>
            <a:lvl6pPr marL="2285634" indent="0">
              <a:buNone/>
              <a:defRPr sz="1600" b="1"/>
            </a:lvl6pPr>
            <a:lvl7pPr marL="2742761" indent="0">
              <a:buNone/>
              <a:defRPr sz="1600" b="1"/>
            </a:lvl7pPr>
            <a:lvl8pPr marL="3199888" indent="0">
              <a:buNone/>
              <a:defRPr sz="1600" b="1"/>
            </a:lvl8pPr>
            <a:lvl9pPr marL="365701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127" indent="0">
              <a:buNone/>
              <a:defRPr sz="2000" b="1"/>
            </a:lvl2pPr>
            <a:lvl3pPr marL="914254" indent="0">
              <a:buNone/>
              <a:defRPr sz="1800" b="1"/>
            </a:lvl3pPr>
            <a:lvl4pPr marL="1371381" indent="0">
              <a:buNone/>
              <a:defRPr sz="1600" b="1"/>
            </a:lvl4pPr>
            <a:lvl5pPr marL="1828507" indent="0">
              <a:buNone/>
              <a:defRPr sz="1600" b="1"/>
            </a:lvl5pPr>
            <a:lvl6pPr marL="2285634" indent="0">
              <a:buNone/>
              <a:defRPr sz="1600" b="1"/>
            </a:lvl6pPr>
            <a:lvl7pPr marL="2742761" indent="0">
              <a:buNone/>
              <a:defRPr sz="1600" b="1"/>
            </a:lvl7pPr>
            <a:lvl8pPr marL="3199888" indent="0">
              <a:buNone/>
              <a:defRPr sz="1600" b="1"/>
            </a:lvl8pPr>
            <a:lvl9pPr marL="365701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28127519"/>
      </p:ext>
    </p:extLst>
  </p:cSld>
  <p:clrMapOvr>
    <a:masterClrMapping/>
  </p:clrMapOvr>
  <p:transition xmlns:p14="http://schemas.microsoft.com/office/powerpoint/2010/main"/>
</p:sldLayout>
</file>

<file path=ppt/slideLayouts/slideLayout8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291216731"/>
      </p:ext>
    </p:extLst>
  </p:cSld>
  <p:clrMapOvr>
    <a:masterClrMapping/>
  </p:clrMapOvr>
  <p:transition xmlns:p14="http://schemas.microsoft.com/office/powerpoint/2010/main"/>
</p:sldLayout>
</file>

<file path=ppt/slideLayouts/slideLayout8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9591874"/>
      </p:ext>
    </p:extLst>
  </p:cSld>
  <p:clrMapOvr>
    <a:masterClrMapping/>
  </p:clrMapOvr>
  <p:transition xmlns:p14="http://schemas.microsoft.com/office/powerpoint/2010/main"/>
</p:sldLayout>
</file>

<file path=ppt/slideLayouts/slideLayout8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27" indent="0">
              <a:buNone/>
              <a:defRPr sz="1200"/>
            </a:lvl2pPr>
            <a:lvl3pPr marL="914254" indent="0">
              <a:buNone/>
              <a:defRPr sz="1000"/>
            </a:lvl3pPr>
            <a:lvl4pPr marL="1371381" indent="0">
              <a:buNone/>
              <a:defRPr sz="900"/>
            </a:lvl4pPr>
            <a:lvl5pPr marL="1828507" indent="0">
              <a:buNone/>
              <a:defRPr sz="900"/>
            </a:lvl5pPr>
            <a:lvl6pPr marL="2285634" indent="0">
              <a:buNone/>
              <a:defRPr sz="900"/>
            </a:lvl6pPr>
            <a:lvl7pPr marL="2742761" indent="0">
              <a:buNone/>
              <a:defRPr sz="900"/>
            </a:lvl7pPr>
            <a:lvl8pPr marL="3199888" indent="0">
              <a:buNone/>
              <a:defRPr sz="900"/>
            </a:lvl8pPr>
            <a:lvl9pPr marL="3657015" indent="0">
              <a:buNone/>
              <a:defRPr sz="900"/>
            </a:lvl9pPr>
          </a:lstStyle>
          <a:p>
            <a:pPr lvl="0"/>
            <a:r>
              <a:rPr lang="en-US" smtClean="0"/>
              <a:t>Click to edit Master text styles</a:t>
            </a:r>
          </a:p>
        </p:txBody>
      </p:sp>
    </p:spTree>
    <p:extLst>
      <p:ext uri="{BB962C8B-B14F-4D97-AF65-F5344CB8AC3E}">
        <p14:creationId xmlns:p14="http://schemas.microsoft.com/office/powerpoint/2010/main" val="4093897487"/>
      </p:ext>
    </p:extLst>
  </p:cSld>
  <p:clrMapOvr>
    <a:masterClrMapping/>
  </p:clrMapOvr>
  <p:transition xmlns:p14="http://schemas.microsoft.com/office/powerpoint/2010/main"/>
</p:sldLayout>
</file>

<file path=ppt/slideLayouts/slideLayout8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27" indent="0">
              <a:buNone/>
              <a:defRPr sz="2800"/>
            </a:lvl2pPr>
            <a:lvl3pPr marL="914254" indent="0">
              <a:buNone/>
              <a:defRPr sz="2400"/>
            </a:lvl3pPr>
            <a:lvl4pPr marL="1371381" indent="0">
              <a:buNone/>
              <a:defRPr sz="2000"/>
            </a:lvl4pPr>
            <a:lvl5pPr marL="1828507" indent="0">
              <a:buNone/>
              <a:defRPr sz="2000"/>
            </a:lvl5pPr>
            <a:lvl6pPr marL="2285634" indent="0">
              <a:buNone/>
              <a:defRPr sz="2000"/>
            </a:lvl6pPr>
            <a:lvl7pPr marL="2742761" indent="0">
              <a:buNone/>
              <a:defRPr sz="2000"/>
            </a:lvl7pPr>
            <a:lvl8pPr marL="3199888" indent="0">
              <a:buNone/>
              <a:defRPr sz="2000"/>
            </a:lvl8pPr>
            <a:lvl9pPr marL="3657015"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27" indent="0">
              <a:buNone/>
              <a:defRPr sz="1200"/>
            </a:lvl2pPr>
            <a:lvl3pPr marL="914254" indent="0">
              <a:buNone/>
              <a:defRPr sz="1000"/>
            </a:lvl3pPr>
            <a:lvl4pPr marL="1371381" indent="0">
              <a:buNone/>
              <a:defRPr sz="900"/>
            </a:lvl4pPr>
            <a:lvl5pPr marL="1828507" indent="0">
              <a:buNone/>
              <a:defRPr sz="900"/>
            </a:lvl5pPr>
            <a:lvl6pPr marL="2285634" indent="0">
              <a:buNone/>
              <a:defRPr sz="900"/>
            </a:lvl6pPr>
            <a:lvl7pPr marL="2742761" indent="0">
              <a:buNone/>
              <a:defRPr sz="900"/>
            </a:lvl7pPr>
            <a:lvl8pPr marL="3199888" indent="0">
              <a:buNone/>
              <a:defRPr sz="900"/>
            </a:lvl8pPr>
            <a:lvl9pPr marL="3657015" indent="0">
              <a:buNone/>
              <a:defRPr sz="900"/>
            </a:lvl9pPr>
          </a:lstStyle>
          <a:p>
            <a:pPr lvl="0"/>
            <a:r>
              <a:rPr lang="en-US" smtClean="0"/>
              <a:t>Click to edit Master text styles</a:t>
            </a:r>
          </a:p>
        </p:txBody>
      </p:sp>
    </p:spTree>
    <p:extLst>
      <p:ext uri="{BB962C8B-B14F-4D97-AF65-F5344CB8AC3E}">
        <p14:creationId xmlns:p14="http://schemas.microsoft.com/office/powerpoint/2010/main" val="3591195420"/>
      </p:ext>
    </p:extLst>
  </p:cSld>
  <p:clrMapOvr>
    <a:masterClrMapping/>
  </p:clrMapOvr>
  <p:transition xmlns:p14="http://schemas.microsoft.com/office/powerpoint/2010/main"/>
</p:sldLayout>
</file>

<file path=ppt/slideLayouts/slideLayout8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23560918"/>
      </p:ext>
    </p:extLst>
  </p:cSld>
  <p:clrMapOvr>
    <a:masterClrMapping/>
  </p:clrMapOvr>
  <p:transition xmlns:p14="http://schemas.microsoft.com/office/powerpoint/2010/main"/>
</p:sldLayout>
</file>

<file path=ppt/slideLayouts/slideLayout8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29850459"/>
      </p:ext>
    </p:extLst>
  </p:cSld>
  <p:clrMapOvr>
    <a:masterClrMapping/>
  </p:clrMapOvr>
  <p:transition xmlns:p14="http://schemas.microsoft.com/office/powerpoint/2010/main"/>
</p:sldLayout>
</file>

<file path=ppt/slideLayouts/slideLayout82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1722316"/>
      </p:ext>
    </p:extLst>
  </p:cSld>
  <p:clrMapOvr>
    <a:masterClrMapping/>
  </p:clrMapOvr>
  <p:transition xmlns:p14="http://schemas.microsoft.com/office/powerpoint/2010/main"/>
</p:sldLayout>
</file>

<file path=ppt/slideLayouts/slideLayout829.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339246141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custDataLst>
              <p:tags r:id="rId1"/>
            </p:custDataLst>
          </p:nvPr>
        </p:nvSpPr>
        <p:spPr>
          <a:xfrm>
            <a:off x="457200" y="6245225"/>
            <a:ext cx="2133600" cy="476250"/>
          </a:xfrm>
          <a:prstGeom prst="rect">
            <a:avLst/>
          </a:prstGeom>
        </p:spPr>
        <p:txBody>
          <a:bodyPr/>
          <a:lstStyle>
            <a:lvl1pPr>
              <a:defRPr>
                <a:solidFill>
                  <a:srgbClr val="000000"/>
                </a:solidFill>
              </a:defRPr>
            </a:lvl1pPr>
          </a:lstStyle>
          <a:p>
            <a:pPr>
              <a:defRPr/>
            </a:pPr>
            <a:endParaRPr lang="en-US" altLang="zh-CN"/>
          </a:p>
        </p:txBody>
      </p:sp>
      <p:sp>
        <p:nvSpPr>
          <p:cNvPr id="7" name="Footer Placeholder 6"/>
          <p:cNvSpPr>
            <a:spLocks noGrp="1"/>
          </p:cNvSpPr>
          <p:nvPr>
            <p:ph type="ftr" sz="quarter" idx="11"/>
            <p:custDataLst>
              <p:tags r:id="rId2"/>
            </p:custDataLst>
          </p:nvPr>
        </p:nvSpPr>
        <p:spPr>
          <a:xfrm>
            <a:off x="3124200" y="6245225"/>
            <a:ext cx="2895600" cy="476250"/>
          </a:xfrm>
          <a:prstGeom prst="rect">
            <a:avLst/>
          </a:prstGeom>
        </p:spPr>
        <p:txBody>
          <a:bodyPr/>
          <a:lstStyle>
            <a:lvl1pPr>
              <a:defRPr>
                <a:solidFill>
                  <a:srgbClr val="000000"/>
                </a:solidFill>
              </a:defRPr>
            </a:lvl1pPr>
          </a:lstStyle>
          <a:p>
            <a:pPr>
              <a:defRPr/>
            </a:pPr>
            <a:endParaRPr lang="en-US" altLang="zh-CN"/>
          </a:p>
        </p:txBody>
      </p:sp>
      <p:sp>
        <p:nvSpPr>
          <p:cNvPr id="8" name="Slide Number Placeholder 7"/>
          <p:cNvSpPr>
            <a:spLocks noGrp="1"/>
          </p:cNvSpPr>
          <p:nvPr>
            <p:ph type="sldNum" sz="quarter" idx="12"/>
            <p:custDataLst>
              <p:tags r:id="rId3"/>
            </p:custDataLst>
          </p:nvPr>
        </p:nvSpPr>
        <p:spPr>
          <a:xfrm>
            <a:off x="6553200" y="6245225"/>
            <a:ext cx="2133600" cy="476250"/>
          </a:xfrm>
          <a:prstGeom prst="rect">
            <a:avLst/>
          </a:prstGeom>
        </p:spPr>
        <p:txBody>
          <a:bodyPr/>
          <a:lstStyle>
            <a:lvl1pPr>
              <a:defRPr>
                <a:solidFill>
                  <a:srgbClr val="000000"/>
                </a:solidFill>
              </a:defRPr>
            </a:lvl1pPr>
          </a:lstStyle>
          <a:p>
            <a:pPr>
              <a:defRPr/>
            </a:pPr>
            <a:fld id="{66D4047D-0D5C-7345-9DB5-423ABBB84013}" type="slidenum">
              <a:rPr lang="en-US" altLang="zh-CN"/>
              <a:pPr>
                <a:defRPr/>
              </a:pPr>
              <a:t>‹#›</a:t>
            </a:fld>
            <a:endParaRPr lang="en-US" altLang="zh-CN"/>
          </a:p>
        </p:txBody>
      </p:sp>
    </p:spTree>
    <p:extLst>
      <p:ext uri="{BB962C8B-B14F-4D97-AF65-F5344CB8AC3E}">
        <p14:creationId xmlns:p14="http://schemas.microsoft.com/office/powerpoint/2010/main" val="618875093"/>
      </p:ext>
    </p:extLst>
  </p:cSld>
  <p:clrMapOvr>
    <a:masterClrMapping/>
  </p:clrMapOvr>
</p:sldLayout>
</file>

<file path=ppt/slideLayouts/slideLayout830.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9"/>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457200" y="6245225"/>
            <a:ext cx="2133600" cy="476250"/>
          </a:xfrm>
          <a:prstGeom prst="rect">
            <a:avLst/>
          </a:prstGeom>
        </p:spPr>
        <p:txBody>
          <a:bodyPr lIns="91425" tIns="45713" rIns="91425" bIns="45713"/>
          <a:lstStyle>
            <a:lvl1pPr defTabSz="914400">
              <a:defRPr sz="1200" b="1">
                <a:solidFill>
                  <a:srgbClr val="000000"/>
                </a:solidFill>
                <a:latin typeface="Arial" charset="0"/>
              </a:defRPr>
            </a:lvl1pPr>
          </a:lstStyle>
          <a:p>
            <a:pPr>
              <a:defRPr/>
            </a:pPr>
            <a:endParaRPr lang="en-US" altLang="zh-CN"/>
          </a:p>
        </p:txBody>
      </p:sp>
      <p:sp>
        <p:nvSpPr>
          <p:cNvPr id="7" name="Footer Placeholder 6"/>
          <p:cNvSpPr>
            <a:spLocks noGrp="1"/>
          </p:cNvSpPr>
          <p:nvPr>
            <p:ph type="ftr" sz="quarter" idx="11"/>
          </p:nvPr>
        </p:nvSpPr>
        <p:spPr>
          <a:xfrm>
            <a:off x="3124200" y="6245225"/>
            <a:ext cx="2895600" cy="476250"/>
          </a:xfrm>
          <a:prstGeom prst="rect">
            <a:avLst/>
          </a:prstGeom>
        </p:spPr>
        <p:txBody>
          <a:bodyPr lIns="91425" tIns="45713" rIns="91425" bIns="45713"/>
          <a:lstStyle>
            <a:lvl1pPr defTabSz="914400">
              <a:defRPr sz="1200" b="1">
                <a:solidFill>
                  <a:srgbClr val="000000"/>
                </a:solidFill>
                <a:latin typeface="Arial" charset="0"/>
              </a:defRPr>
            </a:lvl1pPr>
          </a:lstStyle>
          <a:p>
            <a:pPr>
              <a:defRPr/>
            </a:pPr>
            <a:endParaRPr lang="en-US" altLang="zh-CN"/>
          </a:p>
        </p:txBody>
      </p:sp>
      <p:sp>
        <p:nvSpPr>
          <p:cNvPr id="8" name="Slide Number Placeholder 7"/>
          <p:cNvSpPr>
            <a:spLocks noGrp="1"/>
          </p:cNvSpPr>
          <p:nvPr>
            <p:ph type="sldNum" sz="quarter" idx="12"/>
          </p:nvPr>
        </p:nvSpPr>
        <p:spPr>
          <a:xfrm>
            <a:off x="6553200" y="6245225"/>
            <a:ext cx="2133600" cy="476250"/>
          </a:xfrm>
          <a:prstGeom prst="rect">
            <a:avLst/>
          </a:prstGeom>
        </p:spPr>
        <p:txBody>
          <a:bodyPr/>
          <a:lstStyle>
            <a:lvl1pPr defTabSz="914400">
              <a:defRPr sz="1200" b="1">
                <a:solidFill>
                  <a:srgbClr val="000000"/>
                </a:solidFill>
                <a:latin typeface="Arial" charset="0"/>
              </a:defRPr>
            </a:lvl1pPr>
          </a:lstStyle>
          <a:p>
            <a:pPr>
              <a:defRPr/>
            </a:pPr>
            <a:fld id="{03CBD600-5986-EF46-A2DB-7687097A97FC}" type="slidenum">
              <a:rPr lang="en-US" altLang="zh-CN"/>
              <a:pPr>
                <a:defRPr/>
              </a:pPr>
              <a:t>‹#›</a:t>
            </a:fld>
            <a:endParaRPr lang="en-US" altLang="zh-CN"/>
          </a:p>
        </p:txBody>
      </p:sp>
    </p:spTree>
    <p:extLst>
      <p:ext uri="{BB962C8B-B14F-4D97-AF65-F5344CB8AC3E}">
        <p14:creationId xmlns:p14="http://schemas.microsoft.com/office/powerpoint/2010/main" val="200220868"/>
      </p:ext>
    </p:extLst>
  </p:cSld>
  <p:clrMapOvr>
    <a:masterClrMapping/>
  </p:clrMapOvr>
</p:sldLayout>
</file>

<file path=ppt/slideLayouts/slideLayout831.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1"/>
            <a:ext cx="8229600" cy="4525963"/>
          </a:xfrm>
        </p:spPr>
        <p:txBody>
          <a:bodyPr/>
          <a:lstStyle/>
          <a:p>
            <a:pPr lvl="0"/>
            <a:endParaRPr lang="en-US" noProof="0"/>
          </a:p>
        </p:txBody>
      </p:sp>
      <p:sp>
        <p:nvSpPr>
          <p:cNvPr id="4" name="Date Placeholder 3"/>
          <p:cNvSpPr>
            <a:spLocks noGrp="1"/>
          </p:cNvSpPr>
          <p:nvPr>
            <p:ph type="dt" sz="half" idx="10"/>
          </p:nvPr>
        </p:nvSpPr>
        <p:spPr>
          <a:xfrm>
            <a:off x="457200" y="6245225"/>
            <a:ext cx="2133600" cy="476250"/>
          </a:xfrm>
          <a:prstGeom prst="rect">
            <a:avLst/>
          </a:prstGeom>
        </p:spPr>
        <p:txBody>
          <a:bodyPr lIns="91425" tIns="45713" rIns="91425" bIns="45713"/>
          <a:lstStyle>
            <a:lvl1pPr defTabSz="914400">
              <a:defRPr sz="1200" b="1">
                <a:solidFill>
                  <a:srgbClr val="000000"/>
                </a:solidFill>
                <a:latin typeface="Arial" charset="0"/>
              </a:defRPr>
            </a:lvl1pPr>
          </a:lstStyle>
          <a:p>
            <a:pPr>
              <a:defRPr/>
            </a:pPr>
            <a:endParaRPr lang="en-US" altLang="zh-CN"/>
          </a:p>
        </p:txBody>
      </p:sp>
      <p:sp>
        <p:nvSpPr>
          <p:cNvPr id="5" name="Footer Placeholder 4"/>
          <p:cNvSpPr>
            <a:spLocks noGrp="1"/>
          </p:cNvSpPr>
          <p:nvPr>
            <p:ph type="ftr" sz="quarter" idx="11"/>
          </p:nvPr>
        </p:nvSpPr>
        <p:spPr>
          <a:xfrm>
            <a:off x="3124200" y="6245225"/>
            <a:ext cx="2895600" cy="476250"/>
          </a:xfrm>
          <a:prstGeom prst="rect">
            <a:avLst/>
          </a:prstGeom>
        </p:spPr>
        <p:txBody>
          <a:bodyPr lIns="91425" tIns="45713" rIns="91425" bIns="45713"/>
          <a:lstStyle>
            <a:lvl1pPr defTabSz="914400">
              <a:defRPr sz="1200" b="1">
                <a:solidFill>
                  <a:srgbClr val="000000"/>
                </a:solidFill>
                <a:latin typeface="Arial" charset="0"/>
              </a:defRPr>
            </a:lvl1pPr>
          </a:lstStyle>
          <a:p>
            <a:pPr>
              <a:defRPr/>
            </a:pPr>
            <a:endParaRPr lang="en-US" altLang="zh-CN"/>
          </a:p>
        </p:txBody>
      </p:sp>
      <p:sp>
        <p:nvSpPr>
          <p:cNvPr id="6" name="Slide Number Placeholder 5"/>
          <p:cNvSpPr>
            <a:spLocks noGrp="1"/>
          </p:cNvSpPr>
          <p:nvPr>
            <p:ph type="sldNum" sz="quarter" idx="12"/>
          </p:nvPr>
        </p:nvSpPr>
        <p:spPr>
          <a:xfrm>
            <a:off x="6553200" y="6245225"/>
            <a:ext cx="2133600" cy="476250"/>
          </a:xfrm>
          <a:prstGeom prst="rect">
            <a:avLst/>
          </a:prstGeom>
        </p:spPr>
        <p:txBody>
          <a:bodyPr/>
          <a:lstStyle>
            <a:lvl1pPr defTabSz="914400">
              <a:defRPr sz="1200" b="1">
                <a:solidFill>
                  <a:srgbClr val="000000"/>
                </a:solidFill>
                <a:latin typeface="Arial" charset="0"/>
              </a:defRPr>
            </a:lvl1pPr>
          </a:lstStyle>
          <a:p>
            <a:pPr>
              <a:defRPr/>
            </a:pPr>
            <a:fld id="{2036BFF5-FCA4-284A-8F11-69EA39049C3D}" type="slidenum">
              <a:rPr lang="en-US" altLang="zh-CN"/>
              <a:pPr>
                <a:defRPr/>
              </a:pPr>
              <a:t>‹#›</a:t>
            </a:fld>
            <a:endParaRPr lang="en-US" altLang="zh-CN"/>
          </a:p>
        </p:txBody>
      </p:sp>
    </p:spTree>
    <p:extLst>
      <p:ext uri="{BB962C8B-B14F-4D97-AF65-F5344CB8AC3E}">
        <p14:creationId xmlns:p14="http://schemas.microsoft.com/office/powerpoint/2010/main" val="2388065814"/>
      </p:ext>
    </p:extLst>
  </p:cSld>
  <p:clrMapOvr>
    <a:masterClrMapping/>
  </p:clrMapOvr>
</p:sldLayout>
</file>

<file path=ppt/slideLayouts/slideLayout8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7196" indent="0" algn="ctr">
              <a:buNone/>
              <a:defRPr/>
            </a:lvl2pPr>
            <a:lvl3pPr marL="914391" indent="0" algn="ctr">
              <a:buNone/>
              <a:defRPr/>
            </a:lvl3pPr>
            <a:lvl4pPr marL="1371587" indent="0" algn="ctr">
              <a:buNone/>
              <a:defRPr/>
            </a:lvl4pPr>
            <a:lvl5pPr marL="1828782" indent="0" algn="ctr">
              <a:buNone/>
              <a:defRPr/>
            </a:lvl5pPr>
            <a:lvl6pPr marL="2285978" indent="0" algn="ctr">
              <a:buNone/>
              <a:defRPr/>
            </a:lvl6pPr>
            <a:lvl7pPr marL="2743173" indent="0" algn="ctr">
              <a:buNone/>
              <a:defRPr/>
            </a:lvl7pPr>
            <a:lvl8pPr marL="3200368" indent="0" algn="ctr">
              <a:buNone/>
              <a:defRPr/>
            </a:lvl8pPr>
            <a:lvl9pPr marL="3657563"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867008510"/>
      </p:ext>
    </p:extLst>
  </p:cSld>
  <p:clrMapOvr>
    <a:masterClrMapping/>
  </p:clrMapOvr>
  <p:transition xmlns:p14="http://schemas.microsoft.com/office/powerpoint/2010/main"/>
</p:sldLayout>
</file>

<file path=ppt/slideLayouts/slideLayout8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04425775"/>
      </p:ext>
    </p:extLst>
  </p:cSld>
  <p:clrMapOvr>
    <a:masterClrMapping/>
  </p:clrMapOvr>
  <p:transition xmlns:p14="http://schemas.microsoft.com/office/powerpoint/2010/main"/>
</p:sldLayout>
</file>

<file path=ppt/slideLayouts/slideLayout8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96" indent="0">
              <a:buNone/>
              <a:defRPr sz="1800"/>
            </a:lvl2pPr>
            <a:lvl3pPr marL="914391" indent="0">
              <a:buNone/>
              <a:defRPr sz="1600"/>
            </a:lvl3pPr>
            <a:lvl4pPr marL="1371587" indent="0">
              <a:buNone/>
              <a:defRPr sz="1400"/>
            </a:lvl4pPr>
            <a:lvl5pPr marL="1828782" indent="0">
              <a:buNone/>
              <a:defRPr sz="1400"/>
            </a:lvl5pPr>
            <a:lvl6pPr marL="2285978" indent="0">
              <a:buNone/>
              <a:defRPr sz="1400"/>
            </a:lvl6pPr>
            <a:lvl7pPr marL="2743173" indent="0">
              <a:buNone/>
              <a:defRPr sz="1400"/>
            </a:lvl7pPr>
            <a:lvl8pPr marL="3200368" indent="0">
              <a:buNone/>
              <a:defRPr sz="1400"/>
            </a:lvl8pPr>
            <a:lvl9pPr marL="3657563" indent="0">
              <a:buNone/>
              <a:defRPr sz="1400"/>
            </a:lvl9pPr>
          </a:lstStyle>
          <a:p>
            <a:pPr lvl="0"/>
            <a:r>
              <a:rPr lang="en-US" smtClean="0"/>
              <a:t>Click to edit Master text styles</a:t>
            </a:r>
          </a:p>
        </p:txBody>
      </p:sp>
    </p:spTree>
    <p:extLst>
      <p:ext uri="{BB962C8B-B14F-4D97-AF65-F5344CB8AC3E}">
        <p14:creationId xmlns:p14="http://schemas.microsoft.com/office/powerpoint/2010/main" val="4119987360"/>
      </p:ext>
    </p:extLst>
  </p:cSld>
  <p:clrMapOvr>
    <a:masterClrMapping/>
  </p:clrMapOvr>
  <p:transition xmlns:p14="http://schemas.microsoft.com/office/powerpoint/2010/main"/>
</p:sldLayout>
</file>

<file path=ppt/slideLayouts/slideLayout8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1"/>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1"/>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89483888"/>
      </p:ext>
    </p:extLst>
  </p:cSld>
  <p:clrMapOvr>
    <a:masterClrMapping/>
  </p:clrMapOvr>
  <p:transition xmlns:p14="http://schemas.microsoft.com/office/powerpoint/2010/main"/>
</p:sldLayout>
</file>

<file path=ppt/slideLayouts/slideLayout8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96" indent="0">
              <a:buNone/>
              <a:defRPr sz="2000" b="1"/>
            </a:lvl2pPr>
            <a:lvl3pPr marL="914391" indent="0">
              <a:buNone/>
              <a:defRPr sz="1800" b="1"/>
            </a:lvl3pPr>
            <a:lvl4pPr marL="1371587" indent="0">
              <a:buNone/>
              <a:defRPr sz="1600" b="1"/>
            </a:lvl4pPr>
            <a:lvl5pPr marL="1828782" indent="0">
              <a:buNone/>
              <a:defRPr sz="1600" b="1"/>
            </a:lvl5pPr>
            <a:lvl6pPr marL="2285978" indent="0">
              <a:buNone/>
              <a:defRPr sz="1600" b="1"/>
            </a:lvl6pPr>
            <a:lvl7pPr marL="2743173" indent="0">
              <a:buNone/>
              <a:defRPr sz="1600" b="1"/>
            </a:lvl7pPr>
            <a:lvl8pPr marL="3200368" indent="0">
              <a:buNone/>
              <a:defRPr sz="1600" b="1"/>
            </a:lvl8pPr>
            <a:lvl9pPr marL="365756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96" indent="0">
              <a:buNone/>
              <a:defRPr sz="2000" b="1"/>
            </a:lvl2pPr>
            <a:lvl3pPr marL="914391" indent="0">
              <a:buNone/>
              <a:defRPr sz="1800" b="1"/>
            </a:lvl3pPr>
            <a:lvl4pPr marL="1371587" indent="0">
              <a:buNone/>
              <a:defRPr sz="1600" b="1"/>
            </a:lvl4pPr>
            <a:lvl5pPr marL="1828782" indent="0">
              <a:buNone/>
              <a:defRPr sz="1600" b="1"/>
            </a:lvl5pPr>
            <a:lvl6pPr marL="2285978" indent="0">
              <a:buNone/>
              <a:defRPr sz="1600" b="1"/>
            </a:lvl6pPr>
            <a:lvl7pPr marL="2743173" indent="0">
              <a:buNone/>
              <a:defRPr sz="1600" b="1"/>
            </a:lvl7pPr>
            <a:lvl8pPr marL="3200368" indent="0">
              <a:buNone/>
              <a:defRPr sz="1600" b="1"/>
            </a:lvl8pPr>
            <a:lvl9pPr marL="365756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25297334"/>
      </p:ext>
    </p:extLst>
  </p:cSld>
  <p:clrMapOvr>
    <a:masterClrMapping/>
  </p:clrMapOvr>
  <p:transition xmlns:p14="http://schemas.microsoft.com/office/powerpoint/2010/main"/>
</p:sldLayout>
</file>

<file path=ppt/slideLayouts/slideLayout8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199997497"/>
      </p:ext>
    </p:extLst>
  </p:cSld>
  <p:clrMapOvr>
    <a:masterClrMapping/>
  </p:clrMapOvr>
  <p:transition xmlns:p14="http://schemas.microsoft.com/office/powerpoint/2010/main"/>
</p:sldLayout>
</file>

<file path=ppt/slideLayouts/slideLayout8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19420479"/>
      </p:ext>
    </p:extLst>
  </p:cSld>
  <p:clrMapOvr>
    <a:masterClrMapping/>
  </p:clrMapOvr>
  <p:transition xmlns:p14="http://schemas.microsoft.com/office/powerpoint/2010/main"/>
</p:sldLayout>
</file>

<file path=ppt/slideLayouts/slideLayout8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0"/>
            <a:ext cx="3008313" cy="4691063"/>
          </a:xfrm>
        </p:spPr>
        <p:txBody>
          <a:bodyPr/>
          <a:lstStyle>
            <a:lvl1pPr marL="0" indent="0">
              <a:buNone/>
              <a:defRPr sz="1400"/>
            </a:lvl1pPr>
            <a:lvl2pPr marL="457196" indent="0">
              <a:buNone/>
              <a:defRPr sz="1200"/>
            </a:lvl2pPr>
            <a:lvl3pPr marL="914391" indent="0">
              <a:buNone/>
              <a:defRPr sz="1000"/>
            </a:lvl3pPr>
            <a:lvl4pPr marL="1371587" indent="0">
              <a:buNone/>
              <a:defRPr sz="900"/>
            </a:lvl4pPr>
            <a:lvl5pPr marL="1828782" indent="0">
              <a:buNone/>
              <a:defRPr sz="900"/>
            </a:lvl5pPr>
            <a:lvl6pPr marL="2285978" indent="0">
              <a:buNone/>
              <a:defRPr sz="900"/>
            </a:lvl6pPr>
            <a:lvl7pPr marL="2743173" indent="0">
              <a:buNone/>
              <a:defRPr sz="900"/>
            </a:lvl7pPr>
            <a:lvl8pPr marL="3200368" indent="0">
              <a:buNone/>
              <a:defRPr sz="900"/>
            </a:lvl8pPr>
            <a:lvl9pPr marL="3657563" indent="0">
              <a:buNone/>
              <a:defRPr sz="900"/>
            </a:lvl9pPr>
          </a:lstStyle>
          <a:p>
            <a:pPr lvl="0"/>
            <a:r>
              <a:rPr lang="en-US" smtClean="0"/>
              <a:t>Click to edit Master text styles</a:t>
            </a:r>
          </a:p>
        </p:txBody>
      </p:sp>
    </p:spTree>
    <p:extLst>
      <p:ext uri="{BB962C8B-B14F-4D97-AF65-F5344CB8AC3E}">
        <p14:creationId xmlns:p14="http://schemas.microsoft.com/office/powerpoint/2010/main" val="4079276542"/>
      </p:ext>
    </p:extLst>
  </p:cSld>
  <p:clrMapOvr>
    <a:masterClrMapping/>
  </p:clrMapOvr>
  <p:transition xmlns:p14="http://schemas.microsoft.com/office/powerpoint/2010/main"/>
</p:sldLayout>
</file>

<file path=ppt/slideLayouts/slideLayout84.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pPr lvl="0"/>
            <a:endParaRPr lang="en-US" noProof="0"/>
          </a:p>
        </p:txBody>
      </p:sp>
      <p:sp>
        <p:nvSpPr>
          <p:cNvPr id="4" name="Date Placeholder 3"/>
          <p:cNvSpPr>
            <a:spLocks noGrp="1"/>
          </p:cNvSpPr>
          <p:nvPr>
            <p:ph type="dt" sz="half" idx="10"/>
            <p:custDataLst>
              <p:tags r:id="rId1"/>
            </p:custDataLst>
          </p:nvPr>
        </p:nvSpPr>
        <p:spPr>
          <a:xfrm>
            <a:off x="457200" y="6245225"/>
            <a:ext cx="2133600" cy="476250"/>
          </a:xfrm>
          <a:prstGeom prst="rect">
            <a:avLst/>
          </a:prstGeom>
        </p:spPr>
        <p:txBody>
          <a:bodyPr/>
          <a:lstStyle>
            <a:lvl1pPr>
              <a:defRPr>
                <a:solidFill>
                  <a:srgbClr val="000000"/>
                </a:solidFill>
              </a:defRPr>
            </a:lvl1pPr>
          </a:lstStyle>
          <a:p>
            <a:pPr>
              <a:defRPr/>
            </a:pPr>
            <a:endParaRPr lang="en-US" altLang="zh-CN"/>
          </a:p>
        </p:txBody>
      </p:sp>
      <p:sp>
        <p:nvSpPr>
          <p:cNvPr id="5" name="Footer Placeholder 4"/>
          <p:cNvSpPr>
            <a:spLocks noGrp="1"/>
          </p:cNvSpPr>
          <p:nvPr>
            <p:ph type="ftr" sz="quarter" idx="11"/>
            <p:custDataLst>
              <p:tags r:id="rId2"/>
            </p:custDataLst>
          </p:nvPr>
        </p:nvSpPr>
        <p:spPr>
          <a:xfrm>
            <a:off x="3124200" y="6245225"/>
            <a:ext cx="2895600" cy="476250"/>
          </a:xfrm>
          <a:prstGeom prst="rect">
            <a:avLst/>
          </a:prstGeom>
        </p:spPr>
        <p:txBody>
          <a:bodyPr/>
          <a:lstStyle>
            <a:lvl1pPr>
              <a:defRPr>
                <a:solidFill>
                  <a:srgbClr val="000000"/>
                </a:solidFill>
              </a:defRPr>
            </a:lvl1pPr>
          </a:lstStyle>
          <a:p>
            <a:pPr>
              <a:defRPr/>
            </a:pPr>
            <a:endParaRPr lang="en-US" altLang="zh-CN"/>
          </a:p>
        </p:txBody>
      </p:sp>
      <p:sp>
        <p:nvSpPr>
          <p:cNvPr id="6" name="Slide Number Placeholder 5"/>
          <p:cNvSpPr>
            <a:spLocks noGrp="1"/>
          </p:cNvSpPr>
          <p:nvPr>
            <p:ph type="sldNum" sz="quarter" idx="12"/>
            <p:custDataLst>
              <p:tags r:id="rId3"/>
            </p:custDataLst>
          </p:nvPr>
        </p:nvSpPr>
        <p:spPr>
          <a:xfrm>
            <a:off x="6553200" y="6245225"/>
            <a:ext cx="2133600" cy="476250"/>
          </a:xfrm>
          <a:prstGeom prst="rect">
            <a:avLst/>
          </a:prstGeom>
        </p:spPr>
        <p:txBody>
          <a:bodyPr/>
          <a:lstStyle>
            <a:lvl1pPr>
              <a:defRPr>
                <a:solidFill>
                  <a:srgbClr val="000000"/>
                </a:solidFill>
              </a:defRPr>
            </a:lvl1pPr>
          </a:lstStyle>
          <a:p>
            <a:pPr>
              <a:defRPr/>
            </a:pPr>
            <a:fld id="{732C3D90-2CF9-9044-A840-A90A5EE9359B}" type="slidenum">
              <a:rPr lang="en-US" altLang="zh-CN"/>
              <a:pPr>
                <a:defRPr/>
              </a:pPr>
              <a:t>‹#›</a:t>
            </a:fld>
            <a:endParaRPr lang="en-US" altLang="zh-CN"/>
          </a:p>
        </p:txBody>
      </p:sp>
    </p:spTree>
    <p:extLst>
      <p:ext uri="{BB962C8B-B14F-4D97-AF65-F5344CB8AC3E}">
        <p14:creationId xmlns:p14="http://schemas.microsoft.com/office/powerpoint/2010/main" val="83737758"/>
      </p:ext>
    </p:extLst>
  </p:cSld>
  <p:clrMapOvr>
    <a:masterClrMapping/>
  </p:clrMapOvr>
</p:sldLayout>
</file>

<file path=ppt/slideLayouts/slideLayout8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96" indent="0">
              <a:buNone/>
              <a:defRPr sz="2800"/>
            </a:lvl2pPr>
            <a:lvl3pPr marL="914391" indent="0">
              <a:buNone/>
              <a:defRPr sz="2400"/>
            </a:lvl3pPr>
            <a:lvl4pPr marL="1371587" indent="0">
              <a:buNone/>
              <a:defRPr sz="2000"/>
            </a:lvl4pPr>
            <a:lvl5pPr marL="1828782" indent="0">
              <a:buNone/>
              <a:defRPr sz="2000"/>
            </a:lvl5pPr>
            <a:lvl6pPr marL="2285978" indent="0">
              <a:buNone/>
              <a:defRPr sz="2000"/>
            </a:lvl6pPr>
            <a:lvl7pPr marL="2743173" indent="0">
              <a:buNone/>
              <a:defRPr sz="2000"/>
            </a:lvl7pPr>
            <a:lvl8pPr marL="3200368" indent="0">
              <a:buNone/>
              <a:defRPr sz="2000"/>
            </a:lvl8pPr>
            <a:lvl9pPr marL="3657563"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196" indent="0">
              <a:buNone/>
              <a:defRPr sz="1200"/>
            </a:lvl2pPr>
            <a:lvl3pPr marL="914391" indent="0">
              <a:buNone/>
              <a:defRPr sz="1000"/>
            </a:lvl3pPr>
            <a:lvl4pPr marL="1371587" indent="0">
              <a:buNone/>
              <a:defRPr sz="900"/>
            </a:lvl4pPr>
            <a:lvl5pPr marL="1828782" indent="0">
              <a:buNone/>
              <a:defRPr sz="900"/>
            </a:lvl5pPr>
            <a:lvl6pPr marL="2285978" indent="0">
              <a:buNone/>
              <a:defRPr sz="900"/>
            </a:lvl6pPr>
            <a:lvl7pPr marL="2743173" indent="0">
              <a:buNone/>
              <a:defRPr sz="900"/>
            </a:lvl7pPr>
            <a:lvl8pPr marL="3200368" indent="0">
              <a:buNone/>
              <a:defRPr sz="900"/>
            </a:lvl8pPr>
            <a:lvl9pPr marL="3657563" indent="0">
              <a:buNone/>
              <a:defRPr sz="900"/>
            </a:lvl9pPr>
          </a:lstStyle>
          <a:p>
            <a:pPr lvl="0"/>
            <a:r>
              <a:rPr lang="en-US" smtClean="0"/>
              <a:t>Click to edit Master text styles</a:t>
            </a:r>
          </a:p>
        </p:txBody>
      </p:sp>
    </p:spTree>
    <p:extLst>
      <p:ext uri="{BB962C8B-B14F-4D97-AF65-F5344CB8AC3E}">
        <p14:creationId xmlns:p14="http://schemas.microsoft.com/office/powerpoint/2010/main" val="948749435"/>
      </p:ext>
    </p:extLst>
  </p:cSld>
  <p:clrMapOvr>
    <a:masterClrMapping/>
  </p:clrMapOvr>
  <p:transition xmlns:p14="http://schemas.microsoft.com/office/powerpoint/2010/main"/>
</p:sldLayout>
</file>

<file path=ppt/slideLayouts/slideLayout8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56588054"/>
      </p:ext>
    </p:extLst>
  </p:cSld>
  <p:clrMapOvr>
    <a:masterClrMapping/>
  </p:clrMapOvr>
  <p:transition xmlns:p14="http://schemas.microsoft.com/office/powerpoint/2010/main"/>
</p:sldLayout>
</file>

<file path=ppt/slideLayouts/slideLayout8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1"/>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01"/>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73605604"/>
      </p:ext>
    </p:extLst>
  </p:cSld>
  <p:clrMapOvr>
    <a:masterClrMapping/>
  </p:clrMapOvr>
  <p:transition xmlns:p14="http://schemas.microsoft.com/office/powerpoint/2010/main"/>
</p:sldLayout>
</file>

<file path=ppt/slideLayouts/slideLayout84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1"/>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1"/>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42472534"/>
      </p:ext>
    </p:extLst>
  </p:cSld>
  <p:clrMapOvr>
    <a:masterClrMapping/>
  </p:clrMapOvr>
  <p:transition xmlns:p14="http://schemas.microsoft.com/office/powerpoint/2010/main"/>
</p:sldLayout>
</file>

<file path=ppt/slideLayouts/slideLayout844.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315970417"/>
      </p:ext>
    </p:extLst>
  </p:cSld>
  <p:clrMapOvr>
    <a:masterClrMapping/>
  </p:clrMapOvr>
</p:sldLayout>
</file>

<file path=ppt/slideLayouts/slideLayout8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6846" indent="0" algn="ctr">
              <a:buNone/>
              <a:defRPr/>
            </a:lvl2pPr>
            <a:lvl3pPr marL="913696" indent="0" algn="ctr">
              <a:buNone/>
              <a:defRPr/>
            </a:lvl3pPr>
            <a:lvl4pPr marL="1370550" indent="0" algn="ctr">
              <a:buNone/>
              <a:defRPr/>
            </a:lvl4pPr>
            <a:lvl5pPr marL="1827398" indent="0" algn="ctr">
              <a:buNone/>
              <a:defRPr/>
            </a:lvl5pPr>
            <a:lvl6pPr marL="2284245" indent="0" algn="ctr">
              <a:buNone/>
              <a:defRPr/>
            </a:lvl6pPr>
            <a:lvl7pPr marL="2741098" indent="0" algn="ctr">
              <a:buNone/>
              <a:defRPr/>
            </a:lvl7pPr>
            <a:lvl8pPr marL="3197941" indent="0" algn="ctr">
              <a:buNone/>
              <a:defRPr/>
            </a:lvl8pPr>
            <a:lvl9pPr marL="3654795"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397310317"/>
      </p:ext>
    </p:extLst>
  </p:cSld>
  <p:clrMapOvr>
    <a:masterClrMapping/>
  </p:clrMapOvr>
  <p:transition xmlns:p14="http://schemas.microsoft.com/office/powerpoint/2010/main"/>
</p:sldLayout>
</file>

<file path=ppt/slideLayouts/slideLayout8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00429518"/>
      </p:ext>
    </p:extLst>
  </p:cSld>
  <p:clrMapOvr>
    <a:masterClrMapping/>
  </p:clrMapOvr>
  <p:transition xmlns:p14="http://schemas.microsoft.com/office/powerpoint/2010/main"/>
</p:sldLayout>
</file>

<file path=ppt/slideLayouts/slideLayout8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5"/>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8"/>
            <a:ext cx="7772400" cy="1500187"/>
          </a:xfrm>
        </p:spPr>
        <p:txBody>
          <a:bodyPr anchor="b"/>
          <a:lstStyle>
            <a:lvl1pPr marL="0" indent="0">
              <a:buNone/>
              <a:defRPr sz="2000"/>
            </a:lvl1pPr>
            <a:lvl2pPr marL="456846" indent="0">
              <a:buNone/>
              <a:defRPr sz="1800"/>
            </a:lvl2pPr>
            <a:lvl3pPr marL="913696" indent="0">
              <a:buNone/>
              <a:defRPr sz="1600"/>
            </a:lvl3pPr>
            <a:lvl4pPr marL="1370550" indent="0">
              <a:buNone/>
              <a:defRPr sz="1400"/>
            </a:lvl4pPr>
            <a:lvl5pPr marL="1827398" indent="0">
              <a:buNone/>
              <a:defRPr sz="1400"/>
            </a:lvl5pPr>
            <a:lvl6pPr marL="2284245" indent="0">
              <a:buNone/>
              <a:defRPr sz="1400"/>
            </a:lvl6pPr>
            <a:lvl7pPr marL="2741098" indent="0">
              <a:buNone/>
              <a:defRPr sz="1400"/>
            </a:lvl7pPr>
            <a:lvl8pPr marL="3197941" indent="0">
              <a:buNone/>
              <a:defRPr sz="1400"/>
            </a:lvl8pPr>
            <a:lvl9pPr marL="3654795" indent="0">
              <a:buNone/>
              <a:defRPr sz="1400"/>
            </a:lvl9pPr>
          </a:lstStyle>
          <a:p>
            <a:pPr lvl="0"/>
            <a:r>
              <a:rPr lang="en-US" smtClean="0"/>
              <a:t>Click to edit Master text styles</a:t>
            </a:r>
          </a:p>
        </p:txBody>
      </p:sp>
    </p:spTree>
    <p:extLst>
      <p:ext uri="{BB962C8B-B14F-4D97-AF65-F5344CB8AC3E}">
        <p14:creationId xmlns:p14="http://schemas.microsoft.com/office/powerpoint/2010/main" val="1551219878"/>
      </p:ext>
    </p:extLst>
  </p:cSld>
  <p:clrMapOvr>
    <a:masterClrMapping/>
  </p:clrMapOvr>
  <p:transition xmlns:p14="http://schemas.microsoft.com/office/powerpoint/2010/main"/>
</p:sldLayout>
</file>

<file path=ppt/slideLayouts/slideLayout8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15"/>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15"/>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74565648"/>
      </p:ext>
    </p:extLst>
  </p:cSld>
  <p:clrMapOvr>
    <a:masterClrMapping/>
  </p:clrMapOvr>
  <p:transition xmlns:p14="http://schemas.microsoft.com/office/powerpoint/2010/main"/>
</p:sldLayout>
</file>

<file path=ppt/slideLayouts/slideLayout8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46" indent="0">
              <a:buNone/>
              <a:defRPr sz="2000" b="1"/>
            </a:lvl2pPr>
            <a:lvl3pPr marL="913696" indent="0">
              <a:buNone/>
              <a:defRPr sz="1800" b="1"/>
            </a:lvl3pPr>
            <a:lvl4pPr marL="1370550" indent="0">
              <a:buNone/>
              <a:defRPr sz="1600" b="1"/>
            </a:lvl4pPr>
            <a:lvl5pPr marL="1827398" indent="0">
              <a:buNone/>
              <a:defRPr sz="1600" b="1"/>
            </a:lvl5pPr>
            <a:lvl6pPr marL="2284245" indent="0">
              <a:buNone/>
              <a:defRPr sz="1600" b="1"/>
            </a:lvl6pPr>
            <a:lvl7pPr marL="2741098" indent="0">
              <a:buNone/>
              <a:defRPr sz="1600" b="1"/>
            </a:lvl7pPr>
            <a:lvl8pPr marL="3197941" indent="0">
              <a:buNone/>
              <a:defRPr sz="1600" b="1"/>
            </a:lvl8pPr>
            <a:lvl9pPr marL="365479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846" indent="0">
              <a:buNone/>
              <a:defRPr sz="2000" b="1"/>
            </a:lvl2pPr>
            <a:lvl3pPr marL="913696" indent="0">
              <a:buNone/>
              <a:defRPr sz="1800" b="1"/>
            </a:lvl3pPr>
            <a:lvl4pPr marL="1370550" indent="0">
              <a:buNone/>
              <a:defRPr sz="1600" b="1"/>
            </a:lvl4pPr>
            <a:lvl5pPr marL="1827398" indent="0">
              <a:buNone/>
              <a:defRPr sz="1600" b="1"/>
            </a:lvl5pPr>
            <a:lvl6pPr marL="2284245" indent="0">
              <a:buNone/>
              <a:defRPr sz="1600" b="1"/>
            </a:lvl6pPr>
            <a:lvl7pPr marL="2741098" indent="0">
              <a:buNone/>
              <a:defRPr sz="1600" b="1"/>
            </a:lvl7pPr>
            <a:lvl8pPr marL="3197941" indent="0">
              <a:buNone/>
              <a:defRPr sz="1600" b="1"/>
            </a:lvl8pPr>
            <a:lvl9pPr marL="365479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2047056"/>
      </p:ext>
    </p:extLst>
  </p:cSld>
  <p:clrMapOvr>
    <a:masterClrMapping/>
  </p:clrMapOvr>
  <p:transition xmlns:p14="http://schemas.microsoft.com/office/powerpoint/2010/main"/>
</p:sldLayout>
</file>

<file path=ppt/slideLayouts/slideLayout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7196" indent="0" algn="ctr">
              <a:buNone/>
              <a:defRPr/>
            </a:lvl2pPr>
            <a:lvl3pPr marL="914391" indent="0" algn="ctr">
              <a:buNone/>
              <a:defRPr/>
            </a:lvl3pPr>
            <a:lvl4pPr marL="1371587" indent="0" algn="ctr">
              <a:buNone/>
              <a:defRPr/>
            </a:lvl4pPr>
            <a:lvl5pPr marL="1828782" indent="0" algn="ctr">
              <a:buNone/>
              <a:defRPr/>
            </a:lvl5pPr>
            <a:lvl6pPr marL="2285978" indent="0" algn="ctr">
              <a:buNone/>
              <a:defRPr/>
            </a:lvl6pPr>
            <a:lvl7pPr marL="2743173" indent="0" algn="ctr">
              <a:buNone/>
              <a:defRPr/>
            </a:lvl7pPr>
            <a:lvl8pPr marL="3200368" indent="0" algn="ctr">
              <a:buNone/>
              <a:defRPr/>
            </a:lvl8pPr>
            <a:lvl9pPr marL="3657563"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020419132"/>
      </p:ext>
    </p:extLst>
  </p:cSld>
  <p:clrMapOvr>
    <a:masterClrMapping/>
  </p:clrMapOvr>
  <p:transition xmlns:p14="http://schemas.microsoft.com/office/powerpoint/2010/main"/>
</p:sldLayout>
</file>

<file path=ppt/slideLayouts/slideLayout8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070864506"/>
      </p:ext>
    </p:extLst>
  </p:cSld>
  <p:clrMapOvr>
    <a:masterClrMapping/>
  </p:clrMapOvr>
  <p:transition xmlns:p14="http://schemas.microsoft.com/office/powerpoint/2010/main"/>
</p:sldLayout>
</file>

<file path=ppt/slideLayouts/slideLayout8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4878440"/>
      </p:ext>
    </p:extLst>
  </p:cSld>
  <p:clrMapOvr>
    <a:masterClrMapping/>
  </p:clrMapOvr>
  <p:transition xmlns:p14="http://schemas.microsoft.com/office/powerpoint/2010/main"/>
</p:sldLayout>
</file>

<file path=ppt/slideLayouts/slideLayout8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6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846" indent="0">
              <a:buNone/>
              <a:defRPr sz="1200"/>
            </a:lvl2pPr>
            <a:lvl3pPr marL="913696" indent="0">
              <a:buNone/>
              <a:defRPr sz="1000"/>
            </a:lvl3pPr>
            <a:lvl4pPr marL="1370550" indent="0">
              <a:buNone/>
              <a:defRPr sz="900"/>
            </a:lvl4pPr>
            <a:lvl5pPr marL="1827398" indent="0">
              <a:buNone/>
              <a:defRPr sz="900"/>
            </a:lvl5pPr>
            <a:lvl6pPr marL="2284245" indent="0">
              <a:buNone/>
              <a:defRPr sz="900"/>
            </a:lvl6pPr>
            <a:lvl7pPr marL="2741098" indent="0">
              <a:buNone/>
              <a:defRPr sz="900"/>
            </a:lvl7pPr>
            <a:lvl8pPr marL="3197941" indent="0">
              <a:buNone/>
              <a:defRPr sz="900"/>
            </a:lvl8pPr>
            <a:lvl9pPr marL="3654795" indent="0">
              <a:buNone/>
              <a:defRPr sz="900"/>
            </a:lvl9pPr>
          </a:lstStyle>
          <a:p>
            <a:pPr lvl="0"/>
            <a:r>
              <a:rPr lang="en-US" smtClean="0"/>
              <a:t>Click to edit Master text styles</a:t>
            </a:r>
          </a:p>
        </p:txBody>
      </p:sp>
    </p:spTree>
    <p:extLst>
      <p:ext uri="{BB962C8B-B14F-4D97-AF65-F5344CB8AC3E}">
        <p14:creationId xmlns:p14="http://schemas.microsoft.com/office/powerpoint/2010/main" val="3537449104"/>
      </p:ext>
    </p:extLst>
  </p:cSld>
  <p:clrMapOvr>
    <a:masterClrMapping/>
  </p:clrMapOvr>
  <p:transition xmlns:p14="http://schemas.microsoft.com/office/powerpoint/2010/main"/>
</p:sldLayout>
</file>

<file path=ppt/slideLayouts/slideLayout8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46" indent="0">
              <a:buNone/>
              <a:defRPr sz="2800"/>
            </a:lvl2pPr>
            <a:lvl3pPr marL="913696" indent="0">
              <a:buNone/>
              <a:defRPr sz="2400"/>
            </a:lvl3pPr>
            <a:lvl4pPr marL="1370550" indent="0">
              <a:buNone/>
              <a:defRPr sz="2000"/>
            </a:lvl4pPr>
            <a:lvl5pPr marL="1827398" indent="0">
              <a:buNone/>
              <a:defRPr sz="2000"/>
            </a:lvl5pPr>
            <a:lvl6pPr marL="2284245" indent="0">
              <a:buNone/>
              <a:defRPr sz="2000"/>
            </a:lvl6pPr>
            <a:lvl7pPr marL="2741098" indent="0">
              <a:buNone/>
              <a:defRPr sz="2000"/>
            </a:lvl7pPr>
            <a:lvl8pPr marL="3197941" indent="0">
              <a:buNone/>
              <a:defRPr sz="2000"/>
            </a:lvl8pPr>
            <a:lvl9pPr marL="3654795"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46" indent="0">
              <a:buNone/>
              <a:defRPr sz="1200"/>
            </a:lvl2pPr>
            <a:lvl3pPr marL="913696" indent="0">
              <a:buNone/>
              <a:defRPr sz="1000"/>
            </a:lvl3pPr>
            <a:lvl4pPr marL="1370550" indent="0">
              <a:buNone/>
              <a:defRPr sz="900"/>
            </a:lvl4pPr>
            <a:lvl5pPr marL="1827398" indent="0">
              <a:buNone/>
              <a:defRPr sz="900"/>
            </a:lvl5pPr>
            <a:lvl6pPr marL="2284245" indent="0">
              <a:buNone/>
              <a:defRPr sz="900"/>
            </a:lvl6pPr>
            <a:lvl7pPr marL="2741098" indent="0">
              <a:buNone/>
              <a:defRPr sz="900"/>
            </a:lvl7pPr>
            <a:lvl8pPr marL="3197941" indent="0">
              <a:buNone/>
              <a:defRPr sz="900"/>
            </a:lvl8pPr>
            <a:lvl9pPr marL="3654795" indent="0">
              <a:buNone/>
              <a:defRPr sz="900"/>
            </a:lvl9pPr>
          </a:lstStyle>
          <a:p>
            <a:pPr lvl="0"/>
            <a:r>
              <a:rPr lang="en-US" smtClean="0"/>
              <a:t>Click to edit Master text styles</a:t>
            </a:r>
          </a:p>
        </p:txBody>
      </p:sp>
    </p:spTree>
    <p:extLst>
      <p:ext uri="{BB962C8B-B14F-4D97-AF65-F5344CB8AC3E}">
        <p14:creationId xmlns:p14="http://schemas.microsoft.com/office/powerpoint/2010/main" val="2752785884"/>
      </p:ext>
    </p:extLst>
  </p:cSld>
  <p:clrMapOvr>
    <a:masterClrMapping/>
  </p:clrMapOvr>
  <p:transition xmlns:p14="http://schemas.microsoft.com/office/powerpoint/2010/main"/>
</p:sldLayout>
</file>

<file path=ppt/slideLayouts/slideLayout8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02946237"/>
      </p:ext>
    </p:extLst>
  </p:cSld>
  <p:clrMapOvr>
    <a:masterClrMapping/>
  </p:clrMapOvr>
  <p:transition xmlns:p14="http://schemas.microsoft.com/office/powerpoint/2010/main"/>
</p:sldLayout>
</file>

<file path=ppt/slideLayouts/slideLayout8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5"/>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5"/>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53109778"/>
      </p:ext>
    </p:extLst>
  </p:cSld>
  <p:clrMapOvr>
    <a:masterClrMapping/>
  </p:clrMapOvr>
  <p:transition xmlns:p14="http://schemas.microsoft.com/office/powerpoint/2010/main"/>
</p:sldLayout>
</file>

<file path=ppt/slideLayouts/slideLayout85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15"/>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15"/>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19010039"/>
      </p:ext>
    </p:extLst>
  </p:cSld>
  <p:clrMapOvr>
    <a:masterClrMapping/>
  </p:clrMapOvr>
  <p:transition xmlns:p14="http://schemas.microsoft.com/office/powerpoint/2010/main"/>
</p:sldLayout>
</file>

<file path=ppt/slideLayouts/slideLayout857.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3196553827"/>
      </p:ext>
    </p:extLst>
  </p:cSld>
  <p:clrMapOvr>
    <a:masterClrMapping/>
  </p:clrMapOvr>
</p:sldLayout>
</file>

<file path=ppt/slideLayouts/slideLayout8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D7AEA76-9961-3F4F-AFB4-F83D0E097B8D}" type="datetimeFigureOut">
              <a:rPr lang="en-US" smtClean="0">
                <a:solidFill>
                  <a:prstClr val="black">
                    <a:tint val="75000"/>
                  </a:prstClr>
                </a:solidFill>
                <a:latin typeface="Calibri"/>
              </a:rPr>
              <a:pPr/>
              <a:t>5/25/15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BF314227-B709-E142-A13F-434679D29FB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295588706"/>
      </p:ext>
    </p:extLst>
  </p:cSld>
  <p:clrMapOvr>
    <a:masterClrMapping/>
  </p:clrMapOvr>
</p:sldLayout>
</file>

<file path=ppt/slideLayouts/slideLayout8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D7AEA76-9961-3F4F-AFB4-F83D0E097B8D}" type="datetimeFigureOut">
              <a:rPr lang="en-US" smtClean="0">
                <a:solidFill>
                  <a:prstClr val="black">
                    <a:tint val="75000"/>
                  </a:prstClr>
                </a:solidFill>
                <a:latin typeface="Calibri"/>
              </a:rPr>
              <a:pPr/>
              <a:t>5/25/15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BF314227-B709-E142-A13F-434679D29FB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89444925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05288881"/>
      </p:ext>
    </p:extLst>
  </p:cSld>
  <p:clrMapOvr>
    <a:masterClrMapping/>
  </p:clrMapOvr>
  <p:transition xmlns:p14="http://schemas.microsoft.com/office/powerpoint/2010/main"/>
</p:sldLayout>
</file>

<file path=ppt/slideLayouts/slideLayout8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D7AEA76-9961-3F4F-AFB4-F83D0E097B8D}" type="datetimeFigureOut">
              <a:rPr lang="en-US" smtClean="0">
                <a:solidFill>
                  <a:prstClr val="black">
                    <a:tint val="75000"/>
                  </a:prstClr>
                </a:solidFill>
                <a:latin typeface="Calibri"/>
              </a:rPr>
              <a:pPr/>
              <a:t>5/25/15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BF314227-B709-E142-A13F-434679D29FB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378976998"/>
      </p:ext>
    </p:extLst>
  </p:cSld>
  <p:clrMapOvr>
    <a:masterClrMapping/>
  </p:clrMapOvr>
</p:sldLayout>
</file>

<file path=ppt/slideLayouts/slideLayout8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D7AEA76-9961-3F4F-AFB4-F83D0E097B8D}" type="datetimeFigureOut">
              <a:rPr lang="en-US" smtClean="0">
                <a:solidFill>
                  <a:prstClr val="black">
                    <a:tint val="75000"/>
                  </a:prstClr>
                </a:solidFill>
                <a:latin typeface="Calibri"/>
              </a:rPr>
              <a:pPr/>
              <a:t>5/25/15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BF314227-B709-E142-A13F-434679D29FB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077169287"/>
      </p:ext>
    </p:extLst>
  </p:cSld>
  <p:clrMapOvr>
    <a:masterClrMapping/>
  </p:clrMapOvr>
</p:sldLayout>
</file>

<file path=ppt/slideLayouts/slideLayout8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D7AEA76-9961-3F4F-AFB4-F83D0E097B8D}" type="datetimeFigureOut">
              <a:rPr lang="en-US" smtClean="0">
                <a:solidFill>
                  <a:prstClr val="black">
                    <a:tint val="75000"/>
                  </a:prstClr>
                </a:solidFill>
                <a:latin typeface="Calibri"/>
              </a:rPr>
              <a:pPr/>
              <a:t>5/25/15</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BF314227-B709-E142-A13F-434679D29FB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249414307"/>
      </p:ext>
    </p:extLst>
  </p:cSld>
  <p:clrMapOvr>
    <a:masterClrMapping/>
  </p:clrMapOvr>
</p:sldLayout>
</file>

<file path=ppt/slideLayouts/slideLayout8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D7AEA76-9961-3F4F-AFB4-F83D0E097B8D}" type="datetimeFigureOut">
              <a:rPr lang="en-US" smtClean="0">
                <a:solidFill>
                  <a:prstClr val="black">
                    <a:tint val="75000"/>
                  </a:prstClr>
                </a:solidFill>
                <a:latin typeface="Calibri"/>
              </a:rPr>
              <a:pPr/>
              <a:t>5/25/15</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BF314227-B709-E142-A13F-434679D29FB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759855363"/>
      </p:ext>
    </p:extLst>
  </p:cSld>
  <p:clrMapOvr>
    <a:masterClrMapping/>
  </p:clrMapOvr>
</p:sldLayout>
</file>

<file path=ppt/slideLayouts/slideLayout8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D7AEA76-9961-3F4F-AFB4-F83D0E097B8D}" type="datetimeFigureOut">
              <a:rPr lang="en-US" smtClean="0">
                <a:solidFill>
                  <a:prstClr val="black">
                    <a:tint val="75000"/>
                  </a:prstClr>
                </a:solidFill>
                <a:latin typeface="Calibri"/>
              </a:rPr>
              <a:pPr/>
              <a:t>5/25/15</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BF314227-B709-E142-A13F-434679D29FB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673861711"/>
      </p:ext>
    </p:extLst>
  </p:cSld>
  <p:clrMapOvr>
    <a:masterClrMapping/>
  </p:clrMapOvr>
</p:sldLayout>
</file>

<file path=ppt/slideLayouts/slideLayout8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D7AEA76-9961-3F4F-AFB4-F83D0E097B8D}" type="datetimeFigureOut">
              <a:rPr lang="en-US" smtClean="0">
                <a:solidFill>
                  <a:prstClr val="black">
                    <a:tint val="75000"/>
                  </a:prstClr>
                </a:solidFill>
                <a:latin typeface="Calibri"/>
              </a:rPr>
              <a:pPr/>
              <a:t>5/25/15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BF314227-B709-E142-A13F-434679D29FB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631736766"/>
      </p:ext>
    </p:extLst>
  </p:cSld>
  <p:clrMapOvr>
    <a:masterClrMapping/>
  </p:clrMapOvr>
</p:sldLayout>
</file>

<file path=ppt/slideLayouts/slideLayout8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D7AEA76-9961-3F4F-AFB4-F83D0E097B8D}" type="datetimeFigureOut">
              <a:rPr lang="en-US" smtClean="0">
                <a:solidFill>
                  <a:prstClr val="black">
                    <a:tint val="75000"/>
                  </a:prstClr>
                </a:solidFill>
                <a:latin typeface="Calibri"/>
              </a:rPr>
              <a:pPr/>
              <a:t>5/25/15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BF314227-B709-E142-A13F-434679D29FB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704037801"/>
      </p:ext>
    </p:extLst>
  </p:cSld>
  <p:clrMapOvr>
    <a:masterClrMapping/>
  </p:clrMapOvr>
</p:sldLayout>
</file>

<file path=ppt/slideLayouts/slideLayout8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D7AEA76-9961-3F4F-AFB4-F83D0E097B8D}" type="datetimeFigureOut">
              <a:rPr lang="en-US" smtClean="0">
                <a:solidFill>
                  <a:prstClr val="black">
                    <a:tint val="75000"/>
                  </a:prstClr>
                </a:solidFill>
                <a:latin typeface="Calibri"/>
              </a:rPr>
              <a:pPr/>
              <a:t>5/25/15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BF314227-B709-E142-A13F-434679D29FB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289075571"/>
      </p:ext>
    </p:extLst>
  </p:cSld>
  <p:clrMapOvr>
    <a:masterClrMapping/>
  </p:clrMapOvr>
</p:sldLayout>
</file>

<file path=ppt/slideLayouts/slideLayout8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D7AEA76-9961-3F4F-AFB4-F83D0E097B8D}" type="datetimeFigureOut">
              <a:rPr lang="en-US" smtClean="0">
                <a:solidFill>
                  <a:prstClr val="black">
                    <a:tint val="75000"/>
                  </a:prstClr>
                </a:solidFill>
                <a:latin typeface="Calibri"/>
              </a:rPr>
              <a:pPr/>
              <a:t>5/25/15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BF314227-B709-E142-A13F-434679D29FB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660995948"/>
      </p:ext>
    </p:extLst>
  </p:cSld>
  <p:clrMapOvr>
    <a:masterClrMapping/>
  </p:clrMapOvr>
</p:sldLayout>
</file>

<file path=ppt/slideLayouts/slideLayout8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ltLang="zh-CN"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ltLang="zh-CN" smtClean="0"/>
              <a:t>Click to edit Master subtitle style</a:t>
            </a:r>
            <a:endParaRPr lang="en-US"/>
          </a:p>
        </p:txBody>
      </p:sp>
      <p:sp>
        <p:nvSpPr>
          <p:cNvPr id="4" name="Date Placeholder 3"/>
          <p:cNvSpPr>
            <a:spLocks noGrp="1"/>
          </p:cNvSpPr>
          <p:nvPr>
            <p:ph type="dt" sz="half" idx="10"/>
          </p:nvPr>
        </p:nvSpPr>
        <p:spPr/>
        <p:txBody>
          <a:bodyPr/>
          <a:lstStyle/>
          <a:p>
            <a:fld id="{5032660D-F1AD-D740-9C13-587329C3EE44}" type="datetimeFigureOut">
              <a:rPr lang="en-US" smtClean="0">
                <a:solidFill>
                  <a:prstClr val="black">
                    <a:tint val="75000"/>
                  </a:prstClr>
                </a:solidFill>
                <a:latin typeface="Calibri"/>
              </a:rPr>
              <a:pPr/>
              <a:t>5/25/15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E476514-F9B8-644F-BC82-C18E310EF89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25711674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96" indent="0">
              <a:buNone/>
              <a:defRPr sz="1800"/>
            </a:lvl2pPr>
            <a:lvl3pPr marL="914391" indent="0">
              <a:buNone/>
              <a:defRPr sz="1600"/>
            </a:lvl3pPr>
            <a:lvl4pPr marL="1371587" indent="0">
              <a:buNone/>
              <a:defRPr sz="1400"/>
            </a:lvl4pPr>
            <a:lvl5pPr marL="1828782" indent="0">
              <a:buNone/>
              <a:defRPr sz="1400"/>
            </a:lvl5pPr>
            <a:lvl6pPr marL="2285978" indent="0">
              <a:buNone/>
              <a:defRPr sz="1400"/>
            </a:lvl6pPr>
            <a:lvl7pPr marL="2743173" indent="0">
              <a:buNone/>
              <a:defRPr sz="1400"/>
            </a:lvl7pPr>
            <a:lvl8pPr marL="3200368" indent="0">
              <a:buNone/>
              <a:defRPr sz="1400"/>
            </a:lvl8pPr>
            <a:lvl9pPr marL="3657563" indent="0">
              <a:buNone/>
              <a:defRPr sz="1400"/>
            </a:lvl9pPr>
          </a:lstStyle>
          <a:p>
            <a:pPr lvl="0"/>
            <a:r>
              <a:rPr lang="en-US" smtClean="0"/>
              <a:t>Click to edit Master text styles</a:t>
            </a:r>
          </a:p>
        </p:txBody>
      </p:sp>
    </p:spTree>
    <p:extLst>
      <p:ext uri="{BB962C8B-B14F-4D97-AF65-F5344CB8AC3E}">
        <p14:creationId xmlns:p14="http://schemas.microsoft.com/office/powerpoint/2010/main" val="3464122940"/>
      </p:ext>
    </p:extLst>
  </p:cSld>
  <p:clrMapOvr>
    <a:masterClrMapping/>
  </p:clrMapOvr>
  <p:transition xmlns:p14="http://schemas.microsoft.com/office/powerpoint/2010/main"/>
</p:sldLayout>
</file>

<file path=ppt/slideLayouts/slideLayout8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smtClean="0"/>
              <a:t>Click to edit Master title style</a:t>
            </a:r>
            <a:endParaRPr lang="en-US"/>
          </a:p>
        </p:txBody>
      </p:sp>
      <p:sp>
        <p:nvSpPr>
          <p:cNvPr id="3" name="Content Placeholder 2"/>
          <p:cNvSpPr>
            <a:spLocks noGrp="1"/>
          </p:cNvSpPr>
          <p:nvPr>
            <p:ph idx="1"/>
          </p:nvPr>
        </p:nvSpPr>
        <p:spPr/>
        <p:txBody>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a:p>
        </p:txBody>
      </p:sp>
      <p:sp>
        <p:nvSpPr>
          <p:cNvPr id="4" name="Date Placeholder 3"/>
          <p:cNvSpPr>
            <a:spLocks noGrp="1"/>
          </p:cNvSpPr>
          <p:nvPr>
            <p:ph type="dt" sz="half" idx="10"/>
          </p:nvPr>
        </p:nvSpPr>
        <p:spPr/>
        <p:txBody>
          <a:bodyPr/>
          <a:lstStyle/>
          <a:p>
            <a:fld id="{5032660D-F1AD-D740-9C13-587329C3EE44}" type="datetimeFigureOut">
              <a:rPr lang="en-US" smtClean="0">
                <a:solidFill>
                  <a:prstClr val="black">
                    <a:tint val="75000"/>
                  </a:prstClr>
                </a:solidFill>
                <a:latin typeface="Calibri"/>
              </a:rPr>
              <a:pPr/>
              <a:t>5/25/15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E476514-F9B8-644F-BC82-C18E310EF89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41920485"/>
      </p:ext>
    </p:extLst>
  </p:cSld>
  <p:clrMapOvr>
    <a:masterClrMapping/>
  </p:clrMapOvr>
</p:sldLayout>
</file>

<file path=ppt/slideLayouts/slideLayout8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ltLang="zh-CN"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ltLang="zh-CN" smtClean="0"/>
              <a:t>Click to edit Master text styles</a:t>
            </a:r>
          </a:p>
        </p:txBody>
      </p:sp>
      <p:sp>
        <p:nvSpPr>
          <p:cNvPr id="4" name="Date Placeholder 3"/>
          <p:cNvSpPr>
            <a:spLocks noGrp="1"/>
          </p:cNvSpPr>
          <p:nvPr>
            <p:ph type="dt" sz="half" idx="10"/>
          </p:nvPr>
        </p:nvSpPr>
        <p:spPr/>
        <p:txBody>
          <a:bodyPr/>
          <a:lstStyle/>
          <a:p>
            <a:fld id="{5032660D-F1AD-D740-9C13-587329C3EE44}" type="datetimeFigureOut">
              <a:rPr lang="en-US" smtClean="0">
                <a:solidFill>
                  <a:prstClr val="black">
                    <a:tint val="75000"/>
                  </a:prstClr>
                </a:solidFill>
                <a:latin typeface="Calibri"/>
              </a:rPr>
              <a:pPr/>
              <a:t>5/25/15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E476514-F9B8-644F-BC82-C18E310EF89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910870932"/>
      </p:ext>
    </p:extLst>
  </p:cSld>
  <p:clrMapOvr>
    <a:masterClrMapping/>
  </p:clrMapOvr>
</p:sldLayout>
</file>

<file path=ppt/slideLayouts/slideLayout8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a:p>
        </p:txBody>
      </p:sp>
      <p:sp>
        <p:nvSpPr>
          <p:cNvPr id="5" name="Date Placeholder 4"/>
          <p:cNvSpPr>
            <a:spLocks noGrp="1"/>
          </p:cNvSpPr>
          <p:nvPr>
            <p:ph type="dt" sz="half" idx="10"/>
          </p:nvPr>
        </p:nvSpPr>
        <p:spPr/>
        <p:txBody>
          <a:bodyPr/>
          <a:lstStyle/>
          <a:p>
            <a:fld id="{5032660D-F1AD-D740-9C13-587329C3EE44}" type="datetimeFigureOut">
              <a:rPr lang="en-US" smtClean="0">
                <a:solidFill>
                  <a:prstClr val="black">
                    <a:tint val="75000"/>
                  </a:prstClr>
                </a:solidFill>
                <a:latin typeface="Calibri"/>
              </a:rPr>
              <a:pPr/>
              <a:t>5/25/15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0E476514-F9B8-644F-BC82-C18E310EF89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964866830"/>
      </p:ext>
    </p:extLst>
  </p:cSld>
  <p:clrMapOvr>
    <a:masterClrMapping/>
  </p:clrMapOvr>
</p:sldLayout>
</file>

<file path=ppt/slideLayouts/slideLayout8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ltLang="zh-CN"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a:p>
        </p:txBody>
      </p:sp>
      <p:sp>
        <p:nvSpPr>
          <p:cNvPr id="7" name="Date Placeholder 6"/>
          <p:cNvSpPr>
            <a:spLocks noGrp="1"/>
          </p:cNvSpPr>
          <p:nvPr>
            <p:ph type="dt" sz="half" idx="10"/>
          </p:nvPr>
        </p:nvSpPr>
        <p:spPr/>
        <p:txBody>
          <a:bodyPr/>
          <a:lstStyle/>
          <a:p>
            <a:fld id="{5032660D-F1AD-D740-9C13-587329C3EE44}" type="datetimeFigureOut">
              <a:rPr lang="en-US" smtClean="0">
                <a:solidFill>
                  <a:prstClr val="black">
                    <a:tint val="75000"/>
                  </a:prstClr>
                </a:solidFill>
                <a:latin typeface="Calibri"/>
              </a:rPr>
              <a:pPr/>
              <a:t>5/25/15</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0E476514-F9B8-644F-BC82-C18E310EF89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357956728"/>
      </p:ext>
    </p:extLst>
  </p:cSld>
  <p:clrMapOvr>
    <a:masterClrMapping/>
  </p:clrMapOvr>
</p:sldLayout>
</file>

<file path=ppt/slideLayouts/slideLayout8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smtClean="0"/>
              <a:t>Click to edit Master title style</a:t>
            </a:r>
            <a:endParaRPr lang="en-US"/>
          </a:p>
        </p:txBody>
      </p:sp>
      <p:sp>
        <p:nvSpPr>
          <p:cNvPr id="3" name="Date Placeholder 2"/>
          <p:cNvSpPr>
            <a:spLocks noGrp="1"/>
          </p:cNvSpPr>
          <p:nvPr>
            <p:ph type="dt" sz="half" idx="10"/>
          </p:nvPr>
        </p:nvSpPr>
        <p:spPr/>
        <p:txBody>
          <a:bodyPr/>
          <a:lstStyle/>
          <a:p>
            <a:fld id="{5032660D-F1AD-D740-9C13-587329C3EE44}" type="datetimeFigureOut">
              <a:rPr lang="en-US" smtClean="0">
                <a:solidFill>
                  <a:prstClr val="black">
                    <a:tint val="75000"/>
                  </a:prstClr>
                </a:solidFill>
                <a:latin typeface="Calibri"/>
              </a:rPr>
              <a:pPr/>
              <a:t>5/25/15</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0E476514-F9B8-644F-BC82-C18E310EF89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593286123"/>
      </p:ext>
    </p:extLst>
  </p:cSld>
  <p:clrMapOvr>
    <a:masterClrMapping/>
  </p:clrMapOvr>
</p:sldLayout>
</file>

<file path=ppt/slideLayouts/slideLayout8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032660D-F1AD-D740-9C13-587329C3EE44}" type="datetimeFigureOut">
              <a:rPr lang="en-US" smtClean="0">
                <a:solidFill>
                  <a:prstClr val="black">
                    <a:tint val="75000"/>
                  </a:prstClr>
                </a:solidFill>
                <a:latin typeface="Calibri"/>
              </a:rPr>
              <a:pPr/>
              <a:t>5/25/15</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0E476514-F9B8-644F-BC82-C18E310EF89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20065580"/>
      </p:ext>
    </p:extLst>
  </p:cSld>
  <p:clrMapOvr>
    <a:masterClrMapping/>
  </p:clrMapOvr>
</p:sldLayout>
</file>

<file path=ppt/slideLayouts/slideLayout8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ltLang="zh-CN"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zh-CN" smtClean="0"/>
              <a:t>Click to edit Master text styles</a:t>
            </a:r>
          </a:p>
        </p:txBody>
      </p:sp>
      <p:sp>
        <p:nvSpPr>
          <p:cNvPr id="5" name="Date Placeholder 4"/>
          <p:cNvSpPr>
            <a:spLocks noGrp="1"/>
          </p:cNvSpPr>
          <p:nvPr>
            <p:ph type="dt" sz="half" idx="10"/>
          </p:nvPr>
        </p:nvSpPr>
        <p:spPr/>
        <p:txBody>
          <a:bodyPr/>
          <a:lstStyle/>
          <a:p>
            <a:fld id="{5032660D-F1AD-D740-9C13-587329C3EE44}" type="datetimeFigureOut">
              <a:rPr lang="en-US" smtClean="0">
                <a:solidFill>
                  <a:prstClr val="black">
                    <a:tint val="75000"/>
                  </a:prstClr>
                </a:solidFill>
                <a:latin typeface="Calibri"/>
              </a:rPr>
              <a:pPr/>
              <a:t>5/25/15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0E476514-F9B8-644F-BC82-C18E310EF89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423639052"/>
      </p:ext>
    </p:extLst>
  </p:cSld>
  <p:clrMapOvr>
    <a:masterClrMapping/>
  </p:clrMapOvr>
</p:sldLayout>
</file>

<file path=ppt/slideLayouts/slideLayout8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ltLang="zh-CN"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zh-CN" smtClean="0"/>
              <a:t>Click to edit Master text styles</a:t>
            </a:r>
          </a:p>
        </p:txBody>
      </p:sp>
      <p:sp>
        <p:nvSpPr>
          <p:cNvPr id="5" name="Date Placeholder 4"/>
          <p:cNvSpPr>
            <a:spLocks noGrp="1"/>
          </p:cNvSpPr>
          <p:nvPr>
            <p:ph type="dt" sz="half" idx="10"/>
          </p:nvPr>
        </p:nvSpPr>
        <p:spPr/>
        <p:txBody>
          <a:bodyPr/>
          <a:lstStyle/>
          <a:p>
            <a:fld id="{5032660D-F1AD-D740-9C13-587329C3EE44}" type="datetimeFigureOut">
              <a:rPr lang="en-US" smtClean="0">
                <a:solidFill>
                  <a:prstClr val="black">
                    <a:tint val="75000"/>
                  </a:prstClr>
                </a:solidFill>
                <a:latin typeface="Calibri"/>
              </a:rPr>
              <a:pPr/>
              <a:t>5/25/15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0E476514-F9B8-644F-BC82-C18E310EF89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566033114"/>
      </p:ext>
    </p:extLst>
  </p:cSld>
  <p:clrMapOvr>
    <a:masterClrMapping/>
  </p:clrMapOvr>
</p:sldLayout>
</file>

<file path=ppt/slideLayouts/slideLayout8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a:p>
        </p:txBody>
      </p:sp>
      <p:sp>
        <p:nvSpPr>
          <p:cNvPr id="4" name="Date Placeholder 3"/>
          <p:cNvSpPr>
            <a:spLocks noGrp="1"/>
          </p:cNvSpPr>
          <p:nvPr>
            <p:ph type="dt" sz="half" idx="10"/>
          </p:nvPr>
        </p:nvSpPr>
        <p:spPr/>
        <p:txBody>
          <a:bodyPr/>
          <a:lstStyle/>
          <a:p>
            <a:fld id="{5032660D-F1AD-D740-9C13-587329C3EE44}" type="datetimeFigureOut">
              <a:rPr lang="en-US" smtClean="0">
                <a:solidFill>
                  <a:prstClr val="black">
                    <a:tint val="75000"/>
                  </a:prstClr>
                </a:solidFill>
                <a:latin typeface="Calibri"/>
              </a:rPr>
              <a:pPr/>
              <a:t>5/25/15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E476514-F9B8-644F-BC82-C18E310EF89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162772407"/>
      </p:ext>
    </p:extLst>
  </p:cSld>
  <p:clrMapOvr>
    <a:masterClrMapping/>
  </p:clrMapOvr>
</p:sldLayout>
</file>

<file path=ppt/slideLayouts/slideLayout8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ltLang="zh-CN"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a:p>
        </p:txBody>
      </p:sp>
      <p:sp>
        <p:nvSpPr>
          <p:cNvPr id="4" name="Date Placeholder 3"/>
          <p:cNvSpPr>
            <a:spLocks noGrp="1"/>
          </p:cNvSpPr>
          <p:nvPr>
            <p:ph type="dt" sz="half" idx="10"/>
          </p:nvPr>
        </p:nvSpPr>
        <p:spPr/>
        <p:txBody>
          <a:bodyPr/>
          <a:lstStyle/>
          <a:p>
            <a:fld id="{5032660D-F1AD-D740-9C13-587329C3EE44}" type="datetimeFigureOut">
              <a:rPr lang="en-US" smtClean="0">
                <a:solidFill>
                  <a:prstClr val="black">
                    <a:tint val="75000"/>
                  </a:prstClr>
                </a:solidFill>
                <a:latin typeface="Calibri"/>
              </a:rPr>
              <a:pPr/>
              <a:t>5/25/15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E476514-F9B8-644F-BC82-C18E310EF89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13074601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1"/>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1"/>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99556281"/>
      </p:ext>
    </p:extLst>
  </p:cSld>
  <p:clrMapOvr>
    <a:masterClrMapping/>
  </p:clrMapOvr>
  <p:transition xmlns:p14="http://schemas.microsoft.com/office/powerpoint/2010/main"/>
</p:sldLayout>
</file>

<file path=ppt/slideLayouts/slideLayout8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128940180"/>
      </p:ext>
    </p:extLst>
  </p:cSld>
  <p:clrMapOvr>
    <a:masterClrMapping/>
  </p:clrMapOvr>
  <p:transition xmlns:p14="http://schemas.microsoft.com/office/powerpoint/2010/main"/>
</p:sldLayout>
</file>

<file path=ppt/slideLayouts/slideLayout8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08379828"/>
      </p:ext>
    </p:extLst>
  </p:cSld>
  <p:clrMapOvr>
    <a:masterClrMapping/>
  </p:clrMapOvr>
  <p:transition xmlns:p14="http://schemas.microsoft.com/office/powerpoint/2010/main"/>
</p:sldLayout>
</file>

<file path=ppt/slideLayouts/slideLayout8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653629090"/>
      </p:ext>
    </p:extLst>
  </p:cSld>
  <p:clrMapOvr>
    <a:masterClrMapping/>
  </p:clrMapOvr>
  <p:transition xmlns:p14="http://schemas.microsoft.com/office/powerpoint/2010/main"/>
</p:sldLayout>
</file>

<file path=ppt/slideLayouts/slideLayout8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53754990"/>
      </p:ext>
    </p:extLst>
  </p:cSld>
  <p:clrMapOvr>
    <a:masterClrMapping/>
  </p:clrMapOvr>
  <p:transition xmlns:p14="http://schemas.microsoft.com/office/powerpoint/2010/main"/>
</p:sldLayout>
</file>

<file path=ppt/slideLayouts/slideLayout8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37389045"/>
      </p:ext>
    </p:extLst>
  </p:cSld>
  <p:clrMapOvr>
    <a:masterClrMapping/>
  </p:clrMapOvr>
  <p:transition xmlns:p14="http://schemas.microsoft.com/office/powerpoint/2010/main"/>
</p:sldLayout>
</file>

<file path=ppt/slideLayouts/slideLayout8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58859599"/>
      </p:ext>
    </p:extLst>
  </p:cSld>
  <p:clrMapOvr>
    <a:masterClrMapping/>
  </p:clrMapOvr>
  <p:transition xmlns:p14="http://schemas.microsoft.com/office/powerpoint/2010/main"/>
</p:sldLayout>
</file>

<file path=ppt/slideLayouts/slideLayout8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22561789"/>
      </p:ext>
    </p:extLst>
  </p:cSld>
  <p:clrMapOvr>
    <a:masterClrMapping/>
  </p:clrMapOvr>
  <p:transition xmlns:p14="http://schemas.microsoft.com/office/powerpoint/2010/main"/>
</p:sldLayout>
</file>

<file path=ppt/slideLayouts/slideLayout8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677748547"/>
      </p:ext>
    </p:extLst>
  </p:cSld>
  <p:clrMapOvr>
    <a:masterClrMapping/>
  </p:clrMapOvr>
  <p:transition xmlns:p14="http://schemas.microsoft.com/office/powerpoint/2010/main"/>
</p:sldLayout>
</file>

<file path=ppt/slideLayouts/slideLayout8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090572219"/>
      </p:ext>
    </p:extLst>
  </p:cSld>
  <p:clrMapOvr>
    <a:masterClrMapping/>
  </p:clrMapOvr>
  <p:transition xmlns:p14="http://schemas.microsoft.com/office/powerpoint/2010/main"/>
</p:sldLayout>
</file>

<file path=ppt/slideLayouts/slideLayout8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86982649"/>
      </p:ext>
    </p:extLst>
  </p:cSld>
  <p:clrMapOvr>
    <a:masterClrMapping/>
  </p:clrMapOvr>
  <p:transition xmlns:p14="http://schemas.microsoft.com/office/powerpoint/2010/main"/>
</p:sldLayout>
</file>

<file path=ppt/slideLayouts/slideLayout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96" indent="0">
              <a:buNone/>
              <a:defRPr sz="2000" b="1"/>
            </a:lvl2pPr>
            <a:lvl3pPr marL="914391" indent="0">
              <a:buNone/>
              <a:defRPr sz="1800" b="1"/>
            </a:lvl3pPr>
            <a:lvl4pPr marL="1371587" indent="0">
              <a:buNone/>
              <a:defRPr sz="1600" b="1"/>
            </a:lvl4pPr>
            <a:lvl5pPr marL="1828782" indent="0">
              <a:buNone/>
              <a:defRPr sz="1600" b="1"/>
            </a:lvl5pPr>
            <a:lvl6pPr marL="2285978" indent="0">
              <a:buNone/>
              <a:defRPr sz="1600" b="1"/>
            </a:lvl6pPr>
            <a:lvl7pPr marL="2743173" indent="0">
              <a:buNone/>
              <a:defRPr sz="1600" b="1"/>
            </a:lvl7pPr>
            <a:lvl8pPr marL="3200368" indent="0">
              <a:buNone/>
              <a:defRPr sz="1600" b="1"/>
            </a:lvl8pPr>
            <a:lvl9pPr marL="365756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96" indent="0">
              <a:buNone/>
              <a:defRPr sz="2000" b="1"/>
            </a:lvl2pPr>
            <a:lvl3pPr marL="914391" indent="0">
              <a:buNone/>
              <a:defRPr sz="1800" b="1"/>
            </a:lvl3pPr>
            <a:lvl4pPr marL="1371587" indent="0">
              <a:buNone/>
              <a:defRPr sz="1600" b="1"/>
            </a:lvl4pPr>
            <a:lvl5pPr marL="1828782" indent="0">
              <a:buNone/>
              <a:defRPr sz="1600" b="1"/>
            </a:lvl5pPr>
            <a:lvl6pPr marL="2285978" indent="0">
              <a:buNone/>
              <a:defRPr sz="1600" b="1"/>
            </a:lvl6pPr>
            <a:lvl7pPr marL="2743173" indent="0">
              <a:buNone/>
              <a:defRPr sz="1600" b="1"/>
            </a:lvl7pPr>
            <a:lvl8pPr marL="3200368" indent="0">
              <a:buNone/>
              <a:defRPr sz="1600" b="1"/>
            </a:lvl8pPr>
            <a:lvl9pPr marL="365756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09840973"/>
      </p:ext>
    </p:extLst>
  </p:cSld>
  <p:clrMapOvr>
    <a:masterClrMapping/>
  </p:clrMapOvr>
  <p:transition xmlns:p14="http://schemas.microsoft.com/office/powerpoint/2010/main"/>
</p:sldLayout>
</file>

<file path=ppt/slideLayouts/slideLayout8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29921688"/>
      </p:ext>
    </p:extLst>
  </p:cSld>
  <p:clrMapOvr>
    <a:masterClrMapping/>
  </p:clrMapOvr>
  <p:transition xmlns:p14="http://schemas.microsoft.com/office/powerpoint/2010/main"/>
</p:sldLayout>
</file>

<file path=ppt/slideLayouts/slideLayout89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72016999"/>
      </p:ext>
    </p:extLst>
  </p:cSld>
  <p:clrMapOvr>
    <a:masterClrMapping/>
  </p:clrMapOvr>
  <p:transition xmlns:p14="http://schemas.microsoft.com/office/powerpoint/2010/main"/>
</p:sldLayout>
</file>

<file path=ppt/slideLayouts/slideLayout892.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3616828771"/>
      </p:ext>
    </p:extLst>
  </p:cSld>
  <p:clrMapOvr>
    <a:masterClrMapping/>
  </p:clrMapOvr>
</p:sldLayout>
</file>

<file path=ppt/slideLayouts/slideLayout8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631" indent="0" algn="ctr">
              <a:buNone/>
              <a:defRPr/>
            </a:lvl2pPr>
            <a:lvl3pPr marL="913264" indent="0" algn="ctr">
              <a:buNone/>
              <a:defRPr/>
            </a:lvl3pPr>
            <a:lvl4pPr marL="1369896" indent="0" algn="ctr">
              <a:buNone/>
              <a:defRPr/>
            </a:lvl4pPr>
            <a:lvl5pPr marL="1826526" indent="0" algn="ctr">
              <a:buNone/>
              <a:defRPr/>
            </a:lvl5pPr>
            <a:lvl6pPr marL="2283159" indent="0" algn="ctr">
              <a:buNone/>
              <a:defRPr/>
            </a:lvl6pPr>
            <a:lvl7pPr marL="2739790" indent="0" algn="ctr">
              <a:buNone/>
              <a:defRPr/>
            </a:lvl7pPr>
            <a:lvl8pPr marL="3196416" indent="0" algn="ctr">
              <a:buNone/>
              <a:defRPr/>
            </a:lvl8pPr>
            <a:lvl9pPr marL="3653052"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405416641"/>
      </p:ext>
    </p:extLst>
  </p:cSld>
  <p:clrMapOvr>
    <a:masterClrMapping/>
  </p:clrMapOvr>
  <p:transition xmlns:p14="http://schemas.microsoft.com/office/powerpoint/2010/main"/>
</p:sldLayout>
</file>

<file path=ppt/slideLayouts/slideLayout8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02676212"/>
      </p:ext>
    </p:extLst>
  </p:cSld>
  <p:clrMapOvr>
    <a:masterClrMapping/>
  </p:clrMapOvr>
  <p:transition xmlns:p14="http://schemas.microsoft.com/office/powerpoint/2010/main"/>
</p:sldLayout>
</file>

<file path=ppt/slideLayouts/slideLayout8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631" indent="0">
              <a:buNone/>
              <a:defRPr sz="1800"/>
            </a:lvl2pPr>
            <a:lvl3pPr marL="913264" indent="0">
              <a:buNone/>
              <a:defRPr sz="1600"/>
            </a:lvl3pPr>
            <a:lvl4pPr marL="1369896" indent="0">
              <a:buNone/>
              <a:defRPr sz="1400"/>
            </a:lvl4pPr>
            <a:lvl5pPr marL="1826526" indent="0">
              <a:buNone/>
              <a:defRPr sz="1400"/>
            </a:lvl5pPr>
            <a:lvl6pPr marL="2283159" indent="0">
              <a:buNone/>
              <a:defRPr sz="1400"/>
            </a:lvl6pPr>
            <a:lvl7pPr marL="2739790" indent="0">
              <a:buNone/>
              <a:defRPr sz="1400"/>
            </a:lvl7pPr>
            <a:lvl8pPr marL="3196416" indent="0">
              <a:buNone/>
              <a:defRPr sz="1400"/>
            </a:lvl8pPr>
            <a:lvl9pPr marL="3653052" indent="0">
              <a:buNone/>
              <a:defRPr sz="1400"/>
            </a:lvl9pPr>
          </a:lstStyle>
          <a:p>
            <a:pPr lvl="0"/>
            <a:r>
              <a:rPr lang="en-US" smtClean="0"/>
              <a:t>Click to edit Master text styles</a:t>
            </a:r>
          </a:p>
        </p:txBody>
      </p:sp>
    </p:spTree>
    <p:extLst>
      <p:ext uri="{BB962C8B-B14F-4D97-AF65-F5344CB8AC3E}">
        <p14:creationId xmlns:p14="http://schemas.microsoft.com/office/powerpoint/2010/main" val="4005328601"/>
      </p:ext>
    </p:extLst>
  </p:cSld>
  <p:clrMapOvr>
    <a:masterClrMapping/>
  </p:clrMapOvr>
  <p:transition xmlns:p14="http://schemas.microsoft.com/office/powerpoint/2010/main"/>
</p:sldLayout>
</file>

<file path=ppt/slideLayouts/slideLayout8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93868723"/>
      </p:ext>
    </p:extLst>
  </p:cSld>
  <p:clrMapOvr>
    <a:masterClrMapping/>
  </p:clrMapOvr>
  <p:transition xmlns:p14="http://schemas.microsoft.com/office/powerpoint/2010/main"/>
</p:sldLayout>
</file>

<file path=ppt/slideLayouts/slideLayout8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23642249"/>
      </p:ext>
    </p:extLst>
  </p:cSld>
  <p:clrMapOvr>
    <a:masterClrMapping/>
  </p:clrMapOvr>
  <p:transition xmlns:p14="http://schemas.microsoft.com/office/powerpoint/2010/main"/>
</p:sldLayout>
</file>

<file path=ppt/slideLayouts/slideLayout8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217934591"/>
      </p:ext>
    </p:extLst>
  </p:cSld>
  <p:clrMapOvr>
    <a:masterClrMapping/>
  </p:clrMapOvr>
  <p:transition xmlns:p14="http://schemas.microsoft.com/office/powerpoint/2010/main"/>
</p:sldLayout>
</file>

<file path=ppt/slideLayouts/slideLayout8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3413444"/>
      </p:ext>
    </p:extLst>
  </p:cSld>
  <p:clrMapOvr>
    <a:masterClrMapping/>
  </p:clrMapOvr>
  <p:transition xmlns:p14="http://schemas.microsoft.com/office/powerpoint/2010/mai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013261162"/>
      </p:ext>
    </p:extLst>
  </p:cSld>
  <p:clrMapOvr>
    <a:masterClrMapping/>
  </p:clrMapOvr>
  <p:transition xmlns:p14="http://schemas.microsoft.com/office/powerpoint/2010/main"/>
</p:sldLayout>
</file>

<file path=ppt/slideLayouts/slideLayout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307857518"/>
      </p:ext>
    </p:extLst>
  </p:cSld>
  <p:clrMapOvr>
    <a:masterClrMapping/>
  </p:clrMapOvr>
  <p:transition xmlns:p14="http://schemas.microsoft.com/office/powerpoint/2010/main"/>
</p:sldLayout>
</file>

<file path=ppt/slideLayouts/slideLayout9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6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smtClean="0"/>
              <a:t>Click to edit Master text styles</a:t>
            </a:r>
          </a:p>
        </p:txBody>
      </p:sp>
    </p:spTree>
    <p:extLst>
      <p:ext uri="{BB962C8B-B14F-4D97-AF65-F5344CB8AC3E}">
        <p14:creationId xmlns:p14="http://schemas.microsoft.com/office/powerpoint/2010/main" val="458711722"/>
      </p:ext>
    </p:extLst>
  </p:cSld>
  <p:clrMapOvr>
    <a:masterClrMapping/>
  </p:clrMapOvr>
  <p:transition xmlns:p14="http://schemas.microsoft.com/office/powerpoint/2010/main"/>
</p:sldLayout>
</file>

<file path=ppt/slideLayouts/slideLayout9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31" indent="0">
              <a:buNone/>
              <a:defRPr sz="2800"/>
            </a:lvl2pPr>
            <a:lvl3pPr marL="913264" indent="0">
              <a:buNone/>
              <a:defRPr sz="2400"/>
            </a:lvl3pPr>
            <a:lvl4pPr marL="1369896" indent="0">
              <a:buNone/>
              <a:defRPr sz="2000"/>
            </a:lvl4pPr>
            <a:lvl5pPr marL="1826526" indent="0">
              <a:buNone/>
              <a:defRPr sz="2000"/>
            </a:lvl5pPr>
            <a:lvl6pPr marL="2283159" indent="0">
              <a:buNone/>
              <a:defRPr sz="2000"/>
            </a:lvl6pPr>
            <a:lvl7pPr marL="2739790" indent="0">
              <a:buNone/>
              <a:defRPr sz="2000"/>
            </a:lvl7pPr>
            <a:lvl8pPr marL="3196416" indent="0">
              <a:buNone/>
              <a:defRPr sz="2000"/>
            </a:lvl8pPr>
            <a:lvl9pPr marL="3653052"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smtClean="0"/>
              <a:t>Click to edit Master text styles</a:t>
            </a:r>
          </a:p>
        </p:txBody>
      </p:sp>
    </p:spTree>
    <p:extLst>
      <p:ext uri="{BB962C8B-B14F-4D97-AF65-F5344CB8AC3E}">
        <p14:creationId xmlns:p14="http://schemas.microsoft.com/office/powerpoint/2010/main" val="3377755584"/>
      </p:ext>
    </p:extLst>
  </p:cSld>
  <p:clrMapOvr>
    <a:masterClrMapping/>
  </p:clrMapOvr>
  <p:transition xmlns:p14="http://schemas.microsoft.com/office/powerpoint/2010/main"/>
</p:sldLayout>
</file>

<file path=ppt/slideLayouts/slideLayout9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38196884"/>
      </p:ext>
    </p:extLst>
  </p:cSld>
  <p:clrMapOvr>
    <a:masterClrMapping/>
  </p:clrMapOvr>
  <p:transition xmlns:p14="http://schemas.microsoft.com/office/powerpoint/2010/main"/>
</p:sldLayout>
</file>

<file path=ppt/slideLayouts/slideLayout9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2"/>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2"/>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12245390"/>
      </p:ext>
    </p:extLst>
  </p:cSld>
  <p:clrMapOvr>
    <a:masterClrMapping/>
  </p:clrMapOvr>
  <p:transition xmlns:p14="http://schemas.microsoft.com/office/powerpoint/2010/main"/>
</p:sldLayout>
</file>

<file path=ppt/slideLayouts/slideLayout90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92618910"/>
      </p:ext>
    </p:extLst>
  </p:cSld>
  <p:clrMapOvr>
    <a:masterClrMapping/>
  </p:clrMapOvr>
  <p:transition xmlns:p14="http://schemas.microsoft.com/office/powerpoint/2010/main"/>
</p:sldLayout>
</file>

<file path=ppt/slideLayouts/slideLayout905.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261490339"/>
      </p:ext>
    </p:extLst>
  </p:cSld>
  <p:clrMapOvr>
    <a:masterClrMapping/>
  </p:clrMapOvr>
</p:sldLayout>
</file>

<file path=ppt/slideLayouts/slideLayout90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340" indent="0" algn="ctr">
              <a:buNone/>
              <a:defRPr/>
            </a:lvl2pPr>
            <a:lvl3pPr marL="912685" indent="0" algn="ctr">
              <a:buNone/>
              <a:defRPr/>
            </a:lvl3pPr>
            <a:lvl4pPr marL="1369030" indent="0" algn="ctr">
              <a:buNone/>
              <a:defRPr/>
            </a:lvl4pPr>
            <a:lvl5pPr marL="1825372" indent="0" algn="ctr">
              <a:buNone/>
              <a:defRPr/>
            </a:lvl5pPr>
            <a:lvl6pPr marL="2281716" indent="0" algn="ctr">
              <a:buNone/>
              <a:defRPr/>
            </a:lvl6pPr>
            <a:lvl7pPr marL="2738060" indent="0" algn="ctr">
              <a:buNone/>
              <a:defRPr/>
            </a:lvl7pPr>
            <a:lvl8pPr marL="3194393" indent="0" algn="ctr">
              <a:buNone/>
              <a:defRPr/>
            </a:lvl8pPr>
            <a:lvl9pPr marL="3650745"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534436659"/>
      </p:ext>
    </p:extLst>
  </p:cSld>
  <p:clrMapOvr>
    <a:masterClrMapping/>
  </p:clrMapOvr>
  <p:transition xmlns:p14="http://schemas.microsoft.com/office/powerpoint/2010/main"/>
</p:sldLayout>
</file>

<file path=ppt/slideLayouts/slideLayout9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14321062"/>
      </p:ext>
    </p:extLst>
  </p:cSld>
  <p:clrMapOvr>
    <a:masterClrMapping/>
  </p:clrMapOvr>
  <p:transition xmlns:p14="http://schemas.microsoft.com/office/powerpoint/2010/main"/>
</p:sldLayout>
</file>

<file path=ppt/slideLayouts/slideLayout9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9"/>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340" indent="0">
              <a:buNone/>
              <a:defRPr sz="1800"/>
            </a:lvl2pPr>
            <a:lvl3pPr marL="912685" indent="0">
              <a:buNone/>
              <a:defRPr sz="1600"/>
            </a:lvl3pPr>
            <a:lvl4pPr marL="1369030" indent="0">
              <a:buNone/>
              <a:defRPr sz="1400"/>
            </a:lvl4pPr>
            <a:lvl5pPr marL="1825372" indent="0">
              <a:buNone/>
              <a:defRPr sz="1400"/>
            </a:lvl5pPr>
            <a:lvl6pPr marL="2281716" indent="0">
              <a:buNone/>
              <a:defRPr sz="1400"/>
            </a:lvl6pPr>
            <a:lvl7pPr marL="2738060" indent="0">
              <a:buNone/>
              <a:defRPr sz="1400"/>
            </a:lvl7pPr>
            <a:lvl8pPr marL="3194393" indent="0">
              <a:buNone/>
              <a:defRPr sz="1400"/>
            </a:lvl8pPr>
            <a:lvl9pPr marL="3650745" indent="0">
              <a:buNone/>
              <a:defRPr sz="1400"/>
            </a:lvl9pPr>
          </a:lstStyle>
          <a:p>
            <a:pPr lvl="0"/>
            <a:r>
              <a:rPr lang="en-US" smtClean="0"/>
              <a:t>Click to edit Master text styles</a:t>
            </a:r>
          </a:p>
        </p:txBody>
      </p:sp>
    </p:spTree>
    <p:extLst>
      <p:ext uri="{BB962C8B-B14F-4D97-AF65-F5344CB8AC3E}">
        <p14:creationId xmlns:p14="http://schemas.microsoft.com/office/powerpoint/2010/main" val="1247060136"/>
      </p:ext>
    </p:extLst>
  </p:cSld>
  <p:clrMapOvr>
    <a:masterClrMapping/>
  </p:clrMapOvr>
  <p:transition xmlns:p14="http://schemas.microsoft.com/office/powerpoint/2010/main"/>
</p:sldLayout>
</file>

<file path=ppt/slideLayouts/slideLayout9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14840038"/>
      </p:ext>
    </p:extLst>
  </p:cSld>
  <p:clrMapOvr>
    <a:masterClrMapping/>
  </p:clrMapOvr>
  <p:transition xmlns:p14="http://schemas.microsoft.com/office/powerpoint/2010/main"/>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97922397"/>
      </p:ext>
    </p:extLst>
  </p:cSld>
  <p:clrMapOvr>
    <a:masterClrMapping/>
  </p:clrMapOvr>
  <p:transition xmlns:p14="http://schemas.microsoft.com/office/powerpoint/2010/main"/>
</p:sldLayout>
</file>

<file path=ppt/slideLayouts/slideLayout9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340" indent="0">
              <a:buNone/>
              <a:defRPr sz="2000" b="1"/>
            </a:lvl2pPr>
            <a:lvl3pPr marL="912685" indent="0">
              <a:buNone/>
              <a:defRPr sz="1800" b="1"/>
            </a:lvl3pPr>
            <a:lvl4pPr marL="1369030" indent="0">
              <a:buNone/>
              <a:defRPr sz="1600" b="1"/>
            </a:lvl4pPr>
            <a:lvl5pPr marL="1825372" indent="0">
              <a:buNone/>
              <a:defRPr sz="1600" b="1"/>
            </a:lvl5pPr>
            <a:lvl6pPr marL="2281716" indent="0">
              <a:buNone/>
              <a:defRPr sz="1600" b="1"/>
            </a:lvl6pPr>
            <a:lvl7pPr marL="2738060" indent="0">
              <a:buNone/>
              <a:defRPr sz="1600" b="1"/>
            </a:lvl7pPr>
            <a:lvl8pPr marL="3194393" indent="0">
              <a:buNone/>
              <a:defRPr sz="1600" b="1"/>
            </a:lvl8pPr>
            <a:lvl9pPr marL="365074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4"/>
            <a:ext cx="4041775" cy="639762"/>
          </a:xfrm>
        </p:spPr>
        <p:txBody>
          <a:bodyPr anchor="b"/>
          <a:lstStyle>
            <a:lvl1pPr marL="0" indent="0">
              <a:buNone/>
              <a:defRPr sz="2400" b="1"/>
            </a:lvl1pPr>
            <a:lvl2pPr marL="456340" indent="0">
              <a:buNone/>
              <a:defRPr sz="2000" b="1"/>
            </a:lvl2pPr>
            <a:lvl3pPr marL="912685" indent="0">
              <a:buNone/>
              <a:defRPr sz="1800" b="1"/>
            </a:lvl3pPr>
            <a:lvl4pPr marL="1369030" indent="0">
              <a:buNone/>
              <a:defRPr sz="1600" b="1"/>
            </a:lvl4pPr>
            <a:lvl5pPr marL="1825372" indent="0">
              <a:buNone/>
              <a:defRPr sz="1600" b="1"/>
            </a:lvl5pPr>
            <a:lvl6pPr marL="2281716" indent="0">
              <a:buNone/>
              <a:defRPr sz="1600" b="1"/>
            </a:lvl6pPr>
            <a:lvl7pPr marL="2738060" indent="0">
              <a:buNone/>
              <a:defRPr sz="1600" b="1"/>
            </a:lvl7pPr>
            <a:lvl8pPr marL="3194393" indent="0">
              <a:buNone/>
              <a:defRPr sz="1600" b="1"/>
            </a:lvl8pPr>
            <a:lvl9pPr marL="365074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44216335"/>
      </p:ext>
    </p:extLst>
  </p:cSld>
  <p:clrMapOvr>
    <a:masterClrMapping/>
  </p:clrMapOvr>
  <p:transition xmlns:p14="http://schemas.microsoft.com/office/powerpoint/2010/main"/>
</p:sldLayout>
</file>

<file path=ppt/slideLayouts/slideLayout9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401363959"/>
      </p:ext>
    </p:extLst>
  </p:cSld>
  <p:clrMapOvr>
    <a:masterClrMapping/>
  </p:clrMapOvr>
  <p:transition xmlns:p14="http://schemas.microsoft.com/office/powerpoint/2010/main"/>
</p:sldLayout>
</file>

<file path=ppt/slideLayouts/slideLayout9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7710178"/>
      </p:ext>
    </p:extLst>
  </p:cSld>
  <p:clrMapOvr>
    <a:masterClrMapping/>
  </p:clrMapOvr>
  <p:transition xmlns:p14="http://schemas.microsoft.com/office/powerpoint/2010/main"/>
</p:sldLayout>
</file>

<file path=ppt/slideLayouts/slideLayout9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69"/>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340" indent="0">
              <a:buNone/>
              <a:defRPr sz="1200"/>
            </a:lvl2pPr>
            <a:lvl3pPr marL="912685" indent="0">
              <a:buNone/>
              <a:defRPr sz="1000"/>
            </a:lvl3pPr>
            <a:lvl4pPr marL="1369030" indent="0">
              <a:buNone/>
              <a:defRPr sz="900"/>
            </a:lvl4pPr>
            <a:lvl5pPr marL="1825372" indent="0">
              <a:buNone/>
              <a:defRPr sz="900"/>
            </a:lvl5pPr>
            <a:lvl6pPr marL="2281716" indent="0">
              <a:buNone/>
              <a:defRPr sz="900"/>
            </a:lvl6pPr>
            <a:lvl7pPr marL="2738060" indent="0">
              <a:buNone/>
              <a:defRPr sz="900"/>
            </a:lvl7pPr>
            <a:lvl8pPr marL="3194393" indent="0">
              <a:buNone/>
              <a:defRPr sz="900"/>
            </a:lvl8pPr>
            <a:lvl9pPr marL="3650745" indent="0">
              <a:buNone/>
              <a:defRPr sz="900"/>
            </a:lvl9pPr>
          </a:lstStyle>
          <a:p>
            <a:pPr lvl="0"/>
            <a:r>
              <a:rPr lang="en-US" smtClean="0"/>
              <a:t>Click to edit Master text styles</a:t>
            </a:r>
          </a:p>
        </p:txBody>
      </p:sp>
    </p:spTree>
    <p:extLst>
      <p:ext uri="{BB962C8B-B14F-4D97-AF65-F5344CB8AC3E}">
        <p14:creationId xmlns:p14="http://schemas.microsoft.com/office/powerpoint/2010/main" val="106150995"/>
      </p:ext>
    </p:extLst>
  </p:cSld>
  <p:clrMapOvr>
    <a:masterClrMapping/>
  </p:clrMapOvr>
  <p:transition xmlns:p14="http://schemas.microsoft.com/office/powerpoint/2010/main"/>
</p:sldLayout>
</file>

<file path=ppt/slideLayouts/slideLayout9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340" indent="0">
              <a:buNone/>
              <a:defRPr sz="2800"/>
            </a:lvl2pPr>
            <a:lvl3pPr marL="912685" indent="0">
              <a:buNone/>
              <a:defRPr sz="2400"/>
            </a:lvl3pPr>
            <a:lvl4pPr marL="1369030" indent="0">
              <a:buNone/>
              <a:defRPr sz="2000"/>
            </a:lvl4pPr>
            <a:lvl5pPr marL="1825372" indent="0">
              <a:buNone/>
              <a:defRPr sz="2000"/>
            </a:lvl5pPr>
            <a:lvl6pPr marL="2281716" indent="0">
              <a:buNone/>
              <a:defRPr sz="2000"/>
            </a:lvl6pPr>
            <a:lvl7pPr marL="2738060" indent="0">
              <a:buNone/>
              <a:defRPr sz="2000"/>
            </a:lvl7pPr>
            <a:lvl8pPr marL="3194393" indent="0">
              <a:buNone/>
              <a:defRPr sz="2000"/>
            </a:lvl8pPr>
            <a:lvl9pPr marL="3650745"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6340" indent="0">
              <a:buNone/>
              <a:defRPr sz="1200"/>
            </a:lvl2pPr>
            <a:lvl3pPr marL="912685" indent="0">
              <a:buNone/>
              <a:defRPr sz="1000"/>
            </a:lvl3pPr>
            <a:lvl4pPr marL="1369030" indent="0">
              <a:buNone/>
              <a:defRPr sz="900"/>
            </a:lvl4pPr>
            <a:lvl5pPr marL="1825372" indent="0">
              <a:buNone/>
              <a:defRPr sz="900"/>
            </a:lvl5pPr>
            <a:lvl6pPr marL="2281716" indent="0">
              <a:buNone/>
              <a:defRPr sz="900"/>
            </a:lvl6pPr>
            <a:lvl7pPr marL="2738060" indent="0">
              <a:buNone/>
              <a:defRPr sz="900"/>
            </a:lvl7pPr>
            <a:lvl8pPr marL="3194393" indent="0">
              <a:buNone/>
              <a:defRPr sz="900"/>
            </a:lvl8pPr>
            <a:lvl9pPr marL="3650745" indent="0">
              <a:buNone/>
              <a:defRPr sz="900"/>
            </a:lvl9pPr>
          </a:lstStyle>
          <a:p>
            <a:pPr lvl="0"/>
            <a:r>
              <a:rPr lang="en-US" smtClean="0"/>
              <a:t>Click to edit Master text styles</a:t>
            </a:r>
          </a:p>
        </p:txBody>
      </p:sp>
    </p:spTree>
    <p:extLst>
      <p:ext uri="{BB962C8B-B14F-4D97-AF65-F5344CB8AC3E}">
        <p14:creationId xmlns:p14="http://schemas.microsoft.com/office/powerpoint/2010/main" val="1280511535"/>
      </p:ext>
    </p:extLst>
  </p:cSld>
  <p:clrMapOvr>
    <a:masterClrMapping/>
  </p:clrMapOvr>
  <p:transition xmlns:p14="http://schemas.microsoft.com/office/powerpoint/2010/main"/>
</p:sldLayout>
</file>

<file path=ppt/slideLayouts/slideLayout9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76670312"/>
      </p:ext>
    </p:extLst>
  </p:cSld>
  <p:clrMapOvr>
    <a:masterClrMapping/>
  </p:clrMapOvr>
  <p:transition xmlns:p14="http://schemas.microsoft.com/office/powerpoint/2010/main"/>
</p:sldLayout>
</file>

<file path=ppt/slideLayouts/slideLayout9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9"/>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19"/>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78743845"/>
      </p:ext>
    </p:extLst>
  </p:cSld>
  <p:clrMapOvr>
    <a:masterClrMapping/>
  </p:clrMapOvr>
  <p:transition xmlns:p14="http://schemas.microsoft.com/office/powerpoint/2010/main"/>
</p:sldLayout>
</file>

<file path=ppt/slideLayouts/slideLayout91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3754977"/>
      </p:ext>
    </p:extLst>
  </p:cSld>
  <p:clrMapOvr>
    <a:masterClrMapping/>
  </p:clrMapOvr>
  <p:transition xmlns:p14="http://schemas.microsoft.com/office/powerpoint/2010/main"/>
</p:sldLayout>
</file>

<file path=ppt/slideLayouts/slideLayout918.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984802457"/>
      </p:ext>
    </p:extLst>
  </p:cSld>
  <p:clrMapOvr>
    <a:masterClrMapping/>
  </p:clrMapOvr>
</p:sldLayout>
</file>

<file path=ppt/slideLayouts/slideLayout9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625" indent="0" algn="ctr">
              <a:buNone/>
              <a:defRPr/>
            </a:lvl2pPr>
            <a:lvl3pPr marL="913254" indent="0" algn="ctr">
              <a:buNone/>
              <a:defRPr/>
            </a:lvl3pPr>
            <a:lvl4pPr marL="1369882" indent="0" algn="ctr">
              <a:buNone/>
              <a:defRPr/>
            </a:lvl4pPr>
            <a:lvl5pPr marL="1826508" indent="0" algn="ctr">
              <a:buNone/>
              <a:defRPr/>
            </a:lvl5pPr>
            <a:lvl6pPr marL="2283135" indent="0" algn="ctr">
              <a:buNone/>
              <a:defRPr/>
            </a:lvl6pPr>
            <a:lvl7pPr marL="2739763" indent="0" algn="ctr">
              <a:buNone/>
              <a:defRPr/>
            </a:lvl7pPr>
            <a:lvl8pPr marL="3196385" indent="0" algn="ctr">
              <a:buNone/>
              <a:defRPr/>
            </a:lvl8pPr>
            <a:lvl9pPr marL="3653016"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270129408"/>
      </p:ext>
    </p:extLst>
  </p:cSld>
  <p:clrMapOvr>
    <a:masterClrMapping/>
  </p:clrMapOvr>
  <p:transition xmlns:p14="http://schemas.microsoft.com/office/powerpoint/2010/main"/>
</p:sldLayout>
</file>

<file path=ppt/slideLayouts/slideLayout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0"/>
            <a:ext cx="3008313" cy="4691063"/>
          </a:xfrm>
        </p:spPr>
        <p:txBody>
          <a:bodyPr/>
          <a:lstStyle>
            <a:lvl1pPr marL="0" indent="0">
              <a:buNone/>
              <a:defRPr sz="1400"/>
            </a:lvl1pPr>
            <a:lvl2pPr marL="457196" indent="0">
              <a:buNone/>
              <a:defRPr sz="1200"/>
            </a:lvl2pPr>
            <a:lvl3pPr marL="914391" indent="0">
              <a:buNone/>
              <a:defRPr sz="1000"/>
            </a:lvl3pPr>
            <a:lvl4pPr marL="1371587" indent="0">
              <a:buNone/>
              <a:defRPr sz="900"/>
            </a:lvl4pPr>
            <a:lvl5pPr marL="1828782" indent="0">
              <a:buNone/>
              <a:defRPr sz="900"/>
            </a:lvl5pPr>
            <a:lvl6pPr marL="2285978" indent="0">
              <a:buNone/>
              <a:defRPr sz="900"/>
            </a:lvl6pPr>
            <a:lvl7pPr marL="2743173" indent="0">
              <a:buNone/>
              <a:defRPr sz="900"/>
            </a:lvl7pPr>
            <a:lvl8pPr marL="3200368" indent="0">
              <a:buNone/>
              <a:defRPr sz="900"/>
            </a:lvl8pPr>
            <a:lvl9pPr marL="3657563" indent="0">
              <a:buNone/>
              <a:defRPr sz="900"/>
            </a:lvl9pPr>
          </a:lstStyle>
          <a:p>
            <a:pPr lvl="0"/>
            <a:r>
              <a:rPr lang="en-US" smtClean="0"/>
              <a:t>Click to edit Master text styles</a:t>
            </a:r>
          </a:p>
        </p:txBody>
      </p:sp>
    </p:spTree>
    <p:extLst>
      <p:ext uri="{BB962C8B-B14F-4D97-AF65-F5344CB8AC3E}">
        <p14:creationId xmlns:p14="http://schemas.microsoft.com/office/powerpoint/2010/main" val="1345287341"/>
      </p:ext>
    </p:extLst>
  </p:cSld>
  <p:clrMapOvr>
    <a:masterClrMapping/>
  </p:clrMapOvr>
  <p:transition xmlns:p14="http://schemas.microsoft.com/office/powerpoint/2010/main"/>
</p:sldLayout>
</file>

<file path=ppt/slideLayouts/slideLayout9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18772586"/>
      </p:ext>
    </p:extLst>
  </p:cSld>
  <p:clrMapOvr>
    <a:masterClrMapping/>
  </p:clrMapOvr>
  <p:transition xmlns:p14="http://schemas.microsoft.com/office/powerpoint/2010/main"/>
</p:sldLayout>
</file>

<file path=ppt/slideLayouts/slideLayout9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625" indent="0">
              <a:buNone/>
              <a:defRPr sz="1800"/>
            </a:lvl2pPr>
            <a:lvl3pPr marL="913254" indent="0">
              <a:buNone/>
              <a:defRPr sz="1600"/>
            </a:lvl3pPr>
            <a:lvl4pPr marL="1369882" indent="0">
              <a:buNone/>
              <a:defRPr sz="1400"/>
            </a:lvl4pPr>
            <a:lvl5pPr marL="1826508" indent="0">
              <a:buNone/>
              <a:defRPr sz="1400"/>
            </a:lvl5pPr>
            <a:lvl6pPr marL="2283135" indent="0">
              <a:buNone/>
              <a:defRPr sz="1400"/>
            </a:lvl6pPr>
            <a:lvl7pPr marL="2739763" indent="0">
              <a:buNone/>
              <a:defRPr sz="1400"/>
            </a:lvl7pPr>
            <a:lvl8pPr marL="3196385" indent="0">
              <a:buNone/>
              <a:defRPr sz="1400"/>
            </a:lvl8pPr>
            <a:lvl9pPr marL="3653016" indent="0">
              <a:buNone/>
              <a:defRPr sz="1400"/>
            </a:lvl9pPr>
          </a:lstStyle>
          <a:p>
            <a:pPr lvl="0"/>
            <a:r>
              <a:rPr lang="en-US" smtClean="0"/>
              <a:t>Click to edit Master text styles</a:t>
            </a:r>
          </a:p>
        </p:txBody>
      </p:sp>
    </p:spTree>
    <p:extLst>
      <p:ext uri="{BB962C8B-B14F-4D97-AF65-F5344CB8AC3E}">
        <p14:creationId xmlns:p14="http://schemas.microsoft.com/office/powerpoint/2010/main" val="2503106126"/>
      </p:ext>
    </p:extLst>
  </p:cSld>
  <p:clrMapOvr>
    <a:masterClrMapping/>
  </p:clrMapOvr>
  <p:transition xmlns:p14="http://schemas.microsoft.com/office/powerpoint/2010/main"/>
</p:sldLayout>
</file>

<file path=ppt/slideLayouts/slideLayout9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71305179"/>
      </p:ext>
    </p:extLst>
  </p:cSld>
  <p:clrMapOvr>
    <a:masterClrMapping/>
  </p:clrMapOvr>
  <p:transition xmlns:p14="http://schemas.microsoft.com/office/powerpoint/2010/main"/>
</p:sldLayout>
</file>

<file path=ppt/slideLayouts/slideLayout9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25" indent="0">
              <a:buNone/>
              <a:defRPr sz="2000" b="1"/>
            </a:lvl2pPr>
            <a:lvl3pPr marL="913254" indent="0">
              <a:buNone/>
              <a:defRPr sz="1800" b="1"/>
            </a:lvl3pPr>
            <a:lvl4pPr marL="1369882" indent="0">
              <a:buNone/>
              <a:defRPr sz="1600" b="1"/>
            </a:lvl4pPr>
            <a:lvl5pPr marL="1826508" indent="0">
              <a:buNone/>
              <a:defRPr sz="1600" b="1"/>
            </a:lvl5pPr>
            <a:lvl6pPr marL="2283135" indent="0">
              <a:buNone/>
              <a:defRPr sz="1600" b="1"/>
            </a:lvl6pPr>
            <a:lvl7pPr marL="2739763" indent="0">
              <a:buNone/>
              <a:defRPr sz="1600" b="1"/>
            </a:lvl7pPr>
            <a:lvl8pPr marL="3196385" indent="0">
              <a:buNone/>
              <a:defRPr sz="1600" b="1"/>
            </a:lvl8pPr>
            <a:lvl9pPr marL="3653016"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4"/>
            <a:ext cx="4041775" cy="639762"/>
          </a:xfrm>
        </p:spPr>
        <p:txBody>
          <a:bodyPr anchor="b"/>
          <a:lstStyle>
            <a:lvl1pPr marL="0" indent="0">
              <a:buNone/>
              <a:defRPr sz="2400" b="1"/>
            </a:lvl1pPr>
            <a:lvl2pPr marL="456625" indent="0">
              <a:buNone/>
              <a:defRPr sz="2000" b="1"/>
            </a:lvl2pPr>
            <a:lvl3pPr marL="913254" indent="0">
              <a:buNone/>
              <a:defRPr sz="1800" b="1"/>
            </a:lvl3pPr>
            <a:lvl4pPr marL="1369882" indent="0">
              <a:buNone/>
              <a:defRPr sz="1600" b="1"/>
            </a:lvl4pPr>
            <a:lvl5pPr marL="1826508" indent="0">
              <a:buNone/>
              <a:defRPr sz="1600" b="1"/>
            </a:lvl5pPr>
            <a:lvl6pPr marL="2283135" indent="0">
              <a:buNone/>
              <a:defRPr sz="1600" b="1"/>
            </a:lvl6pPr>
            <a:lvl7pPr marL="2739763" indent="0">
              <a:buNone/>
              <a:defRPr sz="1600" b="1"/>
            </a:lvl7pPr>
            <a:lvl8pPr marL="3196385" indent="0">
              <a:buNone/>
              <a:defRPr sz="1600" b="1"/>
            </a:lvl8pPr>
            <a:lvl9pPr marL="3653016"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64437151"/>
      </p:ext>
    </p:extLst>
  </p:cSld>
  <p:clrMapOvr>
    <a:masterClrMapping/>
  </p:clrMapOvr>
  <p:transition xmlns:p14="http://schemas.microsoft.com/office/powerpoint/2010/main"/>
</p:sldLayout>
</file>

<file path=ppt/slideLayouts/slideLayout9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063439275"/>
      </p:ext>
    </p:extLst>
  </p:cSld>
  <p:clrMapOvr>
    <a:masterClrMapping/>
  </p:clrMapOvr>
  <p:transition xmlns:p14="http://schemas.microsoft.com/office/powerpoint/2010/main"/>
</p:sldLayout>
</file>

<file path=ppt/slideLayouts/slideLayout9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4618779"/>
      </p:ext>
    </p:extLst>
  </p:cSld>
  <p:clrMapOvr>
    <a:masterClrMapping/>
  </p:clrMapOvr>
  <p:transition xmlns:p14="http://schemas.microsoft.com/office/powerpoint/2010/main"/>
</p:sldLayout>
</file>

<file path=ppt/slideLayouts/slideLayout9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25" indent="0">
              <a:buNone/>
              <a:defRPr sz="1200"/>
            </a:lvl2pPr>
            <a:lvl3pPr marL="913254" indent="0">
              <a:buNone/>
              <a:defRPr sz="1000"/>
            </a:lvl3pPr>
            <a:lvl4pPr marL="1369882" indent="0">
              <a:buNone/>
              <a:defRPr sz="900"/>
            </a:lvl4pPr>
            <a:lvl5pPr marL="1826508" indent="0">
              <a:buNone/>
              <a:defRPr sz="900"/>
            </a:lvl5pPr>
            <a:lvl6pPr marL="2283135" indent="0">
              <a:buNone/>
              <a:defRPr sz="900"/>
            </a:lvl6pPr>
            <a:lvl7pPr marL="2739763" indent="0">
              <a:buNone/>
              <a:defRPr sz="900"/>
            </a:lvl7pPr>
            <a:lvl8pPr marL="3196385" indent="0">
              <a:buNone/>
              <a:defRPr sz="900"/>
            </a:lvl8pPr>
            <a:lvl9pPr marL="3653016" indent="0">
              <a:buNone/>
              <a:defRPr sz="900"/>
            </a:lvl9pPr>
          </a:lstStyle>
          <a:p>
            <a:pPr lvl="0"/>
            <a:r>
              <a:rPr lang="en-US" smtClean="0"/>
              <a:t>Click to edit Master text styles</a:t>
            </a:r>
          </a:p>
        </p:txBody>
      </p:sp>
    </p:spTree>
    <p:extLst>
      <p:ext uri="{BB962C8B-B14F-4D97-AF65-F5344CB8AC3E}">
        <p14:creationId xmlns:p14="http://schemas.microsoft.com/office/powerpoint/2010/main" val="2008566004"/>
      </p:ext>
    </p:extLst>
  </p:cSld>
  <p:clrMapOvr>
    <a:masterClrMapping/>
  </p:clrMapOvr>
  <p:transition xmlns:p14="http://schemas.microsoft.com/office/powerpoint/2010/main"/>
</p:sldLayout>
</file>

<file path=ppt/slideLayouts/slideLayout9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25" indent="0">
              <a:buNone/>
              <a:defRPr sz="2800"/>
            </a:lvl2pPr>
            <a:lvl3pPr marL="913254" indent="0">
              <a:buNone/>
              <a:defRPr sz="2400"/>
            </a:lvl3pPr>
            <a:lvl4pPr marL="1369882" indent="0">
              <a:buNone/>
              <a:defRPr sz="2000"/>
            </a:lvl4pPr>
            <a:lvl5pPr marL="1826508" indent="0">
              <a:buNone/>
              <a:defRPr sz="2000"/>
            </a:lvl5pPr>
            <a:lvl6pPr marL="2283135" indent="0">
              <a:buNone/>
              <a:defRPr sz="2000"/>
            </a:lvl6pPr>
            <a:lvl7pPr marL="2739763" indent="0">
              <a:buNone/>
              <a:defRPr sz="2000"/>
            </a:lvl7pPr>
            <a:lvl8pPr marL="3196385" indent="0">
              <a:buNone/>
              <a:defRPr sz="2000"/>
            </a:lvl8pPr>
            <a:lvl9pPr marL="3653016"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6625" indent="0">
              <a:buNone/>
              <a:defRPr sz="1200"/>
            </a:lvl2pPr>
            <a:lvl3pPr marL="913254" indent="0">
              <a:buNone/>
              <a:defRPr sz="1000"/>
            </a:lvl3pPr>
            <a:lvl4pPr marL="1369882" indent="0">
              <a:buNone/>
              <a:defRPr sz="900"/>
            </a:lvl4pPr>
            <a:lvl5pPr marL="1826508" indent="0">
              <a:buNone/>
              <a:defRPr sz="900"/>
            </a:lvl5pPr>
            <a:lvl6pPr marL="2283135" indent="0">
              <a:buNone/>
              <a:defRPr sz="900"/>
            </a:lvl6pPr>
            <a:lvl7pPr marL="2739763" indent="0">
              <a:buNone/>
              <a:defRPr sz="900"/>
            </a:lvl7pPr>
            <a:lvl8pPr marL="3196385" indent="0">
              <a:buNone/>
              <a:defRPr sz="900"/>
            </a:lvl8pPr>
            <a:lvl9pPr marL="3653016" indent="0">
              <a:buNone/>
              <a:defRPr sz="900"/>
            </a:lvl9pPr>
          </a:lstStyle>
          <a:p>
            <a:pPr lvl="0"/>
            <a:r>
              <a:rPr lang="en-US" smtClean="0"/>
              <a:t>Click to edit Master text styles</a:t>
            </a:r>
          </a:p>
        </p:txBody>
      </p:sp>
    </p:spTree>
    <p:extLst>
      <p:ext uri="{BB962C8B-B14F-4D97-AF65-F5344CB8AC3E}">
        <p14:creationId xmlns:p14="http://schemas.microsoft.com/office/powerpoint/2010/main" val="2113417194"/>
      </p:ext>
    </p:extLst>
  </p:cSld>
  <p:clrMapOvr>
    <a:masterClrMapping/>
  </p:clrMapOvr>
  <p:transition xmlns:p14="http://schemas.microsoft.com/office/powerpoint/2010/main"/>
</p:sldLayout>
</file>

<file path=ppt/slideLayouts/slideLayout9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53544760"/>
      </p:ext>
    </p:extLst>
  </p:cSld>
  <p:clrMapOvr>
    <a:masterClrMapping/>
  </p:clrMapOvr>
  <p:transition xmlns:p14="http://schemas.microsoft.com/office/powerpoint/2010/main"/>
</p:sldLayout>
</file>

<file path=ppt/slideLayouts/slideLayout9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3"/>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13"/>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83006163"/>
      </p:ext>
    </p:extLst>
  </p:cSld>
  <p:clrMapOvr>
    <a:masterClrMapping/>
  </p:clrMapOvr>
  <p:transition xmlns:p14="http://schemas.microsoft.com/office/powerpoint/2010/main"/>
</p:sldLayout>
</file>

<file path=ppt/slideLayouts/slideLayout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96" indent="0">
              <a:buNone/>
              <a:defRPr sz="2800"/>
            </a:lvl2pPr>
            <a:lvl3pPr marL="914391" indent="0">
              <a:buNone/>
              <a:defRPr sz="2400"/>
            </a:lvl3pPr>
            <a:lvl4pPr marL="1371587" indent="0">
              <a:buNone/>
              <a:defRPr sz="2000"/>
            </a:lvl4pPr>
            <a:lvl5pPr marL="1828782" indent="0">
              <a:buNone/>
              <a:defRPr sz="2000"/>
            </a:lvl5pPr>
            <a:lvl6pPr marL="2285978" indent="0">
              <a:buNone/>
              <a:defRPr sz="2000"/>
            </a:lvl6pPr>
            <a:lvl7pPr marL="2743173" indent="0">
              <a:buNone/>
              <a:defRPr sz="2000"/>
            </a:lvl7pPr>
            <a:lvl8pPr marL="3200368" indent="0">
              <a:buNone/>
              <a:defRPr sz="2000"/>
            </a:lvl8pPr>
            <a:lvl9pPr marL="3657563"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196" indent="0">
              <a:buNone/>
              <a:defRPr sz="1200"/>
            </a:lvl2pPr>
            <a:lvl3pPr marL="914391" indent="0">
              <a:buNone/>
              <a:defRPr sz="1000"/>
            </a:lvl3pPr>
            <a:lvl4pPr marL="1371587" indent="0">
              <a:buNone/>
              <a:defRPr sz="900"/>
            </a:lvl4pPr>
            <a:lvl5pPr marL="1828782" indent="0">
              <a:buNone/>
              <a:defRPr sz="900"/>
            </a:lvl5pPr>
            <a:lvl6pPr marL="2285978" indent="0">
              <a:buNone/>
              <a:defRPr sz="900"/>
            </a:lvl6pPr>
            <a:lvl7pPr marL="2743173" indent="0">
              <a:buNone/>
              <a:defRPr sz="900"/>
            </a:lvl7pPr>
            <a:lvl8pPr marL="3200368" indent="0">
              <a:buNone/>
              <a:defRPr sz="900"/>
            </a:lvl8pPr>
            <a:lvl9pPr marL="3657563" indent="0">
              <a:buNone/>
              <a:defRPr sz="900"/>
            </a:lvl9pPr>
          </a:lstStyle>
          <a:p>
            <a:pPr lvl="0"/>
            <a:r>
              <a:rPr lang="en-US" smtClean="0"/>
              <a:t>Click to edit Master text styles</a:t>
            </a:r>
          </a:p>
        </p:txBody>
      </p:sp>
    </p:spTree>
    <p:extLst>
      <p:ext uri="{BB962C8B-B14F-4D97-AF65-F5344CB8AC3E}">
        <p14:creationId xmlns:p14="http://schemas.microsoft.com/office/powerpoint/2010/main" val="1794817878"/>
      </p:ext>
    </p:extLst>
  </p:cSld>
  <p:clrMapOvr>
    <a:masterClrMapping/>
  </p:clrMapOvr>
  <p:transition xmlns:p14="http://schemas.microsoft.com/office/powerpoint/2010/main"/>
</p:sldLayout>
</file>

<file path=ppt/slideLayouts/slideLayout93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46845148"/>
      </p:ext>
    </p:extLst>
  </p:cSld>
  <p:clrMapOvr>
    <a:masterClrMapping/>
  </p:clrMapOvr>
  <p:transition xmlns:p14="http://schemas.microsoft.com/office/powerpoint/2010/main"/>
</p:sldLayout>
</file>

<file path=ppt/slideLayouts/slideLayout931.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050174777"/>
      </p:ext>
    </p:extLst>
  </p:cSld>
  <p:clrMapOvr>
    <a:masterClrMapping/>
  </p:clrMapOvr>
</p:sldLayout>
</file>

<file path=ppt/slideLayouts/slideLayout932.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7" name="Shape 7"/>
          <p:cNvSpPr>
            <a:spLocks noGrp="1"/>
          </p:cNvSpPr>
          <p:nvPr>
            <p:ph type="title"/>
          </p:nvPr>
        </p:nvSpPr>
        <p:spPr>
          <a:xfrm>
            <a:off x="722312" y="0"/>
            <a:ext cx="7772401" cy="3876675"/>
          </a:xfrm>
          <a:prstGeom prst="rect">
            <a:avLst/>
          </a:prstGeom>
        </p:spPr>
        <p:txBody>
          <a:bodyPr anchor="b"/>
          <a:lstStyle>
            <a:lvl1pPr>
              <a:defRPr sz="3600"/>
            </a:lvl1pPr>
          </a:lstStyle>
          <a:p>
            <a:pPr lvl="0">
              <a:defRPr sz="1800">
                <a:solidFill>
                  <a:srgbClr val="000000"/>
                </a:solidFill>
                <a:effectLst/>
              </a:defRPr>
            </a:pPr>
            <a:r>
              <a:rPr sz="3600">
                <a:solidFill>
                  <a:srgbClr val="2F5897"/>
                </a:solidFill>
                <a:effectLst>
                  <a:outerShdw blurRad="63500" dist="38100" dir="5400000" rotWithShape="0">
                    <a:srgbClr val="000000">
                      <a:alpha val="25000"/>
                    </a:srgbClr>
                  </a:outerShdw>
                </a:effectLst>
              </a:rPr>
              <a:t>Title Text</a:t>
            </a:r>
          </a:p>
        </p:txBody>
      </p:sp>
      <p:sp>
        <p:nvSpPr>
          <p:cNvPr id="8" name="Shape 8"/>
          <p:cNvSpPr>
            <a:spLocks noGrp="1"/>
          </p:cNvSpPr>
          <p:nvPr>
            <p:ph type="body" idx="1"/>
          </p:nvPr>
        </p:nvSpPr>
        <p:spPr>
          <a:xfrm>
            <a:off x="722312" y="4068762"/>
            <a:ext cx="7772401" cy="2789238"/>
          </a:xfrm>
          <a:prstGeom prst="rect">
            <a:avLst/>
          </a:prstGeom>
        </p:spPr>
        <p:txBody>
          <a:bodyPr/>
          <a:lstStyle>
            <a:lvl1pPr marL="0" indent="0" algn="ctr">
              <a:spcBef>
                <a:spcPts val="400"/>
              </a:spcBef>
              <a:buSzTx/>
              <a:buFontTx/>
              <a:buNone/>
              <a:defRPr sz="2000">
                <a:solidFill>
                  <a:srgbClr val="888888"/>
                </a:solidFill>
              </a:defRPr>
            </a:lvl1pPr>
            <a:lvl2pPr marL="0" indent="457200" algn="ctr">
              <a:spcBef>
                <a:spcPts val="400"/>
              </a:spcBef>
              <a:buSzTx/>
              <a:buFontTx/>
              <a:buNone/>
              <a:defRPr sz="2000">
                <a:solidFill>
                  <a:srgbClr val="888888"/>
                </a:solidFill>
              </a:defRPr>
            </a:lvl2pPr>
            <a:lvl3pPr marL="0" indent="914400" algn="ctr">
              <a:spcBef>
                <a:spcPts val="400"/>
              </a:spcBef>
              <a:buSzTx/>
              <a:buFontTx/>
              <a:buNone/>
              <a:defRPr sz="2000">
                <a:solidFill>
                  <a:srgbClr val="888888"/>
                </a:solidFill>
              </a:defRPr>
            </a:lvl3pPr>
            <a:lvl4pPr marL="0" indent="1371600" algn="ctr">
              <a:spcBef>
                <a:spcPts val="400"/>
              </a:spcBef>
              <a:buSzTx/>
              <a:buFontTx/>
              <a:buNone/>
              <a:defRPr sz="2000">
                <a:solidFill>
                  <a:srgbClr val="888888"/>
                </a:solidFill>
              </a:defRPr>
            </a:lvl4pPr>
            <a:lvl5pPr marL="0" indent="1828800" algn="ctr">
              <a:spcBef>
                <a:spcPts val="400"/>
              </a:spcBef>
              <a:buSzTx/>
              <a:buFontTx/>
              <a:buNone/>
              <a:defRPr sz="2000">
                <a:solidFill>
                  <a:srgbClr val="888888"/>
                </a:solidFill>
              </a:defRPr>
            </a:lvl5pPr>
          </a:lstStyle>
          <a:p>
            <a:pPr lvl="0">
              <a:defRPr sz="1800">
                <a:solidFill>
                  <a:srgbClr val="000000"/>
                </a:solidFill>
              </a:defRPr>
            </a:pPr>
            <a:r>
              <a:rPr sz="2000">
                <a:solidFill>
                  <a:srgbClr val="888888"/>
                </a:solidFill>
              </a:rPr>
              <a:t>Body Level One</a:t>
            </a:r>
          </a:p>
          <a:p>
            <a:pPr lvl="1">
              <a:defRPr sz="1800">
                <a:solidFill>
                  <a:srgbClr val="000000"/>
                </a:solidFill>
              </a:defRPr>
            </a:pPr>
            <a:r>
              <a:rPr sz="2000">
                <a:solidFill>
                  <a:srgbClr val="888888"/>
                </a:solidFill>
              </a:rPr>
              <a:t>Body Level Two</a:t>
            </a:r>
          </a:p>
          <a:p>
            <a:pPr lvl="2">
              <a:defRPr sz="1800">
                <a:solidFill>
                  <a:srgbClr val="000000"/>
                </a:solidFill>
              </a:defRPr>
            </a:pPr>
            <a:r>
              <a:rPr sz="2000">
                <a:solidFill>
                  <a:srgbClr val="888888"/>
                </a:solidFill>
              </a:rPr>
              <a:t>Body Level Three</a:t>
            </a:r>
          </a:p>
          <a:p>
            <a:pPr lvl="3">
              <a:defRPr sz="1800">
                <a:solidFill>
                  <a:srgbClr val="000000"/>
                </a:solidFill>
              </a:defRPr>
            </a:pPr>
            <a:r>
              <a:rPr sz="2000">
                <a:solidFill>
                  <a:srgbClr val="888888"/>
                </a:solidFill>
              </a:rPr>
              <a:t>Body Level Four</a:t>
            </a:r>
          </a:p>
          <a:p>
            <a:pPr lvl="4">
              <a:defRPr sz="1800">
                <a:solidFill>
                  <a:srgbClr val="000000"/>
                </a:solidFill>
              </a:defRPr>
            </a:pPr>
            <a:r>
              <a:rPr sz="2000">
                <a:solidFill>
                  <a:srgbClr val="888888"/>
                </a:solidFill>
              </a:rPr>
              <a:t>Body Level Five</a:t>
            </a:r>
          </a:p>
        </p:txBody>
      </p:sp>
      <p:sp>
        <p:nvSpPr>
          <p:cNvPr id="9" name="Shape 9"/>
          <p:cNvSpPr>
            <a:spLocks noGrp="1"/>
          </p:cNvSpPr>
          <p:nvPr>
            <p:ph type="sldNum" sz="quarter" idx="2"/>
          </p:nvPr>
        </p:nvSpPr>
        <p:spPr>
          <a:prstGeom prst="rect">
            <a:avLst/>
          </a:prstGeom>
        </p:spPr>
        <p:txBody>
          <a:bodyPr/>
          <a:lstStyle/>
          <a:p>
            <a:fld id="{86CB4B4D-7CA3-9044-876B-883B54F8677D}" type="slidenum">
              <a:rPr/>
              <a:pPr/>
              <a:t>‹#›</a:t>
            </a:fld>
            <a:endParaRPr/>
          </a:p>
        </p:txBody>
      </p:sp>
      <p:sp>
        <p:nvSpPr>
          <p:cNvPr id="10" name="Shape 10"/>
          <p:cNvSpPr/>
          <p:nvPr/>
        </p:nvSpPr>
        <p:spPr>
          <a:xfrm>
            <a:off x="4495800" y="3924300"/>
            <a:ext cx="84773" cy="84773"/>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808080"/>
          </a:solidFill>
          <a:ln w="12700">
            <a:miter lim="400000"/>
          </a:ln>
        </p:spPr>
        <p:txBody>
          <a:bodyPr lIns="0" tIns="0" rIns="0" bIns="0" anchor="ctr"/>
          <a:lstStyle/>
          <a:p>
            <a:pPr algn="ctr"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sp>
        <p:nvSpPr>
          <p:cNvPr id="11" name="Shape 11"/>
          <p:cNvSpPr/>
          <p:nvPr/>
        </p:nvSpPr>
        <p:spPr>
          <a:xfrm>
            <a:off x="4695825" y="3924300"/>
            <a:ext cx="84773" cy="84773"/>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808080"/>
          </a:solidFill>
          <a:ln w="12700">
            <a:miter lim="400000"/>
          </a:ln>
        </p:spPr>
        <p:txBody>
          <a:bodyPr lIns="0" tIns="0" rIns="0" bIns="0" anchor="ctr"/>
          <a:lstStyle/>
          <a:p>
            <a:pPr algn="ctr"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sp>
        <p:nvSpPr>
          <p:cNvPr id="12" name="Shape 12"/>
          <p:cNvSpPr/>
          <p:nvPr/>
        </p:nvSpPr>
        <p:spPr>
          <a:xfrm>
            <a:off x="4296728" y="3924300"/>
            <a:ext cx="84773" cy="84773"/>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808080"/>
          </a:solidFill>
          <a:ln w="12700">
            <a:miter lim="400000"/>
          </a:ln>
        </p:spPr>
        <p:txBody>
          <a:bodyPr lIns="0" tIns="0" rIns="0" bIns="0" anchor="ctr"/>
          <a:lstStyle/>
          <a:p>
            <a:pPr algn="ctr"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spTree>
    <p:extLst>
      <p:ext uri="{BB962C8B-B14F-4D97-AF65-F5344CB8AC3E}">
        <p14:creationId xmlns:p14="http://schemas.microsoft.com/office/powerpoint/2010/main" val="1139629897"/>
      </p:ext>
    </p:extLst>
  </p:cSld>
  <p:clrMapOvr>
    <a:masterClrMapping/>
  </p:clrMapOvr>
  <p:transition xmlns:p14="http://schemas.microsoft.com/office/powerpoint/2010/main" spd="med"/>
</p:sldLayout>
</file>

<file path=ppt/slideLayouts/slideLayout933.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14" name="Shape 14"/>
          <p:cNvSpPr>
            <a:spLocks noGrp="1"/>
          </p:cNvSpPr>
          <p:nvPr>
            <p:ph type="title"/>
          </p:nvPr>
        </p:nvSpPr>
        <p:spPr>
          <a:prstGeom prst="rect">
            <a:avLst/>
          </a:prstGeom>
        </p:spPr>
        <p:txBody>
          <a:bodyPr/>
          <a:lstStyle/>
          <a:p>
            <a:pPr lvl="0">
              <a:defRPr sz="1800">
                <a:solidFill>
                  <a:srgbClr val="000000"/>
                </a:solidFill>
                <a:effectLst/>
              </a:defRPr>
            </a:pPr>
            <a:r>
              <a:rPr sz="4000">
                <a:solidFill>
                  <a:srgbClr val="2F5897"/>
                </a:solidFill>
                <a:effectLst>
                  <a:outerShdw blurRad="63500" dist="38100" dir="5400000" rotWithShape="0">
                    <a:srgbClr val="000000">
                      <a:alpha val="25000"/>
                    </a:srgbClr>
                  </a:outerShdw>
                </a:effectLst>
              </a:rPr>
              <a:t>Title Text</a:t>
            </a:r>
          </a:p>
        </p:txBody>
      </p:sp>
      <p:sp>
        <p:nvSpPr>
          <p:cNvPr id="15" name="Shape 15"/>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677897012"/>
      </p:ext>
    </p:extLst>
  </p:cSld>
  <p:clrMapOvr>
    <a:masterClrMapping/>
  </p:clrMapOvr>
  <p:transition xmlns:p14="http://schemas.microsoft.com/office/powerpoint/2010/main" spd="med"/>
</p:sldLayout>
</file>

<file path=ppt/slideLayouts/slideLayout934.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17" name="Shape 17"/>
          <p:cNvSpPr>
            <a:spLocks noGrp="1"/>
          </p:cNvSpPr>
          <p:nvPr>
            <p:ph type="title"/>
          </p:nvPr>
        </p:nvSpPr>
        <p:spPr>
          <a:prstGeom prst="rect">
            <a:avLst/>
          </a:prstGeom>
        </p:spPr>
        <p:txBody>
          <a:bodyPr/>
          <a:lstStyle/>
          <a:p>
            <a:pPr lvl="0">
              <a:defRPr sz="1800">
                <a:solidFill>
                  <a:srgbClr val="000000"/>
                </a:solidFill>
                <a:effectLst/>
              </a:defRPr>
            </a:pPr>
            <a:r>
              <a:rPr sz="4000">
                <a:solidFill>
                  <a:srgbClr val="2F5897"/>
                </a:solidFill>
                <a:effectLst>
                  <a:outerShdw blurRad="63500" dist="38100" dir="5400000" rotWithShape="0">
                    <a:srgbClr val="000000">
                      <a:alpha val="25000"/>
                    </a:srgbClr>
                  </a:outerShdw>
                </a:effectLst>
              </a:rPr>
              <a:t>Title Text</a:t>
            </a:r>
          </a:p>
        </p:txBody>
      </p:sp>
      <p:sp>
        <p:nvSpPr>
          <p:cNvPr id="18" name="Shape 18"/>
          <p:cNvSpPr>
            <a:spLocks noGrp="1"/>
          </p:cNvSpPr>
          <p:nvPr>
            <p:ph type="body" idx="1"/>
          </p:nvPr>
        </p:nvSpPr>
        <p:spPr>
          <a:prstGeom prst="rect">
            <a:avLst/>
          </a:prstGeom>
        </p:spPr>
        <p:txBody>
          <a:bodyPr/>
          <a:lstStyle/>
          <a:p>
            <a:pPr lvl="0">
              <a:defRPr sz="1800"/>
            </a:pPr>
            <a:r>
              <a:rPr sz="2400"/>
              <a:t>Body Level One</a:t>
            </a:r>
          </a:p>
          <a:p>
            <a:pPr lvl="1">
              <a:defRPr sz="1800"/>
            </a:pPr>
            <a:r>
              <a:rPr sz="2400"/>
              <a:t>Body Level Two</a:t>
            </a:r>
          </a:p>
          <a:p>
            <a:pPr lvl="2">
              <a:defRPr sz="1800"/>
            </a:pPr>
            <a:r>
              <a:rPr sz="2400"/>
              <a:t>Body Level Three</a:t>
            </a:r>
          </a:p>
          <a:p>
            <a:pPr lvl="3">
              <a:defRPr sz="1800"/>
            </a:pPr>
            <a:r>
              <a:rPr sz="2400"/>
              <a:t>Body Level Four</a:t>
            </a:r>
          </a:p>
          <a:p>
            <a:pPr lvl="4">
              <a:defRPr sz="1800"/>
            </a:pPr>
            <a:r>
              <a:rPr sz="2400"/>
              <a:t>Body Level Five</a:t>
            </a:r>
          </a:p>
        </p:txBody>
      </p:sp>
      <p:sp>
        <p:nvSpPr>
          <p:cNvPr id="19" name="Shape 19"/>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4164940120"/>
      </p:ext>
    </p:extLst>
  </p:cSld>
  <p:clrMapOvr>
    <a:masterClrMapping/>
  </p:clrMapOvr>
  <p:transition xmlns:p14="http://schemas.microsoft.com/office/powerpoint/2010/main" spd="med"/>
</p:sldLayout>
</file>

<file path=ppt/slideLayouts/slideLayout935.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21" name="Shape 21"/>
          <p:cNvSpPr>
            <a:spLocks noGrp="1"/>
          </p:cNvSpPr>
          <p:nvPr>
            <p:ph type="title"/>
          </p:nvPr>
        </p:nvSpPr>
        <p:spPr>
          <a:xfrm>
            <a:off x="685800" y="0"/>
            <a:ext cx="7772400" cy="4876802"/>
          </a:xfrm>
          <a:prstGeom prst="rect">
            <a:avLst/>
          </a:prstGeom>
        </p:spPr>
        <p:txBody>
          <a:bodyPr anchor="b"/>
          <a:lstStyle>
            <a:lvl1pPr>
              <a:defRPr sz="8000"/>
            </a:lvl1pPr>
          </a:lstStyle>
          <a:p>
            <a:pPr lvl="0">
              <a:defRPr sz="1800">
                <a:solidFill>
                  <a:srgbClr val="000000"/>
                </a:solidFill>
                <a:effectLst/>
              </a:defRPr>
            </a:pPr>
            <a:r>
              <a:rPr sz="8000">
                <a:solidFill>
                  <a:srgbClr val="2F5897"/>
                </a:solidFill>
                <a:effectLst>
                  <a:outerShdw blurRad="63500" dist="38100" dir="5400000" rotWithShape="0">
                    <a:srgbClr val="000000">
                      <a:alpha val="25000"/>
                    </a:srgbClr>
                  </a:outerShdw>
                </a:effectLst>
              </a:rPr>
              <a:t>Title Text</a:t>
            </a:r>
          </a:p>
        </p:txBody>
      </p:sp>
      <p:sp>
        <p:nvSpPr>
          <p:cNvPr id="22" name="Shape 22"/>
          <p:cNvSpPr>
            <a:spLocks noGrp="1"/>
          </p:cNvSpPr>
          <p:nvPr>
            <p:ph type="body" idx="1"/>
          </p:nvPr>
        </p:nvSpPr>
        <p:spPr>
          <a:xfrm>
            <a:off x="1371600" y="4953000"/>
            <a:ext cx="6400800" cy="1905000"/>
          </a:xfrm>
          <a:prstGeom prst="rect">
            <a:avLst/>
          </a:prstGeom>
        </p:spPr>
        <p:txBody>
          <a:bodyPr/>
          <a:lstStyle>
            <a:lvl1pPr marL="0" indent="0" algn="ctr">
              <a:buSzTx/>
              <a:buFontTx/>
              <a:buNone/>
              <a:defRPr>
                <a:solidFill>
                  <a:srgbClr val="888888"/>
                </a:solidFill>
              </a:defRPr>
            </a:lvl1pPr>
            <a:lvl2pPr marL="0" indent="457200" algn="ctr">
              <a:buSzTx/>
              <a:buFontTx/>
              <a:buNone/>
              <a:defRPr>
                <a:solidFill>
                  <a:srgbClr val="888888"/>
                </a:solidFill>
              </a:defRPr>
            </a:lvl2pPr>
            <a:lvl3pPr marL="0" indent="914400" algn="ctr">
              <a:buSzTx/>
              <a:buFontTx/>
              <a:buNone/>
              <a:defRPr>
                <a:solidFill>
                  <a:srgbClr val="888888"/>
                </a:solidFill>
              </a:defRPr>
            </a:lvl3pPr>
            <a:lvl4pPr marL="0" indent="1371600" algn="ctr">
              <a:buSzTx/>
              <a:buFontTx/>
              <a:buNone/>
              <a:defRPr>
                <a:solidFill>
                  <a:srgbClr val="888888"/>
                </a:solidFill>
              </a:defRPr>
            </a:lvl4pPr>
            <a:lvl5pPr marL="0" indent="1828800" algn="ctr">
              <a:buSzTx/>
              <a:buFontTx/>
              <a:buNone/>
              <a:defRPr>
                <a:solidFill>
                  <a:srgbClr val="888888"/>
                </a:solidFill>
              </a:defRPr>
            </a:lvl5pPr>
          </a:lstStyle>
          <a:p>
            <a:pPr lvl="0">
              <a:defRPr sz="1800">
                <a:solidFill>
                  <a:srgbClr val="000000"/>
                </a:solidFill>
              </a:defRPr>
            </a:pPr>
            <a:r>
              <a:rPr sz="2400">
                <a:solidFill>
                  <a:srgbClr val="888888"/>
                </a:solidFill>
              </a:rPr>
              <a:t>Body Level One</a:t>
            </a:r>
          </a:p>
          <a:p>
            <a:pPr lvl="1">
              <a:defRPr sz="1800">
                <a:solidFill>
                  <a:srgbClr val="000000"/>
                </a:solidFill>
              </a:defRPr>
            </a:pPr>
            <a:r>
              <a:rPr sz="2400">
                <a:solidFill>
                  <a:srgbClr val="888888"/>
                </a:solidFill>
              </a:rPr>
              <a:t>Body Level Two</a:t>
            </a:r>
          </a:p>
          <a:p>
            <a:pPr lvl="2">
              <a:defRPr sz="1800">
                <a:solidFill>
                  <a:srgbClr val="000000"/>
                </a:solidFill>
              </a:defRPr>
            </a:pPr>
            <a:r>
              <a:rPr sz="2400">
                <a:solidFill>
                  <a:srgbClr val="888888"/>
                </a:solidFill>
              </a:rPr>
              <a:t>Body Level Three</a:t>
            </a:r>
          </a:p>
          <a:p>
            <a:pPr lvl="3">
              <a:defRPr sz="1800">
                <a:solidFill>
                  <a:srgbClr val="000000"/>
                </a:solidFill>
              </a:defRPr>
            </a:pPr>
            <a:r>
              <a:rPr sz="2400">
                <a:solidFill>
                  <a:srgbClr val="888888"/>
                </a:solidFill>
              </a:rPr>
              <a:t>Body Level Four</a:t>
            </a:r>
          </a:p>
          <a:p>
            <a:pPr lvl="4">
              <a:defRPr sz="1800">
                <a:solidFill>
                  <a:srgbClr val="000000"/>
                </a:solidFill>
              </a:defRPr>
            </a:pPr>
            <a:r>
              <a:rPr sz="2400">
                <a:solidFill>
                  <a:srgbClr val="888888"/>
                </a:solidFill>
              </a:rPr>
              <a:t>Body Level Five</a:t>
            </a:r>
          </a:p>
        </p:txBody>
      </p:sp>
      <p:sp>
        <p:nvSpPr>
          <p:cNvPr id="23" name="Shape 23"/>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681865439"/>
      </p:ext>
    </p:extLst>
  </p:cSld>
  <p:clrMapOvr>
    <a:masterClrMapping/>
  </p:clrMapOvr>
  <p:transition xmlns:p14="http://schemas.microsoft.com/office/powerpoint/2010/main" spd="med"/>
</p:sldLayout>
</file>

<file path=ppt/slideLayouts/slideLayout936.xml><?xml version="1.0" encoding="utf-8"?>
<p:sldLayout xmlns:a="http://schemas.openxmlformats.org/drawingml/2006/main" xmlns:r="http://schemas.openxmlformats.org/officeDocument/2006/relationships" xmlns:p="http://schemas.openxmlformats.org/presentationml/2006/main" showMasterSp="0" type="tx">
  <p:cSld name="1_Title and Content">
    <p:spTree>
      <p:nvGrpSpPr>
        <p:cNvPr id="1" name=""/>
        <p:cNvGrpSpPr/>
        <p:nvPr/>
      </p:nvGrpSpPr>
      <p:grpSpPr>
        <a:xfrm>
          <a:off x="0" y="0"/>
          <a:ext cx="0" cy="0"/>
          <a:chOff x="0" y="0"/>
          <a:chExt cx="0" cy="0"/>
        </a:xfrm>
      </p:grpSpPr>
      <p:sp>
        <p:nvSpPr>
          <p:cNvPr id="25" name="Shape 25"/>
          <p:cNvSpPr/>
          <p:nvPr/>
        </p:nvSpPr>
        <p:spPr>
          <a:xfrm>
            <a:off x="0" y="220785"/>
            <a:ext cx="9144000" cy="228601"/>
          </a:xfrm>
          <a:prstGeom prst="rect">
            <a:avLst/>
          </a:prstGeom>
          <a:solidFill>
            <a:srgbClr val="FFFFFF"/>
          </a:solidFill>
          <a:ln w="12700">
            <a:miter lim="400000"/>
          </a:ln>
        </p:spPr>
        <p:txBody>
          <a:bodyPr lIns="0" tIns="0" rIns="0" bIns="0" anchor="ct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sp>
        <p:nvSpPr>
          <p:cNvPr id="26" name="Shape 26"/>
          <p:cNvSpPr/>
          <p:nvPr/>
        </p:nvSpPr>
        <p:spPr>
          <a:xfrm>
            <a:off x="0" y="-1"/>
            <a:ext cx="9144000" cy="365762"/>
          </a:xfrm>
          <a:prstGeom prst="rect">
            <a:avLst/>
          </a:prstGeom>
          <a:solidFill>
            <a:srgbClr val="93A299"/>
          </a:solidFill>
          <a:ln w="12700">
            <a:miter lim="400000"/>
          </a:ln>
        </p:spPr>
        <p:txBody>
          <a:bodyPr lIns="0" tIns="0" rIns="0" bIns="0" anchor="ct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sp>
        <p:nvSpPr>
          <p:cNvPr id="27" name="Shape 27"/>
          <p:cNvSpPr>
            <a:spLocks noGrp="1"/>
          </p:cNvSpPr>
          <p:nvPr>
            <p:ph type="title"/>
          </p:nvPr>
        </p:nvSpPr>
        <p:spPr>
          <a:xfrm>
            <a:off x="457200" y="457200"/>
            <a:ext cx="8229600" cy="1143000"/>
          </a:xfrm>
          <a:prstGeom prst="rect">
            <a:avLst/>
          </a:prstGeom>
        </p:spPr>
        <p:txBody>
          <a:bodyPr lIns="0" tIns="0" rIns="0" bIns="0">
            <a:normAutofit/>
          </a:bodyPr>
          <a:lstStyle>
            <a:lvl1pPr algn="l">
              <a:defRPr spc="-100">
                <a:solidFill>
                  <a:srgbClr val="D2533C"/>
                </a:solidFill>
              </a:defRPr>
            </a:lvl1pPr>
          </a:lstStyle>
          <a:p>
            <a:pPr lvl="0">
              <a:defRPr sz="1800" spc="0">
                <a:solidFill>
                  <a:srgbClr val="000000"/>
                </a:solidFill>
                <a:effectLst/>
              </a:defRPr>
            </a:pPr>
            <a:r>
              <a:rPr sz="4000" spc="-100">
                <a:solidFill>
                  <a:srgbClr val="D2533C"/>
                </a:solidFill>
              </a:rPr>
              <a:t>Title Text</a:t>
            </a:r>
          </a:p>
        </p:txBody>
      </p:sp>
      <p:sp>
        <p:nvSpPr>
          <p:cNvPr id="28" name="Shape 28"/>
          <p:cNvSpPr>
            <a:spLocks noGrp="1"/>
          </p:cNvSpPr>
          <p:nvPr>
            <p:ph type="body" idx="1"/>
          </p:nvPr>
        </p:nvSpPr>
        <p:spPr>
          <a:prstGeom prst="rect">
            <a:avLst/>
          </a:prstGeom>
        </p:spPr>
        <p:txBody>
          <a:bodyPr/>
          <a:lstStyle>
            <a:lvl1pPr marL="182879" indent="-182879">
              <a:buClr>
                <a:srgbClr val="93A299"/>
              </a:buClr>
              <a:buSzPct val="85000"/>
              <a:defRPr>
                <a:solidFill>
                  <a:srgbClr val="292934"/>
                </a:solidFill>
              </a:defRPr>
            </a:lvl1pPr>
            <a:lvl2pPr marL="493775" indent="-219455">
              <a:buClr>
                <a:srgbClr val="93A299"/>
              </a:buClr>
              <a:buSzPct val="85000"/>
              <a:buChar char="•"/>
              <a:defRPr>
                <a:solidFill>
                  <a:srgbClr val="292934"/>
                </a:solidFill>
              </a:defRPr>
            </a:lvl2pPr>
            <a:lvl3pPr marL="792479" indent="-243840">
              <a:buClr>
                <a:srgbClr val="93A299"/>
              </a:buClr>
              <a:buSzPct val="90000"/>
              <a:defRPr>
                <a:solidFill>
                  <a:srgbClr val="292934"/>
                </a:solidFill>
              </a:defRPr>
            </a:lvl3pPr>
            <a:lvl4pPr marL="1097279" indent="-274319">
              <a:buClr>
                <a:srgbClr val="93A299"/>
              </a:buClr>
              <a:buChar char="•"/>
              <a:defRPr>
                <a:solidFill>
                  <a:srgbClr val="292934"/>
                </a:solidFill>
              </a:defRPr>
            </a:lvl4pPr>
            <a:lvl5pPr marL="1286691" indent="-235131">
              <a:buClr>
                <a:srgbClr val="93A299"/>
              </a:buClr>
              <a:defRPr>
                <a:solidFill>
                  <a:srgbClr val="292934"/>
                </a:solidFill>
              </a:defRPr>
            </a:lvl5pPr>
          </a:lstStyle>
          <a:p>
            <a:pPr lvl="0">
              <a:defRPr sz="1800">
                <a:solidFill>
                  <a:srgbClr val="000000"/>
                </a:solidFill>
              </a:defRPr>
            </a:pPr>
            <a:r>
              <a:rPr sz="2400">
                <a:solidFill>
                  <a:srgbClr val="292934"/>
                </a:solidFill>
              </a:rPr>
              <a:t>Body Level One</a:t>
            </a:r>
          </a:p>
          <a:p>
            <a:pPr lvl="1">
              <a:defRPr sz="1800">
                <a:solidFill>
                  <a:srgbClr val="000000"/>
                </a:solidFill>
              </a:defRPr>
            </a:pPr>
            <a:r>
              <a:rPr sz="2400">
                <a:solidFill>
                  <a:srgbClr val="292934"/>
                </a:solidFill>
              </a:rPr>
              <a:t>Body Level Two</a:t>
            </a:r>
          </a:p>
          <a:p>
            <a:pPr lvl="2">
              <a:defRPr sz="1800">
                <a:solidFill>
                  <a:srgbClr val="000000"/>
                </a:solidFill>
              </a:defRPr>
            </a:pPr>
            <a:r>
              <a:rPr sz="2400">
                <a:solidFill>
                  <a:srgbClr val="292934"/>
                </a:solidFill>
              </a:rPr>
              <a:t>Body Level Three</a:t>
            </a:r>
          </a:p>
          <a:p>
            <a:pPr lvl="3">
              <a:defRPr sz="1800">
                <a:solidFill>
                  <a:srgbClr val="000000"/>
                </a:solidFill>
              </a:defRPr>
            </a:pPr>
            <a:r>
              <a:rPr sz="2400">
                <a:solidFill>
                  <a:srgbClr val="292934"/>
                </a:solidFill>
              </a:rPr>
              <a:t>Body Level Four</a:t>
            </a:r>
          </a:p>
          <a:p>
            <a:pPr lvl="4">
              <a:defRPr sz="1800">
                <a:solidFill>
                  <a:srgbClr val="000000"/>
                </a:solidFill>
              </a:defRPr>
            </a:pPr>
            <a:r>
              <a:rPr sz="2400">
                <a:solidFill>
                  <a:srgbClr val="292934"/>
                </a:solidFill>
              </a:rPr>
              <a:t>Body Level Five</a:t>
            </a:r>
          </a:p>
        </p:txBody>
      </p:sp>
      <p:sp>
        <p:nvSpPr>
          <p:cNvPr id="29" name="Shape 29"/>
          <p:cNvSpPr>
            <a:spLocks noGrp="1"/>
          </p:cNvSpPr>
          <p:nvPr>
            <p:ph type="sldNum" sz="quarter" idx="2"/>
          </p:nvPr>
        </p:nvSpPr>
        <p:spPr>
          <a:xfrm>
            <a:off x="7620000" y="38468"/>
            <a:ext cx="1066800" cy="288824"/>
          </a:xfrm>
          <a:prstGeom prst="rect">
            <a:avLst/>
          </a:prstGeom>
        </p:spPr>
        <p:txBody>
          <a:bodyPr lIns="0" tIns="0" rIns="0" bIns="0"/>
          <a:lstStyle>
            <a:lvl1pPr defTabSz="457200">
              <a:defRPr sz="1400" b="1">
                <a:solidFill>
                  <a:srgbClr val="FFFFFF"/>
                </a:solidFill>
                <a:latin typeface="Arial"/>
                <a:ea typeface="Arial"/>
                <a:cs typeface="Arial"/>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1857091331"/>
      </p:ext>
    </p:extLst>
  </p:cSld>
  <p:clrMapOvr>
    <a:masterClrMapping/>
  </p:clrMapOvr>
  <p:transition xmlns:p14="http://schemas.microsoft.com/office/powerpoint/2010/main" spd="med"/>
</p:sldLayout>
</file>

<file path=ppt/slideLayouts/slideLayout937.xml><?xml version="1.0" encoding="utf-8"?>
<p:sldLayout xmlns:a="http://schemas.openxmlformats.org/drawingml/2006/main" xmlns:r="http://schemas.openxmlformats.org/officeDocument/2006/relationships" xmlns:p="http://schemas.openxmlformats.org/presentationml/2006/main" showMasterSp="0" type="tx">
  <p:cSld name="1_Title Only">
    <p:spTree>
      <p:nvGrpSpPr>
        <p:cNvPr id="1" name=""/>
        <p:cNvGrpSpPr/>
        <p:nvPr/>
      </p:nvGrpSpPr>
      <p:grpSpPr>
        <a:xfrm>
          <a:off x="0" y="0"/>
          <a:ext cx="0" cy="0"/>
          <a:chOff x="0" y="0"/>
          <a:chExt cx="0" cy="0"/>
        </a:xfrm>
      </p:grpSpPr>
      <p:sp>
        <p:nvSpPr>
          <p:cNvPr id="31" name="Shape 31"/>
          <p:cNvSpPr/>
          <p:nvPr/>
        </p:nvSpPr>
        <p:spPr>
          <a:xfrm>
            <a:off x="0" y="220785"/>
            <a:ext cx="9144000" cy="228601"/>
          </a:xfrm>
          <a:prstGeom prst="rect">
            <a:avLst/>
          </a:prstGeom>
          <a:solidFill>
            <a:srgbClr val="FFFFFF"/>
          </a:solidFill>
          <a:ln w="12700">
            <a:miter lim="400000"/>
          </a:ln>
        </p:spPr>
        <p:txBody>
          <a:bodyPr lIns="0" tIns="0" rIns="0" bIns="0" anchor="ct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sp>
        <p:nvSpPr>
          <p:cNvPr id="32" name="Shape 32"/>
          <p:cNvSpPr/>
          <p:nvPr/>
        </p:nvSpPr>
        <p:spPr>
          <a:xfrm>
            <a:off x="0" y="-1"/>
            <a:ext cx="9144000" cy="365762"/>
          </a:xfrm>
          <a:prstGeom prst="rect">
            <a:avLst/>
          </a:prstGeom>
          <a:solidFill>
            <a:srgbClr val="93A299"/>
          </a:solidFill>
          <a:ln w="12700">
            <a:miter lim="400000"/>
          </a:ln>
        </p:spPr>
        <p:txBody>
          <a:bodyPr lIns="0" tIns="0" rIns="0" bIns="0" anchor="ct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sp>
        <p:nvSpPr>
          <p:cNvPr id="33" name="Shape 33"/>
          <p:cNvSpPr>
            <a:spLocks noGrp="1"/>
          </p:cNvSpPr>
          <p:nvPr>
            <p:ph type="title"/>
          </p:nvPr>
        </p:nvSpPr>
        <p:spPr>
          <a:xfrm>
            <a:off x="457200" y="457200"/>
            <a:ext cx="8229600" cy="1143000"/>
          </a:xfrm>
          <a:prstGeom prst="rect">
            <a:avLst/>
          </a:prstGeom>
        </p:spPr>
        <p:txBody>
          <a:bodyPr lIns="0" tIns="0" rIns="0" bIns="0">
            <a:normAutofit/>
          </a:bodyPr>
          <a:lstStyle>
            <a:lvl1pPr algn="l">
              <a:defRPr spc="-100">
                <a:solidFill>
                  <a:srgbClr val="D2533C"/>
                </a:solidFill>
              </a:defRPr>
            </a:lvl1pPr>
          </a:lstStyle>
          <a:p>
            <a:pPr lvl="0">
              <a:defRPr sz="1800" spc="0">
                <a:solidFill>
                  <a:srgbClr val="000000"/>
                </a:solidFill>
                <a:effectLst/>
              </a:defRPr>
            </a:pPr>
            <a:r>
              <a:rPr sz="4000" spc="-100">
                <a:solidFill>
                  <a:srgbClr val="D2533C"/>
                </a:solidFill>
              </a:rPr>
              <a:t>Title Text</a:t>
            </a:r>
          </a:p>
        </p:txBody>
      </p:sp>
      <p:sp>
        <p:nvSpPr>
          <p:cNvPr id="34" name="Shape 34"/>
          <p:cNvSpPr>
            <a:spLocks noGrp="1"/>
          </p:cNvSpPr>
          <p:nvPr>
            <p:ph type="sldNum" sz="quarter" idx="2"/>
          </p:nvPr>
        </p:nvSpPr>
        <p:spPr>
          <a:xfrm>
            <a:off x="7620000" y="38468"/>
            <a:ext cx="1066800" cy="288824"/>
          </a:xfrm>
          <a:prstGeom prst="rect">
            <a:avLst/>
          </a:prstGeom>
        </p:spPr>
        <p:txBody>
          <a:bodyPr lIns="0" tIns="0" rIns="0" bIns="0"/>
          <a:lstStyle>
            <a:lvl1pPr defTabSz="457200">
              <a:defRPr sz="1400" b="1">
                <a:solidFill>
                  <a:srgbClr val="FFFFFF"/>
                </a:solidFill>
                <a:latin typeface="Arial"/>
                <a:ea typeface="Arial"/>
                <a:cs typeface="Arial"/>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3062395851"/>
      </p:ext>
    </p:extLst>
  </p:cSld>
  <p:clrMapOvr>
    <a:masterClrMapping/>
  </p:clrMapOvr>
  <p:transition xmlns:p14="http://schemas.microsoft.com/office/powerpoint/2010/main" spd="med"/>
</p:sldLayout>
</file>

<file path=ppt/slideLayouts/slideLayout938.xml><?xml version="1.0" encoding="utf-8"?>
<p:sldLayout xmlns:a="http://schemas.openxmlformats.org/drawingml/2006/main" xmlns:r="http://schemas.openxmlformats.org/officeDocument/2006/relationships" xmlns:p="http://schemas.openxmlformats.org/presentationml/2006/main" showMasterSp="0" type="tx">
  <p:cSld name="2_Title Only">
    <p:spTree>
      <p:nvGrpSpPr>
        <p:cNvPr id="1" name=""/>
        <p:cNvGrpSpPr/>
        <p:nvPr/>
      </p:nvGrpSpPr>
      <p:grpSpPr>
        <a:xfrm>
          <a:off x="0" y="0"/>
          <a:ext cx="0" cy="0"/>
          <a:chOff x="0" y="0"/>
          <a:chExt cx="0" cy="0"/>
        </a:xfrm>
      </p:grpSpPr>
      <p:sp>
        <p:nvSpPr>
          <p:cNvPr id="36" name="Shape 36"/>
          <p:cNvSpPr/>
          <p:nvPr/>
        </p:nvSpPr>
        <p:spPr>
          <a:xfrm>
            <a:off x="0" y="220785"/>
            <a:ext cx="9144000" cy="228601"/>
          </a:xfrm>
          <a:prstGeom prst="rect">
            <a:avLst/>
          </a:prstGeom>
          <a:solidFill>
            <a:srgbClr val="FFFFFF"/>
          </a:solidFill>
          <a:ln w="12700">
            <a:miter lim="400000"/>
          </a:ln>
        </p:spPr>
        <p:txBody>
          <a:bodyPr lIns="0" tIns="0" rIns="0" bIns="0" anchor="ct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sp>
        <p:nvSpPr>
          <p:cNvPr id="37" name="Shape 37"/>
          <p:cNvSpPr/>
          <p:nvPr/>
        </p:nvSpPr>
        <p:spPr>
          <a:xfrm>
            <a:off x="0" y="-1"/>
            <a:ext cx="9144000" cy="365762"/>
          </a:xfrm>
          <a:prstGeom prst="rect">
            <a:avLst/>
          </a:prstGeom>
          <a:solidFill>
            <a:srgbClr val="93A299"/>
          </a:solidFill>
          <a:ln w="12700">
            <a:miter lim="400000"/>
          </a:ln>
        </p:spPr>
        <p:txBody>
          <a:bodyPr lIns="0" tIns="0" rIns="0" bIns="0" anchor="ct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sp>
        <p:nvSpPr>
          <p:cNvPr id="38" name="Shape 38"/>
          <p:cNvSpPr>
            <a:spLocks noGrp="1"/>
          </p:cNvSpPr>
          <p:nvPr>
            <p:ph type="title"/>
          </p:nvPr>
        </p:nvSpPr>
        <p:spPr>
          <a:xfrm>
            <a:off x="457200" y="457200"/>
            <a:ext cx="8229600" cy="1143000"/>
          </a:xfrm>
          <a:prstGeom prst="rect">
            <a:avLst/>
          </a:prstGeom>
        </p:spPr>
        <p:txBody>
          <a:bodyPr lIns="0" tIns="0" rIns="0" bIns="0">
            <a:normAutofit/>
          </a:bodyPr>
          <a:lstStyle>
            <a:lvl1pPr algn="l">
              <a:defRPr spc="-100">
                <a:solidFill>
                  <a:srgbClr val="D2533C"/>
                </a:solidFill>
              </a:defRPr>
            </a:lvl1pPr>
          </a:lstStyle>
          <a:p>
            <a:pPr lvl="0">
              <a:defRPr sz="1800" spc="0">
                <a:solidFill>
                  <a:srgbClr val="000000"/>
                </a:solidFill>
                <a:effectLst/>
              </a:defRPr>
            </a:pPr>
            <a:r>
              <a:rPr sz="4000" spc="-100">
                <a:solidFill>
                  <a:srgbClr val="D2533C"/>
                </a:solidFill>
              </a:rPr>
              <a:t>Title Text</a:t>
            </a:r>
          </a:p>
        </p:txBody>
      </p:sp>
      <p:sp>
        <p:nvSpPr>
          <p:cNvPr id="39" name="Shape 39"/>
          <p:cNvSpPr>
            <a:spLocks noGrp="1"/>
          </p:cNvSpPr>
          <p:nvPr>
            <p:ph type="sldNum" sz="quarter" idx="2"/>
          </p:nvPr>
        </p:nvSpPr>
        <p:spPr>
          <a:xfrm>
            <a:off x="7620000" y="38468"/>
            <a:ext cx="1066800" cy="288824"/>
          </a:xfrm>
          <a:prstGeom prst="rect">
            <a:avLst/>
          </a:prstGeom>
        </p:spPr>
        <p:txBody>
          <a:bodyPr lIns="0" tIns="0" rIns="0" bIns="0"/>
          <a:lstStyle>
            <a:lvl1pPr defTabSz="457200">
              <a:defRPr sz="1400" b="1">
                <a:solidFill>
                  <a:srgbClr val="FFFFFF"/>
                </a:solidFill>
                <a:latin typeface="Arial"/>
                <a:ea typeface="Arial"/>
                <a:cs typeface="Arial"/>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2758206804"/>
      </p:ext>
    </p:extLst>
  </p:cSld>
  <p:clrMapOvr>
    <a:masterClrMapping/>
  </p:clrMapOvr>
  <p:transition xmlns:p14="http://schemas.microsoft.com/office/powerpoint/2010/main" spd="med"/>
</p:sldLayout>
</file>

<file path=ppt/slideLayouts/slideLayout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96471548"/>
      </p:ext>
    </p:extLst>
  </p:cSld>
  <p:clrMapOvr>
    <a:masterClrMapping/>
  </p:clrMapOvr>
  <p:transition xmlns:p14="http://schemas.microsoft.com/office/powerpoint/2010/main"/>
</p:sldLayout>
</file>

<file path=ppt/slideLayouts/slideLayout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1"/>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01"/>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32488995"/>
      </p:ext>
    </p:extLst>
  </p:cSld>
  <p:clrMapOvr>
    <a:masterClrMapping/>
  </p:clrMapOvr>
  <p:transition xmlns:p14="http://schemas.microsoft.com/office/powerpoint/2010/main"/>
</p:sldLayout>
</file>

<file path=ppt/slideLayouts/slideLayout9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1"/>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1"/>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23149921"/>
      </p:ext>
    </p:extLst>
  </p:cSld>
  <p:clrMapOvr>
    <a:masterClrMapping/>
  </p:clrMapOvr>
  <p:transition xmlns:p14="http://schemas.microsoft.com/office/powerpoint/2010/main"/>
</p:sldLayout>
</file>

<file path=ppt/slideLayouts/slideLayout97.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411738134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7196" indent="0" algn="ctr">
              <a:buNone/>
              <a:defRPr/>
            </a:lvl2pPr>
            <a:lvl3pPr marL="914391" indent="0" algn="ctr">
              <a:buNone/>
              <a:defRPr/>
            </a:lvl3pPr>
            <a:lvl4pPr marL="1371587" indent="0" algn="ctr">
              <a:buNone/>
              <a:defRPr/>
            </a:lvl4pPr>
            <a:lvl5pPr marL="1828782" indent="0" algn="ctr">
              <a:buNone/>
              <a:defRPr/>
            </a:lvl5pPr>
            <a:lvl6pPr marL="2285978" indent="0" algn="ctr">
              <a:buNone/>
              <a:defRPr/>
            </a:lvl6pPr>
            <a:lvl7pPr marL="2743173" indent="0" algn="ctr">
              <a:buNone/>
              <a:defRPr/>
            </a:lvl7pPr>
            <a:lvl8pPr marL="3200368" indent="0" algn="ctr">
              <a:buNone/>
              <a:defRPr/>
            </a:lvl8pPr>
            <a:lvl9pPr marL="3657563"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043133659"/>
      </p:ext>
    </p:extLst>
  </p:cSld>
  <p:clrMapOvr>
    <a:masterClrMapping/>
  </p:clrMapOvr>
  <p:transition xmlns:p14="http://schemas.microsoft.com/office/powerpoint/2010/main"/>
</p:sldLayout>
</file>

<file path=ppt/slideLayouts/slideLayout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32745481"/>
      </p:ext>
    </p:extLst>
  </p:cSld>
  <p:clrMapOvr>
    <a:masterClrMapping/>
  </p:clrMapOvr>
  <p:transition xmlns:p14="http://schemas.microsoft.com/office/powerpoint/2010/mai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theme" Target="../theme/theme1.xml"/><Relationship Id="rId16" Type="http://schemas.openxmlformats.org/officeDocument/2006/relationships/tags" Target="../tags/tag1.xml"/><Relationship Id="rId17" Type="http://schemas.openxmlformats.org/officeDocument/2006/relationships/tags" Target="../tags/tag2.xml"/><Relationship Id="rId18" Type="http://schemas.openxmlformats.org/officeDocument/2006/relationships/tags" Target="../tags/tag3.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10.xml.rels><?xml version="1.0" encoding="UTF-8" standalone="yes"?>
<Relationships xmlns="http://schemas.openxmlformats.org/package/2006/relationships"><Relationship Id="rId11" Type="http://schemas.openxmlformats.org/officeDocument/2006/relationships/slideLayout" Target="../slideLayouts/slideLayout134.xml"/><Relationship Id="rId12" Type="http://schemas.openxmlformats.org/officeDocument/2006/relationships/slideLayout" Target="../slideLayouts/slideLayout135.xml"/><Relationship Id="rId13" Type="http://schemas.openxmlformats.org/officeDocument/2006/relationships/slideLayout" Target="../slideLayouts/slideLayout136.xml"/><Relationship Id="rId14" Type="http://schemas.openxmlformats.org/officeDocument/2006/relationships/theme" Target="../theme/theme10.xml"/><Relationship Id="rId15" Type="http://schemas.openxmlformats.org/officeDocument/2006/relationships/tags" Target="../tags/tag85.xml"/><Relationship Id="rId16" Type="http://schemas.openxmlformats.org/officeDocument/2006/relationships/tags" Target="../tags/tag86.xml"/><Relationship Id="rId17" Type="http://schemas.openxmlformats.org/officeDocument/2006/relationships/tags" Target="../tags/tag87.xml"/><Relationship Id="rId1" Type="http://schemas.openxmlformats.org/officeDocument/2006/relationships/slideLayout" Target="../slideLayouts/slideLayout124.xml"/><Relationship Id="rId2" Type="http://schemas.openxmlformats.org/officeDocument/2006/relationships/slideLayout" Target="../slideLayouts/slideLayout125.xml"/><Relationship Id="rId3" Type="http://schemas.openxmlformats.org/officeDocument/2006/relationships/slideLayout" Target="../slideLayouts/slideLayout126.xml"/><Relationship Id="rId4" Type="http://schemas.openxmlformats.org/officeDocument/2006/relationships/slideLayout" Target="../slideLayouts/slideLayout127.xml"/><Relationship Id="rId5" Type="http://schemas.openxmlformats.org/officeDocument/2006/relationships/slideLayout" Target="../slideLayouts/slideLayout128.xml"/><Relationship Id="rId6" Type="http://schemas.openxmlformats.org/officeDocument/2006/relationships/slideLayout" Target="../slideLayouts/slideLayout129.xml"/><Relationship Id="rId7" Type="http://schemas.openxmlformats.org/officeDocument/2006/relationships/slideLayout" Target="../slideLayouts/slideLayout130.xml"/><Relationship Id="rId8" Type="http://schemas.openxmlformats.org/officeDocument/2006/relationships/slideLayout" Target="../slideLayouts/slideLayout131.xml"/><Relationship Id="rId9" Type="http://schemas.openxmlformats.org/officeDocument/2006/relationships/slideLayout" Target="../slideLayouts/slideLayout132.xml"/><Relationship Id="rId10" Type="http://schemas.openxmlformats.org/officeDocument/2006/relationships/slideLayout" Target="../slideLayouts/slideLayout133.xml"/></Relationships>
</file>

<file path=ppt/slideMasters/_rels/slideMaster11.xml.rels><?xml version="1.0" encoding="UTF-8" standalone="yes"?>
<Relationships xmlns="http://schemas.openxmlformats.org/package/2006/relationships"><Relationship Id="rId11" Type="http://schemas.openxmlformats.org/officeDocument/2006/relationships/slideLayout" Target="../slideLayouts/slideLayout147.xml"/><Relationship Id="rId12" Type="http://schemas.openxmlformats.org/officeDocument/2006/relationships/slideLayout" Target="../slideLayouts/slideLayout148.xml"/><Relationship Id="rId13" Type="http://schemas.openxmlformats.org/officeDocument/2006/relationships/slideLayout" Target="../slideLayouts/slideLayout149.xml"/><Relationship Id="rId14" Type="http://schemas.openxmlformats.org/officeDocument/2006/relationships/theme" Target="../theme/theme11.xml"/><Relationship Id="rId15" Type="http://schemas.openxmlformats.org/officeDocument/2006/relationships/tags" Target="../tags/tag88.xml"/><Relationship Id="rId16" Type="http://schemas.openxmlformats.org/officeDocument/2006/relationships/tags" Target="../tags/tag89.xml"/><Relationship Id="rId17" Type="http://schemas.openxmlformats.org/officeDocument/2006/relationships/tags" Target="../tags/tag90.xml"/><Relationship Id="rId1" Type="http://schemas.openxmlformats.org/officeDocument/2006/relationships/slideLayout" Target="../slideLayouts/slideLayout137.xml"/><Relationship Id="rId2" Type="http://schemas.openxmlformats.org/officeDocument/2006/relationships/slideLayout" Target="../slideLayouts/slideLayout138.xml"/><Relationship Id="rId3" Type="http://schemas.openxmlformats.org/officeDocument/2006/relationships/slideLayout" Target="../slideLayouts/slideLayout139.xml"/><Relationship Id="rId4" Type="http://schemas.openxmlformats.org/officeDocument/2006/relationships/slideLayout" Target="../slideLayouts/slideLayout140.xml"/><Relationship Id="rId5" Type="http://schemas.openxmlformats.org/officeDocument/2006/relationships/slideLayout" Target="../slideLayouts/slideLayout141.xml"/><Relationship Id="rId6" Type="http://schemas.openxmlformats.org/officeDocument/2006/relationships/slideLayout" Target="../slideLayouts/slideLayout142.xml"/><Relationship Id="rId7" Type="http://schemas.openxmlformats.org/officeDocument/2006/relationships/slideLayout" Target="../slideLayouts/slideLayout143.xml"/><Relationship Id="rId8" Type="http://schemas.openxmlformats.org/officeDocument/2006/relationships/slideLayout" Target="../slideLayouts/slideLayout144.xml"/><Relationship Id="rId9" Type="http://schemas.openxmlformats.org/officeDocument/2006/relationships/slideLayout" Target="../slideLayouts/slideLayout145.xml"/><Relationship Id="rId10" Type="http://schemas.openxmlformats.org/officeDocument/2006/relationships/slideLayout" Target="../slideLayouts/slideLayout146.xml"/></Relationships>
</file>

<file path=ppt/slideMasters/_rels/slideMaster12.xml.rels><?xml version="1.0" encoding="UTF-8" standalone="yes"?>
<Relationships xmlns="http://schemas.openxmlformats.org/package/2006/relationships"><Relationship Id="rId9" Type="http://schemas.openxmlformats.org/officeDocument/2006/relationships/slideLayout" Target="../slideLayouts/slideLayout158.xml"/><Relationship Id="rId20" Type="http://schemas.openxmlformats.org/officeDocument/2006/relationships/tags" Target="../tags/tag98.xml"/><Relationship Id="rId21" Type="http://schemas.openxmlformats.org/officeDocument/2006/relationships/tags" Target="../tags/tag99.xml"/><Relationship Id="rId22" Type="http://schemas.openxmlformats.org/officeDocument/2006/relationships/tags" Target="../tags/tag100.xml"/><Relationship Id="rId10" Type="http://schemas.openxmlformats.org/officeDocument/2006/relationships/slideLayout" Target="../slideLayouts/slideLayout159.xml"/><Relationship Id="rId11" Type="http://schemas.openxmlformats.org/officeDocument/2006/relationships/slideLayout" Target="../slideLayouts/slideLayout160.xml"/><Relationship Id="rId12" Type="http://schemas.openxmlformats.org/officeDocument/2006/relationships/theme" Target="../theme/theme12.xml"/><Relationship Id="rId13" Type="http://schemas.openxmlformats.org/officeDocument/2006/relationships/tags" Target="../tags/tag91.xml"/><Relationship Id="rId14" Type="http://schemas.openxmlformats.org/officeDocument/2006/relationships/tags" Target="../tags/tag92.xml"/><Relationship Id="rId15" Type="http://schemas.openxmlformats.org/officeDocument/2006/relationships/tags" Target="../tags/tag93.xml"/><Relationship Id="rId16" Type="http://schemas.openxmlformats.org/officeDocument/2006/relationships/tags" Target="../tags/tag94.xml"/><Relationship Id="rId17" Type="http://schemas.openxmlformats.org/officeDocument/2006/relationships/tags" Target="../tags/tag95.xml"/><Relationship Id="rId18" Type="http://schemas.openxmlformats.org/officeDocument/2006/relationships/tags" Target="../tags/tag96.xml"/><Relationship Id="rId19" Type="http://schemas.openxmlformats.org/officeDocument/2006/relationships/tags" Target="../tags/tag97.xml"/><Relationship Id="rId1" Type="http://schemas.openxmlformats.org/officeDocument/2006/relationships/slideLayout" Target="../slideLayouts/slideLayout150.xml"/><Relationship Id="rId2" Type="http://schemas.openxmlformats.org/officeDocument/2006/relationships/slideLayout" Target="../slideLayouts/slideLayout151.xml"/><Relationship Id="rId3" Type="http://schemas.openxmlformats.org/officeDocument/2006/relationships/slideLayout" Target="../slideLayouts/slideLayout152.xml"/><Relationship Id="rId4" Type="http://schemas.openxmlformats.org/officeDocument/2006/relationships/slideLayout" Target="../slideLayouts/slideLayout153.xml"/><Relationship Id="rId5" Type="http://schemas.openxmlformats.org/officeDocument/2006/relationships/slideLayout" Target="../slideLayouts/slideLayout154.xml"/><Relationship Id="rId6" Type="http://schemas.openxmlformats.org/officeDocument/2006/relationships/slideLayout" Target="../slideLayouts/slideLayout155.xml"/><Relationship Id="rId7" Type="http://schemas.openxmlformats.org/officeDocument/2006/relationships/slideLayout" Target="../slideLayouts/slideLayout156.xml"/><Relationship Id="rId8" Type="http://schemas.openxmlformats.org/officeDocument/2006/relationships/slideLayout" Target="../slideLayouts/slideLayout157.xml"/></Relationships>
</file>

<file path=ppt/slideMasters/_rels/slideMaster13.xml.rels><?xml version="1.0" encoding="UTF-8" standalone="yes"?>
<Relationships xmlns="http://schemas.openxmlformats.org/package/2006/relationships"><Relationship Id="rId11" Type="http://schemas.openxmlformats.org/officeDocument/2006/relationships/slideLayout" Target="../slideLayouts/slideLayout171.xml"/><Relationship Id="rId12" Type="http://schemas.openxmlformats.org/officeDocument/2006/relationships/theme" Target="../theme/theme13.xml"/><Relationship Id="rId13" Type="http://schemas.openxmlformats.org/officeDocument/2006/relationships/tags" Target="../tags/tag134.xml"/><Relationship Id="rId14" Type="http://schemas.openxmlformats.org/officeDocument/2006/relationships/tags" Target="../tags/tag135.xml"/><Relationship Id="rId15" Type="http://schemas.openxmlformats.org/officeDocument/2006/relationships/tags" Target="../tags/tag136.xml"/><Relationship Id="rId16" Type="http://schemas.openxmlformats.org/officeDocument/2006/relationships/tags" Target="../tags/tag137.xml"/><Relationship Id="rId17" Type="http://schemas.openxmlformats.org/officeDocument/2006/relationships/tags" Target="../tags/tag138.xml"/><Relationship Id="rId1" Type="http://schemas.openxmlformats.org/officeDocument/2006/relationships/slideLayout" Target="../slideLayouts/slideLayout161.xml"/><Relationship Id="rId2" Type="http://schemas.openxmlformats.org/officeDocument/2006/relationships/slideLayout" Target="../slideLayouts/slideLayout162.xml"/><Relationship Id="rId3" Type="http://schemas.openxmlformats.org/officeDocument/2006/relationships/slideLayout" Target="../slideLayouts/slideLayout163.xml"/><Relationship Id="rId4" Type="http://schemas.openxmlformats.org/officeDocument/2006/relationships/slideLayout" Target="../slideLayouts/slideLayout164.xml"/><Relationship Id="rId5" Type="http://schemas.openxmlformats.org/officeDocument/2006/relationships/slideLayout" Target="../slideLayouts/slideLayout165.xml"/><Relationship Id="rId6" Type="http://schemas.openxmlformats.org/officeDocument/2006/relationships/slideLayout" Target="../slideLayouts/slideLayout166.xml"/><Relationship Id="rId7" Type="http://schemas.openxmlformats.org/officeDocument/2006/relationships/slideLayout" Target="../slideLayouts/slideLayout167.xml"/><Relationship Id="rId8" Type="http://schemas.openxmlformats.org/officeDocument/2006/relationships/slideLayout" Target="../slideLayouts/slideLayout168.xml"/><Relationship Id="rId9" Type="http://schemas.openxmlformats.org/officeDocument/2006/relationships/slideLayout" Target="../slideLayouts/slideLayout169.xml"/><Relationship Id="rId10" Type="http://schemas.openxmlformats.org/officeDocument/2006/relationships/slideLayout" Target="../slideLayouts/slideLayout170.xml"/></Relationships>
</file>

<file path=ppt/slideMasters/_rels/slideMaster14.xml.rels><?xml version="1.0" encoding="UTF-8" standalone="yes"?>
<Relationships xmlns="http://schemas.openxmlformats.org/package/2006/relationships"><Relationship Id="rId11" Type="http://schemas.openxmlformats.org/officeDocument/2006/relationships/slideLayout" Target="../slideLayouts/slideLayout182.xml"/><Relationship Id="rId12" Type="http://schemas.openxmlformats.org/officeDocument/2006/relationships/theme" Target="../theme/theme14.xml"/><Relationship Id="rId13" Type="http://schemas.openxmlformats.org/officeDocument/2006/relationships/tags" Target="../tags/tag172.xml"/><Relationship Id="rId14" Type="http://schemas.openxmlformats.org/officeDocument/2006/relationships/tags" Target="../tags/tag173.xml"/><Relationship Id="rId15" Type="http://schemas.openxmlformats.org/officeDocument/2006/relationships/tags" Target="../tags/tag174.xml"/><Relationship Id="rId16" Type="http://schemas.openxmlformats.org/officeDocument/2006/relationships/tags" Target="../tags/tag175.xml"/><Relationship Id="rId1" Type="http://schemas.openxmlformats.org/officeDocument/2006/relationships/slideLayout" Target="../slideLayouts/slideLayout172.xml"/><Relationship Id="rId2" Type="http://schemas.openxmlformats.org/officeDocument/2006/relationships/slideLayout" Target="../slideLayouts/slideLayout173.xml"/><Relationship Id="rId3" Type="http://schemas.openxmlformats.org/officeDocument/2006/relationships/slideLayout" Target="../slideLayouts/slideLayout174.xml"/><Relationship Id="rId4" Type="http://schemas.openxmlformats.org/officeDocument/2006/relationships/slideLayout" Target="../slideLayouts/slideLayout175.xml"/><Relationship Id="rId5" Type="http://schemas.openxmlformats.org/officeDocument/2006/relationships/slideLayout" Target="../slideLayouts/slideLayout176.xml"/><Relationship Id="rId6" Type="http://schemas.openxmlformats.org/officeDocument/2006/relationships/slideLayout" Target="../slideLayouts/slideLayout177.xml"/><Relationship Id="rId7" Type="http://schemas.openxmlformats.org/officeDocument/2006/relationships/slideLayout" Target="../slideLayouts/slideLayout178.xml"/><Relationship Id="rId8" Type="http://schemas.openxmlformats.org/officeDocument/2006/relationships/slideLayout" Target="../slideLayouts/slideLayout179.xml"/><Relationship Id="rId9" Type="http://schemas.openxmlformats.org/officeDocument/2006/relationships/slideLayout" Target="../slideLayouts/slideLayout180.xml"/><Relationship Id="rId10" Type="http://schemas.openxmlformats.org/officeDocument/2006/relationships/slideLayout" Target="../slideLayouts/slideLayout181.xml"/></Relationships>
</file>

<file path=ppt/slideMasters/_rels/slideMaster15.xml.rels><?xml version="1.0" encoding="UTF-8" standalone="yes"?>
<Relationships xmlns="http://schemas.openxmlformats.org/package/2006/relationships"><Relationship Id="rId9" Type="http://schemas.openxmlformats.org/officeDocument/2006/relationships/slideLayout" Target="../slideLayouts/slideLayout191.xml"/><Relationship Id="rId20" Type="http://schemas.openxmlformats.org/officeDocument/2006/relationships/tags" Target="../tags/tag183.xml"/><Relationship Id="rId21" Type="http://schemas.openxmlformats.org/officeDocument/2006/relationships/tags" Target="../tags/tag184.xml"/><Relationship Id="rId10" Type="http://schemas.openxmlformats.org/officeDocument/2006/relationships/slideLayout" Target="../slideLayouts/slideLayout192.xml"/><Relationship Id="rId11" Type="http://schemas.openxmlformats.org/officeDocument/2006/relationships/slideLayout" Target="../slideLayouts/slideLayout193.xml"/><Relationship Id="rId12" Type="http://schemas.openxmlformats.org/officeDocument/2006/relationships/theme" Target="../theme/theme15.xml"/><Relationship Id="rId13" Type="http://schemas.openxmlformats.org/officeDocument/2006/relationships/tags" Target="../tags/tag176.xml"/><Relationship Id="rId14" Type="http://schemas.openxmlformats.org/officeDocument/2006/relationships/tags" Target="../tags/tag177.xml"/><Relationship Id="rId15" Type="http://schemas.openxmlformats.org/officeDocument/2006/relationships/tags" Target="../tags/tag178.xml"/><Relationship Id="rId16" Type="http://schemas.openxmlformats.org/officeDocument/2006/relationships/tags" Target="../tags/tag179.xml"/><Relationship Id="rId17" Type="http://schemas.openxmlformats.org/officeDocument/2006/relationships/tags" Target="../tags/tag180.xml"/><Relationship Id="rId18" Type="http://schemas.openxmlformats.org/officeDocument/2006/relationships/tags" Target="../tags/tag181.xml"/><Relationship Id="rId19" Type="http://schemas.openxmlformats.org/officeDocument/2006/relationships/tags" Target="../tags/tag182.xml"/><Relationship Id="rId1" Type="http://schemas.openxmlformats.org/officeDocument/2006/relationships/slideLayout" Target="../slideLayouts/slideLayout183.xml"/><Relationship Id="rId2" Type="http://schemas.openxmlformats.org/officeDocument/2006/relationships/slideLayout" Target="../slideLayouts/slideLayout184.xml"/><Relationship Id="rId3" Type="http://schemas.openxmlformats.org/officeDocument/2006/relationships/slideLayout" Target="../slideLayouts/slideLayout185.xml"/><Relationship Id="rId4" Type="http://schemas.openxmlformats.org/officeDocument/2006/relationships/slideLayout" Target="../slideLayouts/slideLayout186.xml"/><Relationship Id="rId5" Type="http://schemas.openxmlformats.org/officeDocument/2006/relationships/slideLayout" Target="../slideLayouts/slideLayout187.xml"/><Relationship Id="rId6" Type="http://schemas.openxmlformats.org/officeDocument/2006/relationships/slideLayout" Target="../slideLayouts/slideLayout188.xml"/><Relationship Id="rId7" Type="http://schemas.openxmlformats.org/officeDocument/2006/relationships/slideLayout" Target="../slideLayouts/slideLayout189.xml"/><Relationship Id="rId8" Type="http://schemas.openxmlformats.org/officeDocument/2006/relationships/slideLayout" Target="../slideLayouts/slideLayout190.xml"/></Relationships>
</file>

<file path=ppt/slideMasters/_rels/slideMaster16.xml.rels><?xml version="1.0" encoding="UTF-8" standalone="yes"?>
<Relationships xmlns="http://schemas.openxmlformats.org/package/2006/relationships"><Relationship Id="rId9" Type="http://schemas.openxmlformats.org/officeDocument/2006/relationships/slideLayout" Target="../slideLayouts/slideLayout202.xml"/><Relationship Id="rId20" Type="http://schemas.openxmlformats.org/officeDocument/2006/relationships/tags" Target="../tags/tag224.xml"/><Relationship Id="rId21" Type="http://schemas.openxmlformats.org/officeDocument/2006/relationships/tags" Target="../tags/tag225.xml"/><Relationship Id="rId22" Type="http://schemas.openxmlformats.org/officeDocument/2006/relationships/tags" Target="../tags/tag226.xml"/><Relationship Id="rId23" Type="http://schemas.openxmlformats.org/officeDocument/2006/relationships/tags" Target="../tags/tag227.xml"/><Relationship Id="rId24" Type="http://schemas.openxmlformats.org/officeDocument/2006/relationships/tags" Target="../tags/tag228.xml"/><Relationship Id="rId25" Type="http://schemas.openxmlformats.org/officeDocument/2006/relationships/oleObject" Target="../embeddings/oleObject1.bin"/><Relationship Id="rId26" Type="http://schemas.openxmlformats.org/officeDocument/2006/relationships/image" Target="../media/image1.png"/><Relationship Id="rId10" Type="http://schemas.openxmlformats.org/officeDocument/2006/relationships/slideLayout" Target="../slideLayouts/slideLayout203.xml"/><Relationship Id="rId11" Type="http://schemas.openxmlformats.org/officeDocument/2006/relationships/slideLayout" Target="../slideLayouts/slideLayout204.xml"/><Relationship Id="rId12" Type="http://schemas.openxmlformats.org/officeDocument/2006/relationships/theme" Target="../theme/theme16.xml"/><Relationship Id="rId13" Type="http://schemas.openxmlformats.org/officeDocument/2006/relationships/vmlDrawing" Target="../drawings/vmlDrawing1.vml"/><Relationship Id="rId14" Type="http://schemas.openxmlformats.org/officeDocument/2006/relationships/tags" Target="../tags/tag218.xml"/><Relationship Id="rId15" Type="http://schemas.openxmlformats.org/officeDocument/2006/relationships/tags" Target="../tags/tag219.xml"/><Relationship Id="rId16" Type="http://schemas.openxmlformats.org/officeDocument/2006/relationships/tags" Target="../tags/tag220.xml"/><Relationship Id="rId17" Type="http://schemas.openxmlformats.org/officeDocument/2006/relationships/tags" Target="../tags/tag221.xml"/><Relationship Id="rId18" Type="http://schemas.openxmlformats.org/officeDocument/2006/relationships/tags" Target="../tags/tag222.xml"/><Relationship Id="rId19" Type="http://schemas.openxmlformats.org/officeDocument/2006/relationships/tags" Target="../tags/tag223.xml"/><Relationship Id="rId1" Type="http://schemas.openxmlformats.org/officeDocument/2006/relationships/slideLayout" Target="../slideLayouts/slideLayout194.xml"/><Relationship Id="rId2" Type="http://schemas.openxmlformats.org/officeDocument/2006/relationships/slideLayout" Target="../slideLayouts/slideLayout195.xml"/><Relationship Id="rId3" Type="http://schemas.openxmlformats.org/officeDocument/2006/relationships/slideLayout" Target="../slideLayouts/slideLayout196.xml"/><Relationship Id="rId4" Type="http://schemas.openxmlformats.org/officeDocument/2006/relationships/slideLayout" Target="../slideLayouts/slideLayout197.xml"/><Relationship Id="rId5" Type="http://schemas.openxmlformats.org/officeDocument/2006/relationships/slideLayout" Target="../slideLayouts/slideLayout198.xml"/><Relationship Id="rId6" Type="http://schemas.openxmlformats.org/officeDocument/2006/relationships/slideLayout" Target="../slideLayouts/slideLayout199.xml"/><Relationship Id="rId7" Type="http://schemas.openxmlformats.org/officeDocument/2006/relationships/slideLayout" Target="../slideLayouts/slideLayout200.xml"/><Relationship Id="rId8" Type="http://schemas.openxmlformats.org/officeDocument/2006/relationships/slideLayout" Target="../slideLayouts/slideLayout201.xml"/></Relationships>
</file>

<file path=ppt/slideMasters/_rels/slideMaster17.xml.rels><?xml version="1.0" encoding="UTF-8" standalone="yes"?>
<Relationships xmlns="http://schemas.openxmlformats.org/package/2006/relationships"><Relationship Id="rId3" Type="http://schemas.openxmlformats.org/officeDocument/2006/relationships/tags" Target="../tags/tag262.xml"/><Relationship Id="rId4" Type="http://schemas.openxmlformats.org/officeDocument/2006/relationships/tags" Target="../tags/tag263.xml"/><Relationship Id="rId5" Type="http://schemas.openxmlformats.org/officeDocument/2006/relationships/tags" Target="../tags/tag264.xml"/><Relationship Id="rId1" Type="http://schemas.openxmlformats.org/officeDocument/2006/relationships/slideLayout" Target="../slideLayouts/slideLayout205.xml"/><Relationship Id="rId2" Type="http://schemas.openxmlformats.org/officeDocument/2006/relationships/theme" Target="../theme/theme17.xml"/></Relationships>
</file>

<file path=ppt/slideMasters/_rels/slideMaster18.xml.rels><?xml version="1.0" encoding="UTF-8" standalone="yes"?>
<Relationships xmlns="http://schemas.openxmlformats.org/package/2006/relationships"><Relationship Id="rId3" Type="http://schemas.openxmlformats.org/officeDocument/2006/relationships/tags" Target="../tags/tag268.xml"/><Relationship Id="rId4" Type="http://schemas.openxmlformats.org/officeDocument/2006/relationships/tags" Target="../tags/tag269.xml"/><Relationship Id="rId5" Type="http://schemas.openxmlformats.org/officeDocument/2006/relationships/tags" Target="../tags/tag270.xml"/><Relationship Id="rId6" Type="http://schemas.openxmlformats.org/officeDocument/2006/relationships/tags" Target="../tags/tag271.xml"/><Relationship Id="rId7" Type="http://schemas.openxmlformats.org/officeDocument/2006/relationships/tags" Target="../tags/tag272.xml"/><Relationship Id="rId1" Type="http://schemas.openxmlformats.org/officeDocument/2006/relationships/slideLayout" Target="../slideLayouts/slideLayout206.xml"/><Relationship Id="rId2" Type="http://schemas.openxmlformats.org/officeDocument/2006/relationships/theme" Target="../theme/theme18.xml"/></Relationships>
</file>

<file path=ppt/slideMasters/_rels/slideMaster19.xml.rels><?xml version="1.0" encoding="UTF-8" standalone="yes"?>
<Relationships xmlns="http://schemas.openxmlformats.org/package/2006/relationships"><Relationship Id="rId3" Type="http://schemas.openxmlformats.org/officeDocument/2006/relationships/slideLayout" Target="../slideLayouts/slideLayout209.xml"/><Relationship Id="rId4" Type="http://schemas.openxmlformats.org/officeDocument/2006/relationships/slideLayout" Target="../slideLayouts/slideLayout210.xml"/><Relationship Id="rId5" Type="http://schemas.openxmlformats.org/officeDocument/2006/relationships/slideLayout" Target="../slideLayouts/slideLayout211.xml"/><Relationship Id="rId6" Type="http://schemas.openxmlformats.org/officeDocument/2006/relationships/slideLayout" Target="../slideLayouts/slideLayout212.xml"/><Relationship Id="rId7" Type="http://schemas.openxmlformats.org/officeDocument/2006/relationships/slideLayout" Target="../slideLayouts/slideLayout213.xml"/><Relationship Id="rId8" Type="http://schemas.openxmlformats.org/officeDocument/2006/relationships/slideLayout" Target="../slideLayouts/slideLayout214.xml"/><Relationship Id="rId9" Type="http://schemas.openxmlformats.org/officeDocument/2006/relationships/theme" Target="../theme/theme19.xml"/><Relationship Id="rId10" Type="http://schemas.openxmlformats.org/officeDocument/2006/relationships/tags" Target="../tags/tag276.xml"/><Relationship Id="rId11" Type="http://schemas.openxmlformats.org/officeDocument/2006/relationships/tags" Target="../tags/tag277.xml"/><Relationship Id="rId1" Type="http://schemas.openxmlformats.org/officeDocument/2006/relationships/slideLayout" Target="../slideLayouts/slideLayout207.xml"/><Relationship Id="rId2" Type="http://schemas.openxmlformats.org/officeDocument/2006/relationships/slideLayout" Target="../slideLayouts/slideLayout20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5.xml"/><Relationship Id="rId12" Type="http://schemas.openxmlformats.org/officeDocument/2006/relationships/slideLayout" Target="../slideLayouts/slideLayout26.xml"/><Relationship Id="rId13" Type="http://schemas.openxmlformats.org/officeDocument/2006/relationships/slideLayout" Target="../slideLayouts/slideLayout27.xml"/><Relationship Id="rId14" Type="http://schemas.openxmlformats.org/officeDocument/2006/relationships/theme" Target="../theme/theme2.xml"/><Relationship Id="rId15" Type="http://schemas.openxmlformats.org/officeDocument/2006/relationships/tags" Target="../tags/tag4.xml"/><Relationship Id="rId16" Type="http://schemas.openxmlformats.org/officeDocument/2006/relationships/tags" Target="../tags/tag5.xml"/><Relationship Id="rId17" Type="http://schemas.openxmlformats.org/officeDocument/2006/relationships/tags" Target="../tags/tag6.xml"/><Relationship Id="rId18" Type="http://schemas.openxmlformats.org/officeDocument/2006/relationships/tags" Target="../tags/tag7.xml"/><Relationship Id="rId19" Type="http://schemas.openxmlformats.org/officeDocument/2006/relationships/tags" Target="../tags/tag8.xml"/><Relationship Id="rId1" Type="http://schemas.openxmlformats.org/officeDocument/2006/relationships/slideLayout" Target="../slideLayouts/slideLayout15.xml"/><Relationship Id="rId2" Type="http://schemas.openxmlformats.org/officeDocument/2006/relationships/slideLayout" Target="../slideLayouts/slideLayout16.xml"/><Relationship Id="rId3" Type="http://schemas.openxmlformats.org/officeDocument/2006/relationships/slideLayout" Target="../slideLayouts/slideLayout17.xml"/><Relationship Id="rId4" Type="http://schemas.openxmlformats.org/officeDocument/2006/relationships/slideLayout" Target="../slideLayouts/slideLayout18.xml"/><Relationship Id="rId5" Type="http://schemas.openxmlformats.org/officeDocument/2006/relationships/slideLayout" Target="../slideLayouts/slideLayout19.xml"/><Relationship Id="rId6" Type="http://schemas.openxmlformats.org/officeDocument/2006/relationships/slideLayout" Target="../slideLayouts/slideLayout20.xml"/><Relationship Id="rId7" Type="http://schemas.openxmlformats.org/officeDocument/2006/relationships/slideLayout" Target="../slideLayouts/slideLayout21.xml"/><Relationship Id="rId8" Type="http://schemas.openxmlformats.org/officeDocument/2006/relationships/slideLayout" Target="../slideLayouts/slideLayout22.xml"/><Relationship Id="rId9" Type="http://schemas.openxmlformats.org/officeDocument/2006/relationships/slideLayout" Target="../slideLayouts/slideLayout23.xml"/><Relationship Id="rId10" Type="http://schemas.openxmlformats.org/officeDocument/2006/relationships/slideLayout" Target="../slideLayouts/slideLayout24.xml"/></Relationships>
</file>

<file path=ppt/slideMasters/_rels/slideMaster20.xml.rels><?xml version="1.0" encoding="UTF-8" standalone="yes"?>
<Relationships xmlns="http://schemas.openxmlformats.org/package/2006/relationships"><Relationship Id="rId11" Type="http://schemas.openxmlformats.org/officeDocument/2006/relationships/slideLayout" Target="../slideLayouts/slideLayout225.xml"/><Relationship Id="rId12" Type="http://schemas.openxmlformats.org/officeDocument/2006/relationships/slideLayout" Target="../slideLayouts/slideLayout226.xml"/><Relationship Id="rId13" Type="http://schemas.openxmlformats.org/officeDocument/2006/relationships/theme" Target="../theme/theme20.xml"/><Relationship Id="rId14" Type="http://schemas.openxmlformats.org/officeDocument/2006/relationships/tags" Target="../tags/tag294.xml"/><Relationship Id="rId15" Type="http://schemas.openxmlformats.org/officeDocument/2006/relationships/tags" Target="../tags/tag295.xml"/><Relationship Id="rId16" Type="http://schemas.openxmlformats.org/officeDocument/2006/relationships/tags" Target="../tags/tag296.xml"/><Relationship Id="rId17" Type="http://schemas.openxmlformats.org/officeDocument/2006/relationships/tags" Target="../tags/tag297.xml"/><Relationship Id="rId18" Type="http://schemas.openxmlformats.org/officeDocument/2006/relationships/tags" Target="../tags/tag298.xml"/><Relationship Id="rId1" Type="http://schemas.openxmlformats.org/officeDocument/2006/relationships/slideLayout" Target="../slideLayouts/slideLayout215.xml"/><Relationship Id="rId2" Type="http://schemas.openxmlformats.org/officeDocument/2006/relationships/slideLayout" Target="../slideLayouts/slideLayout216.xml"/><Relationship Id="rId3" Type="http://schemas.openxmlformats.org/officeDocument/2006/relationships/slideLayout" Target="../slideLayouts/slideLayout217.xml"/><Relationship Id="rId4" Type="http://schemas.openxmlformats.org/officeDocument/2006/relationships/slideLayout" Target="../slideLayouts/slideLayout218.xml"/><Relationship Id="rId5" Type="http://schemas.openxmlformats.org/officeDocument/2006/relationships/slideLayout" Target="../slideLayouts/slideLayout219.xml"/><Relationship Id="rId6" Type="http://schemas.openxmlformats.org/officeDocument/2006/relationships/slideLayout" Target="../slideLayouts/slideLayout220.xml"/><Relationship Id="rId7" Type="http://schemas.openxmlformats.org/officeDocument/2006/relationships/slideLayout" Target="../slideLayouts/slideLayout221.xml"/><Relationship Id="rId8" Type="http://schemas.openxmlformats.org/officeDocument/2006/relationships/slideLayout" Target="../slideLayouts/slideLayout222.xml"/><Relationship Id="rId9" Type="http://schemas.openxmlformats.org/officeDocument/2006/relationships/slideLayout" Target="../slideLayouts/slideLayout223.xml"/><Relationship Id="rId10" Type="http://schemas.openxmlformats.org/officeDocument/2006/relationships/slideLayout" Target="../slideLayouts/slideLayout224.xml"/></Relationships>
</file>

<file path=ppt/slideMasters/_rels/slideMaster21.xml.rels><?xml version="1.0" encoding="UTF-8" standalone="yes"?>
<Relationships xmlns="http://schemas.openxmlformats.org/package/2006/relationships"><Relationship Id="rId11" Type="http://schemas.openxmlformats.org/officeDocument/2006/relationships/slideLayout" Target="../slideLayouts/slideLayout237.xml"/><Relationship Id="rId12" Type="http://schemas.openxmlformats.org/officeDocument/2006/relationships/theme" Target="../theme/theme21.xml"/><Relationship Id="rId13" Type="http://schemas.openxmlformats.org/officeDocument/2006/relationships/tags" Target="../tags/tag302.xml"/><Relationship Id="rId14" Type="http://schemas.openxmlformats.org/officeDocument/2006/relationships/tags" Target="../tags/tag303.xml"/><Relationship Id="rId15" Type="http://schemas.openxmlformats.org/officeDocument/2006/relationships/tags" Target="../tags/tag304.xml"/><Relationship Id="rId16" Type="http://schemas.openxmlformats.org/officeDocument/2006/relationships/tags" Target="../tags/tag305.xml"/><Relationship Id="rId17" Type="http://schemas.openxmlformats.org/officeDocument/2006/relationships/tags" Target="../tags/tag306.xml"/><Relationship Id="rId1" Type="http://schemas.openxmlformats.org/officeDocument/2006/relationships/slideLayout" Target="../slideLayouts/slideLayout227.xml"/><Relationship Id="rId2" Type="http://schemas.openxmlformats.org/officeDocument/2006/relationships/slideLayout" Target="../slideLayouts/slideLayout228.xml"/><Relationship Id="rId3" Type="http://schemas.openxmlformats.org/officeDocument/2006/relationships/slideLayout" Target="../slideLayouts/slideLayout229.xml"/><Relationship Id="rId4" Type="http://schemas.openxmlformats.org/officeDocument/2006/relationships/slideLayout" Target="../slideLayouts/slideLayout230.xml"/><Relationship Id="rId5" Type="http://schemas.openxmlformats.org/officeDocument/2006/relationships/slideLayout" Target="../slideLayouts/slideLayout231.xml"/><Relationship Id="rId6" Type="http://schemas.openxmlformats.org/officeDocument/2006/relationships/slideLayout" Target="../slideLayouts/slideLayout232.xml"/><Relationship Id="rId7" Type="http://schemas.openxmlformats.org/officeDocument/2006/relationships/slideLayout" Target="../slideLayouts/slideLayout233.xml"/><Relationship Id="rId8" Type="http://schemas.openxmlformats.org/officeDocument/2006/relationships/slideLayout" Target="../slideLayouts/slideLayout234.xml"/><Relationship Id="rId9" Type="http://schemas.openxmlformats.org/officeDocument/2006/relationships/slideLayout" Target="../slideLayouts/slideLayout235.xml"/><Relationship Id="rId10" Type="http://schemas.openxmlformats.org/officeDocument/2006/relationships/slideLayout" Target="../slideLayouts/slideLayout236.xml"/></Relationships>
</file>

<file path=ppt/slideMasters/_rels/slideMaster22.xml.rels><?xml version="1.0" encoding="UTF-8" standalone="yes"?>
<Relationships xmlns="http://schemas.openxmlformats.org/package/2006/relationships"><Relationship Id="rId11" Type="http://schemas.openxmlformats.org/officeDocument/2006/relationships/slideLayout" Target="../slideLayouts/slideLayout248.xml"/><Relationship Id="rId12" Type="http://schemas.openxmlformats.org/officeDocument/2006/relationships/theme" Target="../theme/theme22.xml"/><Relationship Id="rId13" Type="http://schemas.openxmlformats.org/officeDocument/2006/relationships/tags" Target="../tags/tag318.xml"/><Relationship Id="rId14" Type="http://schemas.openxmlformats.org/officeDocument/2006/relationships/tags" Target="../tags/tag319.xml"/><Relationship Id="rId15" Type="http://schemas.openxmlformats.org/officeDocument/2006/relationships/tags" Target="../tags/tag320.xml"/><Relationship Id="rId16" Type="http://schemas.openxmlformats.org/officeDocument/2006/relationships/tags" Target="../tags/tag321.xml"/><Relationship Id="rId17" Type="http://schemas.openxmlformats.org/officeDocument/2006/relationships/tags" Target="../tags/tag322.xml"/><Relationship Id="rId1" Type="http://schemas.openxmlformats.org/officeDocument/2006/relationships/slideLayout" Target="../slideLayouts/slideLayout238.xml"/><Relationship Id="rId2" Type="http://schemas.openxmlformats.org/officeDocument/2006/relationships/slideLayout" Target="../slideLayouts/slideLayout239.xml"/><Relationship Id="rId3" Type="http://schemas.openxmlformats.org/officeDocument/2006/relationships/slideLayout" Target="../slideLayouts/slideLayout240.xml"/><Relationship Id="rId4" Type="http://schemas.openxmlformats.org/officeDocument/2006/relationships/slideLayout" Target="../slideLayouts/slideLayout241.xml"/><Relationship Id="rId5" Type="http://schemas.openxmlformats.org/officeDocument/2006/relationships/slideLayout" Target="../slideLayouts/slideLayout242.xml"/><Relationship Id="rId6" Type="http://schemas.openxmlformats.org/officeDocument/2006/relationships/slideLayout" Target="../slideLayouts/slideLayout243.xml"/><Relationship Id="rId7" Type="http://schemas.openxmlformats.org/officeDocument/2006/relationships/slideLayout" Target="../slideLayouts/slideLayout244.xml"/><Relationship Id="rId8" Type="http://schemas.openxmlformats.org/officeDocument/2006/relationships/slideLayout" Target="../slideLayouts/slideLayout245.xml"/><Relationship Id="rId9" Type="http://schemas.openxmlformats.org/officeDocument/2006/relationships/slideLayout" Target="../slideLayouts/slideLayout246.xml"/><Relationship Id="rId10" Type="http://schemas.openxmlformats.org/officeDocument/2006/relationships/slideLayout" Target="../slideLayouts/slideLayout247.xml"/></Relationships>
</file>

<file path=ppt/slideMasters/_rels/slideMaster23.xml.rels><?xml version="1.0" encoding="UTF-8" standalone="yes"?>
<Relationships xmlns="http://schemas.openxmlformats.org/package/2006/relationships"><Relationship Id="rId11" Type="http://schemas.openxmlformats.org/officeDocument/2006/relationships/slideLayout" Target="../slideLayouts/slideLayout259.xml"/><Relationship Id="rId12" Type="http://schemas.openxmlformats.org/officeDocument/2006/relationships/slideLayout" Target="../slideLayouts/slideLayout260.xml"/><Relationship Id="rId13" Type="http://schemas.openxmlformats.org/officeDocument/2006/relationships/slideLayout" Target="../slideLayouts/slideLayout261.xml"/><Relationship Id="rId14" Type="http://schemas.openxmlformats.org/officeDocument/2006/relationships/theme" Target="../theme/theme23.xml"/><Relationship Id="rId15" Type="http://schemas.openxmlformats.org/officeDocument/2006/relationships/tags" Target="../tags/tag326.xml"/><Relationship Id="rId16" Type="http://schemas.openxmlformats.org/officeDocument/2006/relationships/tags" Target="../tags/tag327.xml"/><Relationship Id="rId17" Type="http://schemas.openxmlformats.org/officeDocument/2006/relationships/tags" Target="../tags/tag328.xml"/><Relationship Id="rId1" Type="http://schemas.openxmlformats.org/officeDocument/2006/relationships/slideLayout" Target="../slideLayouts/slideLayout249.xml"/><Relationship Id="rId2" Type="http://schemas.openxmlformats.org/officeDocument/2006/relationships/slideLayout" Target="../slideLayouts/slideLayout250.xml"/><Relationship Id="rId3" Type="http://schemas.openxmlformats.org/officeDocument/2006/relationships/slideLayout" Target="../slideLayouts/slideLayout251.xml"/><Relationship Id="rId4" Type="http://schemas.openxmlformats.org/officeDocument/2006/relationships/slideLayout" Target="../slideLayouts/slideLayout252.xml"/><Relationship Id="rId5" Type="http://schemas.openxmlformats.org/officeDocument/2006/relationships/slideLayout" Target="../slideLayouts/slideLayout253.xml"/><Relationship Id="rId6" Type="http://schemas.openxmlformats.org/officeDocument/2006/relationships/slideLayout" Target="../slideLayouts/slideLayout254.xml"/><Relationship Id="rId7" Type="http://schemas.openxmlformats.org/officeDocument/2006/relationships/slideLayout" Target="../slideLayouts/slideLayout255.xml"/><Relationship Id="rId8" Type="http://schemas.openxmlformats.org/officeDocument/2006/relationships/slideLayout" Target="../slideLayouts/slideLayout256.xml"/><Relationship Id="rId9" Type="http://schemas.openxmlformats.org/officeDocument/2006/relationships/slideLayout" Target="../slideLayouts/slideLayout257.xml"/><Relationship Id="rId10" Type="http://schemas.openxmlformats.org/officeDocument/2006/relationships/slideLayout" Target="../slideLayouts/slideLayout258.xml"/></Relationships>
</file>

<file path=ppt/slideMasters/_rels/slideMaster24.xml.rels><?xml version="1.0" encoding="UTF-8" standalone="yes"?>
<Relationships xmlns="http://schemas.openxmlformats.org/package/2006/relationships"><Relationship Id="rId11" Type="http://schemas.openxmlformats.org/officeDocument/2006/relationships/slideLayout" Target="../slideLayouts/slideLayout272.xml"/><Relationship Id="rId12" Type="http://schemas.openxmlformats.org/officeDocument/2006/relationships/theme" Target="../theme/theme24.xml"/><Relationship Id="rId13" Type="http://schemas.openxmlformats.org/officeDocument/2006/relationships/tags" Target="../tags/tag329.xml"/><Relationship Id="rId14" Type="http://schemas.openxmlformats.org/officeDocument/2006/relationships/tags" Target="../tags/tag330.xml"/><Relationship Id="rId15" Type="http://schemas.openxmlformats.org/officeDocument/2006/relationships/tags" Target="../tags/tag331.xml"/><Relationship Id="rId16" Type="http://schemas.openxmlformats.org/officeDocument/2006/relationships/tags" Target="../tags/tag332.xml"/><Relationship Id="rId17" Type="http://schemas.openxmlformats.org/officeDocument/2006/relationships/tags" Target="../tags/tag333.xml"/><Relationship Id="rId1" Type="http://schemas.openxmlformats.org/officeDocument/2006/relationships/slideLayout" Target="../slideLayouts/slideLayout262.xml"/><Relationship Id="rId2" Type="http://schemas.openxmlformats.org/officeDocument/2006/relationships/slideLayout" Target="../slideLayouts/slideLayout263.xml"/><Relationship Id="rId3" Type="http://schemas.openxmlformats.org/officeDocument/2006/relationships/slideLayout" Target="../slideLayouts/slideLayout264.xml"/><Relationship Id="rId4" Type="http://schemas.openxmlformats.org/officeDocument/2006/relationships/slideLayout" Target="../slideLayouts/slideLayout265.xml"/><Relationship Id="rId5" Type="http://schemas.openxmlformats.org/officeDocument/2006/relationships/slideLayout" Target="../slideLayouts/slideLayout266.xml"/><Relationship Id="rId6" Type="http://schemas.openxmlformats.org/officeDocument/2006/relationships/slideLayout" Target="../slideLayouts/slideLayout267.xml"/><Relationship Id="rId7" Type="http://schemas.openxmlformats.org/officeDocument/2006/relationships/slideLayout" Target="../slideLayouts/slideLayout268.xml"/><Relationship Id="rId8" Type="http://schemas.openxmlformats.org/officeDocument/2006/relationships/slideLayout" Target="../slideLayouts/slideLayout269.xml"/><Relationship Id="rId9" Type="http://schemas.openxmlformats.org/officeDocument/2006/relationships/slideLayout" Target="../slideLayouts/slideLayout270.xml"/><Relationship Id="rId10" Type="http://schemas.openxmlformats.org/officeDocument/2006/relationships/slideLayout" Target="../slideLayouts/slideLayout271.xml"/></Relationships>
</file>

<file path=ppt/slideMasters/_rels/slideMaster25.xml.rels><?xml version="1.0" encoding="UTF-8" standalone="yes"?>
<Relationships xmlns="http://schemas.openxmlformats.org/package/2006/relationships"><Relationship Id="rId11" Type="http://schemas.openxmlformats.org/officeDocument/2006/relationships/slideLayout" Target="../slideLayouts/slideLayout283.xml"/><Relationship Id="rId12" Type="http://schemas.openxmlformats.org/officeDocument/2006/relationships/slideLayout" Target="../slideLayouts/slideLayout284.xml"/><Relationship Id="rId13" Type="http://schemas.openxmlformats.org/officeDocument/2006/relationships/slideLayout" Target="../slideLayouts/slideLayout285.xml"/><Relationship Id="rId14" Type="http://schemas.openxmlformats.org/officeDocument/2006/relationships/theme" Target="../theme/theme25.xml"/><Relationship Id="rId15" Type="http://schemas.openxmlformats.org/officeDocument/2006/relationships/tags" Target="../tags/tag367.xml"/><Relationship Id="rId16" Type="http://schemas.openxmlformats.org/officeDocument/2006/relationships/tags" Target="../tags/tag368.xml"/><Relationship Id="rId17" Type="http://schemas.openxmlformats.org/officeDocument/2006/relationships/tags" Target="../tags/tag369.xml"/><Relationship Id="rId1" Type="http://schemas.openxmlformats.org/officeDocument/2006/relationships/slideLayout" Target="../slideLayouts/slideLayout273.xml"/><Relationship Id="rId2" Type="http://schemas.openxmlformats.org/officeDocument/2006/relationships/slideLayout" Target="../slideLayouts/slideLayout274.xml"/><Relationship Id="rId3" Type="http://schemas.openxmlformats.org/officeDocument/2006/relationships/slideLayout" Target="../slideLayouts/slideLayout275.xml"/><Relationship Id="rId4" Type="http://schemas.openxmlformats.org/officeDocument/2006/relationships/slideLayout" Target="../slideLayouts/slideLayout276.xml"/><Relationship Id="rId5" Type="http://schemas.openxmlformats.org/officeDocument/2006/relationships/slideLayout" Target="../slideLayouts/slideLayout277.xml"/><Relationship Id="rId6" Type="http://schemas.openxmlformats.org/officeDocument/2006/relationships/slideLayout" Target="../slideLayouts/slideLayout278.xml"/><Relationship Id="rId7" Type="http://schemas.openxmlformats.org/officeDocument/2006/relationships/slideLayout" Target="../slideLayouts/slideLayout279.xml"/><Relationship Id="rId8" Type="http://schemas.openxmlformats.org/officeDocument/2006/relationships/slideLayout" Target="../slideLayouts/slideLayout280.xml"/><Relationship Id="rId9" Type="http://schemas.openxmlformats.org/officeDocument/2006/relationships/slideLayout" Target="../slideLayouts/slideLayout281.xml"/><Relationship Id="rId10" Type="http://schemas.openxmlformats.org/officeDocument/2006/relationships/slideLayout" Target="../slideLayouts/slideLayout282.xml"/></Relationships>
</file>

<file path=ppt/slideMasters/_rels/slideMaster26.xml.rels><?xml version="1.0" encoding="UTF-8" standalone="yes"?>
<Relationships xmlns="http://schemas.openxmlformats.org/package/2006/relationships"><Relationship Id="rId11" Type="http://schemas.openxmlformats.org/officeDocument/2006/relationships/slideLayout" Target="../slideLayouts/slideLayout296.xml"/><Relationship Id="rId12" Type="http://schemas.openxmlformats.org/officeDocument/2006/relationships/theme" Target="../theme/theme26.xml"/><Relationship Id="rId13" Type="http://schemas.openxmlformats.org/officeDocument/2006/relationships/tags" Target="../tags/tag370.xml"/><Relationship Id="rId14" Type="http://schemas.openxmlformats.org/officeDocument/2006/relationships/tags" Target="../tags/tag371.xml"/><Relationship Id="rId15" Type="http://schemas.openxmlformats.org/officeDocument/2006/relationships/tags" Target="../tags/tag372.xml"/><Relationship Id="rId16" Type="http://schemas.openxmlformats.org/officeDocument/2006/relationships/tags" Target="../tags/tag373.xml"/><Relationship Id="rId17" Type="http://schemas.openxmlformats.org/officeDocument/2006/relationships/tags" Target="../tags/tag374.xml"/><Relationship Id="rId1" Type="http://schemas.openxmlformats.org/officeDocument/2006/relationships/slideLayout" Target="../slideLayouts/slideLayout286.xml"/><Relationship Id="rId2" Type="http://schemas.openxmlformats.org/officeDocument/2006/relationships/slideLayout" Target="../slideLayouts/slideLayout287.xml"/><Relationship Id="rId3" Type="http://schemas.openxmlformats.org/officeDocument/2006/relationships/slideLayout" Target="../slideLayouts/slideLayout288.xml"/><Relationship Id="rId4" Type="http://schemas.openxmlformats.org/officeDocument/2006/relationships/slideLayout" Target="../slideLayouts/slideLayout289.xml"/><Relationship Id="rId5" Type="http://schemas.openxmlformats.org/officeDocument/2006/relationships/slideLayout" Target="../slideLayouts/slideLayout290.xml"/><Relationship Id="rId6" Type="http://schemas.openxmlformats.org/officeDocument/2006/relationships/slideLayout" Target="../slideLayouts/slideLayout291.xml"/><Relationship Id="rId7" Type="http://schemas.openxmlformats.org/officeDocument/2006/relationships/slideLayout" Target="../slideLayouts/slideLayout292.xml"/><Relationship Id="rId8" Type="http://schemas.openxmlformats.org/officeDocument/2006/relationships/slideLayout" Target="../slideLayouts/slideLayout293.xml"/><Relationship Id="rId9" Type="http://schemas.openxmlformats.org/officeDocument/2006/relationships/slideLayout" Target="../slideLayouts/slideLayout294.xml"/><Relationship Id="rId10" Type="http://schemas.openxmlformats.org/officeDocument/2006/relationships/slideLayout" Target="../slideLayouts/slideLayout295.xml"/></Relationships>
</file>

<file path=ppt/slideMasters/_rels/slideMaster27.xml.rels><?xml version="1.0" encoding="UTF-8" standalone="yes"?>
<Relationships xmlns="http://schemas.openxmlformats.org/package/2006/relationships"><Relationship Id="rId9" Type="http://schemas.openxmlformats.org/officeDocument/2006/relationships/slideLayout" Target="../slideLayouts/slideLayout305.xml"/><Relationship Id="rId20" Type="http://schemas.openxmlformats.org/officeDocument/2006/relationships/tags" Target="../tags/tag413.xml"/><Relationship Id="rId21" Type="http://schemas.openxmlformats.org/officeDocument/2006/relationships/tags" Target="../tags/tag414.xml"/><Relationship Id="rId22" Type="http://schemas.openxmlformats.org/officeDocument/2006/relationships/tags" Target="../tags/tag415.xml"/><Relationship Id="rId10" Type="http://schemas.openxmlformats.org/officeDocument/2006/relationships/slideLayout" Target="../slideLayouts/slideLayout306.xml"/><Relationship Id="rId11" Type="http://schemas.openxmlformats.org/officeDocument/2006/relationships/slideLayout" Target="../slideLayouts/slideLayout307.xml"/><Relationship Id="rId12" Type="http://schemas.openxmlformats.org/officeDocument/2006/relationships/slideLayout" Target="../slideLayouts/slideLayout308.xml"/><Relationship Id="rId13" Type="http://schemas.openxmlformats.org/officeDocument/2006/relationships/slideLayout" Target="../slideLayouts/slideLayout309.xml"/><Relationship Id="rId14" Type="http://schemas.openxmlformats.org/officeDocument/2006/relationships/theme" Target="../theme/theme27.xml"/><Relationship Id="rId15" Type="http://schemas.openxmlformats.org/officeDocument/2006/relationships/tags" Target="../tags/tag408.xml"/><Relationship Id="rId16" Type="http://schemas.openxmlformats.org/officeDocument/2006/relationships/tags" Target="../tags/tag409.xml"/><Relationship Id="rId17" Type="http://schemas.openxmlformats.org/officeDocument/2006/relationships/tags" Target="../tags/tag410.xml"/><Relationship Id="rId18" Type="http://schemas.openxmlformats.org/officeDocument/2006/relationships/tags" Target="../tags/tag411.xml"/><Relationship Id="rId19" Type="http://schemas.openxmlformats.org/officeDocument/2006/relationships/tags" Target="../tags/tag412.xml"/><Relationship Id="rId1" Type="http://schemas.openxmlformats.org/officeDocument/2006/relationships/slideLayout" Target="../slideLayouts/slideLayout297.xml"/><Relationship Id="rId2" Type="http://schemas.openxmlformats.org/officeDocument/2006/relationships/slideLayout" Target="../slideLayouts/slideLayout298.xml"/><Relationship Id="rId3" Type="http://schemas.openxmlformats.org/officeDocument/2006/relationships/slideLayout" Target="../slideLayouts/slideLayout299.xml"/><Relationship Id="rId4" Type="http://schemas.openxmlformats.org/officeDocument/2006/relationships/slideLayout" Target="../slideLayouts/slideLayout300.xml"/><Relationship Id="rId5" Type="http://schemas.openxmlformats.org/officeDocument/2006/relationships/slideLayout" Target="../slideLayouts/slideLayout301.xml"/><Relationship Id="rId6" Type="http://schemas.openxmlformats.org/officeDocument/2006/relationships/slideLayout" Target="../slideLayouts/slideLayout302.xml"/><Relationship Id="rId7" Type="http://schemas.openxmlformats.org/officeDocument/2006/relationships/slideLayout" Target="../slideLayouts/slideLayout303.xml"/><Relationship Id="rId8" Type="http://schemas.openxmlformats.org/officeDocument/2006/relationships/slideLayout" Target="../slideLayouts/slideLayout304.xml"/></Relationships>
</file>

<file path=ppt/slideMasters/_rels/slideMaster28.xml.rels><?xml version="1.0" encoding="UTF-8" standalone="yes"?>
<Relationships xmlns="http://schemas.openxmlformats.org/package/2006/relationships"><Relationship Id="rId11" Type="http://schemas.openxmlformats.org/officeDocument/2006/relationships/slideLayout" Target="../slideLayouts/slideLayout320.xml"/><Relationship Id="rId12" Type="http://schemas.openxmlformats.org/officeDocument/2006/relationships/slideLayout" Target="../slideLayouts/slideLayout321.xml"/><Relationship Id="rId13" Type="http://schemas.openxmlformats.org/officeDocument/2006/relationships/slideLayout" Target="../slideLayouts/slideLayout322.xml"/><Relationship Id="rId14" Type="http://schemas.openxmlformats.org/officeDocument/2006/relationships/theme" Target="../theme/theme28.xml"/><Relationship Id="rId15" Type="http://schemas.openxmlformats.org/officeDocument/2006/relationships/tags" Target="../tags/tag416.xml"/><Relationship Id="rId16" Type="http://schemas.openxmlformats.org/officeDocument/2006/relationships/tags" Target="../tags/tag417.xml"/><Relationship Id="rId17" Type="http://schemas.openxmlformats.org/officeDocument/2006/relationships/tags" Target="../tags/tag418.xml"/><Relationship Id="rId1" Type="http://schemas.openxmlformats.org/officeDocument/2006/relationships/slideLayout" Target="../slideLayouts/slideLayout310.xml"/><Relationship Id="rId2" Type="http://schemas.openxmlformats.org/officeDocument/2006/relationships/slideLayout" Target="../slideLayouts/slideLayout311.xml"/><Relationship Id="rId3" Type="http://schemas.openxmlformats.org/officeDocument/2006/relationships/slideLayout" Target="../slideLayouts/slideLayout312.xml"/><Relationship Id="rId4" Type="http://schemas.openxmlformats.org/officeDocument/2006/relationships/slideLayout" Target="../slideLayouts/slideLayout313.xml"/><Relationship Id="rId5" Type="http://schemas.openxmlformats.org/officeDocument/2006/relationships/slideLayout" Target="../slideLayouts/slideLayout314.xml"/><Relationship Id="rId6" Type="http://schemas.openxmlformats.org/officeDocument/2006/relationships/slideLayout" Target="../slideLayouts/slideLayout315.xml"/><Relationship Id="rId7" Type="http://schemas.openxmlformats.org/officeDocument/2006/relationships/slideLayout" Target="../slideLayouts/slideLayout316.xml"/><Relationship Id="rId8" Type="http://schemas.openxmlformats.org/officeDocument/2006/relationships/slideLayout" Target="../slideLayouts/slideLayout317.xml"/><Relationship Id="rId9" Type="http://schemas.openxmlformats.org/officeDocument/2006/relationships/slideLayout" Target="../slideLayouts/slideLayout318.xml"/><Relationship Id="rId10" Type="http://schemas.openxmlformats.org/officeDocument/2006/relationships/slideLayout" Target="../slideLayouts/slideLayout319.xml"/></Relationships>
</file>

<file path=ppt/slideMasters/_rels/slideMaster29.xml.rels><?xml version="1.0" encoding="UTF-8" standalone="yes"?>
<Relationships xmlns="http://schemas.openxmlformats.org/package/2006/relationships"><Relationship Id="rId3" Type="http://schemas.openxmlformats.org/officeDocument/2006/relationships/theme" Target="../theme/theme29.xml"/><Relationship Id="rId4" Type="http://schemas.openxmlformats.org/officeDocument/2006/relationships/tags" Target="../tags/tag419.xml"/><Relationship Id="rId5" Type="http://schemas.openxmlformats.org/officeDocument/2006/relationships/tags" Target="../tags/tag420.xml"/><Relationship Id="rId1" Type="http://schemas.openxmlformats.org/officeDocument/2006/relationships/slideLayout" Target="../slideLayouts/slideLayout323.xml"/><Relationship Id="rId2" Type="http://schemas.openxmlformats.org/officeDocument/2006/relationships/slideLayout" Target="../slideLayouts/slideLayout324.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8.xml"/><Relationship Id="rId12" Type="http://schemas.openxmlformats.org/officeDocument/2006/relationships/slideLayout" Target="../slideLayouts/slideLayout39.xml"/><Relationship Id="rId13" Type="http://schemas.openxmlformats.org/officeDocument/2006/relationships/slideLayout" Target="../slideLayouts/slideLayout40.xml"/><Relationship Id="rId14" Type="http://schemas.openxmlformats.org/officeDocument/2006/relationships/theme" Target="../theme/theme3.xml"/><Relationship Id="rId15" Type="http://schemas.openxmlformats.org/officeDocument/2006/relationships/tags" Target="../tags/tag46.xml"/><Relationship Id="rId16" Type="http://schemas.openxmlformats.org/officeDocument/2006/relationships/tags" Target="../tags/tag47.xml"/><Relationship Id="rId17" Type="http://schemas.openxmlformats.org/officeDocument/2006/relationships/tags" Target="../tags/tag48.xml"/><Relationship Id="rId1" Type="http://schemas.openxmlformats.org/officeDocument/2006/relationships/slideLayout" Target="../slideLayouts/slideLayout28.xml"/><Relationship Id="rId2" Type="http://schemas.openxmlformats.org/officeDocument/2006/relationships/slideLayout" Target="../slideLayouts/slideLayout29.xml"/><Relationship Id="rId3" Type="http://schemas.openxmlformats.org/officeDocument/2006/relationships/slideLayout" Target="../slideLayouts/slideLayout30.xml"/><Relationship Id="rId4" Type="http://schemas.openxmlformats.org/officeDocument/2006/relationships/slideLayout" Target="../slideLayouts/slideLayout31.xml"/><Relationship Id="rId5" Type="http://schemas.openxmlformats.org/officeDocument/2006/relationships/slideLayout" Target="../slideLayouts/slideLayout32.xml"/><Relationship Id="rId6" Type="http://schemas.openxmlformats.org/officeDocument/2006/relationships/slideLayout" Target="../slideLayouts/slideLayout33.xml"/><Relationship Id="rId7" Type="http://schemas.openxmlformats.org/officeDocument/2006/relationships/slideLayout" Target="../slideLayouts/slideLayout34.xml"/><Relationship Id="rId8" Type="http://schemas.openxmlformats.org/officeDocument/2006/relationships/slideLayout" Target="../slideLayouts/slideLayout35.xml"/><Relationship Id="rId9" Type="http://schemas.openxmlformats.org/officeDocument/2006/relationships/slideLayout" Target="../slideLayouts/slideLayout36.xml"/><Relationship Id="rId10" Type="http://schemas.openxmlformats.org/officeDocument/2006/relationships/slideLayout" Target="../slideLayouts/slideLayout37.xml"/></Relationships>
</file>

<file path=ppt/slideMasters/_rels/slideMaster30.xml.rels><?xml version="1.0" encoding="UTF-8" standalone="yes"?>
<Relationships xmlns="http://schemas.openxmlformats.org/package/2006/relationships"><Relationship Id="rId9" Type="http://schemas.openxmlformats.org/officeDocument/2006/relationships/slideLayout" Target="../slideLayouts/slideLayout333.xml"/><Relationship Id="rId20" Type="http://schemas.openxmlformats.org/officeDocument/2006/relationships/tags" Target="../tags/tag432.xml"/><Relationship Id="rId10" Type="http://schemas.openxmlformats.org/officeDocument/2006/relationships/slideLayout" Target="../slideLayouts/slideLayout334.xml"/><Relationship Id="rId11" Type="http://schemas.openxmlformats.org/officeDocument/2006/relationships/slideLayout" Target="../slideLayouts/slideLayout335.xml"/><Relationship Id="rId12" Type="http://schemas.openxmlformats.org/officeDocument/2006/relationships/theme" Target="../theme/theme30.xml"/><Relationship Id="rId13" Type="http://schemas.openxmlformats.org/officeDocument/2006/relationships/tags" Target="../tags/tag425.xml"/><Relationship Id="rId14" Type="http://schemas.openxmlformats.org/officeDocument/2006/relationships/tags" Target="../tags/tag426.xml"/><Relationship Id="rId15" Type="http://schemas.openxmlformats.org/officeDocument/2006/relationships/tags" Target="../tags/tag427.xml"/><Relationship Id="rId16" Type="http://schemas.openxmlformats.org/officeDocument/2006/relationships/tags" Target="../tags/tag428.xml"/><Relationship Id="rId17" Type="http://schemas.openxmlformats.org/officeDocument/2006/relationships/tags" Target="../tags/tag429.xml"/><Relationship Id="rId18" Type="http://schemas.openxmlformats.org/officeDocument/2006/relationships/tags" Target="../tags/tag430.xml"/><Relationship Id="rId19" Type="http://schemas.openxmlformats.org/officeDocument/2006/relationships/tags" Target="../tags/tag431.xml"/><Relationship Id="rId1" Type="http://schemas.openxmlformats.org/officeDocument/2006/relationships/slideLayout" Target="../slideLayouts/slideLayout325.xml"/><Relationship Id="rId2" Type="http://schemas.openxmlformats.org/officeDocument/2006/relationships/slideLayout" Target="../slideLayouts/slideLayout326.xml"/><Relationship Id="rId3" Type="http://schemas.openxmlformats.org/officeDocument/2006/relationships/slideLayout" Target="../slideLayouts/slideLayout327.xml"/><Relationship Id="rId4" Type="http://schemas.openxmlformats.org/officeDocument/2006/relationships/slideLayout" Target="../slideLayouts/slideLayout328.xml"/><Relationship Id="rId5" Type="http://schemas.openxmlformats.org/officeDocument/2006/relationships/slideLayout" Target="../slideLayouts/slideLayout329.xml"/><Relationship Id="rId6" Type="http://schemas.openxmlformats.org/officeDocument/2006/relationships/slideLayout" Target="../slideLayouts/slideLayout330.xml"/><Relationship Id="rId7" Type="http://schemas.openxmlformats.org/officeDocument/2006/relationships/slideLayout" Target="../slideLayouts/slideLayout331.xml"/><Relationship Id="rId8" Type="http://schemas.openxmlformats.org/officeDocument/2006/relationships/slideLayout" Target="../slideLayouts/slideLayout332.xml"/></Relationships>
</file>

<file path=ppt/slideMasters/_rels/slideMaster31.xml.rels><?xml version="1.0" encoding="UTF-8" standalone="yes"?>
<Relationships xmlns="http://schemas.openxmlformats.org/package/2006/relationships"><Relationship Id="rId9" Type="http://schemas.openxmlformats.org/officeDocument/2006/relationships/slideLayout" Target="../slideLayouts/slideLayout344.xml"/><Relationship Id="rId20" Type="http://schemas.openxmlformats.org/officeDocument/2006/relationships/tags" Target="../tags/tag460.xml"/><Relationship Id="rId21" Type="http://schemas.openxmlformats.org/officeDocument/2006/relationships/tags" Target="../tags/tag461.xml"/><Relationship Id="rId22" Type="http://schemas.openxmlformats.org/officeDocument/2006/relationships/tags" Target="../tags/tag462.xml"/><Relationship Id="rId23" Type="http://schemas.openxmlformats.org/officeDocument/2006/relationships/tags" Target="../tags/tag463.xml"/><Relationship Id="rId24" Type="http://schemas.openxmlformats.org/officeDocument/2006/relationships/tags" Target="../tags/tag464.xml"/><Relationship Id="rId25" Type="http://schemas.openxmlformats.org/officeDocument/2006/relationships/tags" Target="../tags/tag465.xml"/><Relationship Id="rId26" Type="http://schemas.openxmlformats.org/officeDocument/2006/relationships/tags" Target="../tags/tag466.xml"/><Relationship Id="rId27" Type="http://schemas.openxmlformats.org/officeDocument/2006/relationships/tags" Target="../tags/tag467.xml"/><Relationship Id="rId28" Type="http://schemas.openxmlformats.org/officeDocument/2006/relationships/tags" Target="../tags/tag468.xml"/><Relationship Id="rId29" Type="http://schemas.openxmlformats.org/officeDocument/2006/relationships/tags" Target="../tags/tag469.xml"/><Relationship Id="rId30" Type="http://schemas.openxmlformats.org/officeDocument/2006/relationships/tags" Target="../tags/tag470.xml"/><Relationship Id="rId31" Type="http://schemas.openxmlformats.org/officeDocument/2006/relationships/tags" Target="../tags/tag471.xml"/><Relationship Id="rId10" Type="http://schemas.openxmlformats.org/officeDocument/2006/relationships/slideLayout" Target="../slideLayouts/slideLayout345.xml"/><Relationship Id="rId11" Type="http://schemas.openxmlformats.org/officeDocument/2006/relationships/slideLayout" Target="../slideLayouts/slideLayout346.xml"/><Relationship Id="rId12" Type="http://schemas.openxmlformats.org/officeDocument/2006/relationships/slideLayout" Target="../slideLayouts/slideLayout347.xml"/><Relationship Id="rId13" Type="http://schemas.openxmlformats.org/officeDocument/2006/relationships/slideLayout" Target="../slideLayouts/slideLayout348.xml"/><Relationship Id="rId14" Type="http://schemas.openxmlformats.org/officeDocument/2006/relationships/theme" Target="../theme/theme31.xml"/><Relationship Id="rId15" Type="http://schemas.openxmlformats.org/officeDocument/2006/relationships/tags" Target="../tags/tag455.xml"/><Relationship Id="rId16" Type="http://schemas.openxmlformats.org/officeDocument/2006/relationships/tags" Target="../tags/tag456.xml"/><Relationship Id="rId17" Type="http://schemas.openxmlformats.org/officeDocument/2006/relationships/tags" Target="../tags/tag457.xml"/><Relationship Id="rId18" Type="http://schemas.openxmlformats.org/officeDocument/2006/relationships/tags" Target="../tags/tag458.xml"/><Relationship Id="rId19" Type="http://schemas.openxmlformats.org/officeDocument/2006/relationships/tags" Target="../tags/tag459.xml"/><Relationship Id="rId1" Type="http://schemas.openxmlformats.org/officeDocument/2006/relationships/slideLayout" Target="../slideLayouts/slideLayout336.xml"/><Relationship Id="rId2" Type="http://schemas.openxmlformats.org/officeDocument/2006/relationships/slideLayout" Target="../slideLayouts/slideLayout337.xml"/><Relationship Id="rId3" Type="http://schemas.openxmlformats.org/officeDocument/2006/relationships/slideLayout" Target="../slideLayouts/slideLayout338.xml"/><Relationship Id="rId4" Type="http://schemas.openxmlformats.org/officeDocument/2006/relationships/slideLayout" Target="../slideLayouts/slideLayout339.xml"/><Relationship Id="rId5" Type="http://schemas.openxmlformats.org/officeDocument/2006/relationships/slideLayout" Target="../slideLayouts/slideLayout340.xml"/><Relationship Id="rId6" Type="http://schemas.openxmlformats.org/officeDocument/2006/relationships/slideLayout" Target="../slideLayouts/slideLayout341.xml"/><Relationship Id="rId7" Type="http://schemas.openxmlformats.org/officeDocument/2006/relationships/slideLayout" Target="../slideLayouts/slideLayout342.xml"/><Relationship Id="rId8" Type="http://schemas.openxmlformats.org/officeDocument/2006/relationships/slideLayout" Target="../slideLayouts/slideLayout343.xml"/></Relationships>
</file>

<file path=ppt/slideMasters/_rels/slideMaster32.xml.rels><?xml version="1.0" encoding="UTF-8" standalone="yes"?>
<Relationships xmlns="http://schemas.openxmlformats.org/package/2006/relationships"><Relationship Id="rId11" Type="http://schemas.openxmlformats.org/officeDocument/2006/relationships/slideLayout" Target="../slideLayouts/slideLayout359.xml"/><Relationship Id="rId12" Type="http://schemas.openxmlformats.org/officeDocument/2006/relationships/slideLayout" Target="../slideLayouts/slideLayout360.xml"/><Relationship Id="rId13" Type="http://schemas.openxmlformats.org/officeDocument/2006/relationships/slideLayout" Target="../slideLayouts/slideLayout361.xml"/><Relationship Id="rId14" Type="http://schemas.openxmlformats.org/officeDocument/2006/relationships/slideLayout" Target="../slideLayouts/slideLayout362.xml"/><Relationship Id="rId15" Type="http://schemas.openxmlformats.org/officeDocument/2006/relationships/slideLayout" Target="../slideLayouts/slideLayout363.xml"/><Relationship Id="rId16" Type="http://schemas.openxmlformats.org/officeDocument/2006/relationships/theme" Target="../theme/theme32.xml"/><Relationship Id="rId17" Type="http://schemas.openxmlformats.org/officeDocument/2006/relationships/tags" Target="../tags/tag486.xml"/><Relationship Id="rId18" Type="http://schemas.openxmlformats.org/officeDocument/2006/relationships/tags" Target="../tags/tag487.xml"/><Relationship Id="rId19" Type="http://schemas.openxmlformats.org/officeDocument/2006/relationships/tags" Target="../tags/tag488.xml"/><Relationship Id="rId1" Type="http://schemas.openxmlformats.org/officeDocument/2006/relationships/slideLayout" Target="../slideLayouts/slideLayout349.xml"/><Relationship Id="rId2" Type="http://schemas.openxmlformats.org/officeDocument/2006/relationships/slideLayout" Target="../slideLayouts/slideLayout350.xml"/><Relationship Id="rId3" Type="http://schemas.openxmlformats.org/officeDocument/2006/relationships/slideLayout" Target="../slideLayouts/slideLayout351.xml"/><Relationship Id="rId4" Type="http://schemas.openxmlformats.org/officeDocument/2006/relationships/slideLayout" Target="../slideLayouts/slideLayout352.xml"/><Relationship Id="rId5" Type="http://schemas.openxmlformats.org/officeDocument/2006/relationships/slideLayout" Target="../slideLayouts/slideLayout353.xml"/><Relationship Id="rId6" Type="http://schemas.openxmlformats.org/officeDocument/2006/relationships/slideLayout" Target="../slideLayouts/slideLayout354.xml"/><Relationship Id="rId7" Type="http://schemas.openxmlformats.org/officeDocument/2006/relationships/slideLayout" Target="../slideLayouts/slideLayout355.xml"/><Relationship Id="rId8" Type="http://schemas.openxmlformats.org/officeDocument/2006/relationships/slideLayout" Target="../slideLayouts/slideLayout356.xml"/><Relationship Id="rId9" Type="http://schemas.openxmlformats.org/officeDocument/2006/relationships/slideLayout" Target="../slideLayouts/slideLayout357.xml"/><Relationship Id="rId10" Type="http://schemas.openxmlformats.org/officeDocument/2006/relationships/slideLayout" Target="../slideLayouts/slideLayout358.xml"/></Relationships>
</file>

<file path=ppt/slideMasters/_rels/slideMaster33.xml.rels><?xml version="1.0" encoding="UTF-8" standalone="yes"?>
<Relationships xmlns="http://schemas.openxmlformats.org/package/2006/relationships"><Relationship Id="rId9" Type="http://schemas.openxmlformats.org/officeDocument/2006/relationships/slideLayout" Target="../slideLayouts/slideLayout372.xml"/><Relationship Id="rId20" Type="http://schemas.openxmlformats.org/officeDocument/2006/relationships/tags" Target="../tags/tag498.xml"/><Relationship Id="rId21" Type="http://schemas.openxmlformats.org/officeDocument/2006/relationships/tags" Target="../tags/tag499.xml"/><Relationship Id="rId10" Type="http://schemas.openxmlformats.org/officeDocument/2006/relationships/slideLayout" Target="../slideLayouts/slideLayout373.xml"/><Relationship Id="rId11" Type="http://schemas.openxmlformats.org/officeDocument/2006/relationships/slideLayout" Target="../slideLayouts/slideLayout374.xml"/><Relationship Id="rId12" Type="http://schemas.openxmlformats.org/officeDocument/2006/relationships/slideLayout" Target="../slideLayouts/slideLayout375.xml"/><Relationship Id="rId13" Type="http://schemas.openxmlformats.org/officeDocument/2006/relationships/slideLayout" Target="../slideLayouts/slideLayout376.xml"/><Relationship Id="rId14" Type="http://schemas.openxmlformats.org/officeDocument/2006/relationships/slideLayout" Target="../slideLayouts/slideLayout377.xml"/><Relationship Id="rId15" Type="http://schemas.openxmlformats.org/officeDocument/2006/relationships/slideLayout" Target="../slideLayouts/slideLayout378.xml"/><Relationship Id="rId16" Type="http://schemas.openxmlformats.org/officeDocument/2006/relationships/theme" Target="../theme/theme33.xml"/><Relationship Id="rId17" Type="http://schemas.openxmlformats.org/officeDocument/2006/relationships/tags" Target="../tags/tag495.xml"/><Relationship Id="rId18" Type="http://schemas.openxmlformats.org/officeDocument/2006/relationships/tags" Target="../tags/tag496.xml"/><Relationship Id="rId19" Type="http://schemas.openxmlformats.org/officeDocument/2006/relationships/tags" Target="../tags/tag497.xml"/><Relationship Id="rId1" Type="http://schemas.openxmlformats.org/officeDocument/2006/relationships/slideLayout" Target="../slideLayouts/slideLayout364.xml"/><Relationship Id="rId2" Type="http://schemas.openxmlformats.org/officeDocument/2006/relationships/slideLayout" Target="../slideLayouts/slideLayout365.xml"/><Relationship Id="rId3" Type="http://schemas.openxmlformats.org/officeDocument/2006/relationships/slideLayout" Target="../slideLayouts/slideLayout366.xml"/><Relationship Id="rId4" Type="http://schemas.openxmlformats.org/officeDocument/2006/relationships/slideLayout" Target="../slideLayouts/slideLayout367.xml"/><Relationship Id="rId5" Type="http://schemas.openxmlformats.org/officeDocument/2006/relationships/slideLayout" Target="../slideLayouts/slideLayout368.xml"/><Relationship Id="rId6" Type="http://schemas.openxmlformats.org/officeDocument/2006/relationships/slideLayout" Target="../slideLayouts/slideLayout369.xml"/><Relationship Id="rId7" Type="http://schemas.openxmlformats.org/officeDocument/2006/relationships/slideLayout" Target="../slideLayouts/slideLayout370.xml"/><Relationship Id="rId8" Type="http://schemas.openxmlformats.org/officeDocument/2006/relationships/slideLayout" Target="../slideLayouts/slideLayout371.xml"/></Relationships>
</file>

<file path=ppt/slideMasters/_rels/slideMaster34.xml.rels><?xml version="1.0" encoding="UTF-8" standalone="yes"?>
<Relationships xmlns="http://schemas.openxmlformats.org/package/2006/relationships"><Relationship Id="rId11" Type="http://schemas.openxmlformats.org/officeDocument/2006/relationships/slideLayout" Target="../slideLayouts/slideLayout389.xml"/><Relationship Id="rId12" Type="http://schemas.openxmlformats.org/officeDocument/2006/relationships/theme" Target="../theme/theme34.xml"/><Relationship Id="rId13" Type="http://schemas.openxmlformats.org/officeDocument/2006/relationships/tags" Target="../tags/tag523.xml"/><Relationship Id="rId14" Type="http://schemas.openxmlformats.org/officeDocument/2006/relationships/tags" Target="../tags/tag524.xml"/><Relationship Id="rId15" Type="http://schemas.openxmlformats.org/officeDocument/2006/relationships/tags" Target="../tags/tag525.xml"/><Relationship Id="rId1" Type="http://schemas.openxmlformats.org/officeDocument/2006/relationships/slideLayout" Target="../slideLayouts/slideLayout379.xml"/><Relationship Id="rId2" Type="http://schemas.openxmlformats.org/officeDocument/2006/relationships/slideLayout" Target="../slideLayouts/slideLayout380.xml"/><Relationship Id="rId3" Type="http://schemas.openxmlformats.org/officeDocument/2006/relationships/slideLayout" Target="../slideLayouts/slideLayout381.xml"/><Relationship Id="rId4" Type="http://schemas.openxmlformats.org/officeDocument/2006/relationships/slideLayout" Target="../slideLayouts/slideLayout382.xml"/><Relationship Id="rId5" Type="http://schemas.openxmlformats.org/officeDocument/2006/relationships/slideLayout" Target="../slideLayouts/slideLayout383.xml"/><Relationship Id="rId6" Type="http://schemas.openxmlformats.org/officeDocument/2006/relationships/slideLayout" Target="../slideLayouts/slideLayout384.xml"/><Relationship Id="rId7" Type="http://schemas.openxmlformats.org/officeDocument/2006/relationships/slideLayout" Target="../slideLayouts/slideLayout385.xml"/><Relationship Id="rId8" Type="http://schemas.openxmlformats.org/officeDocument/2006/relationships/slideLayout" Target="../slideLayouts/slideLayout386.xml"/><Relationship Id="rId9" Type="http://schemas.openxmlformats.org/officeDocument/2006/relationships/slideLayout" Target="../slideLayouts/slideLayout387.xml"/><Relationship Id="rId10" Type="http://schemas.openxmlformats.org/officeDocument/2006/relationships/slideLayout" Target="../slideLayouts/slideLayout388.xml"/></Relationships>
</file>

<file path=ppt/slideMasters/_rels/slideMaster35.xml.rels><?xml version="1.0" encoding="UTF-8" standalone="yes"?>
<Relationships xmlns="http://schemas.openxmlformats.org/package/2006/relationships"><Relationship Id="rId11" Type="http://schemas.openxmlformats.org/officeDocument/2006/relationships/slideLayout" Target="../slideLayouts/slideLayout400.xml"/><Relationship Id="rId12" Type="http://schemas.openxmlformats.org/officeDocument/2006/relationships/theme" Target="../theme/theme35.xml"/><Relationship Id="rId13" Type="http://schemas.openxmlformats.org/officeDocument/2006/relationships/tags" Target="../tags/tag559.xml"/><Relationship Id="rId14" Type="http://schemas.openxmlformats.org/officeDocument/2006/relationships/tags" Target="../tags/tag560.xml"/><Relationship Id="rId15" Type="http://schemas.openxmlformats.org/officeDocument/2006/relationships/tags" Target="../tags/tag561.xml"/><Relationship Id="rId16" Type="http://schemas.openxmlformats.org/officeDocument/2006/relationships/tags" Target="../tags/tag562.xml"/><Relationship Id="rId17" Type="http://schemas.openxmlformats.org/officeDocument/2006/relationships/tags" Target="../tags/tag563.xml"/><Relationship Id="rId1" Type="http://schemas.openxmlformats.org/officeDocument/2006/relationships/slideLayout" Target="../slideLayouts/slideLayout390.xml"/><Relationship Id="rId2" Type="http://schemas.openxmlformats.org/officeDocument/2006/relationships/slideLayout" Target="../slideLayouts/slideLayout391.xml"/><Relationship Id="rId3" Type="http://schemas.openxmlformats.org/officeDocument/2006/relationships/slideLayout" Target="../slideLayouts/slideLayout392.xml"/><Relationship Id="rId4" Type="http://schemas.openxmlformats.org/officeDocument/2006/relationships/slideLayout" Target="../slideLayouts/slideLayout393.xml"/><Relationship Id="rId5" Type="http://schemas.openxmlformats.org/officeDocument/2006/relationships/slideLayout" Target="../slideLayouts/slideLayout394.xml"/><Relationship Id="rId6" Type="http://schemas.openxmlformats.org/officeDocument/2006/relationships/slideLayout" Target="../slideLayouts/slideLayout395.xml"/><Relationship Id="rId7" Type="http://schemas.openxmlformats.org/officeDocument/2006/relationships/slideLayout" Target="../slideLayouts/slideLayout396.xml"/><Relationship Id="rId8" Type="http://schemas.openxmlformats.org/officeDocument/2006/relationships/slideLayout" Target="../slideLayouts/slideLayout397.xml"/><Relationship Id="rId9" Type="http://schemas.openxmlformats.org/officeDocument/2006/relationships/slideLayout" Target="../slideLayouts/slideLayout398.xml"/><Relationship Id="rId10" Type="http://schemas.openxmlformats.org/officeDocument/2006/relationships/slideLayout" Target="../slideLayouts/slideLayout399.xml"/></Relationships>
</file>

<file path=ppt/slideMasters/_rels/slideMaster36.xml.rels><?xml version="1.0" encoding="UTF-8" standalone="yes"?>
<Relationships xmlns="http://schemas.openxmlformats.org/package/2006/relationships"><Relationship Id="rId11" Type="http://schemas.openxmlformats.org/officeDocument/2006/relationships/slideLayout" Target="../slideLayouts/slideLayout411.xml"/><Relationship Id="rId12" Type="http://schemas.openxmlformats.org/officeDocument/2006/relationships/theme" Target="../theme/theme36.xml"/><Relationship Id="rId13" Type="http://schemas.openxmlformats.org/officeDocument/2006/relationships/tags" Target="../tags/tag597.xml"/><Relationship Id="rId14" Type="http://schemas.openxmlformats.org/officeDocument/2006/relationships/tags" Target="../tags/tag598.xml"/><Relationship Id="rId15" Type="http://schemas.openxmlformats.org/officeDocument/2006/relationships/tags" Target="../tags/tag599.xml"/><Relationship Id="rId16" Type="http://schemas.openxmlformats.org/officeDocument/2006/relationships/tags" Target="../tags/tag600.xml"/><Relationship Id="rId17" Type="http://schemas.openxmlformats.org/officeDocument/2006/relationships/tags" Target="../tags/tag601.xml"/><Relationship Id="rId1" Type="http://schemas.openxmlformats.org/officeDocument/2006/relationships/slideLayout" Target="../slideLayouts/slideLayout401.xml"/><Relationship Id="rId2" Type="http://schemas.openxmlformats.org/officeDocument/2006/relationships/slideLayout" Target="../slideLayouts/slideLayout402.xml"/><Relationship Id="rId3" Type="http://schemas.openxmlformats.org/officeDocument/2006/relationships/slideLayout" Target="../slideLayouts/slideLayout403.xml"/><Relationship Id="rId4" Type="http://schemas.openxmlformats.org/officeDocument/2006/relationships/slideLayout" Target="../slideLayouts/slideLayout404.xml"/><Relationship Id="rId5" Type="http://schemas.openxmlformats.org/officeDocument/2006/relationships/slideLayout" Target="../slideLayouts/slideLayout405.xml"/><Relationship Id="rId6" Type="http://schemas.openxmlformats.org/officeDocument/2006/relationships/slideLayout" Target="../slideLayouts/slideLayout406.xml"/><Relationship Id="rId7" Type="http://schemas.openxmlformats.org/officeDocument/2006/relationships/slideLayout" Target="../slideLayouts/slideLayout407.xml"/><Relationship Id="rId8" Type="http://schemas.openxmlformats.org/officeDocument/2006/relationships/slideLayout" Target="../slideLayouts/slideLayout408.xml"/><Relationship Id="rId9" Type="http://schemas.openxmlformats.org/officeDocument/2006/relationships/slideLayout" Target="../slideLayouts/slideLayout409.xml"/><Relationship Id="rId10" Type="http://schemas.openxmlformats.org/officeDocument/2006/relationships/slideLayout" Target="../slideLayouts/slideLayout410.xml"/></Relationships>
</file>

<file path=ppt/slideMasters/_rels/slideMaster37.xml.rels><?xml version="1.0" encoding="UTF-8" standalone="yes"?>
<Relationships xmlns="http://schemas.openxmlformats.org/package/2006/relationships"><Relationship Id="rId9" Type="http://schemas.openxmlformats.org/officeDocument/2006/relationships/slideLayout" Target="../slideLayouts/slideLayout420.xml"/><Relationship Id="rId20" Type="http://schemas.openxmlformats.org/officeDocument/2006/relationships/tags" Target="../tags/tag639.xml"/><Relationship Id="rId10" Type="http://schemas.openxmlformats.org/officeDocument/2006/relationships/slideLayout" Target="../slideLayouts/slideLayout421.xml"/><Relationship Id="rId11" Type="http://schemas.openxmlformats.org/officeDocument/2006/relationships/slideLayout" Target="../slideLayouts/slideLayout422.xml"/><Relationship Id="rId12" Type="http://schemas.openxmlformats.org/officeDocument/2006/relationships/slideLayout" Target="../slideLayouts/slideLayout423.xml"/><Relationship Id="rId13" Type="http://schemas.openxmlformats.org/officeDocument/2006/relationships/slideLayout" Target="../slideLayouts/slideLayout424.xml"/><Relationship Id="rId14" Type="http://schemas.openxmlformats.org/officeDocument/2006/relationships/slideLayout" Target="../slideLayouts/slideLayout425.xml"/><Relationship Id="rId15" Type="http://schemas.openxmlformats.org/officeDocument/2006/relationships/theme" Target="../theme/theme37.xml"/><Relationship Id="rId16" Type="http://schemas.openxmlformats.org/officeDocument/2006/relationships/tags" Target="../tags/tag635.xml"/><Relationship Id="rId17" Type="http://schemas.openxmlformats.org/officeDocument/2006/relationships/tags" Target="../tags/tag636.xml"/><Relationship Id="rId18" Type="http://schemas.openxmlformats.org/officeDocument/2006/relationships/tags" Target="../tags/tag637.xml"/><Relationship Id="rId19" Type="http://schemas.openxmlformats.org/officeDocument/2006/relationships/tags" Target="../tags/tag638.xml"/><Relationship Id="rId1" Type="http://schemas.openxmlformats.org/officeDocument/2006/relationships/slideLayout" Target="../slideLayouts/slideLayout412.xml"/><Relationship Id="rId2" Type="http://schemas.openxmlformats.org/officeDocument/2006/relationships/slideLayout" Target="../slideLayouts/slideLayout413.xml"/><Relationship Id="rId3" Type="http://schemas.openxmlformats.org/officeDocument/2006/relationships/slideLayout" Target="../slideLayouts/slideLayout414.xml"/><Relationship Id="rId4" Type="http://schemas.openxmlformats.org/officeDocument/2006/relationships/slideLayout" Target="../slideLayouts/slideLayout415.xml"/><Relationship Id="rId5" Type="http://schemas.openxmlformats.org/officeDocument/2006/relationships/slideLayout" Target="../slideLayouts/slideLayout416.xml"/><Relationship Id="rId6" Type="http://schemas.openxmlformats.org/officeDocument/2006/relationships/slideLayout" Target="../slideLayouts/slideLayout417.xml"/><Relationship Id="rId7" Type="http://schemas.openxmlformats.org/officeDocument/2006/relationships/slideLayout" Target="../slideLayouts/slideLayout418.xml"/><Relationship Id="rId8" Type="http://schemas.openxmlformats.org/officeDocument/2006/relationships/slideLayout" Target="../slideLayouts/slideLayout419.xml"/></Relationships>
</file>

<file path=ppt/slideMasters/_rels/slideMaster38.xml.rels><?xml version="1.0" encoding="UTF-8" standalone="yes"?>
<Relationships xmlns="http://schemas.openxmlformats.org/package/2006/relationships"><Relationship Id="rId11" Type="http://schemas.openxmlformats.org/officeDocument/2006/relationships/slideLayout" Target="../slideLayouts/slideLayout436.xml"/><Relationship Id="rId12" Type="http://schemas.openxmlformats.org/officeDocument/2006/relationships/theme" Target="../theme/theme38.xml"/><Relationship Id="rId13" Type="http://schemas.openxmlformats.org/officeDocument/2006/relationships/tags" Target="../tags/tag654.xml"/><Relationship Id="rId14" Type="http://schemas.openxmlformats.org/officeDocument/2006/relationships/tags" Target="../tags/tag655.xml"/><Relationship Id="rId15" Type="http://schemas.openxmlformats.org/officeDocument/2006/relationships/tags" Target="../tags/tag656.xml"/><Relationship Id="rId16" Type="http://schemas.openxmlformats.org/officeDocument/2006/relationships/tags" Target="../tags/tag657.xml"/><Relationship Id="rId17" Type="http://schemas.openxmlformats.org/officeDocument/2006/relationships/tags" Target="../tags/tag658.xml"/><Relationship Id="rId1" Type="http://schemas.openxmlformats.org/officeDocument/2006/relationships/slideLayout" Target="../slideLayouts/slideLayout426.xml"/><Relationship Id="rId2" Type="http://schemas.openxmlformats.org/officeDocument/2006/relationships/slideLayout" Target="../slideLayouts/slideLayout427.xml"/><Relationship Id="rId3" Type="http://schemas.openxmlformats.org/officeDocument/2006/relationships/slideLayout" Target="../slideLayouts/slideLayout428.xml"/><Relationship Id="rId4" Type="http://schemas.openxmlformats.org/officeDocument/2006/relationships/slideLayout" Target="../slideLayouts/slideLayout429.xml"/><Relationship Id="rId5" Type="http://schemas.openxmlformats.org/officeDocument/2006/relationships/slideLayout" Target="../slideLayouts/slideLayout430.xml"/><Relationship Id="rId6" Type="http://schemas.openxmlformats.org/officeDocument/2006/relationships/slideLayout" Target="../slideLayouts/slideLayout431.xml"/><Relationship Id="rId7" Type="http://schemas.openxmlformats.org/officeDocument/2006/relationships/slideLayout" Target="../slideLayouts/slideLayout432.xml"/><Relationship Id="rId8" Type="http://schemas.openxmlformats.org/officeDocument/2006/relationships/slideLayout" Target="../slideLayouts/slideLayout433.xml"/><Relationship Id="rId9" Type="http://schemas.openxmlformats.org/officeDocument/2006/relationships/slideLayout" Target="../slideLayouts/slideLayout434.xml"/><Relationship Id="rId10" Type="http://schemas.openxmlformats.org/officeDocument/2006/relationships/slideLayout" Target="../slideLayouts/slideLayout435.xml"/></Relationships>
</file>

<file path=ppt/slideMasters/_rels/slideMaster39.xml.rels><?xml version="1.0" encoding="UTF-8" standalone="yes"?>
<Relationships xmlns="http://schemas.openxmlformats.org/package/2006/relationships"><Relationship Id="rId11" Type="http://schemas.openxmlformats.org/officeDocument/2006/relationships/slideLayout" Target="../slideLayouts/slideLayout447.xml"/><Relationship Id="rId12" Type="http://schemas.openxmlformats.org/officeDocument/2006/relationships/slideLayout" Target="../slideLayouts/slideLayout448.xml"/><Relationship Id="rId13" Type="http://schemas.openxmlformats.org/officeDocument/2006/relationships/slideLayout" Target="../slideLayouts/slideLayout449.xml"/><Relationship Id="rId14" Type="http://schemas.openxmlformats.org/officeDocument/2006/relationships/theme" Target="../theme/theme39.xml"/><Relationship Id="rId15" Type="http://schemas.openxmlformats.org/officeDocument/2006/relationships/tags" Target="../tags/tag692.xml"/><Relationship Id="rId16" Type="http://schemas.openxmlformats.org/officeDocument/2006/relationships/tags" Target="../tags/tag693.xml"/><Relationship Id="rId17" Type="http://schemas.openxmlformats.org/officeDocument/2006/relationships/tags" Target="../tags/tag694.xml"/><Relationship Id="rId1" Type="http://schemas.openxmlformats.org/officeDocument/2006/relationships/slideLayout" Target="../slideLayouts/slideLayout437.xml"/><Relationship Id="rId2" Type="http://schemas.openxmlformats.org/officeDocument/2006/relationships/slideLayout" Target="../slideLayouts/slideLayout438.xml"/><Relationship Id="rId3" Type="http://schemas.openxmlformats.org/officeDocument/2006/relationships/slideLayout" Target="../slideLayouts/slideLayout439.xml"/><Relationship Id="rId4" Type="http://schemas.openxmlformats.org/officeDocument/2006/relationships/slideLayout" Target="../slideLayouts/slideLayout440.xml"/><Relationship Id="rId5" Type="http://schemas.openxmlformats.org/officeDocument/2006/relationships/slideLayout" Target="../slideLayouts/slideLayout441.xml"/><Relationship Id="rId6" Type="http://schemas.openxmlformats.org/officeDocument/2006/relationships/slideLayout" Target="../slideLayouts/slideLayout442.xml"/><Relationship Id="rId7" Type="http://schemas.openxmlformats.org/officeDocument/2006/relationships/slideLayout" Target="../slideLayouts/slideLayout443.xml"/><Relationship Id="rId8" Type="http://schemas.openxmlformats.org/officeDocument/2006/relationships/slideLayout" Target="../slideLayouts/slideLayout444.xml"/><Relationship Id="rId9" Type="http://schemas.openxmlformats.org/officeDocument/2006/relationships/slideLayout" Target="../slideLayouts/slideLayout445.xml"/><Relationship Id="rId10" Type="http://schemas.openxmlformats.org/officeDocument/2006/relationships/slideLayout" Target="../slideLayouts/slideLayout446.xml"/></Relationships>
</file>

<file path=ppt/slideMasters/_rels/slideMaster4.xml.rels><?xml version="1.0" encoding="UTF-8" standalone="yes"?>
<Relationships xmlns="http://schemas.openxmlformats.org/package/2006/relationships"><Relationship Id="rId9" Type="http://schemas.openxmlformats.org/officeDocument/2006/relationships/slideLayout" Target="../slideLayouts/slideLayout49.xml"/><Relationship Id="rId20" Type="http://schemas.openxmlformats.org/officeDocument/2006/relationships/tags" Target="../tags/tag52.xml"/><Relationship Id="rId21" Type="http://schemas.openxmlformats.org/officeDocument/2006/relationships/tags" Target="../tags/tag53.xml"/><Relationship Id="rId22" Type="http://schemas.openxmlformats.org/officeDocument/2006/relationships/tags" Target="../tags/tag54.xml"/><Relationship Id="rId23" Type="http://schemas.openxmlformats.org/officeDocument/2006/relationships/tags" Target="../tags/tag55.xml"/><Relationship Id="rId24" Type="http://schemas.openxmlformats.org/officeDocument/2006/relationships/tags" Target="../tags/tag56.xml"/><Relationship Id="rId10" Type="http://schemas.openxmlformats.org/officeDocument/2006/relationships/slideLayout" Target="../slideLayouts/slideLayout50.xml"/><Relationship Id="rId11" Type="http://schemas.openxmlformats.org/officeDocument/2006/relationships/slideLayout" Target="../slideLayouts/slideLayout51.xml"/><Relationship Id="rId12" Type="http://schemas.openxmlformats.org/officeDocument/2006/relationships/slideLayout" Target="../slideLayouts/slideLayout52.xml"/><Relationship Id="rId13" Type="http://schemas.openxmlformats.org/officeDocument/2006/relationships/slideLayout" Target="../slideLayouts/slideLayout53.xml"/><Relationship Id="rId14" Type="http://schemas.openxmlformats.org/officeDocument/2006/relationships/slideLayout" Target="../slideLayouts/slideLayout54.xml"/><Relationship Id="rId15" Type="http://schemas.openxmlformats.org/officeDocument/2006/relationships/slideLayout" Target="../slideLayouts/slideLayout55.xml"/><Relationship Id="rId16" Type="http://schemas.openxmlformats.org/officeDocument/2006/relationships/theme" Target="../theme/theme4.xml"/><Relationship Id="rId17" Type="http://schemas.openxmlformats.org/officeDocument/2006/relationships/tags" Target="../tags/tag49.xml"/><Relationship Id="rId18" Type="http://schemas.openxmlformats.org/officeDocument/2006/relationships/tags" Target="../tags/tag50.xml"/><Relationship Id="rId19" Type="http://schemas.openxmlformats.org/officeDocument/2006/relationships/tags" Target="../tags/tag51.xml"/><Relationship Id="rId1" Type="http://schemas.openxmlformats.org/officeDocument/2006/relationships/slideLayout" Target="../slideLayouts/slideLayout41.xml"/><Relationship Id="rId2" Type="http://schemas.openxmlformats.org/officeDocument/2006/relationships/slideLayout" Target="../slideLayouts/slideLayout42.xml"/><Relationship Id="rId3" Type="http://schemas.openxmlformats.org/officeDocument/2006/relationships/slideLayout" Target="../slideLayouts/slideLayout43.xml"/><Relationship Id="rId4" Type="http://schemas.openxmlformats.org/officeDocument/2006/relationships/slideLayout" Target="../slideLayouts/slideLayout44.xml"/><Relationship Id="rId5" Type="http://schemas.openxmlformats.org/officeDocument/2006/relationships/slideLayout" Target="../slideLayouts/slideLayout45.xml"/><Relationship Id="rId6" Type="http://schemas.openxmlformats.org/officeDocument/2006/relationships/slideLayout" Target="../slideLayouts/slideLayout46.xml"/><Relationship Id="rId7" Type="http://schemas.openxmlformats.org/officeDocument/2006/relationships/slideLayout" Target="../slideLayouts/slideLayout47.xml"/><Relationship Id="rId8" Type="http://schemas.openxmlformats.org/officeDocument/2006/relationships/slideLayout" Target="../slideLayouts/slideLayout48.xml"/></Relationships>
</file>

<file path=ppt/slideMasters/_rels/slideMaster40.xml.rels><?xml version="1.0" encoding="UTF-8" standalone="yes"?>
<Relationships xmlns="http://schemas.openxmlformats.org/package/2006/relationships"><Relationship Id="rId11" Type="http://schemas.openxmlformats.org/officeDocument/2006/relationships/slideLayout" Target="../slideLayouts/slideLayout460.xml"/><Relationship Id="rId12" Type="http://schemas.openxmlformats.org/officeDocument/2006/relationships/slideLayout" Target="../slideLayouts/slideLayout461.xml"/><Relationship Id="rId13" Type="http://schemas.openxmlformats.org/officeDocument/2006/relationships/slideLayout" Target="../slideLayouts/slideLayout462.xml"/><Relationship Id="rId14" Type="http://schemas.openxmlformats.org/officeDocument/2006/relationships/theme" Target="../theme/theme40.xml"/><Relationship Id="rId15" Type="http://schemas.openxmlformats.org/officeDocument/2006/relationships/tags" Target="../tags/tag695.xml"/><Relationship Id="rId16" Type="http://schemas.openxmlformats.org/officeDocument/2006/relationships/tags" Target="../tags/tag696.xml"/><Relationship Id="rId17" Type="http://schemas.openxmlformats.org/officeDocument/2006/relationships/tags" Target="../tags/tag697.xml"/><Relationship Id="rId1" Type="http://schemas.openxmlformats.org/officeDocument/2006/relationships/slideLayout" Target="../slideLayouts/slideLayout450.xml"/><Relationship Id="rId2" Type="http://schemas.openxmlformats.org/officeDocument/2006/relationships/slideLayout" Target="../slideLayouts/slideLayout451.xml"/><Relationship Id="rId3" Type="http://schemas.openxmlformats.org/officeDocument/2006/relationships/slideLayout" Target="../slideLayouts/slideLayout452.xml"/><Relationship Id="rId4" Type="http://schemas.openxmlformats.org/officeDocument/2006/relationships/slideLayout" Target="../slideLayouts/slideLayout453.xml"/><Relationship Id="rId5" Type="http://schemas.openxmlformats.org/officeDocument/2006/relationships/slideLayout" Target="../slideLayouts/slideLayout454.xml"/><Relationship Id="rId6" Type="http://schemas.openxmlformats.org/officeDocument/2006/relationships/slideLayout" Target="../slideLayouts/slideLayout455.xml"/><Relationship Id="rId7" Type="http://schemas.openxmlformats.org/officeDocument/2006/relationships/slideLayout" Target="../slideLayouts/slideLayout456.xml"/><Relationship Id="rId8" Type="http://schemas.openxmlformats.org/officeDocument/2006/relationships/slideLayout" Target="../slideLayouts/slideLayout457.xml"/><Relationship Id="rId9" Type="http://schemas.openxmlformats.org/officeDocument/2006/relationships/slideLayout" Target="../slideLayouts/slideLayout458.xml"/><Relationship Id="rId10" Type="http://schemas.openxmlformats.org/officeDocument/2006/relationships/slideLayout" Target="../slideLayouts/slideLayout459.xml"/></Relationships>
</file>

<file path=ppt/slideMasters/_rels/slideMaster41.xml.rels><?xml version="1.0" encoding="UTF-8" standalone="yes"?>
<Relationships xmlns="http://schemas.openxmlformats.org/package/2006/relationships"><Relationship Id="rId11" Type="http://schemas.openxmlformats.org/officeDocument/2006/relationships/slideLayout" Target="../slideLayouts/slideLayout473.xml"/><Relationship Id="rId12" Type="http://schemas.openxmlformats.org/officeDocument/2006/relationships/slideLayout" Target="../slideLayouts/slideLayout474.xml"/><Relationship Id="rId13" Type="http://schemas.openxmlformats.org/officeDocument/2006/relationships/slideLayout" Target="../slideLayouts/slideLayout475.xml"/><Relationship Id="rId14" Type="http://schemas.openxmlformats.org/officeDocument/2006/relationships/theme" Target="../theme/theme41.xml"/><Relationship Id="rId15" Type="http://schemas.openxmlformats.org/officeDocument/2006/relationships/tags" Target="../tags/tag698.xml"/><Relationship Id="rId16" Type="http://schemas.openxmlformats.org/officeDocument/2006/relationships/tags" Target="../tags/tag699.xml"/><Relationship Id="rId17" Type="http://schemas.openxmlformats.org/officeDocument/2006/relationships/tags" Target="../tags/tag700.xml"/><Relationship Id="rId1" Type="http://schemas.openxmlformats.org/officeDocument/2006/relationships/slideLayout" Target="../slideLayouts/slideLayout463.xml"/><Relationship Id="rId2" Type="http://schemas.openxmlformats.org/officeDocument/2006/relationships/slideLayout" Target="../slideLayouts/slideLayout464.xml"/><Relationship Id="rId3" Type="http://schemas.openxmlformats.org/officeDocument/2006/relationships/slideLayout" Target="../slideLayouts/slideLayout465.xml"/><Relationship Id="rId4" Type="http://schemas.openxmlformats.org/officeDocument/2006/relationships/slideLayout" Target="../slideLayouts/slideLayout466.xml"/><Relationship Id="rId5" Type="http://schemas.openxmlformats.org/officeDocument/2006/relationships/slideLayout" Target="../slideLayouts/slideLayout467.xml"/><Relationship Id="rId6" Type="http://schemas.openxmlformats.org/officeDocument/2006/relationships/slideLayout" Target="../slideLayouts/slideLayout468.xml"/><Relationship Id="rId7" Type="http://schemas.openxmlformats.org/officeDocument/2006/relationships/slideLayout" Target="../slideLayouts/slideLayout469.xml"/><Relationship Id="rId8" Type="http://schemas.openxmlformats.org/officeDocument/2006/relationships/slideLayout" Target="../slideLayouts/slideLayout470.xml"/><Relationship Id="rId9" Type="http://schemas.openxmlformats.org/officeDocument/2006/relationships/slideLayout" Target="../slideLayouts/slideLayout471.xml"/><Relationship Id="rId10" Type="http://schemas.openxmlformats.org/officeDocument/2006/relationships/slideLayout" Target="../slideLayouts/slideLayout472.xml"/></Relationships>
</file>

<file path=ppt/slideMasters/_rels/slideMaster42.xml.rels><?xml version="1.0" encoding="UTF-8" standalone="yes"?>
<Relationships xmlns="http://schemas.openxmlformats.org/package/2006/relationships"><Relationship Id="rId11" Type="http://schemas.openxmlformats.org/officeDocument/2006/relationships/slideLayout" Target="../slideLayouts/slideLayout486.xml"/><Relationship Id="rId12" Type="http://schemas.openxmlformats.org/officeDocument/2006/relationships/slideLayout" Target="../slideLayouts/slideLayout487.xml"/><Relationship Id="rId13" Type="http://schemas.openxmlformats.org/officeDocument/2006/relationships/slideLayout" Target="../slideLayouts/slideLayout488.xml"/><Relationship Id="rId14" Type="http://schemas.openxmlformats.org/officeDocument/2006/relationships/theme" Target="../theme/theme42.xml"/><Relationship Id="rId15" Type="http://schemas.openxmlformats.org/officeDocument/2006/relationships/tags" Target="../tags/tag701.xml"/><Relationship Id="rId16" Type="http://schemas.openxmlformats.org/officeDocument/2006/relationships/tags" Target="../tags/tag702.xml"/><Relationship Id="rId17" Type="http://schemas.openxmlformats.org/officeDocument/2006/relationships/tags" Target="../tags/tag703.xml"/><Relationship Id="rId1" Type="http://schemas.openxmlformats.org/officeDocument/2006/relationships/slideLayout" Target="../slideLayouts/slideLayout476.xml"/><Relationship Id="rId2" Type="http://schemas.openxmlformats.org/officeDocument/2006/relationships/slideLayout" Target="../slideLayouts/slideLayout477.xml"/><Relationship Id="rId3" Type="http://schemas.openxmlformats.org/officeDocument/2006/relationships/slideLayout" Target="../slideLayouts/slideLayout478.xml"/><Relationship Id="rId4" Type="http://schemas.openxmlformats.org/officeDocument/2006/relationships/slideLayout" Target="../slideLayouts/slideLayout479.xml"/><Relationship Id="rId5" Type="http://schemas.openxmlformats.org/officeDocument/2006/relationships/slideLayout" Target="../slideLayouts/slideLayout480.xml"/><Relationship Id="rId6" Type="http://schemas.openxmlformats.org/officeDocument/2006/relationships/slideLayout" Target="../slideLayouts/slideLayout481.xml"/><Relationship Id="rId7" Type="http://schemas.openxmlformats.org/officeDocument/2006/relationships/slideLayout" Target="../slideLayouts/slideLayout482.xml"/><Relationship Id="rId8" Type="http://schemas.openxmlformats.org/officeDocument/2006/relationships/slideLayout" Target="../slideLayouts/slideLayout483.xml"/><Relationship Id="rId9" Type="http://schemas.openxmlformats.org/officeDocument/2006/relationships/slideLayout" Target="../slideLayouts/slideLayout484.xml"/><Relationship Id="rId10" Type="http://schemas.openxmlformats.org/officeDocument/2006/relationships/slideLayout" Target="../slideLayouts/slideLayout485.xml"/></Relationships>
</file>

<file path=ppt/slideMasters/_rels/slideMaster43.xml.rels><?xml version="1.0" encoding="UTF-8" standalone="yes"?>
<Relationships xmlns="http://schemas.openxmlformats.org/package/2006/relationships"><Relationship Id="rId11" Type="http://schemas.openxmlformats.org/officeDocument/2006/relationships/slideLayout" Target="../slideLayouts/slideLayout499.xml"/><Relationship Id="rId12" Type="http://schemas.openxmlformats.org/officeDocument/2006/relationships/slideLayout" Target="../slideLayouts/slideLayout500.xml"/><Relationship Id="rId13" Type="http://schemas.openxmlformats.org/officeDocument/2006/relationships/slideLayout" Target="../slideLayouts/slideLayout501.xml"/><Relationship Id="rId14" Type="http://schemas.openxmlformats.org/officeDocument/2006/relationships/theme" Target="../theme/theme43.xml"/><Relationship Id="rId15" Type="http://schemas.openxmlformats.org/officeDocument/2006/relationships/tags" Target="../tags/tag704.xml"/><Relationship Id="rId16" Type="http://schemas.openxmlformats.org/officeDocument/2006/relationships/tags" Target="../tags/tag705.xml"/><Relationship Id="rId17" Type="http://schemas.openxmlformats.org/officeDocument/2006/relationships/tags" Target="../tags/tag706.xml"/><Relationship Id="rId1" Type="http://schemas.openxmlformats.org/officeDocument/2006/relationships/slideLayout" Target="../slideLayouts/slideLayout489.xml"/><Relationship Id="rId2" Type="http://schemas.openxmlformats.org/officeDocument/2006/relationships/slideLayout" Target="../slideLayouts/slideLayout490.xml"/><Relationship Id="rId3" Type="http://schemas.openxmlformats.org/officeDocument/2006/relationships/slideLayout" Target="../slideLayouts/slideLayout491.xml"/><Relationship Id="rId4" Type="http://schemas.openxmlformats.org/officeDocument/2006/relationships/slideLayout" Target="../slideLayouts/slideLayout492.xml"/><Relationship Id="rId5" Type="http://schemas.openxmlformats.org/officeDocument/2006/relationships/slideLayout" Target="../slideLayouts/slideLayout493.xml"/><Relationship Id="rId6" Type="http://schemas.openxmlformats.org/officeDocument/2006/relationships/slideLayout" Target="../slideLayouts/slideLayout494.xml"/><Relationship Id="rId7" Type="http://schemas.openxmlformats.org/officeDocument/2006/relationships/slideLayout" Target="../slideLayouts/slideLayout495.xml"/><Relationship Id="rId8" Type="http://schemas.openxmlformats.org/officeDocument/2006/relationships/slideLayout" Target="../slideLayouts/slideLayout496.xml"/><Relationship Id="rId9" Type="http://schemas.openxmlformats.org/officeDocument/2006/relationships/slideLayout" Target="../slideLayouts/slideLayout497.xml"/><Relationship Id="rId10" Type="http://schemas.openxmlformats.org/officeDocument/2006/relationships/slideLayout" Target="../slideLayouts/slideLayout498.xml"/></Relationships>
</file>

<file path=ppt/slideMasters/_rels/slideMaster44.xml.rels><?xml version="1.0" encoding="UTF-8" standalone="yes"?>
<Relationships xmlns="http://schemas.openxmlformats.org/package/2006/relationships"><Relationship Id="rId11" Type="http://schemas.openxmlformats.org/officeDocument/2006/relationships/slideLayout" Target="../slideLayouts/slideLayout512.xml"/><Relationship Id="rId12" Type="http://schemas.openxmlformats.org/officeDocument/2006/relationships/slideLayout" Target="../slideLayouts/slideLayout513.xml"/><Relationship Id="rId13" Type="http://schemas.openxmlformats.org/officeDocument/2006/relationships/slideLayout" Target="../slideLayouts/slideLayout514.xml"/><Relationship Id="rId14" Type="http://schemas.openxmlformats.org/officeDocument/2006/relationships/theme" Target="../theme/theme44.xml"/><Relationship Id="rId15" Type="http://schemas.openxmlformats.org/officeDocument/2006/relationships/tags" Target="../tags/tag707.xml"/><Relationship Id="rId16" Type="http://schemas.openxmlformats.org/officeDocument/2006/relationships/tags" Target="../tags/tag708.xml"/><Relationship Id="rId17" Type="http://schemas.openxmlformats.org/officeDocument/2006/relationships/tags" Target="../tags/tag709.xml"/><Relationship Id="rId1" Type="http://schemas.openxmlformats.org/officeDocument/2006/relationships/slideLayout" Target="../slideLayouts/slideLayout502.xml"/><Relationship Id="rId2" Type="http://schemas.openxmlformats.org/officeDocument/2006/relationships/slideLayout" Target="../slideLayouts/slideLayout503.xml"/><Relationship Id="rId3" Type="http://schemas.openxmlformats.org/officeDocument/2006/relationships/slideLayout" Target="../slideLayouts/slideLayout504.xml"/><Relationship Id="rId4" Type="http://schemas.openxmlformats.org/officeDocument/2006/relationships/slideLayout" Target="../slideLayouts/slideLayout505.xml"/><Relationship Id="rId5" Type="http://schemas.openxmlformats.org/officeDocument/2006/relationships/slideLayout" Target="../slideLayouts/slideLayout506.xml"/><Relationship Id="rId6" Type="http://schemas.openxmlformats.org/officeDocument/2006/relationships/slideLayout" Target="../slideLayouts/slideLayout507.xml"/><Relationship Id="rId7" Type="http://schemas.openxmlformats.org/officeDocument/2006/relationships/slideLayout" Target="../slideLayouts/slideLayout508.xml"/><Relationship Id="rId8" Type="http://schemas.openxmlformats.org/officeDocument/2006/relationships/slideLayout" Target="../slideLayouts/slideLayout509.xml"/><Relationship Id="rId9" Type="http://schemas.openxmlformats.org/officeDocument/2006/relationships/slideLayout" Target="../slideLayouts/slideLayout510.xml"/><Relationship Id="rId10" Type="http://schemas.openxmlformats.org/officeDocument/2006/relationships/slideLayout" Target="../slideLayouts/slideLayout511.xml"/></Relationships>
</file>

<file path=ppt/slideMasters/_rels/slideMaster45.xml.rels><?xml version="1.0" encoding="UTF-8" standalone="yes"?>
<Relationships xmlns="http://schemas.openxmlformats.org/package/2006/relationships"><Relationship Id="rId11" Type="http://schemas.openxmlformats.org/officeDocument/2006/relationships/slideLayout" Target="../slideLayouts/slideLayout525.xml"/><Relationship Id="rId12" Type="http://schemas.openxmlformats.org/officeDocument/2006/relationships/slideLayout" Target="../slideLayouts/slideLayout526.xml"/><Relationship Id="rId13" Type="http://schemas.openxmlformats.org/officeDocument/2006/relationships/slideLayout" Target="../slideLayouts/slideLayout527.xml"/><Relationship Id="rId14" Type="http://schemas.openxmlformats.org/officeDocument/2006/relationships/slideLayout" Target="../slideLayouts/slideLayout528.xml"/><Relationship Id="rId15" Type="http://schemas.openxmlformats.org/officeDocument/2006/relationships/theme" Target="../theme/theme45.xml"/><Relationship Id="rId16" Type="http://schemas.openxmlformats.org/officeDocument/2006/relationships/tags" Target="../tags/tag710.xml"/><Relationship Id="rId17" Type="http://schemas.openxmlformats.org/officeDocument/2006/relationships/tags" Target="../tags/tag711.xml"/><Relationship Id="rId18" Type="http://schemas.openxmlformats.org/officeDocument/2006/relationships/tags" Target="../tags/tag712.xml"/><Relationship Id="rId1" Type="http://schemas.openxmlformats.org/officeDocument/2006/relationships/slideLayout" Target="../slideLayouts/slideLayout515.xml"/><Relationship Id="rId2" Type="http://schemas.openxmlformats.org/officeDocument/2006/relationships/slideLayout" Target="../slideLayouts/slideLayout516.xml"/><Relationship Id="rId3" Type="http://schemas.openxmlformats.org/officeDocument/2006/relationships/slideLayout" Target="../slideLayouts/slideLayout517.xml"/><Relationship Id="rId4" Type="http://schemas.openxmlformats.org/officeDocument/2006/relationships/slideLayout" Target="../slideLayouts/slideLayout518.xml"/><Relationship Id="rId5" Type="http://schemas.openxmlformats.org/officeDocument/2006/relationships/slideLayout" Target="../slideLayouts/slideLayout519.xml"/><Relationship Id="rId6" Type="http://schemas.openxmlformats.org/officeDocument/2006/relationships/slideLayout" Target="../slideLayouts/slideLayout520.xml"/><Relationship Id="rId7" Type="http://schemas.openxmlformats.org/officeDocument/2006/relationships/slideLayout" Target="../slideLayouts/slideLayout521.xml"/><Relationship Id="rId8" Type="http://schemas.openxmlformats.org/officeDocument/2006/relationships/slideLayout" Target="../slideLayouts/slideLayout522.xml"/><Relationship Id="rId9" Type="http://schemas.openxmlformats.org/officeDocument/2006/relationships/slideLayout" Target="../slideLayouts/slideLayout523.xml"/><Relationship Id="rId10" Type="http://schemas.openxmlformats.org/officeDocument/2006/relationships/slideLayout" Target="../slideLayouts/slideLayout524.xml"/></Relationships>
</file>

<file path=ppt/slideMasters/_rels/slideMaster46.xml.rels><?xml version="1.0" encoding="UTF-8" standalone="yes"?>
<Relationships xmlns="http://schemas.openxmlformats.org/package/2006/relationships"><Relationship Id="rId11" Type="http://schemas.openxmlformats.org/officeDocument/2006/relationships/slideLayout" Target="../slideLayouts/slideLayout539.xml"/><Relationship Id="rId12" Type="http://schemas.openxmlformats.org/officeDocument/2006/relationships/slideLayout" Target="../slideLayouts/slideLayout540.xml"/><Relationship Id="rId13" Type="http://schemas.openxmlformats.org/officeDocument/2006/relationships/slideLayout" Target="../slideLayouts/slideLayout541.xml"/><Relationship Id="rId14" Type="http://schemas.openxmlformats.org/officeDocument/2006/relationships/theme" Target="../theme/theme46.xml"/><Relationship Id="rId15" Type="http://schemas.openxmlformats.org/officeDocument/2006/relationships/tags" Target="../tags/tag716.xml"/><Relationship Id="rId16" Type="http://schemas.openxmlformats.org/officeDocument/2006/relationships/tags" Target="../tags/tag717.xml"/><Relationship Id="rId17" Type="http://schemas.openxmlformats.org/officeDocument/2006/relationships/tags" Target="../tags/tag718.xml"/><Relationship Id="rId1" Type="http://schemas.openxmlformats.org/officeDocument/2006/relationships/slideLayout" Target="../slideLayouts/slideLayout529.xml"/><Relationship Id="rId2" Type="http://schemas.openxmlformats.org/officeDocument/2006/relationships/slideLayout" Target="../slideLayouts/slideLayout530.xml"/><Relationship Id="rId3" Type="http://schemas.openxmlformats.org/officeDocument/2006/relationships/slideLayout" Target="../slideLayouts/slideLayout531.xml"/><Relationship Id="rId4" Type="http://schemas.openxmlformats.org/officeDocument/2006/relationships/slideLayout" Target="../slideLayouts/slideLayout532.xml"/><Relationship Id="rId5" Type="http://schemas.openxmlformats.org/officeDocument/2006/relationships/slideLayout" Target="../slideLayouts/slideLayout533.xml"/><Relationship Id="rId6" Type="http://schemas.openxmlformats.org/officeDocument/2006/relationships/slideLayout" Target="../slideLayouts/slideLayout534.xml"/><Relationship Id="rId7" Type="http://schemas.openxmlformats.org/officeDocument/2006/relationships/slideLayout" Target="../slideLayouts/slideLayout535.xml"/><Relationship Id="rId8" Type="http://schemas.openxmlformats.org/officeDocument/2006/relationships/slideLayout" Target="../slideLayouts/slideLayout536.xml"/><Relationship Id="rId9" Type="http://schemas.openxmlformats.org/officeDocument/2006/relationships/slideLayout" Target="../slideLayouts/slideLayout537.xml"/><Relationship Id="rId10" Type="http://schemas.openxmlformats.org/officeDocument/2006/relationships/slideLayout" Target="../slideLayouts/slideLayout538.xml"/></Relationships>
</file>

<file path=ppt/slideMasters/_rels/slideMaster47.xml.rels><?xml version="1.0" encoding="UTF-8" standalone="yes"?>
<Relationships xmlns="http://schemas.openxmlformats.org/package/2006/relationships"><Relationship Id="rId11" Type="http://schemas.openxmlformats.org/officeDocument/2006/relationships/slideLayout" Target="../slideLayouts/slideLayout552.xml"/><Relationship Id="rId12" Type="http://schemas.openxmlformats.org/officeDocument/2006/relationships/slideLayout" Target="../slideLayouts/slideLayout553.xml"/><Relationship Id="rId13" Type="http://schemas.openxmlformats.org/officeDocument/2006/relationships/slideLayout" Target="../slideLayouts/slideLayout554.xml"/><Relationship Id="rId14" Type="http://schemas.openxmlformats.org/officeDocument/2006/relationships/slideLayout" Target="../slideLayouts/slideLayout555.xml"/><Relationship Id="rId15" Type="http://schemas.openxmlformats.org/officeDocument/2006/relationships/theme" Target="../theme/theme47.xml"/><Relationship Id="rId16" Type="http://schemas.openxmlformats.org/officeDocument/2006/relationships/tags" Target="../tags/tag719.xml"/><Relationship Id="rId17" Type="http://schemas.openxmlformats.org/officeDocument/2006/relationships/tags" Target="../tags/tag720.xml"/><Relationship Id="rId18" Type="http://schemas.openxmlformats.org/officeDocument/2006/relationships/tags" Target="../tags/tag721.xml"/><Relationship Id="rId1" Type="http://schemas.openxmlformats.org/officeDocument/2006/relationships/slideLayout" Target="../slideLayouts/slideLayout542.xml"/><Relationship Id="rId2" Type="http://schemas.openxmlformats.org/officeDocument/2006/relationships/slideLayout" Target="../slideLayouts/slideLayout543.xml"/><Relationship Id="rId3" Type="http://schemas.openxmlformats.org/officeDocument/2006/relationships/slideLayout" Target="../slideLayouts/slideLayout544.xml"/><Relationship Id="rId4" Type="http://schemas.openxmlformats.org/officeDocument/2006/relationships/slideLayout" Target="../slideLayouts/slideLayout545.xml"/><Relationship Id="rId5" Type="http://schemas.openxmlformats.org/officeDocument/2006/relationships/slideLayout" Target="../slideLayouts/slideLayout546.xml"/><Relationship Id="rId6" Type="http://schemas.openxmlformats.org/officeDocument/2006/relationships/slideLayout" Target="../slideLayouts/slideLayout547.xml"/><Relationship Id="rId7" Type="http://schemas.openxmlformats.org/officeDocument/2006/relationships/slideLayout" Target="../slideLayouts/slideLayout548.xml"/><Relationship Id="rId8" Type="http://schemas.openxmlformats.org/officeDocument/2006/relationships/slideLayout" Target="../slideLayouts/slideLayout549.xml"/><Relationship Id="rId9" Type="http://schemas.openxmlformats.org/officeDocument/2006/relationships/slideLayout" Target="../slideLayouts/slideLayout550.xml"/><Relationship Id="rId10" Type="http://schemas.openxmlformats.org/officeDocument/2006/relationships/slideLayout" Target="../slideLayouts/slideLayout551.xml"/></Relationships>
</file>

<file path=ppt/slideMasters/_rels/slideMaster48.xml.rels><?xml version="1.0" encoding="UTF-8" standalone="yes"?>
<Relationships xmlns="http://schemas.openxmlformats.org/package/2006/relationships"><Relationship Id="rId11" Type="http://schemas.openxmlformats.org/officeDocument/2006/relationships/slideLayout" Target="../slideLayouts/slideLayout566.xml"/><Relationship Id="rId12" Type="http://schemas.openxmlformats.org/officeDocument/2006/relationships/theme" Target="../theme/theme48.xml"/><Relationship Id="rId1" Type="http://schemas.openxmlformats.org/officeDocument/2006/relationships/slideLayout" Target="../slideLayouts/slideLayout556.xml"/><Relationship Id="rId2" Type="http://schemas.openxmlformats.org/officeDocument/2006/relationships/slideLayout" Target="../slideLayouts/slideLayout557.xml"/><Relationship Id="rId3" Type="http://schemas.openxmlformats.org/officeDocument/2006/relationships/slideLayout" Target="../slideLayouts/slideLayout558.xml"/><Relationship Id="rId4" Type="http://schemas.openxmlformats.org/officeDocument/2006/relationships/slideLayout" Target="../slideLayouts/slideLayout559.xml"/><Relationship Id="rId5" Type="http://schemas.openxmlformats.org/officeDocument/2006/relationships/slideLayout" Target="../slideLayouts/slideLayout560.xml"/><Relationship Id="rId6" Type="http://schemas.openxmlformats.org/officeDocument/2006/relationships/slideLayout" Target="../slideLayouts/slideLayout561.xml"/><Relationship Id="rId7" Type="http://schemas.openxmlformats.org/officeDocument/2006/relationships/slideLayout" Target="../slideLayouts/slideLayout562.xml"/><Relationship Id="rId8" Type="http://schemas.openxmlformats.org/officeDocument/2006/relationships/slideLayout" Target="../slideLayouts/slideLayout563.xml"/><Relationship Id="rId9" Type="http://schemas.openxmlformats.org/officeDocument/2006/relationships/slideLayout" Target="../slideLayouts/slideLayout564.xml"/><Relationship Id="rId10" Type="http://schemas.openxmlformats.org/officeDocument/2006/relationships/slideLayout" Target="../slideLayouts/slideLayout565.xml"/></Relationships>
</file>

<file path=ppt/slideMasters/_rels/slideMaster49.xml.rels><?xml version="1.0" encoding="UTF-8" standalone="yes"?>
<Relationships xmlns="http://schemas.openxmlformats.org/package/2006/relationships"><Relationship Id="rId11" Type="http://schemas.openxmlformats.org/officeDocument/2006/relationships/slideLayout" Target="../slideLayouts/slideLayout577.xml"/><Relationship Id="rId12" Type="http://schemas.openxmlformats.org/officeDocument/2006/relationships/theme" Target="../theme/theme49.xml"/><Relationship Id="rId1" Type="http://schemas.openxmlformats.org/officeDocument/2006/relationships/slideLayout" Target="../slideLayouts/slideLayout567.xml"/><Relationship Id="rId2" Type="http://schemas.openxmlformats.org/officeDocument/2006/relationships/slideLayout" Target="../slideLayouts/slideLayout568.xml"/><Relationship Id="rId3" Type="http://schemas.openxmlformats.org/officeDocument/2006/relationships/slideLayout" Target="../slideLayouts/slideLayout569.xml"/><Relationship Id="rId4" Type="http://schemas.openxmlformats.org/officeDocument/2006/relationships/slideLayout" Target="../slideLayouts/slideLayout570.xml"/><Relationship Id="rId5" Type="http://schemas.openxmlformats.org/officeDocument/2006/relationships/slideLayout" Target="../slideLayouts/slideLayout571.xml"/><Relationship Id="rId6" Type="http://schemas.openxmlformats.org/officeDocument/2006/relationships/slideLayout" Target="../slideLayouts/slideLayout572.xml"/><Relationship Id="rId7" Type="http://schemas.openxmlformats.org/officeDocument/2006/relationships/slideLayout" Target="../slideLayouts/slideLayout573.xml"/><Relationship Id="rId8" Type="http://schemas.openxmlformats.org/officeDocument/2006/relationships/slideLayout" Target="../slideLayouts/slideLayout574.xml"/><Relationship Id="rId9" Type="http://schemas.openxmlformats.org/officeDocument/2006/relationships/slideLayout" Target="../slideLayouts/slideLayout575.xml"/><Relationship Id="rId10" Type="http://schemas.openxmlformats.org/officeDocument/2006/relationships/slideLayout" Target="../slideLayouts/slideLayout576.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66.xml"/><Relationship Id="rId12" Type="http://schemas.openxmlformats.org/officeDocument/2006/relationships/slideLayout" Target="../slideLayouts/slideLayout67.xml"/><Relationship Id="rId13" Type="http://schemas.openxmlformats.org/officeDocument/2006/relationships/slideLayout" Target="../slideLayouts/slideLayout68.xml"/><Relationship Id="rId14" Type="http://schemas.openxmlformats.org/officeDocument/2006/relationships/slideLayout" Target="../slideLayouts/slideLayout69.xml"/><Relationship Id="rId15" Type="http://schemas.openxmlformats.org/officeDocument/2006/relationships/theme" Target="../theme/theme5.xml"/><Relationship Id="rId16" Type="http://schemas.openxmlformats.org/officeDocument/2006/relationships/tags" Target="../tags/tag61.xml"/><Relationship Id="rId17" Type="http://schemas.openxmlformats.org/officeDocument/2006/relationships/tags" Target="../tags/tag62.xml"/><Relationship Id="rId18" Type="http://schemas.openxmlformats.org/officeDocument/2006/relationships/tags" Target="../tags/tag63.xml"/><Relationship Id="rId1" Type="http://schemas.openxmlformats.org/officeDocument/2006/relationships/slideLayout" Target="../slideLayouts/slideLayout56.xml"/><Relationship Id="rId2" Type="http://schemas.openxmlformats.org/officeDocument/2006/relationships/slideLayout" Target="../slideLayouts/slideLayout57.xml"/><Relationship Id="rId3" Type="http://schemas.openxmlformats.org/officeDocument/2006/relationships/slideLayout" Target="../slideLayouts/slideLayout58.xml"/><Relationship Id="rId4" Type="http://schemas.openxmlformats.org/officeDocument/2006/relationships/slideLayout" Target="../slideLayouts/slideLayout59.xml"/><Relationship Id="rId5" Type="http://schemas.openxmlformats.org/officeDocument/2006/relationships/slideLayout" Target="../slideLayouts/slideLayout60.xml"/><Relationship Id="rId6" Type="http://schemas.openxmlformats.org/officeDocument/2006/relationships/slideLayout" Target="../slideLayouts/slideLayout61.xml"/><Relationship Id="rId7" Type="http://schemas.openxmlformats.org/officeDocument/2006/relationships/slideLayout" Target="../slideLayouts/slideLayout62.xml"/><Relationship Id="rId8" Type="http://schemas.openxmlformats.org/officeDocument/2006/relationships/slideLayout" Target="../slideLayouts/slideLayout63.xml"/><Relationship Id="rId9" Type="http://schemas.openxmlformats.org/officeDocument/2006/relationships/slideLayout" Target="../slideLayouts/slideLayout64.xml"/><Relationship Id="rId10" Type="http://schemas.openxmlformats.org/officeDocument/2006/relationships/slideLayout" Target="../slideLayouts/slideLayout65.xml"/></Relationships>
</file>

<file path=ppt/slideMasters/_rels/slideMaster50.xml.rels><?xml version="1.0" encoding="UTF-8" standalone="yes"?>
<Relationships xmlns="http://schemas.openxmlformats.org/package/2006/relationships"><Relationship Id="rId11" Type="http://schemas.openxmlformats.org/officeDocument/2006/relationships/slideLayout" Target="../slideLayouts/slideLayout588.xml"/><Relationship Id="rId12" Type="http://schemas.openxmlformats.org/officeDocument/2006/relationships/slideLayout" Target="../slideLayouts/slideLayout589.xml"/><Relationship Id="rId13" Type="http://schemas.openxmlformats.org/officeDocument/2006/relationships/slideLayout" Target="../slideLayouts/slideLayout590.xml"/><Relationship Id="rId14" Type="http://schemas.openxmlformats.org/officeDocument/2006/relationships/theme" Target="../theme/theme50.xml"/><Relationship Id="rId1" Type="http://schemas.openxmlformats.org/officeDocument/2006/relationships/slideLayout" Target="../slideLayouts/slideLayout578.xml"/><Relationship Id="rId2" Type="http://schemas.openxmlformats.org/officeDocument/2006/relationships/slideLayout" Target="../slideLayouts/slideLayout579.xml"/><Relationship Id="rId3" Type="http://schemas.openxmlformats.org/officeDocument/2006/relationships/slideLayout" Target="../slideLayouts/slideLayout580.xml"/><Relationship Id="rId4" Type="http://schemas.openxmlformats.org/officeDocument/2006/relationships/slideLayout" Target="../slideLayouts/slideLayout581.xml"/><Relationship Id="rId5" Type="http://schemas.openxmlformats.org/officeDocument/2006/relationships/slideLayout" Target="../slideLayouts/slideLayout582.xml"/><Relationship Id="rId6" Type="http://schemas.openxmlformats.org/officeDocument/2006/relationships/slideLayout" Target="../slideLayouts/slideLayout583.xml"/><Relationship Id="rId7" Type="http://schemas.openxmlformats.org/officeDocument/2006/relationships/slideLayout" Target="../slideLayouts/slideLayout584.xml"/><Relationship Id="rId8" Type="http://schemas.openxmlformats.org/officeDocument/2006/relationships/slideLayout" Target="../slideLayouts/slideLayout585.xml"/><Relationship Id="rId9" Type="http://schemas.openxmlformats.org/officeDocument/2006/relationships/slideLayout" Target="../slideLayouts/slideLayout586.xml"/><Relationship Id="rId10" Type="http://schemas.openxmlformats.org/officeDocument/2006/relationships/slideLayout" Target="../slideLayouts/slideLayout587.xml"/></Relationships>
</file>

<file path=ppt/slideMasters/_rels/slideMaster51.xml.rels><?xml version="1.0" encoding="UTF-8" standalone="yes"?>
<Relationships xmlns="http://schemas.openxmlformats.org/package/2006/relationships"><Relationship Id="rId11" Type="http://schemas.openxmlformats.org/officeDocument/2006/relationships/slideLayout" Target="../slideLayouts/slideLayout601.xml"/><Relationship Id="rId12" Type="http://schemas.openxmlformats.org/officeDocument/2006/relationships/slideLayout" Target="../slideLayouts/slideLayout602.xml"/><Relationship Id="rId13" Type="http://schemas.openxmlformats.org/officeDocument/2006/relationships/slideLayout" Target="../slideLayouts/slideLayout603.xml"/><Relationship Id="rId14" Type="http://schemas.openxmlformats.org/officeDocument/2006/relationships/theme" Target="../theme/theme51.xml"/><Relationship Id="rId1" Type="http://schemas.openxmlformats.org/officeDocument/2006/relationships/slideLayout" Target="../slideLayouts/slideLayout591.xml"/><Relationship Id="rId2" Type="http://schemas.openxmlformats.org/officeDocument/2006/relationships/slideLayout" Target="../slideLayouts/slideLayout592.xml"/><Relationship Id="rId3" Type="http://schemas.openxmlformats.org/officeDocument/2006/relationships/slideLayout" Target="../slideLayouts/slideLayout593.xml"/><Relationship Id="rId4" Type="http://schemas.openxmlformats.org/officeDocument/2006/relationships/slideLayout" Target="../slideLayouts/slideLayout594.xml"/><Relationship Id="rId5" Type="http://schemas.openxmlformats.org/officeDocument/2006/relationships/slideLayout" Target="../slideLayouts/slideLayout595.xml"/><Relationship Id="rId6" Type="http://schemas.openxmlformats.org/officeDocument/2006/relationships/slideLayout" Target="../slideLayouts/slideLayout596.xml"/><Relationship Id="rId7" Type="http://schemas.openxmlformats.org/officeDocument/2006/relationships/slideLayout" Target="../slideLayouts/slideLayout597.xml"/><Relationship Id="rId8" Type="http://schemas.openxmlformats.org/officeDocument/2006/relationships/slideLayout" Target="../slideLayouts/slideLayout598.xml"/><Relationship Id="rId9" Type="http://schemas.openxmlformats.org/officeDocument/2006/relationships/slideLayout" Target="../slideLayouts/slideLayout599.xml"/><Relationship Id="rId10" Type="http://schemas.openxmlformats.org/officeDocument/2006/relationships/slideLayout" Target="../slideLayouts/slideLayout600.xml"/></Relationships>
</file>

<file path=ppt/slideMasters/_rels/slideMaster52.xml.rels><?xml version="1.0" encoding="UTF-8" standalone="yes"?>
<Relationships xmlns="http://schemas.openxmlformats.org/package/2006/relationships"><Relationship Id="rId11" Type="http://schemas.openxmlformats.org/officeDocument/2006/relationships/slideLayout" Target="../slideLayouts/slideLayout614.xml"/><Relationship Id="rId12" Type="http://schemas.openxmlformats.org/officeDocument/2006/relationships/slideLayout" Target="../slideLayouts/slideLayout615.xml"/><Relationship Id="rId13" Type="http://schemas.openxmlformats.org/officeDocument/2006/relationships/slideLayout" Target="../slideLayouts/slideLayout616.xml"/><Relationship Id="rId14" Type="http://schemas.openxmlformats.org/officeDocument/2006/relationships/theme" Target="../theme/theme52.xml"/><Relationship Id="rId1" Type="http://schemas.openxmlformats.org/officeDocument/2006/relationships/slideLayout" Target="../slideLayouts/slideLayout604.xml"/><Relationship Id="rId2" Type="http://schemas.openxmlformats.org/officeDocument/2006/relationships/slideLayout" Target="../slideLayouts/slideLayout605.xml"/><Relationship Id="rId3" Type="http://schemas.openxmlformats.org/officeDocument/2006/relationships/slideLayout" Target="../slideLayouts/slideLayout606.xml"/><Relationship Id="rId4" Type="http://schemas.openxmlformats.org/officeDocument/2006/relationships/slideLayout" Target="../slideLayouts/slideLayout607.xml"/><Relationship Id="rId5" Type="http://schemas.openxmlformats.org/officeDocument/2006/relationships/slideLayout" Target="../slideLayouts/slideLayout608.xml"/><Relationship Id="rId6" Type="http://schemas.openxmlformats.org/officeDocument/2006/relationships/slideLayout" Target="../slideLayouts/slideLayout609.xml"/><Relationship Id="rId7" Type="http://schemas.openxmlformats.org/officeDocument/2006/relationships/slideLayout" Target="../slideLayouts/slideLayout610.xml"/><Relationship Id="rId8" Type="http://schemas.openxmlformats.org/officeDocument/2006/relationships/slideLayout" Target="../slideLayouts/slideLayout611.xml"/><Relationship Id="rId9" Type="http://schemas.openxmlformats.org/officeDocument/2006/relationships/slideLayout" Target="../slideLayouts/slideLayout612.xml"/><Relationship Id="rId10" Type="http://schemas.openxmlformats.org/officeDocument/2006/relationships/slideLayout" Target="../slideLayouts/slideLayout613.xml"/></Relationships>
</file>

<file path=ppt/slideMasters/_rels/slideMaster53.xml.rels><?xml version="1.0" encoding="UTF-8" standalone="yes"?>
<Relationships xmlns="http://schemas.openxmlformats.org/package/2006/relationships"><Relationship Id="rId11" Type="http://schemas.openxmlformats.org/officeDocument/2006/relationships/slideLayout" Target="../slideLayouts/slideLayout627.xml"/><Relationship Id="rId12" Type="http://schemas.openxmlformats.org/officeDocument/2006/relationships/slideLayout" Target="../slideLayouts/slideLayout628.xml"/><Relationship Id="rId13" Type="http://schemas.openxmlformats.org/officeDocument/2006/relationships/slideLayout" Target="../slideLayouts/slideLayout629.xml"/><Relationship Id="rId14" Type="http://schemas.openxmlformats.org/officeDocument/2006/relationships/theme" Target="../theme/theme53.xml"/><Relationship Id="rId1" Type="http://schemas.openxmlformats.org/officeDocument/2006/relationships/slideLayout" Target="../slideLayouts/slideLayout617.xml"/><Relationship Id="rId2" Type="http://schemas.openxmlformats.org/officeDocument/2006/relationships/slideLayout" Target="../slideLayouts/slideLayout618.xml"/><Relationship Id="rId3" Type="http://schemas.openxmlformats.org/officeDocument/2006/relationships/slideLayout" Target="../slideLayouts/slideLayout619.xml"/><Relationship Id="rId4" Type="http://schemas.openxmlformats.org/officeDocument/2006/relationships/slideLayout" Target="../slideLayouts/slideLayout620.xml"/><Relationship Id="rId5" Type="http://schemas.openxmlformats.org/officeDocument/2006/relationships/slideLayout" Target="../slideLayouts/slideLayout621.xml"/><Relationship Id="rId6" Type="http://schemas.openxmlformats.org/officeDocument/2006/relationships/slideLayout" Target="../slideLayouts/slideLayout622.xml"/><Relationship Id="rId7" Type="http://schemas.openxmlformats.org/officeDocument/2006/relationships/slideLayout" Target="../slideLayouts/slideLayout623.xml"/><Relationship Id="rId8" Type="http://schemas.openxmlformats.org/officeDocument/2006/relationships/slideLayout" Target="../slideLayouts/slideLayout624.xml"/><Relationship Id="rId9" Type="http://schemas.openxmlformats.org/officeDocument/2006/relationships/slideLayout" Target="../slideLayouts/slideLayout625.xml"/><Relationship Id="rId10" Type="http://schemas.openxmlformats.org/officeDocument/2006/relationships/slideLayout" Target="../slideLayouts/slideLayout626.xml"/></Relationships>
</file>

<file path=ppt/slideMasters/_rels/slideMaster54.xml.rels><?xml version="1.0" encoding="UTF-8" standalone="yes"?>
<Relationships xmlns="http://schemas.openxmlformats.org/package/2006/relationships"><Relationship Id="rId11" Type="http://schemas.openxmlformats.org/officeDocument/2006/relationships/slideLayout" Target="../slideLayouts/slideLayout640.xml"/><Relationship Id="rId12" Type="http://schemas.openxmlformats.org/officeDocument/2006/relationships/theme" Target="../theme/theme54.xml"/><Relationship Id="rId1" Type="http://schemas.openxmlformats.org/officeDocument/2006/relationships/slideLayout" Target="../slideLayouts/slideLayout630.xml"/><Relationship Id="rId2" Type="http://schemas.openxmlformats.org/officeDocument/2006/relationships/slideLayout" Target="../slideLayouts/slideLayout631.xml"/><Relationship Id="rId3" Type="http://schemas.openxmlformats.org/officeDocument/2006/relationships/slideLayout" Target="../slideLayouts/slideLayout632.xml"/><Relationship Id="rId4" Type="http://schemas.openxmlformats.org/officeDocument/2006/relationships/slideLayout" Target="../slideLayouts/slideLayout633.xml"/><Relationship Id="rId5" Type="http://schemas.openxmlformats.org/officeDocument/2006/relationships/slideLayout" Target="../slideLayouts/slideLayout634.xml"/><Relationship Id="rId6" Type="http://schemas.openxmlformats.org/officeDocument/2006/relationships/slideLayout" Target="../slideLayouts/slideLayout635.xml"/><Relationship Id="rId7" Type="http://schemas.openxmlformats.org/officeDocument/2006/relationships/slideLayout" Target="../slideLayouts/slideLayout636.xml"/><Relationship Id="rId8" Type="http://schemas.openxmlformats.org/officeDocument/2006/relationships/slideLayout" Target="../slideLayouts/slideLayout637.xml"/><Relationship Id="rId9" Type="http://schemas.openxmlformats.org/officeDocument/2006/relationships/slideLayout" Target="../slideLayouts/slideLayout638.xml"/><Relationship Id="rId10" Type="http://schemas.openxmlformats.org/officeDocument/2006/relationships/slideLayout" Target="../slideLayouts/slideLayout639.xml"/></Relationships>
</file>

<file path=ppt/slideMasters/_rels/slideMaster55.xml.rels><?xml version="1.0" encoding="UTF-8" standalone="yes"?>
<Relationships xmlns="http://schemas.openxmlformats.org/package/2006/relationships"><Relationship Id="rId11" Type="http://schemas.openxmlformats.org/officeDocument/2006/relationships/slideLayout" Target="../slideLayouts/slideLayout651.xml"/><Relationship Id="rId12" Type="http://schemas.openxmlformats.org/officeDocument/2006/relationships/theme" Target="../theme/theme55.xml"/><Relationship Id="rId1" Type="http://schemas.openxmlformats.org/officeDocument/2006/relationships/slideLayout" Target="../slideLayouts/slideLayout641.xml"/><Relationship Id="rId2" Type="http://schemas.openxmlformats.org/officeDocument/2006/relationships/slideLayout" Target="../slideLayouts/slideLayout642.xml"/><Relationship Id="rId3" Type="http://schemas.openxmlformats.org/officeDocument/2006/relationships/slideLayout" Target="../slideLayouts/slideLayout643.xml"/><Relationship Id="rId4" Type="http://schemas.openxmlformats.org/officeDocument/2006/relationships/slideLayout" Target="../slideLayouts/slideLayout644.xml"/><Relationship Id="rId5" Type="http://schemas.openxmlformats.org/officeDocument/2006/relationships/slideLayout" Target="../slideLayouts/slideLayout645.xml"/><Relationship Id="rId6" Type="http://schemas.openxmlformats.org/officeDocument/2006/relationships/slideLayout" Target="../slideLayouts/slideLayout646.xml"/><Relationship Id="rId7" Type="http://schemas.openxmlformats.org/officeDocument/2006/relationships/slideLayout" Target="../slideLayouts/slideLayout647.xml"/><Relationship Id="rId8" Type="http://schemas.openxmlformats.org/officeDocument/2006/relationships/slideLayout" Target="../slideLayouts/slideLayout648.xml"/><Relationship Id="rId9" Type="http://schemas.openxmlformats.org/officeDocument/2006/relationships/slideLayout" Target="../slideLayouts/slideLayout649.xml"/><Relationship Id="rId10" Type="http://schemas.openxmlformats.org/officeDocument/2006/relationships/slideLayout" Target="../slideLayouts/slideLayout650.xml"/></Relationships>
</file>

<file path=ppt/slideMasters/_rels/slideMaster56.xml.rels><?xml version="1.0" encoding="UTF-8" standalone="yes"?>
<Relationships xmlns="http://schemas.openxmlformats.org/package/2006/relationships"><Relationship Id="rId11" Type="http://schemas.openxmlformats.org/officeDocument/2006/relationships/slideLayout" Target="../slideLayouts/slideLayout662.xml"/><Relationship Id="rId12" Type="http://schemas.openxmlformats.org/officeDocument/2006/relationships/slideLayout" Target="../slideLayouts/slideLayout663.xml"/><Relationship Id="rId13" Type="http://schemas.openxmlformats.org/officeDocument/2006/relationships/slideLayout" Target="../slideLayouts/slideLayout664.xml"/><Relationship Id="rId14" Type="http://schemas.openxmlformats.org/officeDocument/2006/relationships/theme" Target="../theme/theme56.xml"/><Relationship Id="rId1" Type="http://schemas.openxmlformats.org/officeDocument/2006/relationships/slideLayout" Target="../slideLayouts/slideLayout652.xml"/><Relationship Id="rId2" Type="http://schemas.openxmlformats.org/officeDocument/2006/relationships/slideLayout" Target="../slideLayouts/slideLayout653.xml"/><Relationship Id="rId3" Type="http://schemas.openxmlformats.org/officeDocument/2006/relationships/slideLayout" Target="../slideLayouts/slideLayout654.xml"/><Relationship Id="rId4" Type="http://schemas.openxmlformats.org/officeDocument/2006/relationships/slideLayout" Target="../slideLayouts/slideLayout655.xml"/><Relationship Id="rId5" Type="http://schemas.openxmlformats.org/officeDocument/2006/relationships/slideLayout" Target="../slideLayouts/slideLayout656.xml"/><Relationship Id="rId6" Type="http://schemas.openxmlformats.org/officeDocument/2006/relationships/slideLayout" Target="../slideLayouts/slideLayout657.xml"/><Relationship Id="rId7" Type="http://schemas.openxmlformats.org/officeDocument/2006/relationships/slideLayout" Target="../slideLayouts/slideLayout658.xml"/><Relationship Id="rId8" Type="http://schemas.openxmlformats.org/officeDocument/2006/relationships/slideLayout" Target="../slideLayouts/slideLayout659.xml"/><Relationship Id="rId9" Type="http://schemas.openxmlformats.org/officeDocument/2006/relationships/slideLayout" Target="../slideLayouts/slideLayout660.xml"/><Relationship Id="rId10" Type="http://schemas.openxmlformats.org/officeDocument/2006/relationships/slideLayout" Target="../slideLayouts/slideLayout661.xml"/></Relationships>
</file>

<file path=ppt/slideMasters/_rels/slideMaster57.xml.rels><?xml version="1.0" encoding="UTF-8" standalone="yes"?>
<Relationships xmlns="http://schemas.openxmlformats.org/package/2006/relationships"><Relationship Id="rId11" Type="http://schemas.openxmlformats.org/officeDocument/2006/relationships/slideLayout" Target="../slideLayouts/slideLayout675.xml"/><Relationship Id="rId12" Type="http://schemas.openxmlformats.org/officeDocument/2006/relationships/slideLayout" Target="../slideLayouts/slideLayout676.xml"/><Relationship Id="rId13" Type="http://schemas.openxmlformats.org/officeDocument/2006/relationships/slideLayout" Target="../slideLayouts/slideLayout677.xml"/><Relationship Id="rId14" Type="http://schemas.openxmlformats.org/officeDocument/2006/relationships/theme" Target="../theme/theme57.xml"/><Relationship Id="rId1" Type="http://schemas.openxmlformats.org/officeDocument/2006/relationships/slideLayout" Target="../slideLayouts/slideLayout665.xml"/><Relationship Id="rId2" Type="http://schemas.openxmlformats.org/officeDocument/2006/relationships/slideLayout" Target="../slideLayouts/slideLayout666.xml"/><Relationship Id="rId3" Type="http://schemas.openxmlformats.org/officeDocument/2006/relationships/slideLayout" Target="../slideLayouts/slideLayout667.xml"/><Relationship Id="rId4" Type="http://schemas.openxmlformats.org/officeDocument/2006/relationships/slideLayout" Target="../slideLayouts/slideLayout668.xml"/><Relationship Id="rId5" Type="http://schemas.openxmlformats.org/officeDocument/2006/relationships/slideLayout" Target="../slideLayouts/slideLayout669.xml"/><Relationship Id="rId6" Type="http://schemas.openxmlformats.org/officeDocument/2006/relationships/slideLayout" Target="../slideLayouts/slideLayout670.xml"/><Relationship Id="rId7" Type="http://schemas.openxmlformats.org/officeDocument/2006/relationships/slideLayout" Target="../slideLayouts/slideLayout671.xml"/><Relationship Id="rId8" Type="http://schemas.openxmlformats.org/officeDocument/2006/relationships/slideLayout" Target="../slideLayouts/slideLayout672.xml"/><Relationship Id="rId9" Type="http://schemas.openxmlformats.org/officeDocument/2006/relationships/slideLayout" Target="../slideLayouts/slideLayout673.xml"/><Relationship Id="rId10" Type="http://schemas.openxmlformats.org/officeDocument/2006/relationships/slideLayout" Target="../slideLayouts/slideLayout674.xml"/></Relationships>
</file>

<file path=ppt/slideMasters/_rels/slideMaster58.xml.rels><?xml version="1.0" encoding="UTF-8" standalone="yes"?>
<Relationships xmlns="http://schemas.openxmlformats.org/package/2006/relationships"><Relationship Id="rId11" Type="http://schemas.openxmlformats.org/officeDocument/2006/relationships/slideLayout" Target="../slideLayouts/slideLayout688.xml"/><Relationship Id="rId12" Type="http://schemas.openxmlformats.org/officeDocument/2006/relationships/slideLayout" Target="../slideLayouts/slideLayout689.xml"/><Relationship Id="rId13" Type="http://schemas.openxmlformats.org/officeDocument/2006/relationships/slideLayout" Target="../slideLayouts/slideLayout690.xml"/><Relationship Id="rId14" Type="http://schemas.openxmlformats.org/officeDocument/2006/relationships/theme" Target="../theme/theme58.xml"/><Relationship Id="rId15" Type="http://schemas.openxmlformats.org/officeDocument/2006/relationships/tags" Target="../tags/tag725.xml"/><Relationship Id="rId16" Type="http://schemas.openxmlformats.org/officeDocument/2006/relationships/tags" Target="../tags/tag726.xml"/><Relationship Id="rId17" Type="http://schemas.openxmlformats.org/officeDocument/2006/relationships/tags" Target="../tags/tag727.xml"/><Relationship Id="rId1" Type="http://schemas.openxmlformats.org/officeDocument/2006/relationships/slideLayout" Target="../slideLayouts/slideLayout678.xml"/><Relationship Id="rId2" Type="http://schemas.openxmlformats.org/officeDocument/2006/relationships/slideLayout" Target="../slideLayouts/slideLayout679.xml"/><Relationship Id="rId3" Type="http://schemas.openxmlformats.org/officeDocument/2006/relationships/slideLayout" Target="../slideLayouts/slideLayout680.xml"/><Relationship Id="rId4" Type="http://schemas.openxmlformats.org/officeDocument/2006/relationships/slideLayout" Target="../slideLayouts/slideLayout681.xml"/><Relationship Id="rId5" Type="http://schemas.openxmlformats.org/officeDocument/2006/relationships/slideLayout" Target="../slideLayouts/slideLayout682.xml"/><Relationship Id="rId6" Type="http://schemas.openxmlformats.org/officeDocument/2006/relationships/slideLayout" Target="../slideLayouts/slideLayout683.xml"/><Relationship Id="rId7" Type="http://schemas.openxmlformats.org/officeDocument/2006/relationships/slideLayout" Target="../slideLayouts/slideLayout684.xml"/><Relationship Id="rId8" Type="http://schemas.openxmlformats.org/officeDocument/2006/relationships/slideLayout" Target="../slideLayouts/slideLayout685.xml"/><Relationship Id="rId9" Type="http://schemas.openxmlformats.org/officeDocument/2006/relationships/slideLayout" Target="../slideLayouts/slideLayout686.xml"/><Relationship Id="rId10" Type="http://schemas.openxmlformats.org/officeDocument/2006/relationships/slideLayout" Target="../slideLayouts/slideLayout687.xml"/></Relationships>
</file>

<file path=ppt/slideMasters/_rels/slideMaster59.xml.rels><?xml version="1.0" encoding="UTF-8" standalone="yes"?>
<Relationships xmlns="http://schemas.openxmlformats.org/package/2006/relationships"><Relationship Id="rId11" Type="http://schemas.openxmlformats.org/officeDocument/2006/relationships/slideLayout" Target="../slideLayouts/slideLayout701.xml"/><Relationship Id="rId12" Type="http://schemas.openxmlformats.org/officeDocument/2006/relationships/slideLayout" Target="../slideLayouts/slideLayout702.xml"/><Relationship Id="rId13" Type="http://schemas.openxmlformats.org/officeDocument/2006/relationships/slideLayout" Target="../slideLayouts/slideLayout703.xml"/><Relationship Id="rId14" Type="http://schemas.openxmlformats.org/officeDocument/2006/relationships/theme" Target="../theme/theme59.xml"/><Relationship Id="rId15" Type="http://schemas.openxmlformats.org/officeDocument/2006/relationships/tags" Target="../tags/tag728.xml"/><Relationship Id="rId16" Type="http://schemas.openxmlformats.org/officeDocument/2006/relationships/tags" Target="../tags/tag729.xml"/><Relationship Id="rId17" Type="http://schemas.openxmlformats.org/officeDocument/2006/relationships/tags" Target="../tags/tag730.xml"/><Relationship Id="rId1" Type="http://schemas.openxmlformats.org/officeDocument/2006/relationships/slideLayout" Target="../slideLayouts/slideLayout691.xml"/><Relationship Id="rId2" Type="http://schemas.openxmlformats.org/officeDocument/2006/relationships/slideLayout" Target="../slideLayouts/slideLayout692.xml"/><Relationship Id="rId3" Type="http://schemas.openxmlformats.org/officeDocument/2006/relationships/slideLayout" Target="../slideLayouts/slideLayout693.xml"/><Relationship Id="rId4" Type="http://schemas.openxmlformats.org/officeDocument/2006/relationships/slideLayout" Target="../slideLayouts/slideLayout694.xml"/><Relationship Id="rId5" Type="http://schemas.openxmlformats.org/officeDocument/2006/relationships/slideLayout" Target="../slideLayouts/slideLayout695.xml"/><Relationship Id="rId6" Type="http://schemas.openxmlformats.org/officeDocument/2006/relationships/slideLayout" Target="../slideLayouts/slideLayout696.xml"/><Relationship Id="rId7" Type="http://schemas.openxmlformats.org/officeDocument/2006/relationships/slideLayout" Target="../slideLayouts/slideLayout697.xml"/><Relationship Id="rId8" Type="http://schemas.openxmlformats.org/officeDocument/2006/relationships/slideLayout" Target="../slideLayouts/slideLayout698.xml"/><Relationship Id="rId9" Type="http://schemas.openxmlformats.org/officeDocument/2006/relationships/slideLayout" Target="../slideLayouts/slideLayout699.xml"/><Relationship Id="rId10" Type="http://schemas.openxmlformats.org/officeDocument/2006/relationships/slideLayout" Target="../slideLayouts/slideLayout700.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80.xml"/><Relationship Id="rId12" Type="http://schemas.openxmlformats.org/officeDocument/2006/relationships/slideLayout" Target="../slideLayouts/slideLayout81.xml"/><Relationship Id="rId13" Type="http://schemas.openxmlformats.org/officeDocument/2006/relationships/slideLayout" Target="../slideLayouts/slideLayout82.xml"/><Relationship Id="rId14" Type="http://schemas.openxmlformats.org/officeDocument/2006/relationships/slideLayout" Target="../slideLayouts/slideLayout83.xml"/><Relationship Id="rId15" Type="http://schemas.openxmlformats.org/officeDocument/2006/relationships/slideLayout" Target="../slideLayouts/slideLayout84.xml"/><Relationship Id="rId16" Type="http://schemas.openxmlformats.org/officeDocument/2006/relationships/theme" Target="../theme/theme6.xml"/><Relationship Id="rId17" Type="http://schemas.openxmlformats.org/officeDocument/2006/relationships/tags" Target="../tags/tag67.xml"/><Relationship Id="rId18" Type="http://schemas.openxmlformats.org/officeDocument/2006/relationships/tags" Target="../tags/tag68.xml"/><Relationship Id="rId19" Type="http://schemas.openxmlformats.org/officeDocument/2006/relationships/tags" Target="../tags/tag69.xml"/><Relationship Id="rId1" Type="http://schemas.openxmlformats.org/officeDocument/2006/relationships/slideLayout" Target="../slideLayouts/slideLayout70.xml"/><Relationship Id="rId2" Type="http://schemas.openxmlformats.org/officeDocument/2006/relationships/slideLayout" Target="../slideLayouts/slideLayout71.xml"/><Relationship Id="rId3" Type="http://schemas.openxmlformats.org/officeDocument/2006/relationships/slideLayout" Target="../slideLayouts/slideLayout72.xml"/><Relationship Id="rId4" Type="http://schemas.openxmlformats.org/officeDocument/2006/relationships/slideLayout" Target="../slideLayouts/slideLayout73.xml"/><Relationship Id="rId5" Type="http://schemas.openxmlformats.org/officeDocument/2006/relationships/slideLayout" Target="../slideLayouts/slideLayout74.xml"/><Relationship Id="rId6" Type="http://schemas.openxmlformats.org/officeDocument/2006/relationships/slideLayout" Target="../slideLayouts/slideLayout75.xml"/><Relationship Id="rId7" Type="http://schemas.openxmlformats.org/officeDocument/2006/relationships/slideLayout" Target="../slideLayouts/slideLayout76.xml"/><Relationship Id="rId8" Type="http://schemas.openxmlformats.org/officeDocument/2006/relationships/slideLayout" Target="../slideLayouts/slideLayout77.xml"/><Relationship Id="rId9" Type="http://schemas.openxmlformats.org/officeDocument/2006/relationships/slideLayout" Target="../slideLayouts/slideLayout78.xml"/><Relationship Id="rId10" Type="http://schemas.openxmlformats.org/officeDocument/2006/relationships/slideLayout" Target="../slideLayouts/slideLayout79.xml"/></Relationships>
</file>

<file path=ppt/slideMasters/_rels/slideMaster60.xml.rels><?xml version="1.0" encoding="UTF-8" standalone="yes"?>
<Relationships xmlns="http://schemas.openxmlformats.org/package/2006/relationships"><Relationship Id="rId11" Type="http://schemas.openxmlformats.org/officeDocument/2006/relationships/slideLayout" Target="../slideLayouts/slideLayout714.xml"/><Relationship Id="rId12" Type="http://schemas.openxmlformats.org/officeDocument/2006/relationships/theme" Target="../theme/theme60.xml"/><Relationship Id="rId1" Type="http://schemas.openxmlformats.org/officeDocument/2006/relationships/slideLayout" Target="../slideLayouts/slideLayout704.xml"/><Relationship Id="rId2" Type="http://schemas.openxmlformats.org/officeDocument/2006/relationships/slideLayout" Target="../slideLayouts/slideLayout705.xml"/><Relationship Id="rId3" Type="http://schemas.openxmlformats.org/officeDocument/2006/relationships/slideLayout" Target="../slideLayouts/slideLayout706.xml"/><Relationship Id="rId4" Type="http://schemas.openxmlformats.org/officeDocument/2006/relationships/slideLayout" Target="../slideLayouts/slideLayout707.xml"/><Relationship Id="rId5" Type="http://schemas.openxmlformats.org/officeDocument/2006/relationships/slideLayout" Target="../slideLayouts/slideLayout708.xml"/><Relationship Id="rId6" Type="http://schemas.openxmlformats.org/officeDocument/2006/relationships/slideLayout" Target="../slideLayouts/slideLayout709.xml"/><Relationship Id="rId7" Type="http://schemas.openxmlformats.org/officeDocument/2006/relationships/slideLayout" Target="../slideLayouts/slideLayout710.xml"/><Relationship Id="rId8" Type="http://schemas.openxmlformats.org/officeDocument/2006/relationships/slideLayout" Target="../slideLayouts/slideLayout711.xml"/><Relationship Id="rId9" Type="http://schemas.openxmlformats.org/officeDocument/2006/relationships/slideLayout" Target="../slideLayouts/slideLayout712.xml"/><Relationship Id="rId10" Type="http://schemas.openxmlformats.org/officeDocument/2006/relationships/slideLayout" Target="../slideLayouts/slideLayout713.xml"/></Relationships>
</file>

<file path=ppt/slideMasters/_rels/slideMaster61.xml.rels><?xml version="1.0" encoding="UTF-8" standalone="yes"?>
<Relationships xmlns="http://schemas.openxmlformats.org/package/2006/relationships"><Relationship Id="rId11" Type="http://schemas.openxmlformats.org/officeDocument/2006/relationships/slideLayout" Target="../slideLayouts/slideLayout725.xml"/><Relationship Id="rId12" Type="http://schemas.openxmlformats.org/officeDocument/2006/relationships/slideLayout" Target="../slideLayouts/slideLayout726.xml"/><Relationship Id="rId13" Type="http://schemas.openxmlformats.org/officeDocument/2006/relationships/slideLayout" Target="../slideLayouts/slideLayout727.xml"/><Relationship Id="rId14" Type="http://schemas.openxmlformats.org/officeDocument/2006/relationships/theme" Target="../theme/theme61.xml"/><Relationship Id="rId1" Type="http://schemas.openxmlformats.org/officeDocument/2006/relationships/slideLayout" Target="../slideLayouts/slideLayout715.xml"/><Relationship Id="rId2" Type="http://schemas.openxmlformats.org/officeDocument/2006/relationships/slideLayout" Target="../slideLayouts/slideLayout716.xml"/><Relationship Id="rId3" Type="http://schemas.openxmlformats.org/officeDocument/2006/relationships/slideLayout" Target="../slideLayouts/slideLayout717.xml"/><Relationship Id="rId4" Type="http://schemas.openxmlformats.org/officeDocument/2006/relationships/slideLayout" Target="../slideLayouts/slideLayout718.xml"/><Relationship Id="rId5" Type="http://schemas.openxmlformats.org/officeDocument/2006/relationships/slideLayout" Target="../slideLayouts/slideLayout719.xml"/><Relationship Id="rId6" Type="http://schemas.openxmlformats.org/officeDocument/2006/relationships/slideLayout" Target="../slideLayouts/slideLayout720.xml"/><Relationship Id="rId7" Type="http://schemas.openxmlformats.org/officeDocument/2006/relationships/slideLayout" Target="../slideLayouts/slideLayout721.xml"/><Relationship Id="rId8" Type="http://schemas.openxmlformats.org/officeDocument/2006/relationships/slideLayout" Target="../slideLayouts/slideLayout722.xml"/><Relationship Id="rId9" Type="http://schemas.openxmlformats.org/officeDocument/2006/relationships/slideLayout" Target="../slideLayouts/slideLayout723.xml"/><Relationship Id="rId10" Type="http://schemas.openxmlformats.org/officeDocument/2006/relationships/slideLayout" Target="../slideLayouts/slideLayout724.xml"/></Relationships>
</file>

<file path=ppt/slideMasters/_rels/slideMaster62.xml.rels><?xml version="1.0" encoding="UTF-8" standalone="yes"?>
<Relationships xmlns="http://schemas.openxmlformats.org/package/2006/relationships"><Relationship Id="rId11" Type="http://schemas.openxmlformats.org/officeDocument/2006/relationships/slideLayout" Target="../slideLayouts/slideLayout738.xml"/><Relationship Id="rId12" Type="http://schemas.openxmlformats.org/officeDocument/2006/relationships/slideLayout" Target="../slideLayouts/slideLayout739.xml"/><Relationship Id="rId13" Type="http://schemas.openxmlformats.org/officeDocument/2006/relationships/slideLayout" Target="../slideLayouts/slideLayout740.xml"/><Relationship Id="rId14" Type="http://schemas.openxmlformats.org/officeDocument/2006/relationships/theme" Target="../theme/theme62.xml"/><Relationship Id="rId1" Type="http://schemas.openxmlformats.org/officeDocument/2006/relationships/slideLayout" Target="../slideLayouts/slideLayout728.xml"/><Relationship Id="rId2" Type="http://schemas.openxmlformats.org/officeDocument/2006/relationships/slideLayout" Target="../slideLayouts/slideLayout729.xml"/><Relationship Id="rId3" Type="http://schemas.openxmlformats.org/officeDocument/2006/relationships/slideLayout" Target="../slideLayouts/slideLayout730.xml"/><Relationship Id="rId4" Type="http://schemas.openxmlformats.org/officeDocument/2006/relationships/slideLayout" Target="../slideLayouts/slideLayout731.xml"/><Relationship Id="rId5" Type="http://schemas.openxmlformats.org/officeDocument/2006/relationships/slideLayout" Target="../slideLayouts/slideLayout732.xml"/><Relationship Id="rId6" Type="http://schemas.openxmlformats.org/officeDocument/2006/relationships/slideLayout" Target="../slideLayouts/slideLayout733.xml"/><Relationship Id="rId7" Type="http://schemas.openxmlformats.org/officeDocument/2006/relationships/slideLayout" Target="../slideLayouts/slideLayout734.xml"/><Relationship Id="rId8" Type="http://schemas.openxmlformats.org/officeDocument/2006/relationships/slideLayout" Target="../slideLayouts/slideLayout735.xml"/><Relationship Id="rId9" Type="http://schemas.openxmlformats.org/officeDocument/2006/relationships/slideLayout" Target="../slideLayouts/slideLayout736.xml"/><Relationship Id="rId10" Type="http://schemas.openxmlformats.org/officeDocument/2006/relationships/slideLayout" Target="../slideLayouts/slideLayout737.xml"/></Relationships>
</file>

<file path=ppt/slideMasters/_rels/slideMaster63.xml.rels><?xml version="1.0" encoding="UTF-8" standalone="yes"?>
<Relationships xmlns="http://schemas.openxmlformats.org/package/2006/relationships"><Relationship Id="rId11" Type="http://schemas.openxmlformats.org/officeDocument/2006/relationships/slideLayout" Target="../slideLayouts/slideLayout751.xml"/><Relationship Id="rId12" Type="http://schemas.openxmlformats.org/officeDocument/2006/relationships/theme" Target="../theme/theme63.xml"/><Relationship Id="rId1" Type="http://schemas.openxmlformats.org/officeDocument/2006/relationships/slideLayout" Target="../slideLayouts/slideLayout741.xml"/><Relationship Id="rId2" Type="http://schemas.openxmlformats.org/officeDocument/2006/relationships/slideLayout" Target="../slideLayouts/slideLayout742.xml"/><Relationship Id="rId3" Type="http://schemas.openxmlformats.org/officeDocument/2006/relationships/slideLayout" Target="../slideLayouts/slideLayout743.xml"/><Relationship Id="rId4" Type="http://schemas.openxmlformats.org/officeDocument/2006/relationships/slideLayout" Target="../slideLayouts/slideLayout744.xml"/><Relationship Id="rId5" Type="http://schemas.openxmlformats.org/officeDocument/2006/relationships/slideLayout" Target="../slideLayouts/slideLayout745.xml"/><Relationship Id="rId6" Type="http://schemas.openxmlformats.org/officeDocument/2006/relationships/slideLayout" Target="../slideLayouts/slideLayout746.xml"/><Relationship Id="rId7" Type="http://schemas.openxmlformats.org/officeDocument/2006/relationships/slideLayout" Target="../slideLayouts/slideLayout747.xml"/><Relationship Id="rId8" Type="http://schemas.openxmlformats.org/officeDocument/2006/relationships/slideLayout" Target="../slideLayouts/slideLayout748.xml"/><Relationship Id="rId9" Type="http://schemas.openxmlformats.org/officeDocument/2006/relationships/slideLayout" Target="../slideLayouts/slideLayout749.xml"/><Relationship Id="rId10" Type="http://schemas.openxmlformats.org/officeDocument/2006/relationships/slideLayout" Target="../slideLayouts/slideLayout750.xml"/></Relationships>
</file>

<file path=ppt/slideMasters/_rels/slideMaster64.xml.rels><?xml version="1.0" encoding="UTF-8" standalone="yes"?>
<Relationships xmlns="http://schemas.openxmlformats.org/package/2006/relationships"><Relationship Id="rId11" Type="http://schemas.openxmlformats.org/officeDocument/2006/relationships/slideLayout" Target="../slideLayouts/slideLayout762.xml"/><Relationship Id="rId12" Type="http://schemas.openxmlformats.org/officeDocument/2006/relationships/slideLayout" Target="../slideLayouts/slideLayout763.xml"/><Relationship Id="rId13" Type="http://schemas.openxmlformats.org/officeDocument/2006/relationships/slideLayout" Target="../slideLayouts/slideLayout764.xml"/><Relationship Id="rId14" Type="http://schemas.openxmlformats.org/officeDocument/2006/relationships/theme" Target="../theme/theme64.xml"/><Relationship Id="rId15" Type="http://schemas.openxmlformats.org/officeDocument/2006/relationships/tags" Target="../tags/tag731.xml"/><Relationship Id="rId16" Type="http://schemas.openxmlformats.org/officeDocument/2006/relationships/tags" Target="../tags/tag732.xml"/><Relationship Id="rId17" Type="http://schemas.openxmlformats.org/officeDocument/2006/relationships/tags" Target="../tags/tag733.xml"/><Relationship Id="rId1" Type="http://schemas.openxmlformats.org/officeDocument/2006/relationships/slideLayout" Target="../slideLayouts/slideLayout752.xml"/><Relationship Id="rId2" Type="http://schemas.openxmlformats.org/officeDocument/2006/relationships/slideLayout" Target="../slideLayouts/slideLayout753.xml"/><Relationship Id="rId3" Type="http://schemas.openxmlformats.org/officeDocument/2006/relationships/slideLayout" Target="../slideLayouts/slideLayout754.xml"/><Relationship Id="rId4" Type="http://schemas.openxmlformats.org/officeDocument/2006/relationships/slideLayout" Target="../slideLayouts/slideLayout755.xml"/><Relationship Id="rId5" Type="http://schemas.openxmlformats.org/officeDocument/2006/relationships/slideLayout" Target="../slideLayouts/slideLayout756.xml"/><Relationship Id="rId6" Type="http://schemas.openxmlformats.org/officeDocument/2006/relationships/slideLayout" Target="../slideLayouts/slideLayout757.xml"/><Relationship Id="rId7" Type="http://schemas.openxmlformats.org/officeDocument/2006/relationships/slideLayout" Target="../slideLayouts/slideLayout758.xml"/><Relationship Id="rId8" Type="http://schemas.openxmlformats.org/officeDocument/2006/relationships/slideLayout" Target="../slideLayouts/slideLayout759.xml"/><Relationship Id="rId9" Type="http://schemas.openxmlformats.org/officeDocument/2006/relationships/slideLayout" Target="../slideLayouts/slideLayout760.xml"/><Relationship Id="rId10" Type="http://schemas.openxmlformats.org/officeDocument/2006/relationships/slideLayout" Target="../slideLayouts/slideLayout761.xml"/></Relationships>
</file>

<file path=ppt/slideMasters/_rels/slideMaster65.xml.rels><?xml version="1.0" encoding="UTF-8" standalone="yes"?>
<Relationships xmlns="http://schemas.openxmlformats.org/package/2006/relationships"><Relationship Id="rId11" Type="http://schemas.openxmlformats.org/officeDocument/2006/relationships/slideLayout" Target="../slideLayouts/slideLayout775.xml"/><Relationship Id="rId12" Type="http://schemas.openxmlformats.org/officeDocument/2006/relationships/slideLayout" Target="../slideLayouts/slideLayout776.xml"/><Relationship Id="rId13" Type="http://schemas.openxmlformats.org/officeDocument/2006/relationships/slideLayout" Target="../slideLayouts/slideLayout777.xml"/><Relationship Id="rId14" Type="http://schemas.openxmlformats.org/officeDocument/2006/relationships/theme" Target="../theme/theme65.xml"/><Relationship Id="rId15" Type="http://schemas.openxmlformats.org/officeDocument/2006/relationships/tags" Target="../tags/tag734.xml"/><Relationship Id="rId16" Type="http://schemas.openxmlformats.org/officeDocument/2006/relationships/tags" Target="../tags/tag735.xml"/><Relationship Id="rId17" Type="http://schemas.openxmlformats.org/officeDocument/2006/relationships/tags" Target="../tags/tag736.xml"/><Relationship Id="rId1" Type="http://schemas.openxmlformats.org/officeDocument/2006/relationships/slideLayout" Target="../slideLayouts/slideLayout765.xml"/><Relationship Id="rId2" Type="http://schemas.openxmlformats.org/officeDocument/2006/relationships/slideLayout" Target="../slideLayouts/slideLayout766.xml"/><Relationship Id="rId3" Type="http://schemas.openxmlformats.org/officeDocument/2006/relationships/slideLayout" Target="../slideLayouts/slideLayout767.xml"/><Relationship Id="rId4" Type="http://schemas.openxmlformats.org/officeDocument/2006/relationships/slideLayout" Target="../slideLayouts/slideLayout768.xml"/><Relationship Id="rId5" Type="http://schemas.openxmlformats.org/officeDocument/2006/relationships/slideLayout" Target="../slideLayouts/slideLayout769.xml"/><Relationship Id="rId6" Type="http://schemas.openxmlformats.org/officeDocument/2006/relationships/slideLayout" Target="../slideLayouts/slideLayout770.xml"/><Relationship Id="rId7" Type="http://schemas.openxmlformats.org/officeDocument/2006/relationships/slideLayout" Target="../slideLayouts/slideLayout771.xml"/><Relationship Id="rId8" Type="http://schemas.openxmlformats.org/officeDocument/2006/relationships/slideLayout" Target="../slideLayouts/slideLayout772.xml"/><Relationship Id="rId9" Type="http://schemas.openxmlformats.org/officeDocument/2006/relationships/slideLayout" Target="../slideLayouts/slideLayout773.xml"/><Relationship Id="rId10" Type="http://schemas.openxmlformats.org/officeDocument/2006/relationships/slideLayout" Target="../slideLayouts/slideLayout774.xml"/></Relationships>
</file>

<file path=ppt/slideMasters/_rels/slideMaster66.xml.rels><?xml version="1.0" encoding="UTF-8" standalone="yes"?>
<Relationships xmlns="http://schemas.openxmlformats.org/package/2006/relationships"><Relationship Id="rId11" Type="http://schemas.openxmlformats.org/officeDocument/2006/relationships/slideLayout" Target="../slideLayouts/slideLayout788.xml"/><Relationship Id="rId12" Type="http://schemas.openxmlformats.org/officeDocument/2006/relationships/slideLayout" Target="../slideLayouts/slideLayout789.xml"/><Relationship Id="rId13" Type="http://schemas.openxmlformats.org/officeDocument/2006/relationships/slideLayout" Target="../slideLayouts/slideLayout790.xml"/><Relationship Id="rId14" Type="http://schemas.openxmlformats.org/officeDocument/2006/relationships/theme" Target="../theme/theme66.xml"/><Relationship Id="rId1" Type="http://schemas.openxmlformats.org/officeDocument/2006/relationships/slideLayout" Target="../slideLayouts/slideLayout778.xml"/><Relationship Id="rId2" Type="http://schemas.openxmlformats.org/officeDocument/2006/relationships/slideLayout" Target="../slideLayouts/slideLayout779.xml"/><Relationship Id="rId3" Type="http://schemas.openxmlformats.org/officeDocument/2006/relationships/slideLayout" Target="../slideLayouts/slideLayout780.xml"/><Relationship Id="rId4" Type="http://schemas.openxmlformats.org/officeDocument/2006/relationships/slideLayout" Target="../slideLayouts/slideLayout781.xml"/><Relationship Id="rId5" Type="http://schemas.openxmlformats.org/officeDocument/2006/relationships/slideLayout" Target="../slideLayouts/slideLayout782.xml"/><Relationship Id="rId6" Type="http://schemas.openxmlformats.org/officeDocument/2006/relationships/slideLayout" Target="../slideLayouts/slideLayout783.xml"/><Relationship Id="rId7" Type="http://schemas.openxmlformats.org/officeDocument/2006/relationships/slideLayout" Target="../slideLayouts/slideLayout784.xml"/><Relationship Id="rId8" Type="http://schemas.openxmlformats.org/officeDocument/2006/relationships/slideLayout" Target="../slideLayouts/slideLayout785.xml"/><Relationship Id="rId9" Type="http://schemas.openxmlformats.org/officeDocument/2006/relationships/slideLayout" Target="../slideLayouts/slideLayout786.xml"/><Relationship Id="rId10" Type="http://schemas.openxmlformats.org/officeDocument/2006/relationships/slideLayout" Target="../slideLayouts/slideLayout787.xml"/></Relationships>
</file>

<file path=ppt/slideMasters/_rels/slideMaster67.xml.rels><?xml version="1.0" encoding="UTF-8" standalone="yes"?>
<Relationships xmlns="http://schemas.openxmlformats.org/package/2006/relationships"><Relationship Id="rId11" Type="http://schemas.openxmlformats.org/officeDocument/2006/relationships/slideLayout" Target="../slideLayouts/slideLayout801.xml"/><Relationship Id="rId12" Type="http://schemas.openxmlformats.org/officeDocument/2006/relationships/slideLayout" Target="../slideLayouts/slideLayout802.xml"/><Relationship Id="rId13" Type="http://schemas.openxmlformats.org/officeDocument/2006/relationships/slideLayout" Target="../slideLayouts/slideLayout803.xml"/><Relationship Id="rId14" Type="http://schemas.openxmlformats.org/officeDocument/2006/relationships/theme" Target="../theme/theme67.xml"/><Relationship Id="rId15" Type="http://schemas.openxmlformats.org/officeDocument/2006/relationships/tags" Target="../tags/tag737.xml"/><Relationship Id="rId16" Type="http://schemas.openxmlformats.org/officeDocument/2006/relationships/tags" Target="../tags/tag738.xml"/><Relationship Id="rId17" Type="http://schemas.openxmlformats.org/officeDocument/2006/relationships/tags" Target="../tags/tag739.xml"/><Relationship Id="rId1" Type="http://schemas.openxmlformats.org/officeDocument/2006/relationships/slideLayout" Target="../slideLayouts/slideLayout791.xml"/><Relationship Id="rId2" Type="http://schemas.openxmlformats.org/officeDocument/2006/relationships/slideLayout" Target="../slideLayouts/slideLayout792.xml"/><Relationship Id="rId3" Type="http://schemas.openxmlformats.org/officeDocument/2006/relationships/slideLayout" Target="../slideLayouts/slideLayout793.xml"/><Relationship Id="rId4" Type="http://schemas.openxmlformats.org/officeDocument/2006/relationships/slideLayout" Target="../slideLayouts/slideLayout794.xml"/><Relationship Id="rId5" Type="http://schemas.openxmlformats.org/officeDocument/2006/relationships/slideLayout" Target="../slideLayouts/slideLayout795.xml"/><Relationship Id="rId6" Type="http://schemas.openxmlformats.org/officeDocument/2006/relationships/slideLayout" Target="../slideLayouts/slideLayout796.xml"/><Relationship Id="rId7" Type="http://schemas.openxmlformats.org/officeDocument/2006/relationships/slideLayout" Target="../slideLayouts/slideLayout797.xml"/><Relationship Id="rId8" Type="http://schemas.openxmlformats.org/officeDocument/2006/relationships/slideLayout" Target="../slideLayouts/slideLayout798.xml"/><Relationship Id="rId9" Type="http://schemas.openxmlformats.org/officeDocument/2006/relationships/slideLayout" Target="../slideLayouts/slideLayout799.xml"/><Relationship Id="rId10" Type="http://schemas.openxmlformats.org/officeDocument/2006/relationships/slideLayout" Target="../slideLayouts/slideLayout800.xml"/></Relationships>
</file>

<file path=ppt/slideMasters/_rels/slideMaster68.xml.rels><?xml version="1.0" encoding="UTF-8" standalone="yes"?>
<Relationships xmlns="http://schemas.openxmlformats.org/package/2006/relationships"><Relationship Id="rId11" Type="http://schemas.openxmlformats.org/officeDocument/2006/relationships/slideLayout" Target="../slideLayouts/slideLayout814.xml"/><Relationship Id="rId12" Type="http://schemas.openxmlformats.org/officeDocument/2006/relationships/slideLayout" Target="../slideLayouts/slideLayout815.xml"/><Relationship Id="rId13" Type="http://schemas.openxmlformats.org/officeDocument/2006/relationships/slideLayout" Target="../slideLayouts/slideLayout816.xml"/><Relationship Id="rId14" Type="http://schemas.openxmlformats.org/officeDocument/2006/relationships/theme" Target="../theme/theme68.xml"/><Relationship Id="rId1" Type="http://schemas.openxmlformats.org/officeDocument/2006/relationships/slideLayout" Target="../slideLayouts/slideLayout804.xml"/><Relationship Id="rId2" Type="http://schemas.openxmlformats.org/officeDocument/2006/relationships/slideLayout" Target="../slideLayouts/slideLayout805.xml"/><Relationship Id="rId3" Type="http://schemas.openxmlformats.org/officeDocument/2006/relationships/slideLayout" Target="../slideLayouts/slideLayout806.xml"/><Relationship Id="rId4" Type="http://schemas.openxmlformats.org/officeDocument/2006/relationships/slideLayout" Target="../slideLayouts/slideLayout807.xml"/><Relationship Id="rId5" Type="http://schemas.openxmlformats.org/officeDocument/2006/relationships/slideLayout" Target="../slideLayouts/slideLayout808.xml"/><Relationship Id="rId6" Type="http://schemas.openxmlformats.org/officeDocument/2006/relationships/slideLayout" Target="../slideLayouts/slideLayout809.xml"/><Relationship Id="rId7" Type="http://schemas.openxmlformats.org/officeDocument/2006/relationships/slideLayout" Target="../slideLayouts/slideLayout810.xml"/><Relationship Id="rId8" Type="http://schemas.openxmlformats.org/officeDocument/2006/relationships/slideLayout" Target="../slideLayouts/slideLayout811.xml"/><Relationship Id="rId9" Type="http://schemas.openxmlformats.org/officeDocument/2006/relationships/slideLayout" Target="../slideLayouts/slideLayout812.xml"/><Relationship Id="rId10" Type="http://schemas.openxmlformats.org/officeDocument/2006/relationships/slideLayout" Target="../slideLayouts/slideLayout813.xml"/></Relationships>
</file>

<file path=ppt/slideMasters/_rels/slideMaster69.xml.rels><?xml version="1.0" encoding="UTF-8" standalone="yes"?>
<Relationships xmlns="http://schemas.openxmlformats.org/package/2006/relationships"><Relationship Id="rId11" Type="http://schemas.openxmlformats.org/officeDocument/2006/relationships/slideLayout" Target="../slideLayouts/slideLayout827.xml"/><Relationship Id="rId12" Type="http://schemas.openxmlformats.org/officeDocument/2006/relationships/slideLayout" Target="../slideLayouts/slideLayout828.xml"/><Relationship Id="rId13" Type="http://schemas.openxmlformats.org/officeDocument/2006/relationships/slideLayout" Target="../slideLayouts/slideLayout829.xml"/><Relationship Id="rId14" Type="http://schemas.openxmlformats.org/officeDocument/2006/relationships/slideLayout" Target="../slideLayouts/slideLayout830.xml"/><Relationship Id="rId15" Type="http://schemas.openxmlformats.org/officeDocument/2006/relationships/slideLayout" Target="../slideLayouts/slideLayout831.xml"/><Relationship Id="rId16" Type="http://schemas.openxmlformats.org/officeDocument/2006/relationships/theme" Target="../theme/theme69.xml"/><Relationship Id="rId1" Type="http://schemas.openxmlformats.org/officeDocument/2006/relationships/slideLayout" Target="../slideLayouts/slideLayout817.xml"/><Relationship Id="rId2" Type="http://schemas.openxmlformats.org/officeDocument/2006/relationships/slideLayout" Target="../slideLayouts/slideLayout818.xml"/><Relationship Id="rId3" Type="http://schemas.openxmlformats.org/officeDocument/2006/relationships/slideLayout" Target="../slideLayouts/slideLayout819.xml"/><Relationship Id="rId4" Type="http://schemas.openxmlformats.org/officeDocument/2006/relationships/slideLayout" Target="../slideLayouts/slideLayout820.xml"/><Relationship Id="rId5" Type="http://schemas.openxmlformats.org/officeDocument/2006/relationships/slideLayout" Target="../slideLayouts/slideLayout821.xml"/><Relationship Id="rId6" Type="http://schemas.openxmlformats.org/officeDocument/2006/relationships/slideLayout" Target="../slideLayouts/slideLayout822.xml"/><Relationship Id="rId7" Type="http://schemas.openxmlformats.org/officeDocument/2006/relationships/slideLayout" Target="../slideLayouts/slideLayout823.xml"/><Relationship Id="rId8" Type="http://schemas.openxmlformats.org/officeDocument/2006/relationships/slideLayout" Target="../slideLayouts/slideLayout824.xml"/><Relationship Id="rId9" Type="http://schemas.openxmlformats.org/officeDocument/2006/relationships/slideLayout" Target="../slideLayouts/slideLayout825.xml"/><Relationship Id="rId10" Type="http://schemas.openxmlformats.org/officeDocument/2006/relationships/slideLayout" Target="../slideLayouts/slideLayout826.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95.xml"/><Relationship Id="rId12" Type="http://schemas.openxmlformats.org/officeDocument/2006/relationships/slideLayout" Target="../slideLayouts/slideLayout96.xml"/><Relationship Id="rId13" Type="http://schemas.openxmlformats.org/officeDocument/2006/relationships/slideLayout" Target="../slideLayouts/slideLayout97.xml"/><Relationship Id="rId14" Type="http://schemas.openxmlformats.org/officeDocument/2006/relationships/theme" Target="../theme/theme7.xml"/><Relationship Id="rId15" Type="http://schemas.openxmlformats.org/officeDocument/2006/relationships/tags" Target="../tags/tag76.xml"/><Relationship Id="rId16" Type="http://schemas.openxmlformats.org/officeDocument/2006/relationships/tags" Target="../tags/tag77.xml"/><Relationship Id="rId17" Type="http://schemas.openxmlformats.org/officeDocument/2006/relationships/tags" Target="../tags/tag78.xml"/><Relationship Id="rId1" Type="http://schemas.openxmlformats.org/officeDocument/2006/relationships/slideLayout" Target="../slideLayouts/slideLayout85.xml"/><Relationship Id="rId2" Type="http://schemas.openxmlformats.org/officeDocument/2006/relationships/slideLayout" Target="../slideLayouts/slideLayout86.xml"/><Relationship Id="rId3" Type="http://schemas.openxmlformats.org/officeDocument/2006/relationships/slideLayout" Target="../slideLayouts/slideLayout87.xml"/><Relationship Id="rId4" Type="http://schemas.openxmlformats.org/officeDocument/2006/relationships/slideLayout" Target="../slideLayouts/slideLayout88.xml"/><Relationship Id="rId5" Type="http://schemas.openxmlformats.org/officeDocument/2006/relationships/slideLayout" Target="../slideLayouts/slideLayout89.xml"/><Relationship Id="rId6" Type="http://schemas.openxmlformats.org/officeDocument/2006/relationships/slideLayout" Target="../slideLayouts/slideLayout90.xml"/><Relationship Id="rId7" Type="http://schemas.openxmlformats.org/officeDocument/2006/relationships/slideLayout" Target="../slideLayouts/slideLayout91.xml"/><Relationship Id="rId8" Type="http://schemas.openxmlformats.org/officeDocument/2006/relationships/slideLayout" Target="../slideLayouts/slideLayout92.xml"/><Relationship Id="rId9" Type="http://schemas.openxmlformats.org/officeDocument/2006/relationships/slideLayout" Target="../slideLayouts/slideLayout93.xml"/><Relationship Id="rId10" Type="http://schemas.openxmlformats.org/officeDocument/2006/relationships/slideLayout" Target="../slideLayouts/slideLayout94.xml"/></Relationships>
</file>

<file path=ppt/slideMasters/_rels/slideMaster70.xml.rels><?xml version="1.0" encoding="UTF-8" standalone="yes"?>
<Relationships xmlns="http://schemas.openxmlformats.org/package/2006/relationships"><Relationship Id="rId11" Type="http://schemas.openxmlformats.org/officeDocument/2006/relationships/slideLayout" Target="../slideLayouts/slideLayout842.xml"/><Relationship Id="rId12" Type="http://schemas.openxmlformats.org/officeDocument/2006/relationships/slideLayout" Target="../slideLayouts/slideLayout843.xml"/><Relationship Id="rId13" Type="http://schemas.openxmlformats.org/officeDocument/2006/relationships/slideLayout" Target="../slideLayouts/slideLayout844.xml"/><Relationship Id="rId14" Type="http://schemas.openxmlformats.org/officeDocument/2006/relationships/theme" Target="../theme/theme70.xml"/><Relationship Id="rId15" Type="http://schemas.openxmlformats.org/officeDocument/2006/relationships/tags" Target="../tags/tag740.xml"/><Relationship Id="rId16" Type="http://schemas.openxmlformats.org/officeDocument/2006/relationships/tags" Target="../tags/tag741.xml"/><Relationship Id="rId17" Type="http://schemas.openxmlformats.org/officeDocument/2006/relationships/tags" Target="../tags/tag742.xml"/><Relationship Id="rId1" Type="http://schemas.openxmlformats.org/officeDocument/2006/relationships/slideLayout" Target="../slideLayouts/slideLayout832.xml"/><Relationship Id="rId2" Type="http://schemas.openxmlformats.org/officeDocument/2006/relationships/slideLayout" Target="../slideLayouts/slideLayout833.xml"/><Relationship Id="rId3" Type="http://schemas.openxmlformats.org/officeDocument/2006/relationships/slideLayout" Target="../slideLayouts/slideLayout834.xml"/><Relationship Id="rId4" Type="http://schemas.openxmlformats.org/officeDocument/2006/relationships/slideLayout" Target="../slideLayouts/slideLayout835.xml"/><Relationship Id="rId5" Type="http://schemas.openxmlformats.org/officeDocument/2006/relationships/slideLayout" Target="../slideLayouts/slideLayout836.xml"/><Relationship Id="rId6" Type="http://schemas.openxmlformats.org/officeDocument/2006/relationships/slideLayout" Target="../slideLayouts/slideLayout837.xml"/><Relationship Id="rId7" Type="http://schemas.openxmlformats.org/officeDocument/2006/relationships/slideLayout" Target="../slideLayouts/slideLayout838.xml"/><Relationship Id="rId8" Type="http://schemas.openxmlformats.org/officeDocument/2006/relationships/slideLayout" Target="../slideLayouts/slideLayout839.xml"/><Relationship Id="rId9" Type="http://schemas.openxmlformats.org/officeDocument/2006/relationships/slideLayout" Target="../slideLayouts/slideLayout840.xml"/><Relationship Id="rId10" Type="http://schemas.openxmlformats.org/officeDocument/2006/relationships/slideLayout" Target="../slideLayouts/slideLayout841.xml"/></Relationships>
</file>

<file path=ppt/slideMasters/_rels/slideMaster71.xml.rels><?xml version="1.0" encoding="UTF-8" standalone="yes"?>
<Relationships xmlns="http://schemas.openxmlformats.org/package/2006/relationships"><Relationship Id="rId11" Type="http://schemas.openxmlformats.org/officeDocument/2006/relationships/slideLayout" Target="../slideLayouts/slideLayout855.xml"/><Relationship Id="rId12" Type="http://schemas.openxmlformats.org/officeDocument/2006/relationships/slideLayout" Target="../slideLayouts/slideLayout856.xml"/><Relationship Id="rId13" Type="http://schemas.openxmlformats.org/officeDocument/2006/relationships/slideLayout" Target="../slideLayouts/slideLayout857.xml"/><Relationship Id="rId14" Type="http://schemas.openxmlformats.org/officeDocument/2006/relationships/theme" Target="../theme/theme71.xml"/><Relationship Id="rId1" Type="http://schemas.openxmlformats.org/officeDocument/2006/relationships/slideLayout" Target="../slideLayouts/slideLayout845.xml"/><Relationship Id="rId2" Type="http://schemas.openxmlformats.org/officeDocument/2006/relationships/slideLayout" Target="../slideLayouts/slideLayout846.xml"/><Relationship Id="rId3" Type="http://schemas.openxmlformats.org/officeDocument/2006/relationships/slideLayout" Target="../slideLayouts/slideLayout847.xml"/><Relationship Id="rId4" Type="http://schemas.openxmlformats.org/officeDocument/2006/relationships/slideLayout" Target="../slideLayouts/slideLayout848.xml"/><Relationship Id="rId5" Type="http://schemas.openxmlformats.org/officeDocument/2006/relationships/slideLayout" Target="../slideLayouts/slideLayout849.xml"/><Relationship Id="rId6" Type="http://schemas.openxmlformats.org/officeDocument/2006/relationships/slideLayout" Target="../slideLayouts/slideLayout850.xml"/><Relationship Id="rId7" Type="http://schemas.openxmlformats.org/officeDocument/2006/relationships/slideLayout" Target="../slideLayouts/slideLayout851.xml"/><Relationship Id="rId8" Type="http://schemas.openxmlformats.org/officeDocument/2006/relationships/slideLayout" Target="../slideLayouts/slideLayout852.xml"/><Relationship Id="rId9" Type="http://schemas.openxmlformats.org/officeDocument/2006/relationships/slideLayout" Target="../slideLayouts/slideLayout853.xml"/><Relationship Id="rId10" Type="http://schemas.openxmlformats.org/officeDocument/2006/relationships/slideLayout" Target="../slideLayouts/slideLayout854.xml"/></Relationships>
</file>

<file path=ppt/slideMasters/_rels/slideMaster72.xml.rels><?xml version="1.0" encoding="UTF-8" standalone="yes"?>
<Relationships xmlns="http://schemas.openxmlformats.org/package/2006/relationships"><Relationship Id="rId11" Type="http://schemas.openxmlformats.org/officeDocument/2006/relationships/slideLayout" Target="../slideLayouts/slideLayout868.xml"/><Relationship Id="rId12" Type="http://schemas.openxmlformats.org/officeDocument/2006/relationships/theme" Target="../theme/theme72.xml"/><Relationship Id="rId1" Type="http://schemas.openxmlformats.org/officeDocument/2006/relationships/slideLayout" Target="../slideLayouts/slideLayout858.xml"/><Relationship Id="rId2" Type="http://schemas.openxmlformats.org/officeDocument/2006/relationships/slideLayout" Target="../slideLayouts/slideLayout859.xml"/><Relationship Id="rId3" Type="http://schemas.openxmlformats.org/officeDocument/2006/relationships/slideLayout" Target="../slideLayouts/slideLayout860.xml"/><Relationship Id="rId4" Type="http://schemas.openxmlformats.org/officeDocument/2006/relationships/slideLayout" Target="../slideLayouts/slideLayout861.xml"/><Relationship Id="rId5" Type="http://schemas.openxmlformats.org/officeDocument/2006/relationships/slideLayout" Target="../slideLayouts/slideLayout862.xml"/><Relationship Id="rId6" Type="http://schemas.openxmlformats.org/officeDocument/2006/relationships/slideLayout" Target="../slideLayouts/slideLayout863.xml"/><Relationship Id="rId7" Type="http://schemas.openxmlformats.org/officeDocument/2006/relationships/slideLayout" Target="../slideLayouts/slideLayout864.xml"/><Relationship Id="rId8" Type="http://schemas.openxmlformats.org/officeDocument/2006/relationships/slideLayout" Target="../slideLayouts/slideLayout865.xml"/><Relationship Id="rId9" Type="http://schemas.openxmlformats.org/officeDocument/2006/relationships/slideLayout" Target="../slideLayouts/slideLayout866.xml"/><Relationship Id="rId10" Type="http://schemas.openxmlformats.org/officeDocument/2006/relationships/slideLayout" Target="../slideLayouts/slideLayout867.xml"/></Relationships>
</file>

<file path=ppt/slideMasters/_rels/slideMaster73.xml.rels><?xml version="1.0" encoding="UTF-8" standalone="yes"?>
<Relationships xmlns="http://schemas.openxmlformats.org/package/2006/relationships"><Relationship Id="rId11" Type="http://schemas.openxmlformats.org/officeDocument/2006/relationships/slideLayout" Target="../slideLayouts/slideLayout879.xml"/><Relationship Id="rId12" Type="http://schemas.openxmlformats.org/officeDocument/2006/relationships/theme" Target="../theme/theme73.xml"/><Relationship Id="rId1" Type="http://schemas.openxmlformats.org/officeDocument/2006/relationships/slideLayout" Target="../slideLayouts/slideLayout869.xml"/><Relationship Id="rId2" Type="http://schemas.openxmlformats.org/officeDocument/2006/relationships/slideLayout" Target="../slideLayouts/slideLayout870.xml"/><Relationship Id="rId3" Type="http://schemas.openxmlformats.org/officeDocument/2006/relationships/slideLayout" Target="../slideLayouts/slideLayout871.xml"/><Relationship Id="rId4" Type="http://schemas.openxmlformats.org/officeDocument/2006/relationships/slideLayout" Target="../slideLayouts/slideLayout872.xml"/><Relationship Id="rId5" Type="http://schemas.openxmlformats.org/officeDocument/2006/relationships/slideLayout" Target="../slideLayouts/slideLayout873.xml"/><Relationship Id="rId6" Type="http://schemas.openxmlformats.org/officeDocument/2006/relationships/slideLayout" Target="../slideLayouts/slideLayout874.xml"/><Relationship Id="rId7" Type="http://schemas.openxmlformats.org/officeDocument/2006/relationships/slideLayout" Target="../slideLayouts/slideLayout875.xml"/><Relationship Id="rId8" Type="http://schemas.openxmlformats.org/officeDocument/2006/relationships/slideLayout" Target="../slideLayouts/slideLayout876.xml"/><Relationship Id="rId9" Type="http://schemas.openxmlformats.org/officeDocument/2006/relationships/slideLayout" Target="../slideLayouts/slideLayout877.xml"/><Relationship Id="rId10" Type="http://schemas.openxmlformats.org/officeDocument/2006/relationships/slideLayout" Target="../slideLayouts/slideLayout878.xml"/></Relationships>
</file>

<file path=ppt/slideMasters/_rels/slideMaster74.xml.rels><?xml version="1.0" encoding="UTF-8" standalone="yes"?>
<Relationships xmlns="http://schemas.openxmlformats.org/package/2006/relationships"><Relationship Id="rId11" Type="http://schemas.openxmlformats.org/officeDocument/2006/relationships/slideLayout" Target="../slideLayouts/slideLayout890.xml"/><Relationship Id="rId12" Type="http://schemas.openxmlformats.org/officeDocument/2006/relationships/slideLayout" Target="../slideLayouts/slideLayout891.xml"/><Relationship Id="rId13" Type="http://schemas.openxmlformats.org/officeDocument/2006/relationships/slideLayout" Target="../slideLayouts/slideLayout892.xml"/><Relationship Id="rId14" Type="http://schemas.openxmlformats.org/officeDocument/2006/relationships/theme" Target="../theme/theme74.xml"/><Relationship Id="rId15" Type="http://schemas.openxmlformats.org/officeDocument/2006/relationships/tags" Target="../tags/tag743.xml"/><Relationship Id="rId16" Type="http://schemas.openxmlformats.org/officeDocument/2006/relationships/tags" Target="../tags/tag744.xml"/><Relationship Id="rId17" Type="http://schemas.openxmlformats.org/officeDocument/2006/relationships/tags" Target="../tags/tag745.xml"/><Relationship Id="rId1" Type="http://schemas.openxmlformats.org/officeDocument/2006/relationships/slideLayout" Target="../slideLayouts/slideLayout880.xml"/><Relationship Id="rId2" Type="http://schemas.openxmlformats.org/officeDocument/2006/relationships/slideLayout" Target="../slideLayouts/slideLayout881.xml"/><Relationship Id="rId3" Type="http://schemas.openxmlformats.org/officeDocument/2006/relationships/slideLayout" Target="../slideLayouts/slideLayout882.xml"/><Relationship Id="rId4" Type="http://schemas.openxmlformats.org/officeDocument/2006/relationships/slideLayout" Target="../slideLayouts/slideLayout883.xml"/><Relationship Id="rId5" Type="http://schemas.openxmlformats.org/officeDocument/2006/relationships/slideLayout" Target="../slideLayouts/slideLayout884.xml"/><Relationship Id="rId6" Type="http://schemas.openxmlformats.org/officeDocument/2006/relationships/slideLayout" Target="../slideLayouts/slideLayout885.xml"/><Relationship Id="rId7" Type="http://schemas.openxmlformats.org/officeDocument/2006/relationships/slideLayout" Target="../slideLayouts/slideLayout886.xml"/><Relationship Id="rId8" Type="http://schemas.openxmlformats.org/officeDocument/2006/relationships/slideLayout" Target="../slideLayouts/slideLayout887.xml"/><Relationship Id="rId9" Type="http://schemas.openxmlformats.org/officeDocument/2006/relationships/slideLayout" Target="../slideLayouts/slideLayout888.xml"/><Relationship Id="rId10" Type="http://schemas.openxmlformats.org/officeDocument/2006/relationships/slideLayout" Target="../slideLayouts/slideLayout889.xml"/></Relationships>
</file>

<file path=ppt/slideMasters/_rels/slideMaster75.xml.rels><?xml version="1.0" encoding="UTF-8" standalone="yes"?>
<Relationships xmlns="http://schemas.openxmlformats.org/package/2006/relationships"><Relationship Id="rId11" Type="http://schemas.openxmlformats.org/officeDocument/2006/relationships/slideLayout" Target="../slideLayouts/slideLayout903.xml"/><Relationship Id="rId12" Type="http://schemas.openxmlformats.org/officeDocument/2006/relationships/slideLayout" Target="../slideLayouts/slideLayout904.xml"/><Relationship Id="rId13" Type="http://schemas.openxmlformats.org/officeDocument/2006/relationships/slideLayout" Target="../slideLayouts/slideLayout905.xml"/><Relationship Id="rId14" Type="http://schemas.openxmlformats.org/officeDocument/2006/relationships/theme" Target="../theme/theme75.xml"/><Relationship Id="rId1" Type="http://schemas.openxmlformats.org/officeDocument/2006/relationships/slideLayout" Target="../slideLayouts/slideLayout893.xml"/><Relationship Id="rId2" Type="http://schemas.openxmlformats.org/officeDocument/2006/relationships/slideLayout" Target="../slideLayouts/slideLayout894.xml"/><Relationship Id="rId3" Type="http://schemas.openxmlformats.org/officeDocument/2006/relationships/slideLayout" Target="../slideLayouts/slideLayout895.xml"/><Relationship Id="rId4" Type="http://schemas.openxmlformats.org/officeDocument/2006/relationships/slideLayout" Target="../slideLayouts/slideLayout896.xml"/><Relationship Id="rId5" Type="http://schemas.openxmlformats.org/officeDocument/2006/relationships/slideLayout" Target="../slideLayouts/slideLayout897.xml"/><Relationship Id="rId6" Type="http://schemas.openxmlformats.org/officeDocument/2006/relationships/slideLayout" Target="../slideLayouts/slideLayout898.xml"/><Relationship Id="rId7" Type="http://schemas.openxmlformats.org/officeDocument/2006/relationships/slideLayout" Target="../slideLayouts/slideLayout899.xml"/><Relationship Id="rId8" Type="http://schemas.openxmlformats.org/officeDocument/2006/relationships/slideLayout" Target="../slideLayouts/slideLayout900.xml"/><Relationship Id="rId9" Type="http://schemas.openxmlformats.org/officeDocument/2006/relationships/slideLayout" Target="../slideLayouts/slideLayout901.xml"/><Relationship Id="rId10" Type="http://schemas.openxmlformats.org/officeDocument/2006/relationships/slideLayout" Target="../slideLayouts/slideLayout902.xml"/></Relationships>
</file>

<file path=ppt/slideMasters/_rels/slideMaster76.xml.rels><?xml version="1.0" encoding="UTF-8" standalone="yes"?>
<Relationships xmlns="http://schemas.openxmlformats.org/package/2006/relationships"><Relationship Id="rId11" Type="http://schemas.openxmlformats.org/officeDocument/2006/relationships/slideLayout" Target="../slideLayouts/slideLayout916.xml"/><Relationship Id="rId12" Type="http://schemas.openxmlformats.org/officeDocument/2006/relationships/slideLayout" Target="../slideLayouts/slideLayout917.xml"/><Relationship Id="rId13" Type="http://schemas.openxmlformats.org/officeDocument/2006/relationships/slideLayout" Target="../slideLayouts/slideLayout918.xml"/><Relationship Id="rId14" Type="http://schemas.openxmlformats.org/officeDocument/2006/relationships/theme" Target="../theme/theme76.xml"/><Relationship Id="rId15" Type="http://schemas.openxmlformats.org/officeDocument/2006/relationships/tags" Target="../tags/tag746.xml"/><Relationship Id="rId16" Type="http://schemas.openxmlformats.org/officeDocument/2006/relationships/tags" Target="../tags/tag747.xml"/><Relationship Id="rId17" Type="http://schemas.openxmlformats.org/officeDocument/2006/relationships/tags" Target="../tags/tag748.xml"/><Relationship Id="rId1" Type="http://schemas.openxmlformats.org/officeDocument/2006/relationships/slideLayout" Target="../slideLayouts/slideLayout906.xml"/><Relationship Id="rId2" Type="http://schemas.openxmlformats.org/officeDocument/2006/relationships/slideLayout" Target="../slideLayouts/slideLayout907.xml"/><Relationship Id="rId3" Type="http://schemas.openxmlformats.org/officeDocument/2006/relationships/slideLayout" Target="../slideLayouts/slideLayout908.xml"/><Relationship Id="rId4" Type="http://schemas.openxmlformats.org/officeDocument/2006/relationships/slideLayout" Target="../slideLayouts/slideLayout909.xml"/><Relationship Id="rId5" Type="http://schemas.openxmlformats.org/officeDocument/2006/relationships/slideLayout" Target="../slideLayouts/slideLayout910.xml"/><Relationship Id="rId6" Type="http://schemas.openxmlformats.org/officeDocument/2006/relationships/slideLayout" Target="../slideLayouts/slideLayout911.xml"/><Relationship Id="rId7" Type="http://schemas.openxmlformats.org/officeDocument/2006/relationships/slideLayout" Target="../slideLayouts/slideLayout912.xml"/><Relationship Id="rId8" Type="http://schemas.openxmlformats.org/officeDocument/2006/relationships/slideLayout" Target="../slideLayouts/slideLayout913.xml"/><Relationship Id="rId9" Type="http://schemas.openxmlformats.org/officeDocument/2006/relationships/slideLayout" Target="../slideLayouts/slideLayout914.xml"/><Relationship Id="rId10" Type="http://schemas.openxmlformats.org/officeDocument/2006/relationships/slideLayout" Target="../slideLayouts/slideLayout915.xml"/></Relationships>
</file>

<file path=ppt/slideMasters/_rels/slideMaster77.xml.rels><?xml version="1.0" encoding="UTF-8" standalone="yes"?>
<Relationships xmlns="http://schemas.openxmlformats.org/package/2006/relationships"><Relationship Id="rId11" Type="http://schemas.openxmlformats.org/officeDocument/2006/relationships/slideLayout" Target="../slideLayouts/slideLayout929.xml"/><Relationship Id="rId12" Type="http://schemas.openxmlformats.org/officeDocument/2006/relationships/slideLayout" Target="../slideLayouts/slideLayout930.xml"/><Relationship Id="rId13" Type="http://schemas.openxmlformats.org/officeDocument/2006/relationships/slideLayout" Target="../slideLayouts/slideLayout931.xml"/><Relationship Id="rId14" Type="http://schemas.openxmlformats.org/officeDocument/2006/relationships/theme" Target="../theme/theme77.xml"/><Relationship Id="rId15" Type="http://schemas.openxmlformats.org/officeDocument/2006/relationships/tags" Target="../tags/tag749.xml"/><Relationship Id="rId16" Type="http://schemas.openxmlformats.org/officeDocument/2006/relationships/tags" Target="../tags/tag750.xml"/><Relationship Id="rId17" Type="http://schemas.openxmlformats.org/officeDocument/2006/relationships/tags" Target="../tags/tag751.xml"/><Relationship Id="rId1" Type="http://schemas.openxmlformats.org/officeDocument/2006/relationships/slideLayout" Target="../slideLayouts/slideLayout919.xml"/><Relationship Id="rId2" Type="http://schemas.openxmlformats.org/officeDocument/2006/relationships/slideLayout" Target="../slideLayouts/slideLayout920.xml"/><Relationship Id="rId3" Type="http://schemas.openxmlformats.org/officeDocument/2006/relationships/slideLayout" Target="../slideLayouts/slideLayout921.xml"/><Relationship Id="rId4" Type="http://schemas.openxmlformats.org/officeDocument/2006/relationships/slideLayout" Target="../slideLayouts/slideLayout922.xml"/><Relationship Id="rId5" Type="http://schemas.openxmlformats.org/officeDocument/2006/relationships/slideLayout" Target="../slideLayouts/slideLayout923.xml"/><Relationship Id="rId6" Type="http://schemas.openxmlformats.org/officeDocument/2006/relationships/slideLayout" Target="../slideLayouts/slideLayout924.xml"/><Relationship Id="rId7" Type="http://schemas.openxmlformats.org/officeDocument/2006/relationships/slideLayout" Target="../slideLayouts/slideLayout925.xml"/><Relationship Id="rId8" Type="http://schemas.openxmlformats.org/officeDocument/2006/relationships/slideLayout" Target="../slideLayouts/slideLayout926.xml"/><Relationship Id="rId9" Type="http://schemas.openxmlformats.org/officeDocument/2006/relationships/slideLayout" Target="../slideLayouts/slideLayout927.xml"/><Relationship Id="rId10" Type="http://schemas.openxmlformats.org/officeDocument/2006/relationships/slideLayout" Target="../slideLayouts/slideLayout928.xml"/></Relationships>
</file>

<file path=ppt/slideMasters/_rels/slideMaster78.xml.rels><?xml version="1.0" encoding="UTF-8" standalone="yes"?>
<Relationships xmlns="http://schemas.openxmlformats.org/package/2006/relationships"><Relationship Id="rId3" Type="http://schemas.openxmlformats.org/officeDocument/2006/relationships/slideLayout" Target="../slideLayouts/slideLayout934.xml"/><Relationship Id="rId4" Type="http://schemas.openxmlformats.org/officeDocument/2006/relationships/slideLayout" Target="../slideLayouts/slideLayout935.xml"/><Relationship Id="rId5" Type="http://schemas.openxmlformats.org/officeDocument/2006/relationships/slideLayout" Target="../slideLayouts/slideLayout936.xml"/><Relationship Id="rId6" Type="http://schemas.openxmlformats.org/officeDocument/2006/relationships/slideLayout" Target="../slideLayouts/slideLayout937.xml"/><Relationship Id="rId7" Type="http://schemas.openxmlformats.org/officeDocument/2006/relationships/slideLayout" Target="../slideLayouts/slideLayout938.xml"/><Relationship Id="rId8" Type="http://schemas.openxmlformats.org/officeDocument/2006/relationships/theme" Target="../theme/theme78.xml"/><Relationship Id="rId1" Type="http://schemas.openxmlformats.org/officeDocument/2006/relationships/slideLayout" Target="../slideLayouts/slideLayout932.xml"/><Relationship Id="rId2" Type="http://schemas.openxmlformats.org/officeDocument/2006/relationships/slideLayout" Target="../slideLayouts/slideLayout933.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108.xml"/><Relationship Id="rId12" Type="http://schemas.openxmlformats.org/officeDocument/2006/relationships/slideLayout" Target="../slideLayouts/slideLayout109.xml"/><Relationship Id="rId13" Type="http://schemas.openxmlformats.org/officeDocument/2006/relationships/slideLayout" Target="../slideLayouts/slideLayout110.xml"/><Relationship Id="rId14" Type="http://schemas.openxmlformats.org/officeDocument/2006/relationships/theme" Target="../theme/theme8.xml"/><Relationship Id="rId15" Type="http://schemas.openxmlformats.org/officeDocument/2006/relationships/tags" Target="../tags/tag79.xml"/><Relationship Id="rId16" Type="http://schemas.openxmlformats.org/officeDocument/2006/relationships/tags" Target="../tags/tag80.xml"/><Relationship Id="rId17" Type="http://schemas.openxmlformats.org/officeDocument/2006/relationships/tags" Target="../tags/tag81.xml"/><Relationship Id="rId1" Type="http://schemas.openxmlformats.org/officeDocument/2006/relationships/slideLayout" Target="../slideLayouts/slideLayout98.xml"/><Relationship Id="rId2" Type="http://schemas.openxmlformats.org/officeDocument/2006/relationships/slideLayout" Target="../slideLayouts/slideLayout99.xml"/><Relationship Id="rId3" Type="http://schemas.openxmlformats.org/officeDocument/2006/relationships/slideLayout" Target="../slideLayouts/slideLayout100.xml"/><Relationship Id="rId4" Type="http://schemas.openxmlformats.org/officeDocument/2006/relationships/slideLayout" Target="../slideLayouts/slideLayout101.xml"/><Relationship Id="rId5" Type="http://schemas.openxmlformats.org/officeDocument/2006/relationships/slideLayout" Target="../slideLayouts/slideLayout102.xml"/><Relationship Id="rId6" Type="http://schemas.openxmlformats.org/officeDocument/2006/relationships/slideLayout" Target="../slideLayouts/slideLayout103.xml"/><Relationship Id="rId7" Type="http://schemas.openxmlformats.org/officeDocument/2006/relationships/slideLayout" Target="../slideLayouts/slideLayout104.xml"/><Relationship Id="rId8" Type="http://schemas.openxmlformats.org/officeDocument/2006/relationships/slideLayout" Target="../slideLayouts/slideLayout105.xml"/><Relationship Id="rId9" Type="http://schemas.openxmlformats.org/officeDocument/2006/relationships/slideLayout" Target="../slideLayouts/slideLayout106.xml"/><Relationship Id="rId10" Type="http://schemas.openxmlformats.org/officeDocument/2006/relationships/slideLayout" Target="../slideLayouts/slideLayout107.xml"/></Relationships>
</file>

<file path=ppt/slideMasters/_rels/slideMaster9.xml.rels><?xml version="1.0" encoding="UTF-8" standalone="yes"?>
<Relationships xmlns="http://schemas.openxmlformats.org/package/2006/relationships"><Relationship Id="rId11" Type="http://schemas.openxmlformats.org/officeDocument/2006/relationships/slideLayout" Target="../slideLayouts/slideLayout121.xml"/><Relationship Id="rId12" Type="http://schemas.openxmlformats.org/officeDocument/2006/relationships/slideLayout" Target="../slideLayouts/slideLayout122.xml"/><Relationship Id="rId13" Type="http://schemas.openxmlformats.org/officeDocument/2006/relationships/slideLayout" Target="../slideLayouts/slideLayout123.xml"/><Relationship Id="rId14" Type="http://schemas.openxmlformats.org/officeDocument/2006/relationships/theme" Target="../theme/theme9.xml"/><Relationship Id="rId15" Type="http://schemas.openxmlformats.org/officeDocument/2006/relationships/tags" Target="../tags/tag82.xml"/><Relationship Id="rId16" Type="http://schemas.openxmlformats.org/officeDocument/2006/relationships/tags" Target="../tags/tag83.xml"/><Relationship Id="rId17" Type="http://schemas.openxmlformats.org/officeDocument/2006/relationships/tags" Target="../tags/tag84.xml"/><Relationship Id="rId1" Type="http://schemas.openxmlformats.org/officeDocument/2006/relationships/slideLayout" Target="../slideLayouts/slideLayout111.xml"/><Relationship Id="rId2" Type="http://schemas.openxmlformats.org/officeDocument/2006/relationships/slideLayout" Target="../slideLayouts/slideLayout112.xml"/><Relationship Id="rId3" Type="http://schemas.openxmlformats.org/officeDocument/2006/relationships/slideLayout" Target="../slideLayouts/slideLayout113.xml"/><Relationship Id="rId4" Type="http://schemas.openxmlformats.org/officeDocument/2006/relationships/slideLayout" Target="../slideLayouts/slideLayout114.xml"/><Relationship Id="rId5" Type="http://schemas.openxmlformats.org/officeDocument/2006/relationships/slideLayout" Target="../slideLayouts/slideLayout115.xml"/><Relationship Id="rId6" Type="http://schemas.openxmlformats.org/officeDocument/2006/relationships/slideLayout" Target="../slideLayouts/slideLayout116.xml"/><Relationship Id="rId7" Type="http://schemas.openxmlformats.org/officeDocument/2006/relationships/slideLayout" Target="../slideLayouts/slideLayout117.xml"/><Relationship Id="rId8" Type="http://schemas.openxmlformats.org/officeDocument/2006/relationships/slideLayout" Target="../slideLayouts/slideLayout118.xml"/><Relationship Id="rId9" Type="http://schemas.openxmlformats.org/officeDocument/2006/relationships/slideLayout" Target="../slideLayouts/slideLayout119.xml"/><Relationship Id="rId10" Type="http://schemas.openxmlformats.org/officeDocument/2006/relationships/slideLayout" Target="../slideLayouts/slideLayout1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custDataLst>
              <p:tags r:id="rId16"/>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custDataLst>
              <p:tags r:id="rId17"/>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t" anchorCtr="0" compatLnSpc="1">
            <a:prstTxWarp prst="textNoShape">
              <a:avLst/>
            </a:prstTxWarp>
          </a:bodyPr>
          <a:lstStyle/>
          <a:p>
            <a:pPr lvl="0"/>
            <a:r>
              <a:rPr lang="en-US"/>
              <a:t>Click to edit Master text styles</a:t>
            </a:r>
          </a:p>
          <a:p>
            <a:pPr lvl="1"/>
            <a:r>
              <a:rPr lang="en-US"/>
              <a:t>Se2_default_3_cbb752_11apr10con2_default_3_cbb752_11apr10d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userDrawn="1">
            <p:custDataLst>
              <p:tags r:id="rId18"/>
            </p:custDataLst>
          </p:nvPr>
        </p:nvSpPr>
        <p:spPr bwMode="auto">
          <a:xfrm rot="16200000">
            <a:off x="7411245" y="5253831"/>
            <a:ext cx="3078162" cy="263525"/>
          </a:xfrm>
          <a:prstGeom prst="rect">
            <a:avLst/>
          </a:prstGeom>
          <a:noFill/>
          <a:ln w="9525">
            <a:noFill/>
            <a:miter lim="800000"/>
            <a:headEnd/>
            <a:tailEnd/>
          </a:ln>
          <a:effectLst/>
        </p:spPr>
        <p:txBody>
          <a:bodyPr lIns="92066" tIns="46033" rIns="92066" bIns="46033"/>
          <a:lstStyle/>
          <a:p>
            <a:pPr defTabSz="912813" eaLnBrk="0" hangingPunct="0">
              <a:defRPr/>
            </a:pPr>
            <a:fld id="{E56525DF-60C7-924A-A554-A7CC3FE84026}" type="slidenum">
              <a:rPr lang="en-US" sz="1600" i="1">
                <a:effectLst>
                  <a:outerShdw blurRad="38100" dist="38100" dir="2700000" algn="tl">
                    <a:srgbClr val="DDDDDD"/>
                  </a:outerShdw>
                </a:effectLst>
                <a:latin typeface="Courier New" charset="0"/>
                <a:ea typeface="ＭＳ Ｐゴシック" charset="-128"/>
                <a:cs typeface="ＭＳ Ｐゴシック" charset="-128"/>
              </a:rPr>
              <a:pPr defTabSz="912813" eaLnBrk="0" hangingPunct="0">
                <a:defRPr/>
              </a:pPr>
              <a:t>‹#›</a:t>
            </a:fld>
            <a:r>
              <a:rPr lang="en-US" sz="1800" dirty="0">
                <a:solidFill>
                  <a:srgbClr val="808080"/>
                </a:solidFill>
                <a:ea typeface="ＭＳ Ｐゴシック" charset="-128"/>
                <a:cs typeface="ＭＳ Ｐゴシック" charset="-128"/>
              </a:rPr>
              <a:t> - </a:t>
            </a:r>
            <a:r>
              <a:rPr lang="en-US" sz="1000" dirty="0" err="1">
                <a:solidFill>
                  <a:srgbClr val="969696"/>
                </a:solidFill>
                <a:ea typeface="ＭＳ Ｐゴシック" charset="-128"/>
                <a:cs typeface="ＭＳ Ｐゴシック" charset="-128"/>
              </a:rPr>
              <a:t>Lectures.GersteinLab.org</a:t>
            </a:r>
            <a:endParaRPr lang="en-US" sz="300" b="0" dirty="0">
              <a:ea typeface="ＭＳ Ｐゴシック" charset="-128"/>
              <a:cs typeface="ＭＳ Ｐゴシック" charset="-128"/>
            </a:endParaRPr>
          </a:p>
        </p:txBody>
      </p:sp>
    </p:spTree>
  </p:cSld>
  <p:clrMap bg1="lt1" tx1="dk1" bg2="lt2" tx2="dk2" accent1="accent1" accent2="accent2" accent3="accent3" accent4="accent4" accent5="accent5" accent6="accent6" hlink="hlink" folHlink="folHlink"/>
  <p:sldLayoutIdLst>
    <p:sldLayoutId id="2147526352" r:id="rId1"/>
    <p:sldLayoutId id="2147526353" r:id="rId2"/>
    <p:sldLayoutId id="2147526354" r:id="rId3"/>
    <p:sldLayoutId id="2147526355" r:id="rId4"/>
    <p:sldLayoutId id="2147526356" r:id="rId5"/>
    <p:sldLayoutId id="2147526357" r:id="rId6"/>
    <p:sldLayoutId id="2147526358" r:id="rId7"/>
    <p:sldLayoutId id="2147526359" r:id="rId8"/>
    <p:sldLayoutId id="2147526360" r:id="rId9"/>
    <p:sldLayoutId id="2147526361" r:id="rId10"/>
    <p:sldLayoutId id="2147526362" r:id="rId11"/>
    <p:sldLayoutId id="2147526363" r:id="rId12"/>
    <p:sldLayoutId id="2147526364" r:id="rId13"/>
    <p:sldLayoutId id="2147527471" r:id="rId14"/>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2813"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200" algn="ctr" defTabSz="912813" rtl="0" eaLnBrk="1" fontAlgn="base" hangingPunct="1">
        <a:spcBef>
          <a:spcPct val="0"/>
        </a:spcBef>
        <a:spcAft>
          <a:spcPct val="0"/>
        </a:spcAft>
        <a:defRPr sz="3600" b="1" u="sng">
          <a:solidFill>
            <a:srgbClr val="000099"/>
          </a:solidFill>
          <a:latin typeface="Arial" pitchFamily="-65" charset="0"/>
        </a:defRPr>
      </a:lvl6pPr>
      <a:lvl7pPr marL="914400" algn="ctr" defTabSz="912813" rtl="0" eaLnBrk="1" fontAlgn="base" hangingPunct="1">
        <a:spcBef>
          <a:spcPct val="0"/>
        </a:spcBef>
        <a:spcAft>
          <a:spcPct val="0"/>
        </a:spcAft>
        <a:defRPr sz="3600" b="1" u="sng">
          <a:solidFill>
            <a:srgbClr val="000099"/>
          </a:solidFill>
          <a:latin typeface="Arial" pitchFamily="-65" charset="0"/>
        </a:defRPr>
      </a:lvl7pPr>
      <a:lvl8pPr marL="1371600" algn="ctr" defTabSz="912813" rtl="0" eaLnBrk="1" fontAlgn="base" hangingPunct="1">
        <a:spcBef>
          <a:spcPct val="0"/>
        </a:spcBef>
        <a:spcAft>
          <a:spcPct val="0"/>
        </a:spcAft>
        <a:defRPr sz="3600" b="1" u="sng">
          <a:solidFill>
            <a:srgbClr val="000099"/>
          </a:solidFill>
          <a:latin typeface="Arial" pitchFamily="-65" charset="0"/>
        </a:defRPr>
      </a:lvl8pPr>
      <a:lvl9pPr marL="1828800" algn="ctr" defTabSz="912813" rtl="0" eaLnBrk="1" fontAlgn="base" hangingPunct="1">
        <a:spcBef>
          <a:spcPct val="0"/>
        </a:spcBef>
        <a:spcAft>
          <a:spcPct val="0"/>
        </a:spcAft>
        <a:defRPr sz="3600" b="1" u="sng">
          <a:solidFill>
            <a:srgbClr val="000099"/>
          </a:solidFill>
          <a:latin typeface="Arial" pitchFamily="-65" charset="0"/>
        </a:defRPr>
      </a:lvl9pPr>
    </p:titleStyle>
    <p:bodyStyle>
      <a:lvl1pPr marL="228600" indent="-228600" algn="l" defTabSz="912813"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71500" indent="-228600" algn="l" defTabSz="912813"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2813" indent="-227013"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6363" indent="-228600"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7213" indent="-228600" algn="l" defTabSz="912813"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6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8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90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2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8674"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2" rIns="92066" bIns="46032" numCol="1" anchor="ctr" anchorCtr="0" compatLnSpc="1">
            <a:prstTxWarp prst="textNoShape">
              <a:avLst/>
            </a:prstTxWarp>
          </a:bodyPr>
          <a:lstStyle/>
          <a:p>
            <a:pPr lvl="0"/>
            <a:r>
              <a:rPr lang="en-US"/>
              <a:t>Click to edit Master title style</a:t>
            </a:r>
          </a:p>
        </p:txBody>
      </p:sp>
      <p:sp>
        <p:nvSpPr>
          <p:cNvPr id="28675"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2" rIns="92066" bIns="46032"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2066" tIns="46032" rIns="92066" bIns="46032"/>
          <a:lstStyle/>
          <a:p>
            <a:pPr defTabSz="911225" eaLnBrk="0" hangingPunct="0">
              <a:defRPr/>
            </a:pPr>
            <a:fld id="{1551D4A8-5911-B742-B522-6EDEF6930D1A}" type="slidenum">
              <a:rPr lang="en-US" sz="1600" i="1">
                <a:solidFill>
                  <a:srgbClr val="000000"/>
                </a:solidFill>
                <a:effectLst>
                  <a:outerShdw blurRad="38100" dist="38100" dir="2700000" algn="tl">
                    <a:srgbClr val="DDDDDD"/>
                  </a:outerShdw>
                </a:effectLst>
                <a:latin typeface="Courier New" charset="0"/>
              </a:rPr>
              <a:pPr defTabSz="911225" eaLnBrk="0" hangingPunct="0">
                <a:defRPr/>
              </a:pPr>
              <a:t>‹#›</a:t>
            </a:fld>
            <a:r>
              <a:rPr lang="en-US" sz="1800">
                <a:solidFill>
                  <a:srgbClr val="808080"/>
                </a:solidFill>
              </a:rPr>
              <a:t> - </a:t>
            </a:r>
            <a:r>
              <a:rPr lang="en-US" sz="1000">
                <a:solidFill>
                  <a:srgbClr val="969696"/>
                </a:solidFill>
              </a:rPr>
              <a:t>Lectures.GersteinLab.org</a:t>
            </a:r>
            <a:endParaRPr lang="en-US" sz="300" b="0">
              <a:solidFill>
                <a:srgbClr val="000000"/>
              </a:solidFill>
            </a:endParaRPr>
          </a:p>
        </p:txBody>
      </p:sp>
    </p:spTree>
  </p:cSld>
  <p:clrMap bg1="lt1" tx1="dk1" bg2="lt2" tx2="dk2" accent1="accent1" accent2="accent2" accent3="accent3" accent4="accent4" accent5="accent5" accent6="accent6" hlink="hlink" folHlink="folHlink"/>
  <p:sldLayoutIdLst>
    <p:sldLayoutId id="2147526467" r:id="rId1"/>
    <p:sldLayoutId id="2147526468" r:id="rId2"/>
    <p:sldLayoutId id="2147526469" r:id="rId3"/>
    <p:sldLayoutId id="2147526470" r:id="rId4"/>
    <p:sldLayoutId id="2147526471" r:id="rId5"/>
    <p:sldLayoutId id="2147526472" r:id="rId6"/>
    <p:sldLayoutId id="2147526473" r:id="rId7"/>
    <p:sldLayoutId id="2147526474" r:id="rId8"/>
    <p:sldLayoutId id="2147526475" r:id="rId9"/>
    <p:sldLayoutId id="2147526476" r:id="rId10"/>
    <p:sldLayoutId id="2147526477" r:id="rId11"/>
    <p:sldLayoutId id="2147526478" r:id="rId12"/>
    <p:sldLayoutId id="2147526479"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1225"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7196" algn="ctr" defTabSz="912804" rtl="0" eaLnBrk="1" fontAlgn="base" hangingPunct="1">
        <a:spcBef>
          <a:spcPct val="0"/>
        </a:spcBef>
        <a:spcAft>
          <a:spcPct val="0"/>
        </a:spcAft>
        <a:defRPr sz="3600" b="1" u="sng">
          <a:solidFill>
            <a:srgbClr val="000099"/>
          </a:solidFill>
          <a:latin typeface="Arial" pitchFamily="-65" charset="0"/>
        </a:defRPr>
      </a:lvl6pPr>
      <a:lvl7pPr marL="914391" algn="ctr" defTabSz="912804" rtl="0" eaLnBrk="1" fontAlgn="base" hangingPunct="1">
        <a:spcBef>
          <a:spcPct val="0"/>
        </a:spcBef>
        <a:spcAft>
          <a:spcPct val="0"/>
        </a:spcAft>
        <a:defRPr sz="3600" b="1" u="sng">
          <a:solidFill>
            <a:srgbClr val="000099"/>
          </a:solidFill>
          <a:latin typeface="Arial" pitchFamily="-65" charset="0"/>
        </a:defRPr>
      </a:lvl7pPr>
      <a:lvl8pPr marL="1371587" algn="ctr" defTabSz="912804" rtl="0" eaLnBrk="1" fontAlgn="base" hangingPunct="1">
        <a:spcBef>
          <a:spcPct val="0"/>
        </a:spcBef>
        <a:spcAft>
          <a:spcPct val="0"/>
        </a:spcAft>
        <a:defRPr sz="3600" b="1" u="sng">
          <a:solidFill>
            <a:srgbClr val="000099"/>
          </a:solidFill>
          <a:latin typeface="Arial" pitchFamily="-65" charset="0"/>
        </a:defRPr>
      </a:lvl8pPr>
      <a:lvl9pPr marL="1828782" algn="ctr" defTabSz="912804"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4775"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5625"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575"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770"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966"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161"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96" rtl="0" eaLnBrk="1" latinLnBrk="0" hangingPunct="1">
        <a:defRPr sz="1800" kern="1200">
          <a:solidFill>
            <a:schemeClr val="tx1"/>
          </a:solidFill>
          <a:latin typeface="+mn-lt"/>
          <a:ea typeface="+mn-ea"/>
          <a:cs typeface="+mn-cs"/>
        </a:defRPr>
      </a:lvl1pPr>
      <a:lvl2pPr marL="457196" algn="l" defTabSz="457196" rtl="0" eaLnBrk="1" latinLnBrk="0" hangingPunct="1">
        <a:defRPr sz="1800" kern="1200">
          <a:solidFill>
            <a:schemeClr val="tx1"/>
          </a:solidFill>
          <a:latin typeface="+mn-lt"/>
          <a:ea typeface="+mn-ea"/>
          <a:cs typeface="+mn-cs"/>
        </a:defRPr>
      </a:lvl2pPr>
      <a:lvl3pPr marL="914391" algn="l" defTabSz="457196" rtl="0" eaLnBrk="1" latinLnBrk="0" hangingPunct="1">
        <a:defRPr sz="1800" kern="1200">
          <a:solidFill>
            <a:schemeClr val="tx1"/>
          </a:solidFill>
          <a:latin typeface="+mn-lt"/>
          <a:ea typeface="+mn-ea"/>
          <a:cs typeface="+mn-cs"/>
        </a:defRPr>
      </a:lvl3pPr>
      <a:lvl4pPr marL="1371587" algn="l" defTabSz="457196" rtl="0" eaLnBrk="1" latinLnBrk="0" hangingPunct="1">
        <a:defRPr sz="1800" kern="1200">
          <a:solidFill>
            <a:schemeClr val="tx1"/>
          </a:solidFill>
          <a:latin typeface="+mn-lt"/>
          <a:ea typeface="+mn-ea"/>
          <a:cs typeface="+mn-cs"/>
        </a:defRPr>
      </a:lvl4pPr>
      <a:lvl5pPr marL="1828782" algn="l" defTabSz="457196" rtl="0" eaLnBrk="1" latinLnBrk="0" hangingPunct="1">
        <a:defRPr sz="1800" kern="1200">
          <a:solidFill>
            <a:schemeClr val="tx1"/>
          </a:solidFill>
          <a:latin typeface="+mn-lt"/>
          <a:ea typeface="+mn-ea"/>
          <a:cs typeface="+mn-cs"/>
        </a:defRPr>
      </a:lvl5pPr>
      <a:lvl6pPr marL="2285978" algn="l" defTabSz="457196" rtl="0" eaLnBrk="1" latinLnBrk="0" hangingPunct="1">
        <a:defRPr sz="1800" kern="1200">
          <a:solidFill>
            <a:schemeClr val="tx1"/>
          </a:solidFill>
          <a:latin typeface="+mn-lt"/>
          <a:ea typeface="+mn-ea"/>
          <a:cs typeface="+mn-cs"/>
        </a:defRPr>
      </a:lvl6pPr>
      <a:lvl7pPr marL="2743173" algn="l" defTabSz="457196" rtl="0" eaLnBrk="1" latinLnBrk="0" hangingPunct="1">
        <a:defRPr sz="1800" kern="1200">
          <a:solidFill>
            <a:schemeClr val="tx1"/>
          </a:solidFill>
          <a:latin typeface="+mn-lt"/>
          <a:ea typeface="+mn-ea"/>
          <a:cs typeface="+mn-cs"/>
        </a:defRPr>
      </a:lvl7pPr>
      <a:lvl8pPr marL="3200368" algn="l" defTabSz="457196" rtl="0" eaLnBrk="1" latinLnBrk="0" hangingPunct="1">
        <a:defRPr sz="1800" kern="1200">
          <a:solidFill>
            <a:schemeClr val="tx1"/>
          </a:solidFill>
          <a:latin typeface="+mn-lt"/>
          <a:ea typeface="+mn-ea"/>
          <a:cs typeface="+mn-cs"/>
        </a:defRPr>
      </a:lvl8pPr>
      <a:lvl9pPr marL="3657563" algn="l" defTabSz="457196"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9698"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2" rIns="92066" bIns="46032" numCol="1" anchor="ctr" anchorCtr="0" compatLnSpc="1">
            <a:prstTxWarp prst="textNoShape">
              <a:avLst/>
            </a:prstTxWarp>
          </a:bodyPr>
          <a:lstStyle/>
          <a:p>
            <a:pPr lvl="0"/>
            <a:r>
              <a:rPr lang="en-US"/>
              <a:t>Click to edit Master title style</a:t>
            </a:r>
          </a:p>
        </p:txBody>
      </p:sp>
      <p:sp>
        <p:nvSpPr>
          <p:cNvPr id="29699"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2" rIns="92066" bIns="46032"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2066" tIns="46032" rIns="92066" bIns="46032"/>
          <a:lstStyle/>
          <a:p>
            <a:pPr defTabSz="912804" eaLnBrk="0" hangingPunct="0">
              <a:defRPr/>
            </a:pPr>
            <a:fld id="{8DE6F0E9-49A7-B74F-A77E-929968FCEA1A}"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804" eaLnBrk="0" hangingPunct="0">
                <a:defRPr/>
              </a:pPr>
              <a:t>‹#›</a:t>
            </a:fld>
            <a:r>
              <a:rPr lang="en-US" sz="1800" dirty="0">
                <a:solidFill>
                  <a:srgbClr val="808080"/>
                </a:solidFill>
                <a:ea typeface="ＭＳ Ｐゴシック" charset="-128"/>
                <a:cs typeface="ＭＳ Ｐゴシック" charset="-128"/>
              </a:rPr>
              <a:t> - </a:t>
            </a:r>
            <a:r>
              <a:rPr lang="en-US" sz="1000" dirty="0" err="1">
                <a:solidFill>
                  <a:srgbClr val="969696"/>
                </a:solidFill>
                <a:ea typeface="ＭＳ Ｐゴシック" charset="-128"/>
                <a:cs typeface="ＭＳ Ｐゴシック" charset="-128"/>
              </a:rPr>
              <a:t>Lectures.GersteinLab.org</a:t>
            </a:r>
            <a:endParaRPr lang="en-US" sz="300" b="0" dirty="0">
              <a:solidFill>
                <a:srgbClr val="000000"/>
              </a:solidFill>
              <a:ea typeface="ＭＳ Ｐゴシック" charset="-128"/>
              <a:cs typeface="ＭＳ Ｐゴシック" charset="-128"/>
            </a:endParaRPr>
          </a:p>
        </p:txBody>
      </p:sp>
    </p:spTree>
  </p:cSld>
  <p:clrMap bg1="lt1" tx1="dk1" bg2="lt2" tx2="dk2" accent1="accent1" accent2="accent2" accent3="accent3" accent4="accent4" accent5="accent5" accent6="accent6" hlink="hlink" folHlink="folHlink"/>
  <p:sldLayoutIdLst>
    <p:sldLayoutId id="2147526480" r:id="rId1"/>
    <p:sldLayoutId id="2147526481" r:id="rId2"/>
    <p:sldLayoutId id="2147526482" r:id="rId3"/>
    <p:sldLayoutId id="2147526483" r:id="rId4"/>
    <p:sldLayoutId id="2147526484" r:id="rId5"/>
    <p:sldLayoutId id="2147526485" r:id="rId6"/>
    <p:sldLayoutId id="2147526486" r:id="rId7"/>
    <p:sldLayoutId id="2147526487" r:id="rId8"/>
    <p:sldLayoutId id="2147526488" r:id="rId9"/>
    <p:sldLayoutId id="2147526489" r:id="rId10"/>
    <p:sldLayoutId id="2147526490" r:id="rId11"/>
    <p:sldLayoutId id="2147526491" r:id="rId12"/>
    <p:sldLayoutId id="2147526492"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1225"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7196" algn="ctr" defTabSz="912804" rtl="0" eaLnBrk="1" fontAlgn="base" hangingPunct="1">
        <a:spcBef>
          <a:spcPct val="0"/>
        </a:spcBef>
        <a:spcAft>
          <a:spcPct val="0"/>
        </a:spcAft>
        <a:defRPr sz="3600" b="1" u="sng">
          <a:solidFill>
            <a:srgbClr val="000099"/>
          </a:solidFill>
          <a:latin typeface="Arial" pitchFamily="-65" charset="0"/>
        </a:defRPr>
      </a:lvl6pPr>
      <a:lvl7pPr marL="914391" algn="ctr" defTabSz="912804" rtl="0" eaLnBrk="1" fontAlgn="base" hangingPunct="1">
        <a:spcBef>
          <a:spcPct val="0"/>
        </a:spcBef>
        <a:spcAft>
          <a:spcPct val="0"/>
        </a:spcAft>
        <a:defRPr sz="3600" b="1" u="sng">
          <a:solidFill>
            <a:srgbClr val="000099"/>
          </a:solidFill>
          <a:latin typeface="Arial" pitchFamily="-65" charset="0"/>
        </a:defRPr>
      </a:lvl7pPr>
      <a:lvl8pPr marL="1371587" algn="ctr" defTabSz="912804" rtl="0" eaLnBrk="1" fontAlgn="base" hangingPunct="1">
        <a:spcBef>
          <a:spcPct val="0"/>
        </a:spcBef>
        <a:spcAft>
          <a:spcPct val="0"/>
        </a:spcAft>
        <a:defRPr sz="3600" b="1" u="sng">
          <a:solidFill>
            <a:srgbClr val="000099"/>
          </a:solidFill>
          <a:latin typeface="Arial" pitchFamily="-65" charset="0"/>
        </a:defRPr>
      </a:lvl8pPr>
      <a:lvl9pPr marL="1828782" algn="ctr" defTabSz="912804"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4775"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5625"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575"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770"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966"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161"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96" rtl="0" eaLnBrk="1" latinLnBrk="0" hangingPunct="1">
        <a:defRPr sz="1800" kern="1200">
          <a:solidFill>
            <a:schemeClr val="tx1"/>
          </a:solidFill>
          <a:latin typeface="+mn-lt"/>
          <a:ea typeface="+mn-ea"/>
          <a:cs typeface="+mn-cs"/>
        </a:defRPr>
      </a:lvl1pPr>
      <a:lvl2pPr marL="457196" algn="l" defTabSz="457196" rtl="0" eaLnBrk="1" latinLnBrk="0" hangingPunct="1">
        <a:defRPr sz="1800" kern="1200">
          <a:solidFill>
            <a:schemeClr val="tx1"/>
          </a:solidFill>
          <a:latin typeface="+mn-lt"/>
          <a:ea typeface="+mn-ea"/>
          <a:cs typeface="+mn-cs"/>
        </a:defRPr>
      </a:lvl2pPr>
      <a:lvl3pPr marL="914391" algn="l" defTabSz="457196" rtl="0" eaLnBrk="1" latinLnBrk="0" hangingPunct="1">
        <a:defRPr sz="1800" kern="1200">
          <a:solidFill>
            <a:schemeClr val="tx1"/>
          </a:solidFill>
          <a:latin typeface="+mn-lt"/>
          <a:ea typeface="+mn-ea"/>
          <a:cs typeface="+mn-cs"/>
        </a:defRPr>
      </a:lvl3pPr>
      <a:lvl4pPr marL="1371587" algn="l" defTabSz="457196" rtl="0" eaLnBrk="1" latinLnBrk="0" hangingPunct="1">
        <a:defRPr sz="1800" kern="1200">
          <a:solidFill>
            <a:schemeClr val="tx1"/>
          </a:solidFill>
          <a:latin typeface="+mn-lt"/>
          <a:ea typeface="+mn-ea"/>
          <a:cs typeface="+mn-cs"/>
        </a:defRPr>
      </a:lvl4pPr>
      <a:lvl5pPr marL="1828782" algn="l" defTabSz="457196" rtl="0" eaLnBrk="1" latinLnBrk="0" hangingPunct="1">
        <a:defRPr sz="1800" kern="1200">
          <a:solidFill>
            <a:schemeClr val="tx1"/>
          </a:solidFill>
          <a:latin typeface="+mn-lt"/>
          <a:ea typeface="+mn-ea"/>
          <a:cs typeface="+mn-cs"/>
        </a:defRPr>
      </a:lvl5pPr>
      <a:lvl6pPr marL="2285978" algn="l" defTabSz="457196" rtl="0" eaLnBrk="1" latinLnBrk="0" hangingPunct="1">
        <a:defRPr sz="1800" kern="1200">
          <a:solidFill>
            <a:schemeClr val="tx1"/>
          </a:solidFill>
          <a:latin typeface="+mn-lt"/>
          <a:ea typeface="+mn-ea"/>
          <a:cs typeface="+mn-cs"/>
        </a:defRPr>
      </a:lvl6pPr>
      <a:lvl7pPr marL="2743173" algn="l" defTabSz="457196" rtl="0" eaLnBrk="1" latinLnBrk="0" hangingPunct="1">
        <a:defRPr sz="1800" kern="1200">
          <a:solidFill>
            <a:schemeClr val="tx1"/>
          </a:solidFill>
          <a:latin typeface="+mn-lt"/>
          <a:ea typeface="+mn-ea"/>
          <a:cs typeface="+mn-cs"/>
        </a:defRPr>
      </a:lvl7pPr>
      <a:lvl8pPr marL="3200368" algn="l" defTabSz="457196" rtl="0" eaLnBrk="1" latinLnBrk="0" hangingPunct="1">
        <a:defRPr sz="1800" kern="1200">
          <a:solidFill>
            <a:schemeClr val="tx1"/>
          </a:solidFill>
          <a:latin typeface="+mn-lt"/>
          <a:ea typeface="+mn-ea"/>
          <a:cs typeface="+mn-cs"/>
        </a:defRPr>
      </a:lvl8pPr>
      <a:lvl9pPr marL="3657563" algn="l" defTabSz="457196"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22" name="Rectangle 2"/>
          <p:cNvSpPr>
            <a:spLocks noGrp="1" noChangeArrowheads="1"/>
          </p:cNvSpPr>
          <p:nvPr>
            <p:ph type="body" idx="1"/>
            <p:custDataLst>
              <p:tags r:id="rId13"/>
            </p:custDataLst>
          </p:nvPr>
        </p:nvSpPr>
        <p:spPr bwMode="auto">
          <a:xfrm>
            <a:off x="457200" y="1143000"/>
            <a:ext cx="8229600" cy="4983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05" tIns="45703" rIns="91405" bIns="45703"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925443" name="Rectangle 3"/>
          <p:cNvSpPr>
            <a:spLocks noGrp="1" noChangeArrowheads="1"/>
          </p:cNvSpPr>
          <p:nvPr>
            <p:ph type="dt" sz="half" idx="2"/>
            <p:custDataLst>
              <p:tags r:id="rId14"/>
            </p:custDataLst>
          </p:nvPr>
        </p:nvSpPr>
        <p:spPr bwMode="auto">
          <a:xfrm>
            <a:off x="457200" y="6245225"/>
            <a:ext cx="2133600" cy="476250"/>
          </a:xfrm>
          <a:prstGeom prst="rect">
            <a:avLst/>
          </a:prstGeom>
          <a:noFill/>
          <a:ln w="9525">
            <a:noFill/>
            <a:miter lim="800000"/>
            <a:headEnd/>
            <a:tailEnd/>
          </a:ln>
          <a:effectLst/>
        </p:spPr>
        <p:txBody>
          <a:bodyPr vert="horz" wrap="square" lIns="91405" tIns="45703" rIns="91405" bIns="45703" numCol="1" anchor="t" anchorCtr="0" compatLnSpc="1">
            <a:prstTxWarp prst="textNoShape">
              <a:avLst/>
            </a:prstTxWarp>
          </a:bodyPr>
          <a:lstStyle>
            <a:lvl1pPr>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4925444" name="Rectangle 4"/>
          <p:cNvSpPr>
            <a:spLocks noGrp="1" noChangeArrowheads="1"/>
          </p:cNvSpPr>
          <p:nvPr>
            <p:ph type="ftr" sz="quarter" idx="3"/>
            <p:custDataLst>
              <p:tags r:id="rId15"/>
            </p:custDataLst>
          </p:nvPr>
        </p:nvSpPr>
        <p:spPr bwMode="auto">
          <a:xfrm>
            <a:off x="3124200" y="6245225"/>
            <a:ext cx="2895600" cy="476250"/>
          </a:xfrm>
          <a:prstGeom prst="rect">
            <a:avLst/>
          </a:prstGeom>
          <a:noFill/>
          <a:ln w="9525">
            <a:noFill/>
            <a:miter lim="800000"/>
            <a:headEnd/>
            <a:tailEnd/>
          </a:ln>
          <a:effectLst/>
        </p:spPr>
        <p:txBody>
          <a:bodyPr vert="horz" wrap="square" lIns="91405" tIns="45703" rIns="91405" bIns="45703" numCol="1" anchor="t" anchorCtr="0" compatLnSpc="1">
            <a:prstTxWarp prst="textNoShape">
              <a:avLst/>
            </a:prstTxWarp>
          </a:bodyPr>
          <a:lstStyle>
            <a:lvl1pPr algn="ctr">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4925445" name="Rectangle 5"/>
          <p:cNvSpPr>
            <a:spLocks noGrp="1" noChangeArrowheads="1"/>
          </p:cNvSpPr>
          <p:nvPr>
            <p:ph type="sldNum" sz="quarter" idx="4"/>
            <p:custDataLst>
              <p:tags r:id="rId16"/>
            </p:custDataLst>
          </p:nvPr>
        </p:nvSpPr>
        <p:spPr bwMode="auto">
          <a:xfrm>
            <a:off x="6553200" y="6245225"/>
            <a:ext cx="2133600" cy="476250"/>
          </a:xfrm>
          <a:prstGeom prst="rect">
            <a:avLst/>
          </a:prstGeom>
          <a:noFill/>
          <a:ln w="9525">
            <a:noFill/>
            <a:miter lim="800000"/>
            <a:headEnd/>
            <a:tailEnd/>
          </a:ln>
          <a:effectLst/>
        </p:spPr>
        <p:txBody>
          <a:bodyPr vert="horz" wrap="square" lIns="91405" tIns="45703" rIns="91405" bIns="45703" numCol="1" anchor="t" anchorCtr="0" compatLnSpc="1">
            <a:prstTxWarp prst="textNoShape">
              <a:avLst/>
            </a:prstTxWarp>
          </a:bodyPr>
          <a:lstStyle>
            <a:lvl1pPr algn="r">
              <a:defRPr sz="1400" b="0"/>
            </a:lvl1pPr>
          </a:lstStyle>
          <a:p>
            <a:pPr>
              <a:defRPr/>
            </a:pPr>
            <a:fld id="{24F7A55A-2FC6-2B4C-8131-218D2C583668}" type="slidenum">
              <a:rPr lang="en-US"/>
              <a:pPr>
                <a:defRPr/>
              </a:pPr>
              <a:t>‹#›</a:t>
            </a:fld>
            <a:endParaRPr lang="en-US"/>
          </a:p>
        </p:txBody>
      </p:sp>
      <p:sp>
        <p:nvSpPr>
          <p:cNvPr id="4925446" name="Text Box 6"/>
          <p:cNvSpPr txBox="1">
            <a:spLocks noChangeArrowheads="1"/>
          </p:cNvSpPr>
          <p:nvPr>
            <p:custDataLst>
              <p:tags r:id="rId17"/>
            </p:custDataLst>
          </p:nvPr>
        </p:nvSpPr>
        <p:spPr bwMode="auto">
          <a:xfrm>
            <a:off x="8382000" y="6248400"/>
            <a:ext cx="604838" cy="488950"/>
          </a:xfrm>
          <a:prstGeom prst="rect">
            <a:avLst/>
          </a:prstGeom>
          <a:noFill/>
          <a:ln w="9525">
            <a:noFill/>
            <a:miter lim="800000"/>
            <a:headEnd/>
            <a:tailEnd/>
          </a:ln>
          <a:effectLst/>
        </p:spPr>
        <p:txBody>
          <a:bodyPr lIns="91405" tIns="45703" rIns="91405" bIns="45703">
            <a:spAutoFit/>
          </a:bodyPr>
          <a:lstStyle>
            <a:lvl1pPr defTabSz="912813" eaLnBrk="0" hangingPunct="0">
              <a:defRPr sz="1200" b="1">
                <a:solidFill>
                  <a:schemeClr val="tx1"/>
                </a:solidFill>
                <a:latin typeface="Arial" charset="0"/>
                <a:ea typeface="ＭＳ Ｐゴシック" charset="0"/>
                <a:cs typeface="ＭＳ Ｐゴシック" charset="0"/>
              </a:defRPr>
            </a:lvl1pPr>
            <a:lvl2pPr marL="37931725" indent="-37474525" defTabSz="912813" eaLnBrk="0" hangingPunct="0">
              <a:defRPr sz="1200" b="1">
                <a:solidFill>
                  <a:schemeClr val="tx1"/>
                </a:solidFill>
                <a:latin typeface="Arial" charset="0"/>
                <a:ea typeface="ＭＳ Ｐゴシック" charset="0"/>
              </a:defRPr>
            </a:lvl2pPr>
            <a:lvl3pPr eaLnBrk="0" hangingPunct="0">
              <a:defRPr sz="1200" b="1">
                <a:solidFill>
                  <a:schemeClr val="tx1"/>
                </a:solidFill>
                <a:latin typeface="Arial" charset="0"/>
                <a:ea typeface="ＭＳ Ｐゴシック" charset="0"/>
              </a:defRPr>
            </a:lvl3pPr>
            <a:lvl4pPr eaLnBrk="0" hangingPunct="0">
              <a:defRPr sz="1200" b="1">
                <a:solidFill>
                  <a:schemeClr val="tx1"/>
                </a:solidFill>
                <a:latin typeface="Arial" charset="0"/>
                <a:ea typeface="ＭＳ Ｐゴシック" charset="0"/>
              </a:defRPr>
            </a:lvl4pPr>
            <a:lvl5pPr eaLnBrk="0" hangingPunct="0">
              <a:defRPr sz="1200" b="1">
                <a:solidFill>
                  <a:schemeClr val="tx1"/>
                </a:solidFill>
                <a:latin typeface="Arial" charset="0"/>
                <a:ea typeface="ＭＳ Ｐゴシック" charset="0"/>
              </a:defRPr>
            </a:lvl5pPr>
            <a:lvl6pPr marL="457200" eaLnBrk="0" fontAlgn="base" hangingPunct="0">
              <a:spcBef>
                <a:spcPct val="0"/>
              </a:spcBef>
              <a:spcAft>
                <a:spcPct val="0"/>
              </a:spcAft>
              <a:defRPr sz="1200" b="1">
                <a:solidFill>
                  <a:schemeClr val="tx1"/>
                </a:solidFill>
                <a:latin typeface="Arial" charset="0"/>
                <a:ea typeface="ＭＳ Ｐゴシック" charset="0"/>
              </a:defRPr>
            </a:lvl6pPr>
            <a:lvl7pPr marL="914400" eaLnBrk="0" fontAlgn="base" hangingPunct="0">
              <a:spcBef>
                <a:spcPct val="0"/>
              </a:spcBef>
              <a:spcAft>
                <a:spcPct val="0"/>
              </a:spcAft>
              <a:defRPr sz="1200" b="1">
                <a:solidFill>
                  <a:schemeClr val="tx1"/>
                </a:solidFill>
                <a:latin typeface="Arial" charset="0"/>
                <a:ea typeface="ＭＳ Ｐゴシック" charset="0"/>
              </a:defRPr>
            </a:lvl7pPr>
            <a:lvl8pPr marL="1371600" eaLnBrk="0" fontAlgn="base" hangingPunct="0">
              <a:spcBef>
                <a:spcPct val="0"/>
              </a:spcBef>
              <a:spcAft>
                <a:spcPct val="0"/>
              </a:spcAft>
              <a:defRPr sz="1200" b="1">
                <a:solidFill>
                  <a:schemeClr val="tx1"/>
                </a:solidFill>
                <a:latin typeface="Arial" charset="0"/>
                <a:ea typeface="ＭＳ Ｐゴシック" charset="0"/>
              </a:defRPr>
            </a:lvl8pPr>
            <a:lvl9pPr marL="1828800" eaLnBrk="0" fontAlgn="base" hangingPunct="0">
              <a:spcBef>
                <a:spcPct val="0"/>
              </a:spcBef>
              <a:spcAft>
                <a:spcPct val="0"/>
              </a:spcAft>
              <a:defRPr sz="1200" b="1">
                <a:solidFill>
                  <a:schemeClr val="tx1"/>
                </a:solidFill>
                <a:latin typeface="Arial" charset="0"/>
                <a:ea typeface="ＭＳ Ｐゴシック" charset="0"/>
              </a:defRPr>
            </a:lvl9pPr>
          </a:lstStyle>
          <a:p>
            <a:pPr algn="r" eaLnBrk="1" hangingPunct="1">
              <a:spcBef>
                <a:spcPct val="50000"/>
              </a:spcBef>
              <a:defRPr/>
            </a:pPr>
            <a:fld id="{54F20169-12C7-4D4D-AAF8-B0E633AA6708}" type="slidenum">
              <a:rPr lang="en-US" sz="2600" b="0" smtClean="0">
                <a:solidFill>
                  <a:srgbClr val="5F5F5F"/>
                </a:solidFill>
                <a:latin typeface="High Tower Text" charset="0"/>
              </a:rPr>
              <a:pPr algn="r" eaLnBrk="1" hangingPunct="1">
                <a:spcBef>
                  <a:spcPct val="50000"/>
                </a:spcBef>
                <a:defRPr/>
              </a:pPr>
              <a:t>‹#›</a:t>
            </a:fld>
            <a:endParaRPr lang="en-US" sz="2600" b="0" smtClean="0">
              <a:solidFill>
                <a:srgbClr val="5F5F5F"/>
              </a:solidFill>
              <a:latin typeface="High Tower Text" charset="0"/>
            </a:endParaRPr>
          </a:p>
        </p:txBody>
      </p:sp>
      <p:sp>
        <p:nvSpPr>
          <p:cNvPr id="30727" name="Rectangle 7"/>
          <p:cNvSpPr>
            <a:spLocks noChangeAspect="1" noChangeArrowheads="1"/>
          </p:cNvSpPr>
          <p:nvPr>
            <p:custDataLst>
              <p:tags r:id="rId18"/>
            </p:custDataLst>
          </p:nvPr>
        </p:nvSpPr>
        <p:spPr bwMode="auto">
          <a:xfrm>
            <a:off x="666750" y="381000"/>
            <a:ext cx="495300" cy="457200"/>
          </a:xfrm>
          <a:prstGeom prst="rect">
            <a:avLst/>
          </a:prstGeom>
          <a:solidFill>
            <a:srgbClr val="C0C0C0">
              <a:alpha val="3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25" tIns="45713" rIns="91425" bIns="45713" anchor="ctr"/>
          <a:lstStyle/>
          <a:p>
            <a:pPr algn="ctr"/>
            <a:endParaRPr lang="en-US"/>
          </a:p>
        </p:txBody>
      </p:sp>
      <p:sp>
        <p:nvSpPr>
          <p:cNvPr id="30728" name="Rectangle 8"/>
          <p:cNvSpPr>
            <a:spLocks noChangeAspect="1" noChangeArrowheads="1"/>
          </p:cNvSpPr>
          <p:nvPr>
            <p:custDataLst>
              <p:tags r:id="rId19"/>
            </p:custDataLst>
          </p:nvPr>
        </p:nvSpPr>
        <p:spPr bwMode="auto">
          <a:xfrm>
            <a:off x="742950" y="685800"/>
            <a:ext cx="628650" cy="381000"/>
          </a:xfrm>
          <a:prstGeom prst="rect">
            <a:avLst/>
          </a:prstGeom>
          <a:solidFill>
            <a:srgbClr val="DDDDDD">
              <a:alpha val="3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25" tIns="45713" rIns="91425" bIns="45713" anchor="ctr"/>
          <a:lstStyle/>
          <a:p>
            <a:pPr algn="ctr"/>
            <a:endParaRPr lang="en-US"/>
          </a:p>
        </p:txBody>
      </p:sp>
      <p:sp>
        <p:nvSpPr>
          <p:cNvPr id="30729" name="Rectangle 9"/>
          <p:cNvSpPr>
            <a:spLocks noChangeAspect="1" noChangeArrowheads="1"/>
          </p:cNvSpPr>
          <p:nvPr>
            <p:custDataLst>
              <p:tags r:id="rId20"/>
            </p:custDataLst>
          </p:nvPr>
        </p:nvSpPr>
        <p:spPr bwMode="auto">
          <a:xfrm>
            <a:off x="285750" y="609600"/>
            <a:ext cx="571500" cy="361950"/>
          </a:xfrm>
          <a:prstGeom prst="rect">
            <a:avLst/>
          </a:prstGeom>
          <a:solidFill>
            <a:srgbClr val="B2B2B2">
              <a:alpha val="3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25" tIns="45713" rIns="91425" bIns="45713" anchor="ctr"/>
          <a:lstStyle/>
          <a:p>
            <a:pPr algn="ctr"/>
            <a:endParaRPr lang="en-US"/>
          </a:p>
        </p:txBody>
      </p:sp>
      <p:sp>
        <p:nvSpPr>
          <p:cNvPr id="4925450" name="Text Box 10"/>
          <p:cNvSpPr txBox="1">
            <a:spLocks noChangeArrowheads="1"/>
          </p:cNvSpPr>
          <p:nvPr>
            <p:custDataLst>
              <p:tags r:id="rId21"/>
            </p:custDataLst>
          </p:nvPr>
        </p:nvSpPr>
        <p:spPr bwMode="auto">
          <a:xfrm rot="16200000">
            <a:off x="8262144" y="5664994"/>
            <a:ext cx="1214437" cy="244475"/>
          </a:xfrm>
          <a:prstGeom prst="rect">
            <a:avLst/>
          </a:prstGeom>
          <a:noFill/>
          <a:ln w="9525">
            <a:noFill/>
            <a:miter lim="800000"/>
            <a:headEnd/>
            <a:tailEnd/>
          </a:ln>
          <a:effectLst/>
        </p:spPr>
        <p:txBody>
          <a:bodyPr lIns="91405" tIns="45703" rIns="91405" bIns="45703">
            <a:spAutoFit/>
          </a:bodyPr>
          <a:lstStyle>
            <a:lvl1pPr defTabSz="912813" eaLnBrk="0" hangingPunct="0">
              <a:defRPr sz="1200" b="1">
                <a:solidFill>
                  <a:schemeClr val="tx1"/>
                </a:solidFill>
                <a:latin typeface="Arial" charset="0"/>
                <a:ea typeface="ＭＳ Ｐゴシック" charset="0"/>
                <a:cs typeface="ＭＳ Ｐゴシック" charset="0"/>
              </a:defRPr>
            </a:lvl1pPr>
            <a:lvl2pPr marL="37931725" indent="-37474525" defTabSz="912813" eaLnBrk="0" hangingPunct="0">
              <a:defRPr sz="1200" b="1">
                <a:solidFill>
                  <a:schemeClr val="tx1"/>
                </a:solidFill>
                <a:latin typeface="Arial" charset="0"/>
                <a:ea typeface="ＭＳ Ｐゴシック" charset="0"/>
              </a:defRPr>
            </a:lvl2pPr>
            <a:lvl3pPr eaLnBrk="0" hangingPunct="0">
              <a:defRPr sz="1200" b="1">
                <a:solidFill>
                  <a:schemeClr val="tx1"/>
                </a:solidFill>
                <a:latin typeface="Arial" charset="0"/>
                <a:ea typeface="ＭＳ Ｐゴシック" charset="0"/>
              </a:defRPr>
            </a:lvl3pPr>
            <a:lvl4pPr eaLnBrk="0" hangingPunct="0">
              <a:defRPr sz="1200" b="1">
                <a:solidFill>
                  <a:schemeClr val="tx1"/>
                </a:solidFill>
                <a:latin typeface="Arial" charset="0"/>
                <a:ea typeface="ＭＳ Ｐゴシック" charset="0"/>
              </a:defRPr>
            </a:lvl4pPr>
            <a:lvl5pPr eaLnBrk="0" hangingPunct="0">
              <a:defRPr sz="1200" b="1">
                <a:solidFill>
                  <a:schemeClr val="tx1"/>
                </a:solidFill>
                <a:latin typeface="Arial" charset="0"/>
                <a:ea typeface="ＭＳ Ｐゴシック" charset="0"/>
              </a:defRPr>
            </a:lvl5pPr>
            <a:lvl6pPr marL="457200" eaLnBrk="0" fontAlgn="base" hangingPunct="0">
              <a:spcBef>
                <a:spcPct val="0"/>
              </a:spcBef>
              <a:spcAft>
                <a:spcPct val="0"/>
              </a:spcAft>
              <a:defRPr sz="1200" b="1">
                <a:solidFill>
                  <a:schemeClr val="tx1"/>
                </a:solidFill>
                <a:latin typeface="Arial" charset="0"/>
                <a:ea typeface="ＭＳ Ｐゴシック" charset="0"/>
              </a:defRPr>
            </a:lvl6pPr>
            <a:lvl7pPr marL="914400" eaLnBrk="0" fontAlgn="base" hangingPunct="0">
              <a:spcBef>
                <a:spcPct val="0"/>
              </a:spcBef>
              <a:spcAft>
                <a:spcPct val="0"/>
              </a:spcAft>
              <a:defRPr sz="1200" b="1">
                <a:solidFill>
                  <a:schemeClr val="tx1"/>
                </a:solidFill>
                <a:latin typeface="Arial" charset="0"/>
                <a:ea typeface="ＭＳ Ｐゴシック" charset="0"/>
              </a:defRPr>
            </a:lvl7pPr>
            <a:lvl8pPr marL="1371600" eaLnBrk="0" fontAlgn="base" hangingPunct="0">
              <a:spcBef>
                <a:spcPct val="0"/>
              </a:spcBef>
              <a:spcAft>
                <a:spcPct val="0"/>
              </a:spcAft>
              <a:defRPr sz="1200" b="1">
                <a:solidFill>
                  <a:schemeClr val="tx1"/>
                </a:solidFill>
                <a:latin typeface="Arial" charset="0"/>
                <a:ea typeface="ＭＳ Ｐゴシック" charset="0"/>
              </a:defRPr>
            </a:lvl8pPr>
            <a:lvl9pPr marL="18288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defRPr/>
            </a:pPr>
            <a:r>
              <a:rPr lang="en-US" sz="1000" b="0" smtClean="0">
                <a:solidFill>
                  <a:srgbClr val="C0C0C0"/>
                </a:solidFill>
                <a:latin typeface="High Tower Text" charset="0"/>
              </a:rPr>
              <a:t>zdz </a:t>
            </a:r>
            <a:r>
              <a:rPr lang="en-US" sz="1000" b="0" smtClean="0">
                <a:solidFill>
                  <a:srgbClr val="C0C0C0"/>
                </a:solidFill>
                <a:latin typeface="High Tower Text" charset="0"/>
                <a:cs typeface="Arial" charset="0"/>
              </a:rPr>
              <a:t>© mmvii</a:t>
            </a:r>
            <a:endParaRPr lang="en-US" sz="2600" b="0" smtClean="0">
              <a:solidFill>
                <a:srgbClr val="C0C0C0"/>
              </a:solidFill>
              <a:latin typeface="High Tower Text" charset="0"/>
            </a:endParaRPr>
          </a:p>
        </p:txBody>
      </p:sp>
      <p:sp>
        <p:nvSpPr>
          <p:cNvPr id="30731" name="Rectangle 11"/>
          <p:cNvSpPr>
            <a:spLocks noGrp="1" noChangeArrowheads="1"/>
          </p:cNvSpPr>
          <p:nvPr>
            <p:ph type="title"/>
            <p:custDataLst>
              <p:tags r:id="rId22"/>
            </p:custDataLst>
          </p:nvPr>
        </p:nvSpPr>
        <p:spPr bwMode="auto">
          <a:xfrm>
            <a:off x="457200" y="457200"/>
            <a:ext cx="822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05" tIns="45703" rIns="91405" bIns="45703" numCol="1" anchor="ctr" anchorCtr="0" compatLnSpc="1">
            <a:prstTxWarp prst="textNoShape">
              <a:avLst/>
            </a:prstTxWarp>
          </a:bodyPr>
          <a:lstStyle/>
          <a:p>
            <a:pPr lvl="0"/>
            <a:r>
              <a:rPr lang="en-US"/>
              <a:t>Click to edit Master title style</a:t>
            </a:r>
          </a:p>
        </p:txBody>
      </p:sp>
    </p:spTree>
  </p:cSld>
  <p:clrMap bg1="lt1" tx1="dk1" bg2="lt2" tx2="dk2" accent1="accent1" accent2="accent2" accent3="accent3" accent4="accent4" accent5="accent5" accent6="accent6" hlink="hlink" folHlink="folHlink"/>
  <p:sldLayoutIdLst>
    <p:sldLayoutId id="2147526840" r:id="rId1"/>
    <p:sldLayoutId id="2147526841" r:id="rId2"/>
    <p:sldLayoutId id="2147526842" r:id="rId3"/>
    <p:sldLayoutId id="2147526843" r:id="rId4"/>
    <p:sldLayoutId id="2147526844" r:id="rId5"/>
    <p:sldLayoutId id="2147526845" r:id="rId6"/>
    <p:sldLayoutId id="2147526846" r:id="rId7"/>
    <p:sldLayoutId id="2147526847" r:id="rId8"/>
    <p:sldLayoutId id="2147526848" r:id="rId9"/>
    <p:sldLayoutId id="2147526849" r:id="rId10"/>
    <p:sldLayoutId id="2147526850" r:id="rId11"/>
  </p:sldLayoutIdLst>
  <p:hf hdr="0" ftr="0" dt="0"/>
  <p:txStyles>
    <p:titleStyle>
      <a:lvl1pPr algn="l" defTabSz="911225" rtl="0" eaLnBrk="0" fontAlgn="base" hangingPunct="0">
        <a:spcBef>
          <a:spcPct val="0"/>
        </a:spcBef>
        <a:spcAft>
          <a:spcPct val="0"/>
        </a:spcAft>
        <a:defRPr sz="2200">
          <a:solidFill>
            <a:schemeClr val="tx2"/>
          </a:solidFill>
          <a:latin typeface="+mj-lt"/>
          <a:ea typeface="ＭＳ Ｐゴシック" pitchFamily="-65" charset="-128"/>
          <a:cs typeface="ＭＳ Ｐゴシック" pitchFamily="-65" charset="-128"/>
        </a:defRPr>
      </a:lvl1pPr>
      <a:lvl2pPr algn="l" defTabSz="911225" rtl="0" eaLnBrk="0" fontAlgn="base" hangingPunct="0">
        <a:spcBef>
          <a:spcPct val="0"/>
        </a:spcBef>
        <a:spcAft>
          <a:spcPct val="0"/>
        </a:spcAft>
        <a:defRPr sz="2200">
          <a:solidFill>
            <a:schemeClr val="tx2"/>
          </a:solidFill>
          <a:latin typeface="ITC Officina Sans Book" pitchFamily="34" charset="0"/>
          <a:ea typeface="ＭＳ Ｐゴシック" pitchFamily="-65" charset="-128"/>
          <a:cs typeface="ＭＳ Ｐゴシック" pitchFamily="-65" charset="-128"/>
        </a:defRPr>
      </a:lvl2pPr>
      <a:lvl3pPr algn="l" defTabSz="911225" rtl="0" eaLnBrk="0" fontAlgn="base" hangingPunct="0">
        <a:spcBef>
          <a:spcPct val="0"/>
        </a:spcBef>
        <a:spcAft>
          <a:spcPct val="0"/>
        </a:spcAft>
        <a:defRPr sz="2200">
          <a:solidFill>
            <a:schemeClr val="tx2"/>
          </a:solidFill>
          <a:latin typeface="ITC Officina Sans Book" pitchFamily="34" charset="0"/>
          <a:ea typeface="ＭＳ Ｐゴシック" pitchFamily="-65" charset="-128"/>
          <a:cs typeface="ＭＳ Ｐゴシック" pitchFamily="-65" charset="-128"/>
        </a:defRPr>
      </a:lvl3pPr>
      <a:lvl4pPr algn="l" defTabSz="911225" rtl="0" eaLnBrk="0" fontAlgn="base" hangingPunct="0">
        <a:spcBef>
          <a:spcPct val="0"/>
        </a:spcBef>
        <a:spcAft>
          <a:spcPct val="0"/>
        </a:spcAft>
        <a:defRPr sz="2200">
          <a:solidFill>
            <a:schemeClr val="tx2"/>
          </a:solidFill>
          <a:latin typeface="ITC Officina Sans Book" pitchFamily="34" charset="0"/>
          <a:ea typeface="ＭＳ Ｐゴシック" pitchFamily="-65" charset="-128"/>
          <a:cs typeface="ＭＳ Ｐゴシック" pitchFamily="-65" charset="-128"/>
        </a:defRPr>
      </a:lvl4pPr>
      <a:lvl5pPr algn="l" defTabSz="911225" rtl="0" eaLnBrk="0" fontAlgn="base" hangingPunct="0">
        <a:spcBef>
          <a:spcPct val="0"/>
        </a:spcBef>
        <a:spcAft>
          <a:spcPct val="0"/>
        </a:spcAft>
        <a:defRPr sz="2200">
          <a:solidFill>
            <a:schemeClr val="tx2"/>
          </a:solidFill>
          <a:latin typeface="ITC Officina Sans Book" pitchFamily="34" charset="0"/>
          <a:ea typeface="ＭＳ Ｐゴシック" pitchFamily="-65" charset="-128"/>
          <a:cs typeface="ＭＳ Ｐゴシック" pitchFamily="-65" charset="-128"/>
        </a:defRPr>
      </a:lvl5pPr>
      <a:lvl6pPr marL="457127" algn="l" defTabSz="912667" rtl="0" eaLnBrk="1" fontAlgn="base" hangingPunct="1">
        <a:spcBef>
          <a:spcPct val="0"/>
        </a:spcBef>
        <a:spcAft>
          <a:spcPct val="0"/>
        </a:spcAft>
        <a:defRPr sz="2200">
          <a:solidFill>
            <a:schemeClr val="tx2"/>
          </a:solidFill>
          <a:latin typeface="ITC Officina Sans Book" pitchFamily="34" charset="0"/>
        </a:defRPr>
      </a:lvl6pPr>
      <a:lvl7pPr marL="914254" algn="l" defTabSz="912667" rtl="0" eaLnBrk="1" fontAlgn="base" hangingPunct="1">
        <a:spcBef>
          <a:spcPct val="0"/>
        </a:spcBef>
        <a:spcAft>
          <a:spcPct val="0"/>
        </a:spcAft>
        <a:defRPr sz="2200">
          <a:solidFill>
            <a:schemeClr val="tx2"/>
          </a:solidFill>
          <a:latin typeface="ITC Officina Sans Book" pitchFamily="34" charset="0"/>
        </a:defRPr>
      </a:lvl7pPr>
      <a:lvl8pPr marL="1371381" algn="l" defTabSz="912667" rtl="0" eaLnBrk="1" fontAlgn="base" hangingPunct="1">
        <a:spcBef>
          <a:spcPct val="0"/>
        </a:spcBef>
        <a:spcAft>
          <a:spcPct val="0"/>
        </a:spcAft>
        <a:defRPr sz="2200">
          <a:solidFill>
            <a:schemeClr val="tx2"/>
          </a:solidFill>
          <a:latin typeface="ITC Officina Sans Book" pitchFamily="34" charset="0"/>
        </a:defRPr>
      </a:lvl8pPr>
      <a:lvl9pPr marL="1828507" algn="l" defTabSz="912667" rtl="0" eaLnBrk="1" fontAlgn="base" hangingPunct="1">
        <a:spcBef>
          <a:spcPct val="0"/>
        </a:spcBef>
        <a:spcAft>
          <a:spcPct val="0"/>
        </a:spcAft>
        <a:defRPr sz="2200">
          <a:solidFill>
            <a:schemeClr val="tx2"/>
          </a:solidFill>
          <a:latin typeface="ITC Officina Sans Book" pitchFamily="34" charset="0"/>
        </a:defRPr>
      </a:lvl9pPr>
    </p:titleStyle>
    <p:bodyStyle>
      <a:lvl1pPr marL="341313" indent="-341313" algn="l" defTabSz="911225" rtl="0" eaLnBrk="0" fontAlgn="base" hangingPunct="0">
        <a:spcBef>
          <a:spcPct val="20000"/>
        </a:spcBef>
        <a:spcAft>
          <a:spcPct val="0"/>
        </a:spcAft>
        <a:buSzPct val="125000"/>
        <a:buFont typeface="Times New Roman" charset="0"/>
        <a:buChar char="▪"/>
        <a:defRPr sz="3200">
          <a:solidFill>
            <a:schemeClr val="tx1"/>
          </a:solidFill>
          <a:latin typeface="+mn-lt"/>
          <a:ea typeface="ＭＳ Ｐゴシック" pitchFamily="-65" charset="-128"/>
          <a:cs typeface="ＭＳ Ｐゴシック" pitchFamily="-65" charset="-128"/>
        </a:defRPr>
      </a:lvl1pPr>
      <a:lvl2pPr marL="741363" indent="-284163" algn="l" defTabSz="911225" rtl="0" eaLnBrk="0" fontAlgn="base" hangingPunct="0">
        <a:spcBef>
          <a:spcPct val="20000"/>
        </a:spcBef>
        <a:spcAft>
          <a:spcPct val="0"/>
        </a:spcAft>
        <a:buSzPct val="125000"/>
        <a:buFont typeface="Times New Roman" charset="0"/>
        <a:buChar char="▫"/>
        <a:defRPr sz="1600">
          <a:solidFill>
            <a:schemeClr val="tx1"/>
          </a:solidFill>
          <a:latin typeface="+mn-lt"/>
          <a:ea typeface="ＭＳ Ｐゴシック" pitchFamily="-65" charset="-128"/>
        </a:defRPr>
      </a:lvl2pPr>
      <a:lvl3pPr marL="1141413" indent="-228600" algn="l" defTabSz="911225" rtl="0" eaLnBrk="0" fontAlgn="base" hangingPunct="0">
        <a:spcBef>
          <a:spcPct val="20000"/>
        </a:spcBef>
        <a:spcAft>
          <a:spcPct val="0"/>
        </a:spcAft>
        <a:buChar char="•"/>
        <a:defRPr sz="1400">
          <a:solidFill>
            <a:schemeClr val="tx1"/>
          </a:solidFill>
          <a:latin typeface="+mn-lt"/>
          <a:ea typeface="ＭＳ Ｐゴシック" pitchFamily="-65" charset="-128"/>
        </a:defRPr>
      </a:lvl3pPr>
      <a:lvl4pPr marL="1598613" indent="-227013" algn="l" defTabSz="911225" rtl="0" eaLnBrk="0" fontAlgn="base" hangingPunct="0">
        <a:spcBef>
          <a:spcPct val="20000"/>
        </a:spcBef>
        <a:spcAft>
          <a:spcPct val="0"/>
        </a:spcAft>
        <a:buChar char="–"/>
        <a:defRPr sz="1200">
          <a:solidFill>
            <a:schemeClr val="tx1"/>
          </a:solidFill>
          <a:latin typeface="+mn-lt"/>
          <a:ea typeface="ＭＳ Ｐゴシック" pitchFamily="-65" charset="-128"/>
        </a:defRPr>
      </a:lvl4pPr>
      <a:lvl5pPr marL="2055813" indent="-227013" algn="l" defTabSz="911225" rtl="0" eaLnBrk="0" fontAlgn="base" hangingPunct="0">
        <a:spcBef>
          <a:spcPct val="20000"/>
        </a:spcBef>
        <a:spcAft>
          <a:spcPct val="0"/>
        </a:spcAft>
        <a:buChar char="»"/>
        <a:defRPr sz="1000">
          <a:solidFill>
            <a:schemeClr val="tx1"/>
          </a:solidFill>
          <a:latin typeface="+mn-lt"/>
          <a:ea typeface="ＭＳ Ｐゴシック" pitchFamily="-65" charset="-128"/>
        </a:defRPr>
      </a:lvl5pPr>
      <a:lvl6pPr marL="2514198" indent="-228563" algn="l" defTabSz="912667" rtl="0" eaLnBrk="1" fontAlgn="base" hangingPunct="1">
        <a:spcBef>
          <a:spcPct val="20000"/>
        </a:spcBef>
        <a:spcAft>
          <a:spcPct val="0"/>
        </a:spcAft>
        <a:buChar char="»"/>
        <a:defRPr sz="1000">
          <a:solidFill>
            <a:schemeClr val="tx1"/>
          </a:solidFill>
          <a:latin typeface="+mn-lt"/>
          <a:ea typeface="ＭＳ Ｐゴシック" pitchFamily="-65" charset="-128"/>
        </a:defRPr>
      </a:lvl6pPr>
      <a:lvl7pPr marL="2971325" indent="-228563" algn="l" defTabSz="912667" rtl="0" eaLnBrk="1" fontAlgn="base" hangingPunct="1">
        <a:spcBef>
          <a:spcPct val="20000"/>
        </a:spcBef>
        <a:spcAft>
          <a:spcPct val="0"/>
        </a:spcAft>
        <a:buChar char="»"/>
        <a:defRPr sz="1000">
          <a:solidFill>
            <a:schemeClr val="tx1"/>
          </a:solidFill>
          <a:latin typeface="+mn-lt"/>
          <a:ea typeface="ＭＳ Ｐゴシック" pitchFamily="-65" charset="-128"/>
        </a:defRPr>
      </a:lvl7pPr>
      <a:lvl8pPr marL="3428451" indent="-228563" algn="l" defTabSz="912667" rtl="0" eaLnBrk="1" fontAlgn="base" hangingPunct="1">
        <a:spcBef>
          <a:spcPct val="20000"/>
        </a:spcBef>
        <a:spcAft>
          <a:spcPct val="0"/>
        </a:spcAft>
        <a:buChar char="»"/>
        <a:defRPr sz="1000">
          <a:solidFill>
            <a:schemeClr val="tx1"/>
          </a:solidFill>
          <a:latin typeface="+mn-lt"/>
          <a:ea typeface="ＭＳ Ｐゴシック" pitchFamily="-65" charset="-128"/>
        </a:defRPr>
      </a:lvl8pPr>
      <a:lvl9pPr marL="3885578" indent="-228563" algn="l" defTabSz="912667" rtl="0" eaLnBrk="1" fontAlgn="base" hangingPunct="1">
        <a:spcBef>
          <a:spcPct val="20000"/>
        </a:spcBef>
        <a:spcAft>
          <a:spcPct val="0"/>
        </a:spcAft>
        <a:buChar char="»"/>
        <a:defRPr sz="1000">
          <a:solidFill>
            <a:schemeClr val="tx1"/>
          </a:solidFill>
          <a:latin typeface="+mn-lt"/>
          <a:ea typeface="ＭＳ Ｐゴシック" pitchFamily="-65" charset="-128"/>
        </a:defRPr>
      </a:lvl9pPr>
    </p:bodyStyle>
    <p:otherStyle>
      <a:defPPr>
        <a:defRPr lang="en-US"/>
      </a:defPPr>
      <a:lvl1pPr marL="0" algn="l" defTabSz="457127" rtl="0" eaLnBrk="1" latinLnBrk="0" hangingPunct="1">
        <a:defRPr sz="1800" kern="1200">
          <a:solidFill>
            <a:schemeClr val="tx1"/>
          </a:solidFill>
          <a:latin typeface="+mn-lt"/>
          <a:ea typeface="+mn-ea"/>
          <a:cs typeface="+mn-cs"/>
        </a:defRPr>
      </a:lvl1pPr>
      <a:lvl2pPr marL="457127" algn="l" defTabSz="457127" rtl="0" eaLnBrk="1" latinLnBrk="0" hangingPunct="1">
        <a:defRPr sz="1800" kern="1200">
          <a:solidFill>
            <a:schemeClr val="tx1"/>
          </a:solidFill>
          <a:latin typeface="+mn-lt"/>
          <a:ea typeface="+mn-ea"/>
          <a:cs typeface="+mn-cs"/>
        </a:defRPr>
      </a:lvl2pPr>
      <a:lvl3pPr marL="914254" algn="l" defTabSz="457127" rtl="0" eaLnBrk="1" latinLnBrk="0" hangingPunct="1">
        <a:defRPr sz="1800" kern="1200">
          <a:solidFill>
            <a:schemeClr val="tx1"/>
          </a:solidFill>
          <a:latin typeface="+mn-lt"/>
          <a:ea typeface="+mn-ea"/>
          <a:cs typeface="+mn-cs"/>
        </a:defRPr>
      </a:lvl3pPr>
      <a:lvl4pPr marL="1371381" algn="l" defTabSz="457127" rtl="0" eaLnBrk="1" latinLnBrk="0" hangingPunct="1">
        <a:defRPr sz="1800" kern="1200">
          <a:solidFill>
            <a:schemeClr val="tx1"/>
          </a:solidFill>
          <a:latin typeface="+mn-lt"/>
          <a:ea typeface="+mn-ea"/>
          <a:cs typeface="+mn-cs"/>
        </a:defRPr>
      </a:lvl4pPr>
      <a:lvl5pPr marL="1828507" algn="l" defTabSz="457127" rtl="0" eaLnBrk="1" latinLnBrk="0" hangingPunct="1">
        <a:defRPr sz="1800" kern="1200">
          <a:solidFill>
            <a:schemeClr val="tx1"/>
          </a:solidFill>
          <a:latin typeface="+mn-lt"/>
          <a:ea typeface="+mn-ea"/>
          <a:cs typeface="+mn-cs"/>
        </a:defRPr>
      </a:lvl5pPr>
      <a:lvl6pPr marL="2285634" algn="l" defTabSz="457127" rtl="0" eaLnBrk="1" latinLnBrk="0" hangingPunct="1">
        <a:defRPr sz="1800" kern="1200">
          <a:solidFill>
            <a:schemeClr val="tx1"/>
          </a:solidFill>
          <a:latin typeface="+mn-lt"/>
          <a:ea typeface="+mn-ea"/>
          <a:cs typeface="+mn-cs"/>
        </a:defRPr>
      </a:lvl6pPr>
      <a:lvl7pPr marL="2742761" algn="l" defTabSz="457127" rtl="0" eaLnBrk="1" latinLnBrk="0" hangingPunct="1">
        <a:defRPr sz="1800" kern="1200">
          <a:solidFill>
            <a:schemeClr val="tx1"/>
          </a:solidFill>
          <a:latin typeface="+mn-lt"/>
          <a:ea typeface="+mn-ea"/>
          <a:cs typeface="+mn-cs"/>
        </a:defRPr>
      </a:lvl7pPr>
      <a:lvl8pPr marL="3199888" algn="l" defTabSz="457127" rtl="0" eaLnBrk="1" latinLnBrk="0" hangingPunct="1">
        <a:defRPr sz="1800" kern="1200">
          <a:solidFill>
            <a:schemeClr val="tx1"/>
          </a:solidFill>
          <a:latin typeface="+mn-lt"/>
          <a:ea typeface="+mn-ea"/>
          <a:cs typeface="+mn-cs"/>
        </a:defRPr>
      </a:lvl8pPr>
      <a:lvl9pPr marL="3657015" algn="l" defTabSz="457127"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pattFill prst="wdUpDiag">
          <a:fgClr>
            <a:srgbClr val="0099CC"/>
          </a:fgClr>
          <a:bgClr>
            <a:srgbClr val="FFFF00"/>
          </a:bgClr>
        </a:pattFill>
        <a:effectLst/>
      </p:bgPr>
    </p:bg>
    <p:spTree>
      <p:nvGrpSpPr>
        <p:cNvPr id="1" name=""/>
        <p:cNvGrpSpPr/>
        <p:nvPr/>
      </p:nvGrpSpPr>
      <p:grpSpPr>
        <a:xfrm>
          <a:off x="0" y="0"/>
          <a:ext cx="0" cy="0"/>
          <a:chOff x="0" y="0"/>
          <a:chExt cx="0" cy="0"/>
        </a:xfrm>
      </p:grpSpPr>
      <p:sp>
        <p:nvSpPr>
          <p:cNvPr id="43010" name="Rectangle 2"/>
          <p:cNvSpPr>
            <a:spLocks noGrp="1" noChangeArrowheads="1"/>
          </p:cNvSpPr>
          <p:nvPr>
            <p:ph type="title"/>
            <p:custDataLst>
              <p:tags r:id="rId13"/>
            </p:custDataLst>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15" tIns="45709" rIns="91415" bIns="45709" numCol="1" anchor="ctr" anchorCtr="0" compatLnSpc="1">
            <a:prstTxWarp prst="textNoShape">
              <a:avLst/>
            </a:prstTxWarp>
          </a:bodyPr>
          <a:lstStyle/>
          <a:p>
            <a:pPr lvl="0"/>
            <a:r>
              <a:rPr lang="en-US"/>
              <a:t>Click to edit Master title style</a:t>
            </a:r>
          </a:p>
        </p:txBody>
      </p:sp>
      <p:sp>
        <p:nvSpPr>
          <p:cNvPr id="43011" name="Rectangle 3"/>
          <p:cNvSpPr>
            <a:spLocks noGrp="1" noChangeArrowheads="1"/>
          </p:cNvSpPr>
          <p:nvPr>
            <p:ph type="body" idx="1"/>
            <p:custDataLst>
              <p:tags r:id="rId14"/>
            </p:custDataLst>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15" tIns="45709" rIns="91415" bIns="4570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004292" name="Rectangle 4"/>
          <p:cNvSpPr>
            <a:spLocks noGrp="1" noChangeArrowheads="1"/>
          </p:cNvSpPr>
          <p:nvPr>
            <p:ph type="dt" sz="half" idx="2"/>
            <p:custDataLst>
              <p:tags r:id="rId15"/>
            </p:custDataLst>
          </p:nvPr>
        </p:nvSpPr>
        <p:spPr bwMode="auto">
          <a:xfrm>
            <a:off x="457200" y="6245225"/>
            <a:ext cx="2133600" cy="476250"/>
          </a:xfrm>
          <a:prstGeom prst="rect">
            <a:avLst/>
          </a:prstGeom>
          <a:noFill/>
          <a:ln w="9525">
            <a:noFill/>
            <a:miter lim="800000"/>
            <a:headEnd/>
            <a:tailEnd/>
          </a:ln>
          <a:effectLst/>
        </p:spPr>
        <p:txBody>
          <a:bodyPr vert="horz" wrap="square" lIns="91415" tIns="45709" rIns="91415" bIns="45709" numCol="1" anchor="t" anchorCtr="0" compatLnSpc="1">
            <a:prstTxWarp prst="textNoShape">
              <a:avLst/>
            </a:prstTxWarp>
          </a:bodyPr>
          <a:lstStyle>
            <a:lvl1pPr eaLnBrk="0" hangingPunct="0">
              <a:defRPr sz="1400" b="0">
                <a:latin typeface="Times New Roman" pitchFamily="-107" charset="0"/>
                <a:ea typeface="ＭＳ Ｐゴシック" pitchFamily="-107" charset="-128"/>
                <a:cs typeface="ＭＳ Ｐゴシック" pitchFamily="-107" charset="-128"/>
              </a:defRPr>
            </a:lvl1pPr>
          </a:lstStyle>
          <a:p>
            <a:pPr>
              <a:defRPr/>
            </a:pPr>
            <a:endParaRPr lang="en-US"/>
          </a:p>
        </p:txBody>
      </p:sp>
      <p:sp>
        <p:nvSpPr>
          <p:cNvPr id="5004293" name="Rectangle 5"/>
          <p:cNvSpPr>
            <a:spLocks noGrp="1" noChangeArrowheads="1"/>
          </p:cNvSpPr>
          <p:nvPr>
            <p:ph type="ftr" sz="quarter" idx="3"/>
            <p:custDataLst>
              <p:tags r:id="rId16"/>
            </p:custDataLst>
          </p:nvPr>
        </p:nvSpPr>
        <p:spPr bwMode="auto">
          <a:xfrm>
            <a:off x="3124200" y="6245225"/>
            <a:ext cx="2895600" cy="476250"/>
          </a:xfrm>
          <a:prstGeom prst="rect">
            <a:avLst/>
          </a:prstGeom>
          <a:noFill/>
          <a:ln w="9525">
            <a:noFill/>
            <a:miter lim="800000"/>
            <a:headEnd/>
            <a:tailEnd/>
          </a:ln>
          <a:effectLst/>
        </p:spPr>
        <p:txBody>
          <a:bodyPr vert="horz" wrap="square" lIns="91415" tIns="45709" rIns="91415" bIns="45709" numCol="1" anchor="t" anchorCtr="0" compatLnSpc="1">
            <a:prstTxWarp prst="textNoShape">
              <a:avLst/>
            </a:prstTxWarp>
          </a:bodyPr>
          <a:lstStyle>
            <a:lvl1pPr algn="ctr" eaLnBrk="0" hangingPunct="0">
              <a:defRPr sz="1400" b="0">
                <a:latin typeface="Times New Roman" pitchFamily="-107" charset="0"/>
                <a:ea typeface="ＭＳ Ｐゴシック" pitchFamily="-107" charset="-128"/>
                <a:cs typeface="ＭＳ Ｐゴシック" pitchFamily="-107" charset="-128"/>
              </a:defRPr>
            </a:lvl1pPr>
          </a:lstStyle>
          <a:p>
            <a:pPr>
              <a:defRPr/>
            </a:pPr>
            <a:endParaRPr lang="en-US"/>
          </a:p>
        </p:txBody>
      </p:sp>
      <p:sp>
        <p:nvSpPr>
          <p:cNvPr id="5004294" name="Rectangle 6"/>
          <p:cNvSpPr>
            <a:spLocks noGrp="1" noChangeArrowheads="1"/>
          </p:cNvSpPr>
          <p:nvPr>
            <p:ph type="sldNum" sz="quarter" idx="4"/>
            <p:custDataLst>
              <p:tags r:id="rId17"/>
            </p:custDataLst>
          </p:nvPr>
        </p:nvSpPr>
        <p:spPr bwMode="auto">
          <a:xfrm>
            <a:off x="6553200" y="6245225"/>
            <a:ext cx="2133600" cy="476250"/>
          </a:xfrm>
          <a:prstGeom prst="rect">
            <a:avLst/>
          </a:prstGeom>
          <a:noFill/>
          <a:ln w="9525">
            <a:noFill/>
            <a:miter lim="800000"/>
            <a:headEnd/>
            <a:tailEnd/>
          </a:ln>
          <a:effectLst/>
        </p:spPr>
        <p:txBody>
          <a:bodyPr vert="horz" wrap="square" lIns="91415" tIns="45709" rIns="91415" bIns="45709" numCol="1" anchor="t" anchorCtr="0" compatLnSpc="1">
            <a:prstTxWarp prst="textNoShape">
              <a:avLst/>
            </a:prstTxWarp>
          </a:bodyPr>
          <a:lstStyle>
            <a:lvl1pPr algn="r" eaLnBrk="0" hangingPunct="0">
              <a:defRPr sz="1400" b="0">
                <a:latin typeface="Times New Roman" charset="0"/>
              </a:defRPr>
            </a:lvl1pPr>
          </a:lstStyle>
          <a:p>
            <a:pPr>
              <a:defRPr/>
            </a:pPr>
            <a:fld id="{596AB894-CDDC-6A44-9B5C-D36822BA541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26493" r:id="rId1"/>
    <p:sldLayoutId id="2147526494" r:id="rId2"/>
    <p:sldLayoutId id="2147526495" r:id="rId3"/>
    <p:sldLayoutId id="2147526496" r:id="rId4"/>
    <p:sldLayoutId id="2147526497" r:id="rId5"/>
    <p:sldLayoutId id="2147526498" r:id="rId6"/>
    <p:sldLayoutId id="2147526499" r:id="rId7"/>
    <p:sldLayoutId id="2147526500" r:id="rId8"/>
    <p:sldLayoutId id="2147526501" r:id="rId9"/>
    <p:sldLayoutId id="2147526502" r:id="rId10"/>
    <p:sldLayoutId id="2147526503" r:id="rId11"/>
  </p:sldLayoutIdLst>
  <p:hf hdr="0" ftr="0" dt="0"/>
  <p:txStyles>
    <p:titleStyle>
      <a:lvl1pPr algn="ctr" defTabSz="911225" rtl="0" eaLnBrk="0" fontAlgn="base" hangingPunct="0">
        <a:spcBef>
          <a:spcPct val="0"/>
        </a:spcBef>
        <a:spcAft>
          <a:spcPct val="0"/>
        </a:spcAft>
        <a:defRPr sz="4400">
          <a:solidFill>
            <a:schemeClr val="tx1"/>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5pPr>
      <a:lvl6pPr marL="457127" algn="ctr" defTabSz="912667" rtl="0" eaLnBrk="1" fontAlgn="base" hangingPunct="1">
        <a:spcBef>
          <a:spcPct val="0"/>
        </a:spcBef>
        <a:spcAft>
          <a:spcPct val="0"/>
        </a:spcAft>
        <a:defRPr sz="4400">
          <a:solidFill>
            <a:schemeClr val="tx1"/>
          </a:solidFill>
          <a:latin typeface="Arial" pitchFamily="-65" charset="0"/>
        </a:defRPr>
      </a:lvl6pPr>
      <a:lvl7pPr marL="914254" algn="ctr" defTabSz="912667" rtl="0" eaLnBrk="1" fontAlgn="base" hangingPunct="1">
        <a:spcBef>
          <a:spcPct val="0"/>
        </a:spcBef>
        <a:spcAft>
          <a:spcPct val="0"/>
        </a:spcAft>
        <a:defRPr sz="4400">
          <a:solidFill>
            <a:schemeClr val="tx1"/>
          </a:solidFill>
          <a:latin typeface="Arial" pitchFamily="-65" charset="0"/>
        </a:defRPr>
      </a:lvl7pPr>
      <a:lvl8pPr marL="1371381" algn="ctr" defTabSz="912667" rtl="0" eaLnBrk="1" fontAlgn="base" hangingPunct="1">
        <a:spcBef>
          <a:spcPct val="0"/>
        </a:spcBef>
        <a:spcAft>
          <a:spcPct val="0"/>
        </a:spcAft>
        <a:defRPr sz="4400">
          <a:solidFill>
            <a:schemeClr val="tx1"/>
          </a:solidFill>
          <a:latin typeface="Arial" pitchFamily="-65" charset="0"/>
        </a:defRPr>
      </a:lvl8pPr>
      <a:lvl9pPr marL="1828507" algn="ctr" defTabSz="912667" rtl="0" eaLnBrk="1" fontAlgn="base" hangingPunct="1">
        <a:spcBef>
          <a:spcPct val="0"/>
        </a:spcBef>
        <a:spcAft>
          <a:spcPct val="0"/>
        </a:spcAft>
        <a:defRPr sz="4400">
          <a:solidFill>
            <a:schemeClr val="tx1"/>
          </a:solidFill>
          <a:latin typeface="Arial" pitchFamily="-65" charset="0"/>
        </a:defRPr>
      </a:lvl9pPr>
    </p:titleStyle>
    <p:bodyStyle>
      <a:lvl1pPr marL="341313" indent="-341313" algn="l" defTabSz="911225" rtl="0" eaLnBrk="0" fontAlgn="base" hangingPunct="0">
        <a:spcBef>
          <a:spcPct val="20000"/>
        </a:spcBef>
        <a:spcAft>
          <a:spcPct val="0"/>
        </a:spcAft>
        <a:buChar char="•"/>
        <a:defRPr sz="3200">
          <a:solidFill>
            <a:srgbClr val="C0C0C0"/>
          </a:solidFill>
          <a:latin typeface="+mn-lt"/>
          <a:ea typeface="ＭＳ Ｐゴシック" pitchFamily="-65" charset="-128"/>
          <a:cs typeface="ＭＳ Ｐゴシック" pitchFamily="-65" charset="-128"/>
        </a:defRPr>
      </a:lvl1pPr>
      <a:lvl2pPr marL="741363" indent="-284163" algn="l" defTabSz="911225" rtl="0" eaLnBrk="0" fontAlgn="base" hangingPunct="0">
        <a:spcBef>
          <a:spcPct val="20000"/>
        </a:spcBef>
        <a:spcAft>
          <a:spcPct val="0"/>
        </a:spcAft>
        <a:buChar char="–"/>
        <a:defRPr sz="2800">
          <a:solidFill>
            <a:srgbClr val="C0C0C0"/>
          </a:solidFill>
          <a:latin typeface="+mn-lt"/>
          <a:ea typeface="ＭＳ Ｐゴシック" pitchFamily="-65" charset="-128"/>
        </a:defRPr>
      </a:lvl2pPr>
      <a:lvl3pPr marL="1141413" indent="-228600" algn="l" defTabSz="911225" rtl="0" eaLnBrk="0" fontAlgn="base" hangingPunct="0">
        <a:spcBef>
          <a:spcPct val="20000"/>
        </a:spcBef>
        <a:spcAft>
          <a:spcPct val="0"/>
        </a:spcAft>
        <a:buChar char="•"/>
        <a:defRPr sz="2400">
          <a:solidFill>
            <a:srgbClr val="C0C0C0"/>
          </a:solidFill>
          <a:latin typeface="+mn-lt"/>
          <a:ea typeface="ＭＳ Ｐゴシック" pitchFamily="-65" charset="-128"/>
        </a:defRPr>
      </a:lvl3pPr>
      <a:lvl4pPr marL="1598613" indent="-227013" algn="l" defTabSz="911225" rtl="0" eaLnBrk="0" fontAlgn="base" hangingPunct="0">
        <a:spcBef>
          <a:spcPct val="20000"/>
        </a:spcBef>
        <a:spcAft>
          <a:spcPct val="0"/>
        </a:spcAft>
        <a:buChar char="–"/>
        <a:defRPr sz="2000">
          <a:solidFill>
            <a:srgbClr val="C0C0C0"/>
          </a:solidFill>
          <a:latin typeface="+mn-lt"/>
          <a:ea typeface="ＭＳ Ｐゴシック" pitchFamily="-65" charset="-128"/>
        </a:defRPr>
      </a:lvl4pPr>
      <a:lvl5pPr marL="2055813" indent="-227013" algn="l" defTabSz="911225" rtl="0" eaLnBrk="0" fontAlgn="base" hangingPunct="0">
        <a:spcBef>
          <a:spcPct val="20000"/>
        </a:spcBef>
        <a:spcAft>
          <a:spcPct val="0"/>
        </a:spcAft>
        <a:buChar char="»"/>
        <a:defRPr sz="2000">
          <a:solidFill>
            <a:srgbClr val="C0C0C0"/>
          </a:solidFill>
          <a:latin typeface="+mn-lt"/>
          <a:ea typeface="ＭＳ Ｐゴシック" pitchFamily="-65" charset="-128"/>
        </a:defRPr>
      </a:lvl5pPr>
      <a:lvl6pPr marL="2514198" indent="-228563" algn="l" defTabSz="912667" rtl="0" eaLnBrk="1" fontAlgn="base" hangingPunct="1">
        <a:spcBef>
          <a:spcPct val="20000"/>
        </a:spcBef>
        <a:spcAft>
          <a:spcPct val="0"/>
        </a:spcAft>
        <a:buChar char="»"/>
        <a:defRPr sz="2000">
          <a:solidFill>
            <a:srgbClr val="C0C0C0"/>
          </a:solidFill>
          <a:latin typeface="+mn-lt"/>
          <a:ea typeface="ＭＳ Ｐゴシック" pitchFamily="-65" charset="-128"/>
        </a:defRPr>
      </a:lvl6pPr>
      <a:lvl7pPr marL="2971325" indent="-228563" algn="l" defTabSz="912667" rtl="0" eaLnBrk="1" fontAlgn="base" hangingPunct="1">
        <a:spcBef>
          <a:spcPct val="20000"/>
        </a:spcBef>
        <a:spcAft>
          <a:spcPct val="0"/>
        </a:spcAft>
        <a:buChar char="»"/>
        <a:defRPr sz="2000">
          <a:solidFill>
            <a:srgbClr val="C0C0C0"/>
          </a:solidFill>
          <a:latin typeface="+mn-lt"/>
          <a:ea typeface="ＭＳ Ｐゴシック" pitchFamily="-65" charset="-128"/>
        </a:defRPr>
      </a:lvl7pPr>
      <a:lvl8pPr marL="3428451" indent="-228563" algn="l" defTabSz="912667" rtl="0" eaLnBrk="1" fontAlgn="base" hangingPunct="1">
        <a:spcBef>
          <a:spcPct val="20000"/>
        </a:spcBef>
        <a:spcAft>
          <a:spcPct val="0"/>
        </a:spcAft>
        <a:buChar char="»"/>
        <a:defRPr sz="2000">
          <a:solidFill>
            <a:srgbClr val="C0C0C0"/>
          </a:solidFill>
          <a:latin typeface="+mn-lt"/>
          <a:ea typeface="ＭＳ Ｐゴシック" pitchFamily="-65" charset="-128"/>
        </a:defRPr>
      </a:lvl8pPr>
      <a:lvl9pPr marL="3885578" indent="-228563" algn="l" defTabSz="912667" rtl="0" eaLnBrk="1" fontAlgn="base" hangingPunct="1">
        <a:spcBef>
          <a:spcPct val="20000"/>
        </a:spcBef>
        <a:spcAft>
          <a:spcPct val="0"/>
        </a:spcAft>
        <a:buChar char="»"/>
        <a:defRPr sz="2000">
          <a:solidFill>
            <a:srgbClr val="C0C0C0"/>
          </a:solidFill>
          <a:latin typeface="+mn-lt"/>
          <a:ea typeface="ＭＳ Ｐゴシック" pitchFamily="-65" charset="-128"/>
        </a:defRPr>
      </a:lvl9pPr>
    </p:bodyStyle>
    <p:otherStyle>
      <a:defPPr>
        <a:defRPr lang="en-US"/>
      </a:defPPr>
      <a:lvl1pPr marL="0" algn="l" defTabSz="457127" rtl="0" eaLnBrk="1" latinLnBrk="0" hangingPunct="1">
        <a:defRPr sz="1800" kern="1200">
          <a:solidFill>
            <a:schemeClr val="tx1"/>
          </a:solidFill>
          <a:latin typeface="+mn-lt"/>
          <a:ea typeface="+mn-ea"/>
          <a:cs typeface="+mn-cs"/>
        </a:defRPr>
      </a:lvl1pPr>
      <a:lvl2pPr marL="457127" algn="l" defTabSz="457127" rtl="0" eaLnBrk="1" latinLnBrk="0" hangingPunct="1">
        <a:defRPr sz="1800" kern="1200">
          <a:solidFill>
            <a:schemeClr val="tx1"/>
          </a:solidFill>
          <a:latin typeface="+mn-lt"/>
          <a:ea typeface="+mn-ea"/>
          <a:cs typeface="+mn-cs"/>
        </a:defRPr>
      </a:lvl2pPr>
      <a:lvl3pPr marL="914254" algn="l" defTabSz="457127" rtl="0" eaLnBrk="1" latinLnBrk="0" hangingPunct="1">
        <a:defRPr sz="1800" kern="1200">
          <a:solidFill>
            <a:schemeClr val="tx1"/>
          </a:solidFill>
          <a:latin typeface="+mn-lt"/>
          <a:ea typeface="+mn-ea"/>
          <a:cs typeface="+mn-cs"/>
        </a:defRPr>
      </a:lvl3pPr>
      <a:lvl4pPr marL="1371381" algn="l" defTabSz="457127" rtl="0" eaLnBrk="1" latinLnBrk="0" hangingPunct="1">
        <a:defRPr sz="1800" kern="1200">
          <a:solidFill>
            <a:schemeClr val="tx1"/>
          </a:solidFill>
          <a:latin typeface="+mn-lt"/>
          <a:ea typeface="+mn-ea"/>
          <a:cs typeface="+mn-cs"/>
        </a:defRPr>
      </a:lvl4pPr>
      <a:lvl5pPr marL="1828507" algn="l" defTabSz="457127" rtl="0" eaLnBrk="1" latinLnBrk="0" hangingPunct="1">
        <a:defRPr sz="1800" kern="1200">
          <a:solidFill>
            <a:schemeClr val="tx1"/>
          </a:solidFill>
          <a:latin typeface="+mn-lt"/>
          <a:ea typeface="+mn-ea"/>
          <a:cs typeface="+mn-cs"/>
        </a:defRPr>
      </a:lvl5pPr>
      <a:lvl6pPr marL="2285634" algn="l" defTabSz="457127" rtl="0" eaLnBrk="1" latinLnBrk="0" hangingPunct="1">
        <a:defRPr sz="1800" kern="1200">
          <a:solidFill>
            <a:schemeClr val="tx1"/>
          </a:solidFill>
          <a:latin typeface="+mn-lt"/>
          <a:ea typeface="+mn-ea"/>
          <a:cs typeface="+mn-cs"/>
        </a:defRPr>
      </a:lvl6pPr>
      <a:lvl7pPr marL="2742761" algn="l" defTabSz="457127" rtl="0" eaLnBrk="1" latinLnBrk="0" hangingPunct="1">
        <a:defRPr sz="1800" kern="1200">
          <a:solidFill>
            <a:schemeClr val="tx1"/>
          </a:solidFill>
          <a:latin typeface="+mn-lt"/>
          <a:ea typeface="+mn-ea"/>
          <a:cs typeface="+mn-cs"/>
        </a:defRPr>
      </a:lvl7pPr>
      <a:lvl8pPr marL="3199888" algn="l" defTabSz="457127" rtl="0" eaLnBrk="1" latinLnBrk="0" hangingPunct="1">
        <a:defRPr sz="1800" kern="1200">
          <a:solidFill>
            <a:schemeClr val="tx1"/>
          </a:solidFill>
          <a:latin typeface="+mn-lt"/>
          <a:ea typeface="+mn-ea"/>
          <a:cs typeface="+mn-cs"/>
        </a:defRPr>
      </a:lvl8pPr>
      <a:lvl9pPr marL="3657015" algn="l" defTabSz="457127"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5298" name="Rectangle 2"/>
          <p:cNvSpPr>
            <a:spLocks noGrp="1" noChangeArrowheads="1"/>
          </p:cNvSpPr>
          <p:nvPr>
            <p:ph type="title"/>
            <p:custDataLst>
              <p:tags r:id="rId13"/>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51" tIns="46026" rIns="92051" bIns="46026" numCol="1" anchor="ctr" anchorCtr="0" compatLnSpc="1">
            <a:prstTxWarp prst="textNoShape">
              <a:avLst/>
            </a:prstTxWarp>
          </a:bodyPr>
          <a:lstStyle/>
          <a:p>
            <a:pPr lvl="0"/>
            <a:r>
              <a:rPr lang="en-US"/>
              <a:t>Click to edit Master title style</a:t>
            </a:r>
          </a:p>
        </p:txBody>
      </p:sp>
      <p:sp>
        <p:nvSpPr>
          <p:cNvPr id="55299" name="Rectangle 3"/>
          <p:cNvSpPr>
            <a:spLocks noGrp="1" noChangeArrowheads="1"/>
          </p:cNvSpPr>
          <p:nvPr>
            <p:ph type="body" idx="1"/>
            <p:custDataLst>
              <p:tags r:id="rId14"/>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51" tIns="46026" rIns="92051" bIns="46026"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5300" name="Rectangle 4"/>
          <p:cNvSpPr>
            <a:spLocks noChangeArrowheads="1"/>
          </p:cNvSpPr>
          <p:nvPr>
            <p:custDataLst>
              <p:tags r:id="rId15"/>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51" tIns="46026" rIns="92051" bIns="46026"/>
          <a:lstStyle/>
          <a:p>
            <a:pPr algn="ctr" defTabSz="911225" eaLnBrk="0" hangingPunct="0"/>
            <a:r>
              <a:rPr lang="en-US" sz="700" b="0">
                <a:solidFill>
                  <a:schemeClr val="bg1"/>
                </a:solidFill>
              </a:rPr>
              <a:t>Do not reproduce without permission</a:t>
            </a:r>
          </a:p>
        </p:txBody>
      </p:sp>
      <p:sp>
        <p:nvSpPr>
          <p:cNvPr id="55301" name="Rectangle 5"/>
          <p:cNvSpPr>
            <a:spLocks noChangeArrowheads="1"/>
          </p:cNvSpPr>
          <p:nvPr>
            <p:custDataLst>
              <p:tags r:id="rId16"/>
            </p:custDataLst>
          </p:nvPr>
        </p:nvSpPr>
        <p:spPr bwMode="auto">
          <a:xfrm rot="-5400000">
            <a:off x="7635081" y="5463382"/>
            <a:ext cx="2687637"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51" tIns="46026" rIns="92051" bIns="46026"/>
          <a:lstStyle/>
          <a:p>
            <a:pPr defTabSz="911225" eaLnBrk="0" hangingPunct="0"/>
            <a:fld id="{18054E68-6C07-1048-BEC9-0DE8EF7DE902}" type="slidenum">
              <a:rPr lang="en-US">
                <a:solidFill>
                  <a:schemeClr val="folHlink"/>
                </a:solidFill>
              </a:rPr>
              <a:pPr defTabSz="911225" eaLnBrk="0" hangingPunct="0"/>
              <a:t>‹#›</a:t>
            </a:fld>
            <a:r>
              <a:rPr lang="en-US">
                <a:solidFill>
                  <a:schemeClr val="folHlink"/>
                </a:solidFill>
              </a:rPr>
              <a:t> Lectures.GersteinLab.org </a:t>
            </a:r>
            <a:r>
              <a:rPr lang="en-US" b="0">
                <a:solidFill>
                  <a:schemeClr val="folHlink"/>
                </a:solidFill>
              </a:rPr>
              <a:t> </a:t>
            </a:r>
            <a:r>
              <a:rPr lang="en-US" sz="900" b="0">
                <a:solidFill>
                  <a:schemeClr val="folHlink"/>
                </a:solidFill>
              </a:rPr>
              <a:t>(c) </a:t>
            </a:r>
          </a:p>
        </p:txBody>
      </p:sp>
    </p:spTree>
  </p:cSld>
  <p:clrMap bg1="lt1" tx1="dk1" bg2="lt2" tx2="dk2" accent1="accent1" accent2="accent2" accent3="accent3" accent4="accent4" accent5="accent5" accent6="accent6" hlink="hlink" folHlink="folHlink"/>
  <p:sldLayoutIdLst>
    <p:sldLayoutId id="2147526504" r:id="rId1"/>
    <p:sldLayoutId id="2147526505" r:id="rId2"/>
    <p:sldLayoutId id="2147526506" r:id="rId3"/>
    <p:sldLayoutId id="2147526507" r:id="rId4"/>
    <p:sldLayoutId id="2147526508" r:id="rId5"/>
    <p:sldLayoutId id="2147526509" r:id="rId6"/>
    <p:sldLayoutId id="2147526510" r:id="rId7"/>
    <p:sldLayoutId id="2147526511" r:id="rId8"/>
    <p:sldLayoutId id="2147526512" r:id="rId9"/>
    <p:sldLayoutId id="2147526513" r:id="rId10"/>
    <p:sldLayoutId id="2147526514" r:id="rId11"/>
  </p:sldLayoutIdLst>
  <p:transition xmlns:p14="http://schemas.microsoft.com/office/powerpoint/2010/main"/>
  <p:txStyles>
    <p:titleStyle>
      <a:lvl1pPr algn="ctr" defTabSz="911225" rtl="0" eaLnBrk="0" fontAlgn="base" hangingPunct="0">
        <a:spcBef>
          <a:spcPct val="0"/>
        </a:spcBef>
        <a:spcAft>
          <a:spcPct val="0"/>
        </a:spcAft>
        <a:defRPr sz="3600" b="1" u="sng">
          <a:solidFill>
            <a:srgbClr val="000099"/>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3600" b="1" u="sng">
          <a:solidFill>
            <a:srgbClr val="000099"/>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3600" b="1" u="sng">
          <a:solidFill>
            <a:srgbClr val="000099"/>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3600" b="1" u="sng">
          <a:solidFill>
            <a:srgbClr val="000099"/>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3600" b="1" u="sng">
          <a:solidFill>
            <a:srgbClr val="000099"/>
          </a:solidFill>
          <a:latin typeface="Arial" pitchFamily="-65" charset="0"/>
          <a:ea typeface="ＭＳ Ｐゴシック" pitchFamily="-65" charset="-128"/>
          <a:cs typeface="ＭＳ Ｐゴシック" pitchFamily="-65" charset="-128"/>
        </a:defRPr>
      </a:lvl5pPr>
      <a:lvl6pPr marL="457127" algn="ctr" defTabSz="912667" rtl="0" eaLnBrk="1" fontAlgn="base" hangingPunct="1">
        <a:spcBef>
          <a:spcPct val="0"/>
        </a:spcBef>
        <a:spcAft>
          <a:spcPct val="0"/>
        </a:spcAft>
        <a:defRPr sz="3600" b="1" u="sng">
          <a:solidFill>
            <a:srgbClr val="000099"/>
          </a:solidFill>
          <a:latin typeface="Arial" pitchFamily="-65" charset="0"/>
        </a:defRPr>
      </a:lvl6pPr>
      <a:lvl7pPr marL="914254" algn="ctr" defTabSz="912667" rtl="0" eaLnBrk="1" fontAlgn="base" hangingPunct="1">
        <a:spcBef>
          <a:spcPct val="0"/>
        </a:spcBef>
        <a:spcAft>
          <a:spcPct val="0"/>
        </a:spcAft>
        <a:defRPr sz="3600" b="1" u="sng">
          <a:solidFill>
            <a:srgbClr val="000099"/>
          </a:solidFill>
          <a:latin typeface="Arial" pitchFamily="-65" charset="0"/>
        </a:defRPr>
      </a:lvl7pPr>
      <a:lvl8pPr marL="1371381" algn="ctr" defTabSz="912667" rtl="0" eaLnBrk="1" fontAlgn="base" hangingPunct="1">
        <a:spcBef>
          <a:spcPct val="0"/>
        </a:spcBef>
        <a:spcAft>
          <a:spcPct val="0"/>
        </a:spcAft>
        <a:defRPr sz="3600" b="1" u="sng">
          <a:solidFill>
            <a:srgbClr val="000099"/>
          </a:solidFill>
          <a:latin typeface="Arial" pitchFamily="-65" charset="0"/>
        </a:defRPr>
      </a:lvl8pPr>
      <a:lvl9pPr marL="1828507" algn="ctr" defTabSz="912667"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Symbol" charset="0"/>
        <a:buChar char="à"/>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598613"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2055813"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5pPr>
      <a:lvl6pPr marL="2514198" indent="-228563" algn="l" defTabSz="912667"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325" indent="-228563" algn="l" defTabSz="912667"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451" indent="-228563" algn="l" defTabSz="912667"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5578" indent="-228563" algn="l" defTabSz="912667"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27" rtl="0" eaLnBrk="1" latinLnBrk="0" hangingPunct="1">
        <a:defRPr sz="1800" kern="1200">
          <a:solidFill>
            <a:schemeClr val="tx1"/>
          </a:solidFill>
          <a:latin typeface="+mn-lt"/>
          <a:ea typeface="+mn-ea"/>
          <a:cs typeface="+mn-cs"/>
        </a:defRPr>
      </a:lvl1pPr>
      <a:lvl2pPr marL="457127" algn="l" defTabSz="457127" rtl="0" eaLnBrk="1" latinLnBrk="0" hangingPunct="1">
        <a:defRPr sz="1800" kern="1200">
          <a:solidFill>
            <a:schemeClr val="tx1"/>
          </a:solidFill>
          <a:latin typeface="+mn-lt"/>
          <a:ea typeface="+mn-ea"/>
          <a:cs typeface="+mn-cs"/>
        </a:defRPr>
      </a:lvl2pPr>
      <a:lvl3pPr marL="914254" algn="l" defTabSz="457127" rtl="0" eaLnBrk="1" latinLnBrk="0" hangingPunct="1">
        <a:defRPr sz="1800" kern="1200">
          <a:solidFill>
            <a:schemeClr val="tx1"/>
          </a:solidFill>
          <a:latin typeface="+mn-lt"/>
          <a:ea typeface="+mn-ea"/>
          <a:cs typeface="+mn-cs"/>
        </a:defRPr>
      </a:lvl3pPr>
      <a:lvl4pPr marL="1371381" algn="l" defTabSz="457127" rtl="0" eaLnBrk="1" latinLnBrk="0" hangingPunct="1">
        <a:defRPr sz="1800" kern="1200">
          <a:solidFill>
            <a:schemeClr val="tx1"/>
          </a:solidFill>
          <a:latin typeface="+mn-lt"/>
          <a:ea typeface="+mn-ea"/>
          <a:cs typeface="+mn-cs"/>
        </a:defRPr>
      </a:lvl4pPr>
      <a:lvl5pPr marL="1828507" algn="l" defTabSz="457127" rtl="0" eaLnBrk="1" latinLnBrk="0" hangingPunct="1">
        <a:defRPr sz="1800" kern="1200">
          <a:solidFill>
            <a:schemeClr val="tx1"/>
          </a:solidFill>
          <a:latin typeface="+mn-lt"/>
          <a:ea typeface="+mn-ea"/>
          <a:cs typeface="+mn-cs"/>
        </a:defRPr>
      </a:lvl5pPr>
      <a:lvl6pPr marL="2285634" algn="l" defTabSz="457127" rtl="0" eaLnBrk="1" latinLnBrk="0" hangingPunct="1">
        <a:defRPr sz="1800" kern="1200">
          <a:solidFill>
            <a:schemeClr val="tx1"/>
          </a:solidFill>
          <a:latin typeface="+mn-lt"/>
          <a:ea typeface="+mn-ea"/>
          <a:cs typeface="+mn-cs"/>
        </a:defRPr>
      </a:lvl6pPr>
      <a:lvl7pPr marL="2742761" algn="l" defTabSz="457127" rtl="0" eaLnBrk="1" latinLnBrk="0" hangingPunct="1">
        <a:defRPr sz="1800" kern="1200">
          <a:solidFill>
            <a:schemeClr val="tx1"/>
          </a:solidFill>
          <a:latin typeface="+mn-lt"/>
          <a:ea typeface="+mn-ea"/>
          <a:cs typeface="+mn-cs"/>
        </a:defRPr>
      </a:lvl7pPr>
      <a:lvl8pPr marL="3199888" algn="l" defTabSz="457127" rtl="0" eaLnBrk="1" latinLnBrk="0" hangingPunct="1">
        <a:defRPr sz="1800" kern="1200">
          <a:solidFill>
            <a:schemeClr val="tx1"/>
          </a:solidFill>
          <a:latin typeface="+mn-lt"/>
          <a:ea typeface="+mn-ea"/>
          <a:cs typeface="+mn-cs"/>
        </a:defRPr>
      </a:lvl8pPr>
      <a:lvl9pPr marL="3657015" algn="l" defTabSz="457127"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6322" name="Rectangle 2"/>
          <p:cNvSpPr>
            <a:spLocks noGrp="1" noChangeArrowheads="1"/>
          </p:cNvSpPr>
          <p:nvPr>
            <p:ph type="body" idx="1"/>
            <p:custDataLst>
              <p:tags r:id="rId13"/>
            </p:custDataLst>
          </p:nvPr>
        </p:nvSpPr>
        <p:spPr bwMode="auto">
          <a:xfrm>
            <a:off x="457200" y="1143000"/>
            <a:ext cx="8229600" cy="4983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05" tIns="45703" rIns="91405" bIns="45703"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726211" name="Rectangle 3"/>
          <p:cNvSpPr>
            <a:spLocks noGrp="1" noChangeArrowheads="1"/>
          </p:cNvSpPr>
          <p:nvPr>
            <p:ph type="dt" sz="half" idx="2"/>
            <p:custDataLst>
              <p:tags r:id="rId14"/>
            </p:custDataLst>
          </p:nvPr>
        </p:nvSpPr>
        <p:spPr bwMode="auto">
          <a:xfrm>
            <a:off x="457200" y="6245225"/>
            <a:ext cx="2133600" cy="476250"/>
          </a:xfrm>
          <a:prstGeom prst="rect">
            <a:avLst/>
          </a:prstGeom>
          <a:noFill/>
          <a:ln w="9525">
            <a:noFill/>
            <a:miter lim="800000"/>
            <a:headEnd/>
            <a:tailEnd/>
          </a:ln>
          <a:effectLst/>
        </p:spPr>
        <p:txBody>
          <a:bodyPr vert="horz" wrap="square" lIns="91405" tIns="45703" rIns="91405" bIns="45703" numCol="1" anchor="t" anchorCtr="0" compatLnSpc="1">
            <a:prstTxWarp prst="textNoShape">
              <a:avLst/>
            </a:prstTxWarp>
          </a:bodyPr>
          <a:lstStyle>
            <a:lvl1pPr>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5726212" name="Rectangle 4"/>
          <p:cNvSpPr>
            <a:spLocks noGrp="1" noChangeArrowheads="1"/>
          </p:cNvSpPr>
          <p:nvPr>
            <p:ph type="ftr" sz="quarter" idx="3"/>
            <p:custDataLst>
              <p:tags r:id="rId15"/>
            </p:custDataLst>
          </p:nvPr>
        </p:nvSpPr>
        <p:spPr bwMode="auto">
          <a:xfrm>
            <a:off x="3124200" y="6245225"/>
            <a:ext cx="2895600" cy="476250"/>
          </a:xfrm>
          <a:prstGeom prst="rect">
            <a:avLst/>
          </a:prstGeom>
          <a:noFill/>
          <a:ln w="9525">
            <a:noFill/>
            <a:miter lim="800000"/>
            <a:headEnd/>
            <a:tailEnd/>
          </a:ln>
          <a:effectLst/>
        </p:spPr>
        <p:txBody>
          <a:bodyPr vert="horz" wrap="square" lIns="91405" tIns="45703" rIns="91405" bIns="45703" numCol="1" anchor="t" anchorCtr="0" compatLnSpc="1">
            <a:prstTxWarp prst="textNoShape">
              <a:avLst/>
            </a:prstTxWarp>
          </a:bodyPr>
          <a:lstStyle>
            <a:lvl1pPr algn="ctr">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5726213" name="Rectangle 5"/>
          <p:cNvSpPr>
            <a:spLocks noGrp="1" noChangeArrowheads="1"/>
          </p:cNvSpPr>
          <p:nvPr>
            <p:ph type="sldNum" sz="quarter" idx="4"/>
            <p:custDataLst>
              <p:tags r:id="rId16"/>
            </p:custDataLst>
          </p:nvPr>
        </p:nvSpPr>
        <p:spPr bwMode="auto">
          <a:xfrm>
            <a:off x="6553200" y="6245225"/>
            <a:ext cx="2133600" cy="476250"/>
          </a:xfrm>
          <a:prstGeom prst="rect">
            <a:avLst/>
          </a:prstGeom>
          <a:noFill/>
          <a:ln w="9525">
            <a:noFill/>
            <a:miter lim="800000"/>
            <a:headEnd/>
            <a:tailEnd/>
          </a:ln>
          <a:effectLst/>
        </p:spPr>
        <p:txBody>
          <a:bodyPr vert="horz" wrap="square" lIns="91405" tIns="45703" rIns="91405" bIns="45703" numCol="1" anchor="t" anchorCtr="0" compatLnSpc="1">
            <a:prstTxWarp prst="textNoShape">
              <a:avLst/>
            </a:prstTxWarp>
          </a:bodyPr>
          <a:lstStyle>
            <a:lvl1pPr algn="r">
              <a:defRPr sz="1400" b="0"/>
            </a:lvl1pPr>
          </a:lstStyle>
          <a:p>
            <a:pPr>
              <a:defRPr/>
            </a:pPr>
            <a:fld id="{3F6088F2-3316-9E49-848D-CBE90599F56C}" type="slidenum">
              <a:rPr lang="en-US"/>
              <a:pPr>
                <a:defRPr/>
              </a:pPr>
              <a:t>‹#›</a:t>
            </a:fld>
            <a:endParaRPr lang="en-US"/>
          </a:p>
        </p:txBody>
      </p:sp>
      <p:sp>
        <p:nvSpPr>
          <p:cNvPr id="5726214" name="Text Box 6"/>
          <p:cNvSpPr txBox="1">
            <a:spLocks noChangeArrowheads="1"/>
          </p:cNvSpPr>
          <p:nvPr>
            <p:custDataLst>
              <p:tags r:id="rId17"/>
            </p:custDataLst>
          </p:nvPr>
        </p:nvSpPr>
        <p:spPr bwMode="auto">
          <a:xfrm>
            <a:off x="8382000" y="6248400"/>
            <a:ext cx="604838" cy="488950"/>
          </a:xfrm>
          <a:prstGeom prst="rect">
            <a:avLst/>
          </a:prstGeom>
          <a:noFill/>
          <a:ln w="9525">
            <a:noFill/>
            <a:miter lim="800000"/>
            <a:headEnd/>
            <a:tailEnd/>
          </a:ln>
          <a:effectLst/>
        </p:spPr>
        <p:txBody>
          <a:bodyPr lIns="91405" tIns="45703" rIns="91405" bIns="45703">
            <a:spAutoFit/>
          </a:bodyPr>
          <a:lstStyle>
            <a:lvl1pPr defTabSz="912813" eaLnBrk="0" hangingPunct="0">
              <a:defRPr sz="1200" b="1">
                <a:solidFill>
                  <a:schemeClr val="tx1"/>
                </a:solidFill>
                <a:latin typeface="Arial" charset="0"/>
                <a:ea typeface="ＭＳ Ｐゴシック" charset="0"/>
                <a:cs typeface="ＭＳ Ｐゴシック" charset="0"/>
              </a:defRPr>
            </a:lvl1pPr>
            <a:lvl2pPr marL="37931725" indent="-37474525" defTabSz="912813" eaLnBrk="0" hangingPunct="0">
              <a:defRPr sz="1200" b="1">
                <a:solidFill>
                  <a:schemeClr val="tx1"/>
                </a:solidFill>
                <a:latin typeface="Arial" charset="0"/>
                <a:ea typeface="ＭＳ Ｐゴシック" charset="0"/>
              </a:defRPr>
            </a:lvl2pPr>
            <a:lvl3pPr eaLnBrk="0" hangingPunct="0">
              <a:defRPr sz="1200" b="1">
                <a:solidFill>
                  <a:schemeClr val="tx1"/>
                </a:solidFill>
                <a:latin typeface="Arial" charset="0"/>
                <a:ea typeface="ＭＳ Ｐゴシック" charset="0"/>
              </a:defRPr>
            </a:lvl3pPr>
            <a:lvl4pPr eaLnBrk="0" hangingPunct="0">
              <a:defRPr sz="1200" b="1">
                <a:solidFill>
                  <a:schemeClr val="tx1"/>
                </a:solidFill>
                <a:latin typeface="Arial" charset="0"/>
                <a:ea typeface="ＭＳ Ｐゴシック" charset="0"/>
              </a:defRPr>
            </a:lvl4pPr>
            <a:lvl5pPr eaLnBrk="0" hangingPunct="0">
              <a:defRPr sz="1200" b="1">
                <a:solidFill>
                  <a:schemeClr val="tx1"/>
                </a:solidFill>
                <a:latin typeface="Arial" charset="0"/>
                <a:ea typeface="ＭＳ Ｐゴシック" charset="0"/>
              </a:defRPr>
            </a:lvl5pPr>
            <a:lvl6pPr marL="457200" eaLnBrk="0" fontAlgn="base" hangingPunct="0">
              <a:spcBef>
                <a:spcPct val="0"/>
              </a:spcBef>
              <a:spcAft>
                <a:spcPct val="0"/>
              </a:spcAft>
              <a:defRPr sz="1200" b="1">
                <a:solidFill>
                  <a:schemeClr val="tx1"/>
                </a:solidFill>
                <a:latin typeface="Arial" charset="0"/>
                <a:ea typeface="ＭＳ Ｐゴシック" charset="0"/>
              </a:defRPr>
            </a:lvl6pPr>
            <a:lvl7pPr marL="914400" eaLnBrk="0" fontAlgn="base" hangingPunct="0">
              <a:spcBef>
                <a:spcPct val="0"/>
              </a:spcBef>
              <a:spcAft>
                <a:spcPct val="0"/>
              </a:spcAft>
              <a:defRPr sz="1200" b="1">
                <a:solidFill>
                  <a:schemeClr val="tx1"/>
                </a:solidFill>
                <a:latin typeface="Arial" charset="0"/>
                <a:ea typeface="ＭＳ Ｐゴシック" charset="0"/>
              </a:defRPr>
            </a:lvl7pPr>
            <a:lvl8pPr marL="1371600" eaLnBrk="0" fontAlgn="base" hangingPunct="0">
              <a:spcBef>
                <a:spcPct val="0"/>
              </a:spcBef>
              <a:spcAft>
                <a:spcPct val="0"/>
              </a:spcAft>
              <a:defRPr sz="1200" b="1">
                <a:solidFill>
                  <a:schemeClr val="tx1"/>
                </a:solidFill>
                <a:latin typeface="Arial" charset="0"/>
                <a:ea typeface="ＭＳ Ｐゴシック" charset="0"/>
              </a:defRPr>
            </a:lvl8pPr>
            <a:lvl9pPr marL="1828800" eaLnBrk="0" fontAlgn="base" hangingPunct="0">
              <a:spcBef>
                <a:spcPct val="0"/>
              </a:spcBef>
              <a:spcAft>
                <a:spcPct val="0"/>
              </a:spcAft>
              <a:defRPr sz="1200" b="1">
                <a:solidFill>
                  <a:schemeClr val="tx1"/>
                </a:solidFill>
                <a:latin typeface="Arial" charset="0"/>
                <a:ea typeface="ＭＳ Ｐゴシック" charset="0"/>
              </a:defRPr>
            </a:lvl9pPr>
          </a:lstStyle>
          <a:p>
            <a:pPr algn="r" eaLnBrk="1" hangingPunct="1">
              <a:spcBef>
                <a:spcPct val="50000"/>
              </a:spcBef>
              <a:defRPr/>
            </a:pPr>
            <a:fld id="{4255175B-81D5-D946-BF27-DF037E3B1ADC}" type="slidenum">
              <a:rPr lang="en-US" sz="2600" b="0" smtClean="0">
                <a:solidFill>
                  <a:srgbClr val="5F5F5F"/>
                </a:solidFill>
                <a:latin typeface="High Tower Text" charset="0"/>
              </a:rPr>
              <a:pPr algn="r" eaLnBrk="1" hangingPunct="1">
                <a:spcBef>
                  <a:spcPct val="50000"/>
                </a:spcBef>
                <a:defRPr/>
              </a:pPr>
              <a:t>‹#›</a:t>
            </a:fld>
            <a:endParaRPr lang="en-US" sz="2600" b="0" smtClean="0">
              <a:solidFill>
                <a:srgbClr val="5F5F5F"/>
              </a:solidFill>
              <a:latin typeface="High Tower Text" charset="0"/>
            </a:endParaRPr>
          </a:p>
        </p:txBody>
      </p:sp>
      <p:sp>
        <p:nvSpPr>
          <p:cNvPr id="56327" name="Rectangle 7"/>
          <p:cNvSpPr>
            <a:spLocks noChangeAspect="1" noChangeArrowheads="1"/>
          </p:cNvSpPr>
          <p:nvPr>
            <p:custDataLst>
              <p:tags r:id="rId18"/>
            </p:custDataLst>
          </p:nvPr>
        </p:nvSpPr>
        <p:spPr bwMode="auto">
          <a:xfrm>
            <a:off x="666750" y="381000"/>
            <a:ext cx="495300" cy="457200"/>
          </a:xfrm>
          <a:prstGeom prst="rect">
            <a:avLst/>
          </a:prstGeom>
          <a:solidFill>
            <a:srgbClr val="C0C0C0">
              <a:alpha val="3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25" tIns="45713" rIns="91425" bIns="45713" anchor="ctr"/>
          <a:lstStyle/>
          <a:p>
            <a:pPr algn="ctr"/>
            <a:endParaRPr lang="en-US"/>
          </a:p>
        </p:txBody>
      </p:sp>
      <p:sp>
        <p:nvSpPr>
          <p:cNvPr id="56328" name="Rectangle 8"/>
          <p:cNvSpPr>
            <a:spLocks noChangeAspect="1" noChangeArrowheads="1"/>
          </p:cNvSpPr>
          <p:nvPr>
            <p:custDataLst>
              <p:tags r:id="rId19"/>
            </p:custDataLst>
          </p:nvPr>
        </p:nvSpPr>
        <p:spPr bwMode="auto">
          <a:xfrm>
            <a:off x="742950" y="685800"/>
            <a:ext cx="628650" cy="381000"/>
          </a:xfrm>
          <a:prstGeom prst="rect">
            <a:avLst/>
          </a:prstGeom>
          <a:solidFill>
            <a:srgbClr val="DDDDDD">
              <a:alpha val="3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25" tIns="45713" rIns="91425" bIns="45713" anchor="ctr"/>
          <a:lstStyle/>
          <a:p>
            <a:pPr algn="ctr"/>
            <a:endParaRPr lang="en-US"/>
          </a:p>
        </p:txBody>
      </p:sp>
      <p:sp>
        <p:nvSpPr>
          <p:cNvPr id="56329" name="Rectangle 9"/>
          <p:cNvSpPr>
            <a:spLocks noChangeAspect="1" noChangeArrowheads="1"/>
          </p:cNvSpPr>
          <p:nvPr>
            <p:custDataLst>
              <p:tags r:id="rId20"/>
            </p:custDataLst>
          </p:nvPr>
        </p:nvSpPr>
        <p:spPr bwMode="auto">
          <a:xfrm>
            <a:off x="285750" y="609600"/>
            <a:ext cx="571500" cy="361950"/>
          </a:xfrm>
          <a:prstGeom prst="rect">
            <a:avLst/>
          </a:prstGeom>
          <a:solidFill>
            <a:srgbClr val="B2B2B2">
              <a:alpha val="3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25" tIns="45713" rIns="91425" bIns="45713" anchor="ctr"/>
          <a:lstStyle/>
          <a:p>
            <a:pPr algn="ctr"/>
            <a:endParaRPr lang="en-US"/>
          </a:p>
        </p:txBody>
      </p:sp>
      <p:sp>
        <p:nvSpPr>
          <p:cNvPr id="56330" name="Rectangle 10"/>
          <p:cNvSpPr>
            <a:spLocks noGrp="1" noChangeArrowheads="1"/>
          </p:cNvSpPr>
          <p:nvPr>
            <p:ph type="title"/>
            <p:custDataLst>
              <p:tags r:id="rId21"/>
            </p:custDataLst>
          </p:nvPr>
        </p:nvSpPr>
        <p:spPr bwMode="auto">
          <a:xfrm>
            <a:off x="457200" y="457200"/>
            <a:ext cx="822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05" tIns="45703" rIns="91405" bIns="45703" numCol="1" anchor="ctr" anchorCtr="0" compatLnSpc="1">
            <a:prstTxWarp prst="textNoShape">
              <a:avLst/>
            </a:prstTxWarp>
          </a:bodyPr>
          <a:lstStyle/>
          <a:p>
            <a:pPr lvl="0"/>
            <a:r>
              <a:rPr lang="en-US"/>
              <a:t>Click to edit Master title style</a:t>
            </a:r>
          </a:p>
        </p:txBody>
      </p:sp>
    </p:spTree>
  </p:cSld>
  <p:clrMap bg1="lt1" tx1="dk1" bg2="lt2" tx2="dk2" accent1="accent1" accent2="accent2" accent3="accent3" accent4="accent4" accent5="accent5" accent6="accent6" hlink="hlink" folHlink="folHlink"/>
  <p:sldLayoutIdLst>
    <p:sldLayoutId id="2147526515" r:id="rId1"/>
    <p:sldLayoutId id="2147526516" r:id="rId2"/>
    <p:sldLayoutId id="2147526517" r:id="rId3"/>
    <p:sldLayoutId id="2147526518" r:id="rId4"/>
    <p:sldLayoutId id="2147526519" r:id="rId5"/>
    <p:sldLayoutId id="2147526520" r:id="rId6"/>
    <p:sldLayoutId id="2147526521" r:id="rId7"/>
    <p:sldLayoutId id="2147526522" r:id="rId8"/>
    <p:sldLayoutId id="2147526523" r:id="rId9"/>
    <p:sldLayoutId id="2147526524" r:id="rId10"/>
    <p:sldLayoutId id="2147526525" r:id="rId11"/>
  </p:sldLayoutIdLst>
  <p:hf hdr="0" ftr="0" dt="0"/>
  <p:txStyles>
    <p:titleStyle>
      <a:lvl1pPr algn="l" defTabSz="911225" rtl="0" eaLnBrk="0" fontAlgn="base" hangingPunct="0">
        <a:spcBef>
          <a:spcPct val="0"/>
        </a:spcBef>
        <a:spcAft>
          <a:spcPct val="0"/>
        </a:spcAft>
        <a:defRPr sz="2200">
          <a:solidFill>
            <a:schemeClr val="tx2"/>
          </a:solidFill>
          <a:latin typeface="+mj-lt"/>
          <a:ea typeface="ＭＳ Ｐゴシック" pitchFamily="-65" charset="-128"/>
          <a:cs typeface="ＭＳ Ｐゴシック" pitchFamily="-65" charset="-128"/>
        </a:defRPr>
      </a:lvl1pPr>
      <a:lvl2pPr algn="l" defTabSz="911225" rtl="0" eaLnBrk="0" fontAlgn="base" hangingPunct="0">
        <a:spcBef>
          <a:spcPct val="0"/>
        </a:spcBef>
        <a:spcAft>
          <a:spcPct val="0"/>
        </a:spcAft>
        <a:defRPr sz="2200">
          <a:solidFill>
            <a:schemeClr val="tx2"/>
          </a:solidFill>
          <a:latin typeface="ITC Officina Sans Book" pitchFamily="34" charset="0"/>
          <a:ea typeface="ＭＳ Ｐゴシック" pitchFamily="-65" charset="-128"/>
          <a:cs typeface="ＭＳ Ｐゴシック" pitchFamily="-65" charset="-128"/>
        </a:defRPr>
      </a:lvl2pPr>
      <a:lvl3pPr algn="l" defTabSz="911225" rtl="0" eaLnBrk="0" fontAlgn="base" hangingPunct="0">
        <a:spcBef>
          <a:spcPct val="0"/>
        </a:spcBef>
        <a:spcAft>
          <a:spcPct val="0"/>
        </a:spcAft>
        <a:defRPr sz="2200">
          <a:solidFill>
            <a:schemeClr val="tx2"/>
          </a:solidFill>
          <a:latin typeface="ITC Officina Sans Book" pitchFamily="34" charset="0"/>
          <a:ea typeface="ＭＳ Ｐゴシック" pitchFamily="-65" charset="-128"/>
          <a:cs typeface="ＭＳ Ｐゴシック" pitchFamily="-65" charset="-128"/>
        </a:defRPr>
      </a:lvl3pPr>
      <a:lvl4pPr algn="l" defTabSz="911225" rtl="0" eaLnBrk="0" fontAlgn="base" hangingPunct="0">
        <a:spcBef>
          <a:spcPct val="0"/>
        </a:spcBef>
        <a:spcAft>
          <a:spcPct val="0"/>
        </a:spcAft>
        <a:defRPr sz="2200">
          <a:solidFill>
            <a:schemeClr val="tx2"/>
          </a:solidFill>
          <a:latin typeface="ITC Officina Sans Book" pitchFamily="34" charset="0"/>
          <a:ea typeface="ＭＳ Ｐゴシック" pitchFamily="-65" charset="-128"/>
          <a:cs typeface="ＭＳ Ｐゴシック" pitchFamily="-65" charset="-128"/>
        </a:defRPr>
      </a:lvl4pPr>
      <a:lvl5pPr algn="l" defTabSz="911225" rtl="0" eaLnBrk="0" fontAlgn="base" hangingPunct="0">
        <a:spcBef>
          <a:spcPct val="0"/>
        </a:spcBef>
        <a:spcAft>
          <a:spcPct val="0"/>
        </a:spcAft>
        <a:defRPr sz="2200">
          <a:solidFill>
            <a:schemeClr val="tx2"/>
          </a:solidFill>
          <a:latin typeface="ITC Officina Sans Book" pitchFamily="34" charset="0"/>
          <a:ea typeface="ＭＳ Ｐゴシック" pitchFamily="-65" charset="-128"/>
          <a:cs typeface="ＭＳ Ｐゴシック" pitchFamily="-65" charset="-128"/>
        </a:defRPr>
      </a:lvl5pPr>
      <a:lvl6pPr marL="457127" algn="l" defTabSz="912667" rtl="0" eaLnBrk="1" fontAlgn="base" hangingPunct="1">
        <a:spcBef>
          <a:spcPct val="0"/>
        </a:spcBef>
        <a:spcAft>
          <a:spcPct val="0"/>
        </a:spcAft>
        <a:defRPr sz="2200">
          <a:solidFill>
            <a:schemeClr val="tx2"/>
          </a:solidFill>
          <a:latin typeface="ITC Officina Sans Book" pitchFamily="34" charset="0"/>
        </a:defRPr>
      </a:lvl6pPr>
      <a:lvl7pPr marL="914254" algn="l" defTabSz="912667" rtl="0" eaLnBrk="1" fontAlgn="base" hangingPunct="1">
        <a:spcBef>
          <a:spcPct val="0"/>
        </a:spcBef>
        <a:spcAft>
          <a:spcPct val="0"/>
        </a:spcAft>
        <a:defRPr sz="2200">
          <a:solidFill>
            <a:schemeClr val="tx2"/>
          </a:solidFill>
          <a:latin typeface="ITC Officina Sans Book" pitchFamily="34" charset="0"/>
        </a:defRPr>
      </a:lvl7pPr>
      <a:lvl8pPr marL="1371381" algn="l" defTabSz="912667" rtl="0" eaLnBrk="1" fontAlgn="base" hangingPunct="1">
        <a:spcBef>
          <a:spcPct val="0"/>
        </a:spcBef>
        <a:spcAft>
          <a:spcPct val="0"/>
        </a:spcAft>
        <a:defRPr sz="2200">
          <a:solidFill>
            <a:schemeClr val="tx2"/>
          </a:solidFill>
          <a:latin typeface="ITC Officina Sans Book" pitchFamily="34" charset="0"/>
        </a:defRPr>
      </a:lvl8pPr>
      <a:lvl9pPr marL="1828507" algn="l" defTabSz="912667" rtl="0" eaLnBrk="1" fontAlgn="base" hangingPunct="1">
        <a:spcBef>
          <a:spcPct val="0"/>
        </a:spcBef>
        <a:spcAft>
          <a:spcPct val="0"/>
        </a:spcAft>
        <a:defRPr sz="2200">
          <a:solidFill>
            <a:schemeClr val="tx2"/>
          </a:solidFill>
          <a:latin typeface="ITC Officina Sans Book" pitchFamily="34" charset="0"/>
        </a:defRPr>
      </a:lvl9pPr>
    </p:titleStyle>
    <p:bodyStyle>
      <a:lvl1pPr marL="341313" indent="-341313" algn="l" defTabSz="911225" rtl="0" eaLnBrk="0" fontAlgn="base" hangingPunct="0">
        <a:spcBef>
          <a:spcPct val="20000"/>
        </a:spcBef>
        <a:spcAft>
          <a:spcPct val="0"/>
        </a:spcAft>
        <a:buSzPct val="125000"/>
        <a:buFont typeface="Times New Roman" charset="0"/>
        <a:buChar char="▪"/>
        <a:defRPr sz="3200">
          <a:solidFill>
            <a:schemeClr val="tx1"/>
          </a:solidFill>
          <a:latin typeface="+mn-lt"/>
          <a:ea typeface="ＭＳ Ｐゴシック" pitchFamily="-65" charset="-128"/>
          <a:cs typeface="ＭＳ Ｐゴシック" pitchFamily="-65" charset="-128"/>
        </a:defRPr>
      </a:lvl1pPr>
      <a:lvl2pPr marL="741363" indent="-284163" algn="l" defTabSz="911225" rtl="0" eaLnBrk="0" fontAlgn="base" hangingPunct="0">
        <a:spcBef>
          <a:spcPct val="20000"/>
        </a:spcBef>
        <a:spcAft>
          <a:spcPct val="0"/>
        </a:spcAft>
        <a:buSzPct val="125000"/>
        <a:buFont typeface="Times New Roman" charset="0"/>
        <a:buChar char="▫"/>
        <a:defRPr sz="1600">
          <a:solidFill>
            <a:schemeClr val="tx1"/>
          </a:solidFill>
          <a:latin typeface="+mn-lt"/>
          <a:ea typeface="ＭＳ Ｐゴシック" pitchFamily="-65" charset="-128"/>
        </a:defRPr>
      </a:lvl2pPr>
      <a:lvl3pPr marL="1141413" indent="-228600" algn="l" defTabSz="911225" rtl="0" eaLnBrk="0" fontAlgn="base" hangingPunct="0">
        <a:spcBef>
          <a:spcPct val="20000"/>
        </a:spcBef>
        <a:spcAft>
          <a:spcPct val="0"/>
        </a:spcAft>
        <a:buChar char="•"/>
        <a:defRPr sz="1400">
          <a:solidFill>
            <a:schemeClr val="tx1"/>
          </a:solidFill>
          <a:latin typeface="+mn-lt"/>
          <a:ea typeface="ＭＳ Ｐゴシック" pitchFamily="-65" charset="-128"/>
        </a:defRPr>
      </a:lvl3pPr>
      <a:lvl4pPr marL="1598613" indent="-227013" algn="l" defTabSz="911225" rtl="0" eaLnBrk="0" fontAlgn="base" hangingPunct="0">
        <a:spcBef>
          <a:spcPct val="20000"/>
        </a:spcBef>
        <a:spcAft>
          <a:spcPct val="0"/>
        </a:spcAft>
        <a:buChar char="–"/>
        <a:defRPr sz="1200">
          <a:solidFill>
            <a:schemeClr val="tx1"/>
          </a:solidFill>
          <a:latin typeface="+mn-lt"/>
          <a:ea typeface="ＭＳ Ｐゴシック" pitchFamily="-65" charset="-128"/>
        </a:defRPr>
      </a:lvl4pPr>
      <a:lvl5pPr marL="2055813" indent="-227013" algn="l" defTabSz="911225" rtl="0" eaLnBrk="0" fontAlgn="base" hangingPunct="0">
        <a:spcBef>
          <a:spcPct val="20000"/>
        </a:spcBef>
        <a:spcAft>
          <a:spcPct val="0"/>
        </a:spcAft>
        <a:buChar char="»"/>
        <a:defRPr sz="1000">
          <a:solidFill>
            <a:schemeClr val="tx1"/>
          </a:solidFill>
          <a:latin typeface="+mn-lt"/>
          <a:ea typeface="ＭＳ Ｐゴシック" pitchFamily="-65" charset="-128"/>
        </a:defRPr>
      </a:lvl5pPr>
      <a:lvl6pPr marL="2514198" indent="-228563" algn="l" defTabSz="912667" rtl="0" eaLnBrk="1" fontAlgn="base" hangingPunct="1">
        <a:spcBef>
          <a:spcPct val="20000"/>
        </a:spcBef>
        <a:spcAft>
          <a:spcPct val="0"/>
        </a:spcAft>
        <a:buChar char="»"/>
        <a:defRPr sz="1000">
          <a:solidFill>
            <a:schemeClr val="tx1"/>
          </a:solidFill>
          <a:latin typeface="+mn-lt"/>
          <a:ea typeface="ＭＳ Ｐゴシック" pitchFamily="-65" charset="-128"/>
        </a:defRPr>
      </a:lvl6pPr>
      <a:lvl7pPr marL="2971325" indent="-228563" algn="l" defTabSz="912667" rtl="0" eaLnBrk="1" fontAlgn="base" hangingPunct="1">
        <a:spcBef>
          <a:spcPct val="20000"/>
        </a:spcBef>
        <a:spcAft>
          <a:spcPct val="0"/>
        </a:spcAft>
        <a:buChar char="»"/>
        <a:defRPr sz="1000">
          <a:solidFill>
            <a:schemeClr val="tx1"/>
          </a:solidFill>
          <a:latin typeface="+mn-lt"/>
          <a:ea typeface="ＭＳ Ｐゴシック" pitchFamily="-65" charset="-128"/>
        </a:defRPr>
      </a:lvl7pPr>
      <a:lvl8pPr marL="3428451" indent="-228563" algn="l" defTabSz="912667" rtl="0" eaLnBrk="1" fontAlgn="base" hangingPunct="1">
        <a:spcBef>
          <a:spcPct val="20000"/>
        </a:spcBef>
        <a:spcAft>
          <a:spcPct val="0"/>
        </a:spcAft>
        <a:buChar char="»"/>
        <a:defRPr sz="1000">
          <a:solidFill>
            <a:schemeClr val="tx1"/>
          </a:solidFill>
          <a:latin typeface="+mn-lt"/>
          <a:ea typeface="ＭＳ Ｐゴシック" pitchFamily="-65" charset="-128"/>
        </a:defRPr>
      </a:lvl8pPr>
      <a:lvl9pPr marL="3885578" indent="-228563" algn="l" defTabSz="912667" rtl="0" eaLnBrk="1" fontAlgn="base" hangingPunct="1">
        <a:spcBef>
          <a:spcPct val="20000"/>
        </a:spcBef>
        <a:spcAft>
          <a:spcPct val="0"/>
        </a:spcAft>
        <a:buChar char="»"/>
        <a:defRPr sz="1000">
          <a:solidFill>
            <a:schemeClr val="tx1"/>
          </a:solidFill>
          <a:latin typeface="+mn-lt"/>
          <a:ea typeface="ＭＳ Ｐゴシック" pitchFamily="-65" charset="-128"/>
        </a:defRPr>
      </a:lvl9pPr>
    </p:bodyStyle>
    <p:otherStyle>
      <a:defPPr>
        <a:defRPr lang="en-US"/>
      </a:defPPr>
      <a:lvl1pPr marL="0" algn="l" defTabSz="457127" rtl="0" eaLnBrk="1" latinLnBrk="0" hangingPunct="1">
        <a:defRPr sz="1800" kern="1200">
          <a:solidFill>
            <a:schemeClr val="tx1"/>
          </a:solidFill>
          <a:latin typeface="+mn-lt"/>
          <a:ea typeface="+mn-ea"/>
          <a:cs typeface="+mn-cs"/>
        </a:defRPr>
      </a:lvl1pPr>
      <a:lvl2pPr marL="457127" algn="l" defTabSz="457127" rtl="0" eaLnBrk="1" latinLnBrk="0" hangingPunct="1">
        <a:defRPr sz="1800" kern="1200">
          <a:solidFill>
            <a:schemeClr val="tx1"/>
          </a:solidFill>
          <a:latin typeface="+mn-lt"/>
          <a:ea typeface="+mn-ea"/>
          <a:cs typeface="+mn-cs"/>
        </a:defRPr>
      </a:lvl2pPr>
      <a:lvl3pPr marL="914254" algn="l" defTabSz="457127" rtl="0" eaLnBrk="1" latinLnBrk="0" hangingPunct="1">
        <a:defRPr sz="1800" kern="1200">
          <a:solidFill>
            <a:schemeClr val="tx1"/>
          </a:solidFill>
          <a:latin typeface="+mn-lt"/>
          <a:ea typeface="+mn-ea"/>
          <a:cs typeface="+mn-cs"/>
        </a:defRPr>
      </a:lvl3pPr>
      <a:lvl4pPr marL="1371381" algn="l" defTabSz="457127" rtl="0" eaLnBrk="1" latinLnBrk="0" hangingPunct="1">
        <a:defRPr sz="1800" kern="1200">
          <a:solidFill>
            <a:schemeClr val="tx1"/>
          </a:solidFill>
          <a:latin typeface="+mn-lt"/>
          <a:ea typeface="+mn-ea"/>
          <a:cs typeface="+mn-cs"/>
        </a:defRPr>
      </a:lvl4pPr>
      <a:lvl5pPr marL="1828507" algn="l" defTabSz="457127" rtl="0" eaLnBrk="1" latinLnBrk="0" hangingPunct="1">
        <a:defRPr sz="1800" kern="1200">
          <a:solidFill>
            <a:schemeClr val="tx1"/>
          </a:solidFill>
          <a:latin typeface="+mn-lt"/>
          <a:ea typeface="+mn-ea"/>
          <a:cs typeface="+mn-cs"/>
        </a:defRPr>
      </a:lvl5pPr>
      <a:lvl6pPr marL="2285634" algn="l" defTabSz="457127" rtl="0" eaLnBrk="1" latinLnBrk="0" hangingPunct="1">
        <a:defRPr sz="1800" kern="1200">
          <a:solidFill>
            <a:schemeClr val="tx1"/>
          </a:solidFill>
          <a:latin typeface="+mn-lt"/>
          <a:ea typeface="+mn-ea"/>
          <a:cs typeface="+mn-cs"/>
        </a:defRPr>
      </a:lvl6pPr>
      <a:lvl7pPr marL="2742761" algn="l" defTabSz="457127" rtl="0" eaLnBrk="1" latinLnBrk="0" hangingPunct="1">
        <a:defRPr sz="1800" kern="1200">
          <a:solidFill>
            <a:schemeClr val="tx1"/>
          </a:solidFill>
          <a:latin typeface="+mn-lt"/>
          <a:ea typeface="+mn-ea"/>
          <a:cs typeface="+mn-cs"/>
        </a:defRPr>
      </a:lvl7pPr>
      <a:lvl8pPr marL="3199888" algn="l" defTabSz="457127" rtl="0" eaLnBrk="1" latinLnBrk="0" hangingPunct="1">
        <a:defRPr sz="1800" kern="1200">
          <a:solidFill>
            <a:schemeClr val="tx1"/>
          </a:solidFill>
          <a:latin typeface="+mn-lt"/>
          <a:ea typeface="+mn-ea"/>
          <a:cs typeface="+mn-cs"/>
        </a:defRPr>
      </a:lvl8pPr>
      <a:lvl9pPr marL="3657015" algn="l" defTabSz="457127"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68610" name="Object 2"/>
          <p:cNvGraphicFramePr>
            <a:graphicFrameLocks noChangeAspect="1"/>
          </p:cNvGraphicFramePr>
          <p:nvPr>
            <p:custDataLst>
              <p:tags r:id="rId14"/>
            </p:custDataLst>
          </p:nvPr>
        </p:nvGraphicFramePr>
        <p:xfrm>
          <a:off x="8385175" y="6096000"/>
          <a:ext cx="606425" cy="609600"/>
        </p:xfrm>
        <a:graphic>
          <a:graphicData uri="http://schemas.openxmlformats.org/presentationml/2006/ole">
            <mc:AlternateContent xmlns:mc="http://schemas.openxmlformats.org/markup-compatibility/2006">
              <mc:Choice xmlns:v="urn:schemas-microsoft-com:vml" Requires="v">
                <p:oleObj spid="_x0000_s68842" name="Image" r:id="rId25" imgW="2222222" imgH="2234921" progId="">
                  <p:embed/>
                </p:oleObj>
              </mc:Choice>
              <mc:Fallback>
                <p:oleObj name="Image" r:id="rId25" imgW="2222222" imgH="2234921" progId="">
                  <p:embed/>
                  <p:pic>
                    <p:nvPicPr>
                      <p:cNvPr id="0" name="Object 2"/>
                      <p:cNvPicPr>
                        <a:picLocks noChangeAspect="1" noChangeArrowheads="1"/>
                      </p:cNvPicPr>
                      <p:nvPr/>
                    </p:nvPicPr>
                    <p:blipFill>
                      <a:blip r:embed="rId26">
                        <a:lum bright="40000" contrast="-40000"/>
                        <a:extLst>
                          <a:ext uri="{28A0092B-C50C-407E-A947-70E740481C1C}">
                            <a14:useLocalDpi xmlns:a14="http://schemas.microsoft.com/office/drawing/2010/main" val="0"/>
                          </a:ext>
                        </a:extLst>
                      </a:blip>
                      <a:srcRect/>
                      <a:stretch>
                        <a:fillRect/>
                      </a:stretch>
                    </p:blipFill>
                    <p:spPr bwMode="auto">
                      <a:xfrm>
                        <a:off x="8385175" y="6096000"/>
                        <a:ext cx="606425" cy="609600"/>
                      </a:xfrm>
                      <a:prstGeom prst="rect">
                        <a:avLst/>
                      </a:prstGeom>
                      <a:noFill/>
                      <a:ln>
                        <a:noFill/>
                      </a:ln>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68611" name="Rectangle 3"/>
          <p:cNvSpPr>
            <a:spLocks noGrp="1" noChangeArrowheads="1"/>
          </p:cNvSpPr>
          <p:nvPr>
            <p:ph type="body" idx="1"/>
            <p:custDataLst>
              <p:tags r:id="rId15"/>
            </p:custDataLst>
          </p:nvPr>
        </p:nvSpPr>
        <p:spPr bwMode="auto">
          <a:xfrm>
            <a:off x="457200" y="1143000"/>
            <a:ext cx="8229600" cy="4983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05" tIns="45703" rIns="91405" bIns="45703"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7828" name="Rectangle 4"/>
          <p:cNvSpPr>
            <a:spLocks noGrp="1" noChangeArrowheads="1"/>
          </p:cNvSpPr>
          <p:nvPr>
            <p:ph type="dt" sz="half" idx="2"/>
            <p:custDataLst>
              <p:tags r:id="rId16"/>
            </p:custDataLst>
          </p:nvPr>
        </p:nvSpPr>
        <p:spPr bwMode="auto">
          <a:xfrm>
            <a:off x="457200" y="6245225"/>
            <a:ext cx="2133600" cy="476250"/>
          </a:xfrm>
          <a:prstGeom prst="rect">
            <a:avLst/>
          </a:prstGeom>
          <a:noFill/>
          <a:ln w="9525">
            <a:noFill/>
            <a:miter lim="800000"/>
            <a:headEnd/>
            <a:tailEnd/>
          </a:ln>
        </p:spPr>
        <p:txBody>
          <a:bodyPr vert="horz" wrap="square" lIns="91405" tIns="45703" rIns="91405" bIns="45703" numCol="1" anchor="t" anchorCtr="0" compatLnSpc="1">
            <a:prstTxWarp prst="textNoShape">
              <a:avLst/>
            </a:prstTxWarp>
          </a:bodyPr>
          <a:lstStyle>
            <a:lvl1pPr>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77829" name="Rectangle 5"/>
          <p:cNvSpPr>
            <a:spLocks noGrp="1" noChangeArrowheads="1"/>
          </p:cNvSpPr>
          <p:nvPr>
            <p:ph type="ftr" sz="quarter" idx="3"/>
            <p:custDataLst>
              <p:tags r:id="rId17"/>
            </p:custDataLst>
          </p:nvPr>
        </p:nvSpPr>
        <p:spPr bwMode="auto">
          <a:xfrm>
            <a:off x="3124200" y="6245225"/>
            <a:ext cx="2895600" cy="476250"/>
          </a:xfrm>
          <a:prstGeom prst="rect">
            <a:avLst/>
          </a:prstGeom>
          <a:noFill/>
          <a:ln w="9525">
            <a:noFill/>
            <a:miter lim="800000"/>
            <a:headEnd/>
            <a:tailEnd/>
          </a:ln>
        </p:spPr>
        <p:txBody>
          <a:bodyPr vert="horz" wrap="square" lIns="91405" tIns="45703" rIns="91405" bIns="45703" numCol="1" anchor="t" anchorCtr="0" compatLnSpc="1">
            <a:prstTxWarp prst="textNoShape">
              <a:avLst/>
            </a:prstTxWarp>
          </a:bodyPr>
          <a:lstStyle>
            <a:lvl1pPr algn="ctr">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77830" name="Rectangle 6"/>
          <p:cNvSpPr>
            <a:spLocks noGrp="1" noChangeArrowheads="1"/>
          </p:cNvSpPr>
          <p:nvPr>
            <p:ph type="sldNum" sz="quarter" idx="4"/>
            <p:custDataLst>
              <p:tags r:id="rId18"/>
            </p:custDataLst>
          </p:nvPr>
        </p:nvSpPr>
        <p:spPr bwMode="auto">
          <a:xfrm>
            <a:off x="6553200" y="6245225"/>
            <a:ext cx="2133600" cy="476250"/>
          </a:xfrm>
          <a:prstGeom prst="rect">
            <a:avLst/>
          </a:prstGeom>
          <a:noFill/>
          <a:ln w="9525">
            <a:noFill/>
            <a:miter lim="800000"/>
            <a:headEnd/>
            <a:tailEnd/>
          </a:ln>
        </p:spPr>
        <p:txBody>
          <a:bodyPr vert="horz" wrap="square" lIns="91405" tIns="45703" rIns="91405" bIns="45703" numCol="1" anchor="t" anchorCtr="0" compatLnSpc="1">
            <a:prstTxWarp prst="textNoShape">
              <a:avLst/>
            </a:prstTxWarp>
          </a:bodyPr>
          <a:lstStyle>
            <a:lvl1pPr algn="r">
              <a:defRPr sz="1400" b="0"/>
            </a:lvl1pPr>
          </a:lstStyle>
          <a:p>
            <a:pPr>
              <a:defRPr/>
            </a:pPr>
            <a:fld id="{926883CA-0E91-A943-AB35-98A64D0F1561}" type="slidenum">
              <a:rPr lang="en-US"/>
              <a:pPr>
                <a:defRPr/>
              </a:pPr>
              <a:t>‹#›</a:t>
            </a:fld>
            <a:endParaRPr lang="en-US"/>
          </a:p>
        </p:txBody>
      </p:sp>
      <p:sp>
        <p:nvSpPr>
          <p:cNvPr id="77831" name="Text Box 7"/>
          <p:cNvSpPr txBox="1">
            <a:spLocks noChangeArrowheads="1"/>
          </p:cNvSpPr>
          <p:nvPr>
            <p:custDataLst>
              <p:tags r:id="rId19"/>
            </p:custDataLst>
          </p:nvPr>
        </p:nvSpPr>
        <p:spPr bwMode="auto">
          <a:xfrm>
            <a:off x="8305800" y="6096000"/>
            <a:ext cx="604838" cy="431800"/>
          </a:xfrm>
          <a:prstGeom prst="rect">
            <a:avLst/>
          </a:prstGeom>
          <a:noFill/>
          <a:ln w="9525">
            <a:noFill/>
            <a:miter lim="800000"/>
            <a:headEnd/>
            <a:tailEnd/>
          </a:ln>
        </p:spPr>
        <p:txBody>
          <a:bodyPr lIns="91405" tIns="45703" rIns="91405" bIns="45703">
            <a:spAutoFit/>
          </a:bodyPr>
          <a:lstStyle>
            <a:lvl1pPr defTabSz="912813" eaLnBrk="0" hangingPunct="0">
              <a:defRPr sz="1200" b="1">
                <a:solidFill>
                  <a:schemeClr val="tx1"/>
                </a:solidFill>
                <a:latin typeface="Arial" charset="0"/>
                <a:ea typeface="ＭＳ Ｐゴシック" charset="0"/>
                <a:cs typeface="ＭＳ Ｐゴシック" charset="0"/>
              </a:defRPr>
            </a:lvl1pPr>
            <a:lvl2pPr marL="37931725" indent="-37474525" defTabSz="912813" eaLnBrk="0" hangingPunct="0">
              <a:defRPr sz="1200" b="1">
                <a:solidFill>
                  <a:schemeClr val="tx1"/>
                </a:solidFill>
                <a:latin typeface="Arial" charset="0"/>
                <a:ea typeface="ＭＳ Ｐゴシック" charset="0"/>
              </a:defRPr>
            </a:lvl2pPr>
            <a:lvl3pPr eaLnBrk="0" hangingPunct="0">
              <a:defRPr sz="1200" b="1">
                <a:solidFill>
                  <a:schemeClr val="tx1"/>
                </a:solidFill>
                <a:latin typeface="Arial" charset="0"/>
                <a:ea typeface="ＭＳ Ｐゴシック" charset="0"/>
              </a:defRPr>
            </a:lvl3pPr>
            <a:lvl4pPr eaLnBrk="0" hangingPunct="0">
              <a:defRPr sz="1200" b="1">
                <a:solidFill>
                  <a:schemeClr val="tx1"/>
                </a:solidFill>
                <a:latin typeface="Arial" charset="0"/>
                <a:ea typeface="ＭＳ Ｐゴシック" charset="0"/>
              </a:defRPr>
            </a:lvl4pPr>
            <a:lvl5pPr eaLnBrk="0" hangingPunct="0">
              <a:defRPr sz="1200" b="1">
                <a:solidFill>
                  <a:schemeClr val="tx1"/>
                </a:solidFill>
                <a:latin typeface="Arial" charset="0"/>
                <a:ea typeface="ＭＳ Ｐゴシック" charset="0"/>
              </a:defRPr>
            </a:lvl5pPr>
            <a:lvl6pPr marL="457200" eaLnBrk="0" fontAlgn="base" hangingPunct="0">
              <a:spcBef>
                <a:spcPct val="0"/>
              </a:spcBef>
              <a:spcAft>
                <a:spcPct val="0"/>
              </a:spcAft>
              <a:defRPr sz="1200" b="1">
                <a:solidFill>
                  <a:schemeClr val="tx1"/>
                </a:solidFill>
                <a:latin typeface="Arial" charset="0"/>
                <a:ea typeface="ＭＳ Ｐゴシック" charset="0"/>
              </a:defRPr>
            </a:lvl6pPr>
            <a:lvl7pPr marL="914400" eaLnBrk="0" fontAlgn="base" hangingPunct="0">
              <a:spcBef>
                <a:spcPct val="0"/>
              </a:spcBef>
              <a:spcAft>
                <a:spcPct val="0"/>
              </a:spcAft>
              <a:defRPr sz="1200" b="1">
                <a:solidFill>
                  <a:schemeClr val="tx1"/>
                </a:solidFill>
                <a:latin typeface="Arial" charset="0"/>
                <a:ea typeface="ＭＳ Ｐゴシック" charset="0"/>
              </a:defRPr>
            </a:lvl7pPr>
            <a:lvl8pPr marL="1371600" eaLnBrk="0" fontAlgn="base" hangingPunct="0">
              <a:spcBef>
                <a:spcPct val="0"/>
              </a:spcBef>
              <a:spcAft>
                <a:spcPct val="0"/>
              </a:spcAft>
              <a:defRPr sz="1200" b="1">
                <a:solidFill>
                  <a:schemeClr val="tx1"/>
                </a:solidFill>
                <a:latin typeface="Arial" charset="0"/>
                <a:ea typeface="ＭＳ Ｐゴシック" charset="0"/>
              </a:defRPr>
            </a:lvl8pPr>
            <a:lvl9pPr marL="1828800" eaLnBrk="0" fontAlgn="base" hangingPunct="0">
              <a:spcBef>
                <a:spcPct val="0"/>
              </a:spcBef>
              <a:spcAft>
                <a:spcPct val="0"/>
              </a:spcAft>
              <a:defRPr sz="1200" b="1">
                <a:solidFill>
                  <a:schemeClr val="tx1"/>
                </a:solidFill>
                <a:latin typeface="Arial" charset="0"/>
                <a:ea typeface="ＭＳ Ｐゴシック" charset="0"/>
              </a:defRPr>
            </a:lvl9pPr>
          </a:lstStyle>
          <a:p>
            <a:pPr algn="r" eaLnBrk="1" hangingPunct="1">
              <a:spcBef>
                <a:spcPct val="50000"/>
              </a:spcBef>
              <a:defRPr/>
            </a:pPr>
            <a:fld id="{1D39024D-02AB-2E46-A45B-3458AAAF5397}" type="slidenum">
              <a:rPr lang="en-US" sz="2200" b="0" smtClean="0">
                <a:solidFill>
                  <a:srgbClr val="5F5F5F"/>
                </a:solidFill>
                <a:latin typeface="Times New Roman" charset="0"/>
              </a:rPr>
              <a:pPr algn="r" eaLnBrk="1" hangingPunct="1">
                <a:spcBef>
                  <a:spcPct val="50000"/>
                </a:spcBef>
                <a:defRPr/>
              </a:pPr>
              <a:t>‹#›</a:t>
            </a:fld>
            <a:endParaRPr lang="en-US" sz="2200" b="0" smtClean="0">
              <a:solidFill>
                <a:srgbClr val="5F5F5F"/>
              </a:solidFill>
              <a:latin typeface="Times New Roman" charset="0"/>
            </a:endParaRPr>
          </a:p>
        </p:txBody>
      </p:sp>
      <p:sp>
        <p:nvSpPr>
          <p:cNvPr id="68616" name="Rectangle 8"/>
          <p:cNvSpPr>
            <a:spLocks noChangeAspect="1" noChangeArrowheads="1"/>
          </p:cNvSpPr>
          <p:nvPr>
            <p:custDataLst>
              <p:tags r:id="rId20"/>
            </p:custDataLst>
          </p:nvPr>
        </p:nvSpPr>
        <p:spPr bwMode="auto">
          <a:xfrm>
            <a:off x="666750" y="381000"/>
            <a:ext cx="495300" cy="457200"/>
          </a:xfrm>
          <a:prstGeom prst="rect">
            <a:avLst/>
          </a:prstGeom>
          <a:solidFill>
            <a:srgbClr val="C0C0C0">
              <a:alpha val="3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15" tIns="45709" rIns="91415" bIns="45709" anchor="ctr"/>
          <a:lstStyle/>
          <a:p>
            <a:pPr defTabSz="911225"/>
            <a:endParaRPr lang="en-US" sz="1800" b="0"/>
          </a:p>
        </p:txBody>
      </p:sp>
      <p:sp>
        <p:nvSpPr>
          <p:cNvPr id="68617" name="Rectangle 9"/>
          <p:cNvSpPr>
            <a:spLocks noChangeAspect="1" noChangeArrowheads="1"/>
          </p:cNvSpPr>
          <p:nvPr>
            <p:custDataLst>
              <p:tags r:id="rId21"/>
            </p:custDataLst>
          </p:nvPr>
        </p:nvSpPr>
        <p:spPr bwMode="auto">
          <a:xfrm>
            <a:off x="742950" y="685800"/>
            <a:ext cx="628650" cy="381000"/>
          </a:xfrm>
          <a:prstGeom prst="rect">
            <a:avLst/>
          </a:prstGeom>
          <a:solidFill>
            <a:srgbClr val="DDDDDD">
              <a:alpha val="3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15" tIns="45709" rIns="91415" bIns="45709" anchor="ctr"/>
          <a:lstStyle/>
          <a:p>
            <a:pPr defTabSz="911225"/>
            <a:endParaRPr lang="en-US" sz="1800" b="0"/>
          </a:p>
        </p:txBody>
      </p:sp>
      <p:sp>
        <p:nvSpPr>
          <p:cNvPr id="68618" name="Rectangle 10"/>
          <p:cNvSpPr>
            <a:spLocks noChangeAspect="1" noChangeArrowheads="1"/>
          </p:cNvSpPr>
          <p:nvPr>
            <p:custDataLst>
              <p:tags r:id="rId22"/>
            </p:custDataLst>
          </p:nvPr>
        </p:nvSpPr>
        <p:spPr bwMode="auto">
          <a:xfrm>
            <a:off x="285750" y="609600"/>
            <a:ext cx="571500" cy="361950"/>
          </a:xfrm>
          <a:prstGeom prst="rect">
            <a:avLst/>
          </a:prstGeom>
          <a:solidFill>
            <a:srgbClr val="B2B2B2">
              <a:alpha val="3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15" tIns="45709" rIns="91415" bIns="45709" anchor="ctr"/>
          <a:lstStyle/>
          <a:p>
            <a:pPr defTabSz="911225"/>
            <a:endParaRPr lang="en-US" sz="1800" b="0"/>
          </a:p>
        </p:txBody>
      </p:sp>
      <p:sp>
        <p:nvSpPr>
          <p:cNvPr id="77835" name="Text Box 11"/>
          <p:cNvSpPr txBox="1">
            <a:spLocks noChangeArrowheads="1"/>
          </p:cNvSpPr>
          <p:nvPr>
            <p:custDataLst>
              <p:tags r:id="rId23"/>
            </p:custDataLst>
          </p:nvPr>
        </p:nvSpPr>
        <p:spPr bwMode="auto">
          <a:xfrm rot="16200000">
            <a:off x="8262144" y="5290344"/>
            <a:ext cx="1214437" cy="244475"/>
          </a:xfrm>
          <a:prstGeom prst="rect">
            <a:avLst/>
          </a:prstGeom>
          <a:noFill/>
          <a:ln w="9525">
            <a:noFill/>
            <a:miter lim="800000"/>
            <a:headEnd/>
            <a:tailEnd/>
          </a:ln>
        </p:spPr>
        <p:txBody>
          <a:bodyPr lIns="91405" tIns="45703" rIns="91405" bIns="45703">
            <a:spAutoFit/>
          </a:bodyPr>
          <a:lstStyle>
            <a:lvl1pPr defTabSz="912813" eaLnBrk="0" hangingPunct="0">
              <a:defRPr sz="1200" b="1">
                <a:solidFill>
                  <a:schemeClr val="tx1"/>
                </a:solidFill>
                <a:latin typeface="Arial" charset="0"/>
                <a:ea typeface="ＭＳ Ｐゴシック" charset="0"/>
                <a:cs typeface="ＭＳ Ｐゴシック" charset="0"/>
              </a:defRPr>
            </a:lvl1pPr>
            <a:lvl2pPr marL="37931725" indent="-37474525" defTabSz="912813" eaLnBrk="0" hangingPunct="0">
              <a:defRPr sz="1200" b="1">
                <a:solidFill>
                  <a:schemeClr val="tx1"/>
                </a:solidFill>
                <a:latin typeface="Arial" charset="0"/>
                <a:ea typeface="ＭＳ Ｐゴシック" charset="0"/>
              </a:defRPr>
            </a:lvl2pPr>
            <a:lvl3pPr eaLnBrk="0" hangingPunct="0">
              <a:defRPr sz="1200" b="1">
                <a:solidFill>
                  <a:schemeClr val="tx1"/>
                </a:solidFill>
                <a:latin typeface="Arial" charset="0"/>
                <a:ea typeface="ＭＳ Ｐゴシック" charset="0"/>
              </a:defRPr>
            </a:lvl3pPr>
            <a:lvl4pPr eaLnBrk="0" hangingPunct="0">
              <a:defRPr sz="1200" b="1">
                <a:solidFill>
                  <a:schemeClr val="tx1"/>
                </a:solidFill>
                <a:latin typeface="Arial" charset="0"/>
                <a:ea typeface="ＭＳ Ｐゴシック" charset="0"/>
              </a:defRPr>
            </a:lvl4pPr>
            <a:lvl5pPr eaLnBrk="0" hangingPunct="0">
              <a:defRPr sz="1200" b="1">
                <a:solidFill>
                  <a:schemeClr val="tx1"/>
                </a:solidFill>
                <a:latin typeface="Arial" charset="0"/>
                <a:ea typeface="ＭＳ Ｐゴシック" charset="0"/>
              </a:defRPr>
            </a:lvl5pPr>
            <a:lvl6pPr marL="457200" eaLnBrk="0" fontAlgn="base" hangingPunct="0">
              <a:spcBef>
                <a:spcPct val="0"/>
              </a:spcBef>
              <a:spcAft>
                <a:spcPct val="0"/>
              </a:spcAft>
              <a:defRPr sz="1200" b="1">
                <a:solidFill>
                  <a:schemeClr val="tx1"/>
                </a:solidFill>
                <a:latin typeface="Arial" charset="0"/>
                <a:ea typeface="ＭＳ Ｐゴシック" charset="0"/>
              </a:defRPr>
            </a:lvl6pPr>
            <a:lvl7pPr marL="914400" eaLnBrk="0" fontAlgn="base" hangingPunct="0">
              <a:spcBef>
                <a:spcPct val="0"/>
              </a:spcBef>
              <a:spcAft>
                <a:spcPct val="0"/>
              </a:spcAft>
              <a:defRPr sz="1200" b="1">
                <a:solidFill>
                  <a:schemeClr val="tx1"/>
                </a:solidFill>
                <a:latin typeface="Arial" charset="0"/>
                <a:ea typeface="ＭＳ Ｐゴシック" charset="0"/>
              </a:defRPr>
            </a:lvl7pPr>
            <a:lvl8pPr marL="1371600" eaLnBrk="0" fontAlgn="base" hangingPunct="0">
              <a:spcBef>
                <a:spcPct val="0"/>
              </a:spcBef>
              <a:spcAft>
                <a:spcPct val="0"/>
              </a:spcAft>
              <a:defRPr sz="1200" b="1">
                <a:solidFill>
                  <a:schemeClr val="tx1"/>
                </a:solidFill>
                <a:latin typeface="Arial" charset="0"/>
                <a:ea typeface="ＭＳ Ｐゴシック" charset="0"/>
              </a:defRPr>
            </a:lvl8pPr>
            <a:lvl9pPr marL="18288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defRPr/>
            </a:pPr>
            <a:r>
              <a:rPr lang="en-US" sz="1000" b="0" smtClean="0">
                <a:solidFill>
                  <a:srgbClr val="C0C0C0"/>
                </a:solidFill>
                <a:latin typeface="Times New Roman" charset="0"/>
              </a:rPr>
              <a:t>zdz </a:t>
            </a:r>
            <a:r>
              <a:rPr lang="en-US" sz="1000" b="0" smtClean="0">
                <a:solidFill>
                  <a:srgbClr val="C0C0C0"/>
                </a:solidFill>
                <a:latin typeface="Times New Roman" charset="0"/>
                <a:cs typeface="Arial" charset="0"/>
              </a:rPr>
              <a:t>© mmvii</a:t>
            </a:r>
            <a:endParaRPr lang="en-US" sz="2600" b="0" smtClean="0">
              <a:solidFill>
                <a:srgbClr val="C0C0C0"/>
              </a:solidFill>
              <a:latin typeface="Times New Roman" charset="0"/>
            </a:endParaRPr>
          </a:p>
        </p:txBody>
      </p:sp>
      <p:sp>
        <p:nvSpPr>
          <p:cNvPr id="68620" name="Rectangle 12"/>
          <p:cNvSpPr>
            <a:spLocks noGrp="1" noChangeArrowheads="1"/>
          </p:cNvSpPr>
          <p:nvPr>
            <p:ph type="title"/>
            <p:custDataLst>
              <p:tags r:id="rId24"/>
            </p:custDataLst>
          </p:nvPr>
        </p:nvSpPr>
        <p:spPr bwMode="auto">
          <a:xfrm>
            <a:off x="457200" y="457200"/>
            <a:ext cx="822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05" tIns="45703" rIns="91405" bIns="45703" numCol="1" anchor="ctr" anchorCtr="0" compatLnSpc="1">
            <a:prstTxWarp prst="textNoShape">
              <a:avLst/>
            </a:prstTxWarp>
          </a:bodyPr>
          <a:lstStyle/>
          <a:p>
            <a:pPr lvl="0"/>
            <a:r>
              <a:rPr lang="en-US"/>
              <a:t>Click to edit Master title style</a:t>
            </a:r>
          </a:p>
        </p:txBody>
      </p:sp>
    </p:spTree>
  </p:cSld>
  <p:clrMap bg1="lt1" tx1="dk1" bg2="lt2" tx2="dk2" accent1="accent1" accent2="accent2" accent3="accent3" accent4="accent4" accent5="accent5" accent6="accent6" hlink="hlink" folHlink="folHlink"/>
  <p:sldLayoutIdLst>
    <p:sldLayoutId id="2147526526" r:id="rId1"/>
    <p:sldLayoutId id="2147526527" r:id="rId2"/>
    <p:sldLayoutId id="2147526528" r:id="rId3"/>
    <p:sldLayoutId id="2147526529" r:id="rId4"/>
    <p:sldLayoutId id="2147526530" r:id="rId5"/>
    <p:sldLayoutId id="2147526531" r:id="rId6"/>
    <p:sldLayoutId id="2147526532" r:id="rId7"/>
    <p:sldLayoutId id="2147526533" r:id="rId8"/>
    <p:sldLayoutId id="2147526534" r:id="rId9"/>
    <p:sldLayoutId id="2147526535" r:id="rId10"/>
    <p:sldLayoutId id="2147526536" r:id="rId11"/>
  </p:sldLayoutIdLst>
  <p:timing>
    <p:tnLst>
      <p:par>
        <p:cTn xmlns:p14="http://schemas.microsoft.com/office/powerpoint/2010/main" id="1" dur="indefinite" restart="never" nodeType="tmRoot"/>
      </p:par>
    </p:tnLst>
  </p:timing>
  <p:hf hdr="0" ftr="0" dt="0"/>
  <p:txStyles>
    <p:titleStyle>
      <a:lvl1pPr algn="l" defTabSz="911225" rtl="0" eaLnBrk="0" fontAlgn="base" hangingPunct="0">
        <a:spcBef>
          <a:spcPct val="0"/>
        </a:spcBef>
        <a:spcAft>
          <a:spcPct val="0"/>
        </a:spcAft>
        <a:defRPr sz="2000">
          <a:solidFill>
            <a:schemeClr val="tx2"/>
          </a:solidFill>
          <a:latin typeface="+mj-lt"/>
          <a:ea typeface="+mj-ea"/>
          <a:cs typeface="+mj-cs"/>
        </a:defRPr>
      </a:lvl1pPr>
      <a:lvl2pPr algn="l" defTabSz="911225" rtl="0" eaLnBrk="0" fontAlgn="base" hangingPunct="0">
        <a:spcBef>
          <a:spcPct val="0"/>
        </a:spcBef>
        <a:spcAft>
          <a:spcPct val="0"/>
        </a:spcAft>
        <a:defRPr sz="2000">
          <a:solidFill>
            <a:schemeClr val="tx2"/>
          </a:solidFill>
          <a:latin typeface="Arial" pitchFamily="-65" charset="0"/>
          <a:ea typeface="ＭＳ Ｐゴシック" pitchFamily="-65" charset="-128"/>
          <a:cs typeface="ＭＳ Ｐゴシック" pitchFamily="-65" charset="-128"/>
        </a:defRPr>
      </a:lvl2pPr>
      <a:lvl3pPr algn="l" defTabSz="911225" rtl="0" eaLnBrk="0" fontAlgn="base" hangingPunct="0">
        <a:spcBef>
          <a:spcPct val="0"/>
        </a:spcBef>
        <a:spcAft>
          <a:spcPct val="0"/>
        </a:spcAft>
        <a:defRPr sz="2000">
          <a:solidFill>
            <a:schemeClr val="tx2"/>
          </a:solidFill>
          <a:latin typeface="Arial" pitchFamily="-65" charset="0"/>
          <a:ea typeface="ＭＳ Ｐゴシック" pitchFamily="-65" charset="-128"/>
          <a:cs typeface="ＭＳ Ｐゴシック" pitchFamily="-65" charset="-128"/>
        </a:defRPr>
      </a:lvl3pPr>
      <a:lvl4pPr algn="l" defTabSz="911225" rtl="0" eaLnBrk="0" fontAlgn="base" hangingPunct="0">
        <a:spcBef>
          <a:spcPct val="0"/>
        </a:spcBef>
        <a:spcAft>
          <a:spcPct val="0"/>
        </a:spcAft>
        <a:defRPr sz="2000">
          <a:solidFill>
            <a:schemeClr val="tx2"/>
          </a:solidFill>
          <a:latin typeface="Arial" pitchFamily="-65" charset="0"/>
          <a:ea typeface="ＭＳ Ｐゴシック" pitchFamily="-65" charset="-128"/>
          <a:cs typeface="ＭＳ Ｐゴシック" pitchFamily="-65" charset="-128"/>
        </a:defRPr>
      </a:lvl4pPr>
      <a:lvl5pPr algn="l" defTabSz="911225" rtl="0" eaLnBrk="0" fontAlgn="base" hangingPunct="0">
        <a:spcBef>
          <a:spcPct val="0"/>
        </a:spcBef>
        <a:spcAft>
          <a:spcPct val="0"/>
        </a:spcAft>
        <a:defRPr sz="2000">
          <a:solidFill>
            <a:schemeClr val="tx2"/>
          </a:solidFill>
          <a:latin typeface="Arial" pitchFamily="-65" charset="0"/>
          <a:ea typeface="ＭＳ Ｐゴシック" pitchFamily="-65" charset="-128"/>
          <a:cs typeface="ＭＳ Ｐゴシック" pitchFamily="-65" charset="-128"/>
        </a:defRPr>
      </a:lvl5pPr>
      <a:lvl6pPr marL="457127" algn="l" defTabSz="912667" rtl="0" eaLnBrk="1" fontAlgn="base" hangingPunct="1">
        <a:spcBef>
          <a:spcPct val="0"/>
        </a:spcBef>
        <a:spcAft>
          <a:spcPct val="0"/>
        </a:spcAft>
        <a:defRPr sz="2000">
          <a:solidFill>
            <a:schemeClr val="tx2"/>
          </a:solidFill>
          <a:latin typeface="Arial" pitchFamily="-65" charset="0"/>
          <a:ea typeface="ＭＳ Ｐゴシック" pitchFamily="-65" charset="-128"/>
          <a:cs typeface="ＭＳ Ｐゴシック" pitchFamily="-65" charset="-128"/>
        </a:defRPr>
      </a:lvl6pPr>
      <a:lvl7pPr marL="914254" algn="l" defTabSz="912667" rtl="0" eaLnBrk="1" fontAlgn="base" hangingPunct="1">
        <a:spcBef>
          <a:spcPct val="0"/>
        </a:spcBef>
        <a:spcAft>
          <a:spcPct val="0"/>
        </a:spcAft>
        <a:defRPr sz="2000">
          <a:solidFill>
            <a:schemeClr val="tx2"/>
          </a:solidFill>
          <a:latin typeface="Arial" pitchFamily="-65" charset="0"/>
          <a:ea typeface="ＭＳ Ｐゴシック" pitchFamily="-65" charset="-128"/>
          <a:cs typeface="ＭＳ Ｐゴシック" pitchFamily="-65" charset="-128"/>
        </a:defRPr>
      </a:lvl7pPr>
      <a:lvl8pPr marL="1371381" algn="l" defTabSz="912667" rtl="0" eaLnBrk="1" fontAlgn="base" hangingPunct="1">
        <a:spcBef>
          <a:spcPct val="0"/>
        </a:spcBef>
        <a:spcAft>
          <a:spcPct val="0"/>
        </a:spcAft>
        <a:defRPr sz="2000">
          <a:solidFill>
            <a:schemeClr val="tx2"/>
          </a:solidFill>
          <a:latin typeface="Arial" pitchFamily="-65" charset="0"/>
          <a:ea typeface="ＭＳ Ｐゴシック" pitchFamily="-65" charset="-128"/>
          <a:cs typeface="ＭＳ Ｐゴシック" pitchFamily="-65" charset="-128"/>
        </a:defRPr>
      </a:lvl8pPr>
      <a:lvl9pPr marL="1828507" algn="l" defTabSz="912667" rtl="0" eaLnBrk="1" fontAlgn="base" hangingPunct="1">
        <a:spcBef>
          <a:spcPct val="0"/>
        </a:spcBef>
        <a:spcAft>
          <a:spcPct val="0"/>
        </a:spcAft>
        <a:defRPr sz="2000">
          <a:solidFill>
            <a:schemeClr val="tx2"/>
          </a:solidFill>
          <a:latin typeface="Arial" pitchFamily="-65" charset="0"/>
          <a:ea typeface="ＭＳ Ｐゴシック" pitchFamily="-65" charset="-128"/>
          <a:cs typeface="ＭＳ Ｐゴシック" pitchFamily="-65" charset="-128"/>
        </a:defRPr>
      </a:lvl9pPr>
    </p:titleStyle>
    <p:bodyStyle>
      <a:lvl1pPr marL="341313" indent="-341313" algn="l" defTabSz="911225" rtl="0" eaLnBrk="0" fontAlgn="base" hangingPunct="0">
        <a:spcBef>
          <a:spcPct val="20000"/>
        </a:spcBef>
        <a:spcAft>
          <a:spcPct val="0"/>
        </a:spcAft>
        <a:buSzPct val="125000"/>
        <a:buFont typeface="Times New Roman" charset="0"/>
        <a:buChar char="▪"/>
        <a:defRPr sz="1600">
          <a:solidFill>
            <a:schemeClr val="tx1"/>
          </a:solidFill>
          <a:latin typeface="+mn-lt"/>
          <a:ea typeface="+mn-ea"/>
          <a:cs typeface="+mn-cs"/>
        </a:defRPr>
      </a:lvl1pPr>
      <a:lvl2pPr marL="741363" indent="-284163" algn="l" defTabSz="911225" rtl="0" eaLnBrk="0" fontAlgn="base" hangingPunct="0">
        <a:spcBef>
          <a:spcPct val="20000"/>
        </a:spcBef>
        <a:spcAft>
          <a:spcPct val="0"/>
        </a:spcAft>
        <a:buSzPct val="125000"/>
        <a:buFont typeface="Times New Roman" charset="0"/>
        <a:buChar char="▫"/>
        <a:defRPr sz="1400">
          <a:solidFill>
            <a:schemeClr val="tx1"/>
          </a:solidFill>
          <a:latin typeface="+mn-lt"/>
          <a:ea typeface="+mn-ea"/>
        </a:defRPr>
      </a:lvl2pPr>
      <a:lvl3pPr marL="1141413" indent="-228600" algn="l" defTabSz="911225" rtl="0" eaLnBrk="0" fontAlgn="base" hangingPunct="0">
        <a:spcBef>
          <a:spcPct val="20000"/>
        </a:spcBef>
        <a:spcAft>
          <a:spcPct val="0"/>
        </a:spcAft>
        <a:buChar char="•"/>
        <a:defRPr sz="1200">
          <a:solidFill>
            <a:schemeClr val="tx1"/>
          </a:solidFill>
          <a:latin typeface="+mn-lt"/>
          <a:ea typeface="+mn-ea"/>
        </a:defRPr>
      </a:lvl3pPr>
      <a:lvl4pPr marL="1598613" indent="-227013" algn="l" defTabSz="911225" rtl="0" eaLnBrk="0" fontAlgn="base" hangingPunct="0">
        <a:spcBef>
          <a:spcPct val="20000"/>
        </a:spcBef>
        <a:spcAft>
          <a:spcPct val="0"/>
        </a:spcAft>
        <a:buChar char="–"/>
        <a:defRPr sz="1000">
          <a:solidFill>
            <a:schemeClr val="tx1"/>
          </a:solidFill>
          <a:latin typeface="+mn-lt"/>
          <a:ea typeface="+mn-ea"/>
        </a:defRPr>
      </a:lvl4pPr>
      <a:lvl5pPr marL="2055813" indent="-227013" algn="l" defTabSz="911225" rtl="0" eaLnBrk="0" fontAlgn="base" hangingPunct="0">
        <a:spcBef>
          <a:spcPct val="20000"/>
        </a:spcBef>
        <a:spcAft>
          <a:spcPct val="0"/>
        </a:spcAft>
        <a:buChar char="»"/>
        <a:defRPr sz="800">
          <a:solidFill>
            <a:schemeClr val="tx1"/>
          </a:solidFill>
          <a:latin typeface="+mn-lt"/>
          <a:ea typeface="+mn-ea"/>
        </a:defRPr>
      </a:lvl5pPr>
      <a:lvl6pPr marL="2514198" indent="-228563" algn="l" defTabSz="912667" rtl="0" eaLnBrk="1" fontAlgn="base" hangingPunct="1">
        <a:spcBef>
          <a:spcPct val="20000"/>
        </a:spcBef>
        <a:spcAft>
          <a:spcPct val="0"/>
        </a:spcAft>
        <a:buChar char="»"/>
        <a:defRPr sz="800">
          <a:solidFill>
            <a:schemeClr val="tx1"/>
          </a:solidFill>
          <a:latin typeface="+mn-lt"/>
          <a:ea typeface="+mn-ea"/>
        </a:defRPr>
      </a:lvl6pPr>
      <a:lvl7pPr marL="2971325" indent="-228563" algn="l" defTabSz="912667" rtl="0" eaLnBrk="1" fontAlgn="base" hangingPunct="1">
        <a:spcBef>
          <a:spcPct val="20000"/>
        </a:spcBef>
        <a:spcAft>
          <a:spcPct val="0"/>
        </a:spcAft>
        <a:buChar char="»"/>
        <a:defRPr sz="800">
          <a:solidFill>
            <a:schemeClr val="tx1"/>
          </a:solidFill>
          <a:latin typeface="+mn-lt"/>
          <a:ea typeface="+mn-ea"/>
        </a:defRPr>
      </a:lvl7pPr>
      <a:lvl8pPr marL="3428451" indent="-228563" algn="l" defTabSz="912667" rtl="0" eaLnBrk="1" fontAlgn="base" hangingPunct="1">
        <a:spcBef>
          <a:spcPct val="20000"/>
        </a:spcBef>
        <a:spcAft>
          <a:spcPct val="0"/>
        </a:spcAft>
        <a:buChar char="»"/>
        <a:defRPr sz="800">
          <a:solidFill>
            <a:schemeClr val="tx1"/>
          </a:solidFill>
          <a:latin typeface="+mn-lt"/>
          <a:ea typeface="+mn-ea"/>
        </a:defRPr>
      </a:lvl8pPr>
      <a:lvl9pPr marL="3885578" indent="-228563" algn="l" defTabSz="912667" rtl="0" eaLnBrk="1" fontAlgn="base" hangingPunct="1">
        <a:spcBef>
          <a:spcPct val="20000"/>
        </a:spcBef>
        <a:spcAft>
          <a:spcPct val="0"/>
        </a:spcAft>
        <a:buChar char="»"/>
        <a:defRPr sz="800">
          <a:solidFill>
            <a:schemeClr val="tx1"/>
          </a:solidFill>
          <a:latin typeface="+mn-lt"/>
          <a:ea typeface="+mn-ea"/>
        </a:defRPr>
      </a:lvl9pPr>
    </p:bodyStyle>
    <p:otherStyle>
      <a:defPPr>
        <a:defRPr lang="en-US"/>
      </a:defPPr>
      <a:lvl1pPr marL="0" algn="l" defTabSz="457127" rtl="0" eaLnBrk="1" latinLnBrk="0" hangingPunct="1">
        <a:defRPr sz="1800" kern="1200">
          <a:solidFill>
            <a:schemeClr val="tx1"/>
          </a:solidFill>
          <a:latin typeface="+mn-lt"/>
          <a:ea typeface="+mn-ea"/>
          <a:cs typeface="+mn-cs"/>
        </a:defRPr>
      </a:lvl1pPr>
      <a:lvl2pPr marL="457127" algn="l" defTabSz="457127" rtl="0" eaLnBrk="1" latinLnBrk="0" hangingPunct="1">
        <a:defRPr sz="1800" kern="1200">
          <a:solidFill>
            <a:schemeClr val="tx1"/>
          </a:solidFill>
          <a:latin typeface="+mn-lt"/>
          <a:ea typeface="+mn-ea"/>
          <a:cs typeface="+mn-cs"/>
        </a:defRPr>
      </a:lvl2pPr>
      <a:lvl3pPr marL="914254" algn="l" defTabSz="457127" rtl="0" eaLnBrk="1" latinLnBrk="0" hangingPunct="1">
        <a:defRPr sz="1800" kern="1200">
          <a:solidFill>
            <a:schemeClr val="tx1"/>
          </a:solidFill>
          <a:latin typeface="+mn-lt"/>
          <a:ea typeface="+mn-ea"/>
          <a:cs typeface="+mn-cs"/>
        </a:defRPr>
      </a:lvl3pPr>
      <a:lvl4pPr marL="1371381" algn="l" defTabSz="457127" rtl="0" eaLnBrk="1" latinLnBrk="0" hangingPunct="1">
        <a:defRPr sz="1800" kern="1200">
          <a:solidFill>
            <a:schemeClr val="tx1"/>
          </a:solidFill>
          <a:latin typeface="+mn-lt"/>
          <a:ea typeface="+mn-ea"/>
          <a:cs typeface="+mn-cs"/>
        </a:defRPr>
      </a:lvl4pPr>
      <a:lvl5pPr marL="1828507" algn="l" defTabSz="457127" rtl="0" eaLnBrk="1" latinLnBrk="0" hangingPunct="1">
        <a:defRPr sz="1800" kern="1200">
          <a:solidFill>
            <a:schemeClr val="tx1"/>
          </a:solidFill>
          <a:latin typeface="+mn-lt"/>
          <a:ea typeface="+mn-ea"/>
          <a:cs typeface="+mn-cs"/>
        </a:defRPr>
      </a:lvl5pPr>
      <a:lvl6pPr marL="2285634" algn="l" defTabSz="457127" rtl="0" eaLnBrk="1" latinLnBrk="0" hangingPunct="1">
        <a:defRPr sz="1800" kern="1200">
          <a:solidFill>
            <a:schemeClr val="tx1"/>
          </a:solidFill>
          <a:latin typeface="+mn-lt"/>
          <a:ea typeface="+mn-ea"/>
          <a:cs typeface="+mn-cs"/>
        </a:defRPr>
      </a:lvl6pPr>
      <a:lvl7pPr marL="2742761" algn="l" defTabSz="457127" rtl="0" eaLnBrk="1" latinLnBrk="0" hangingPunct="1">
        <a:defRPr sz="1800" kern="1200">
          <a:solidFill>
            <a:schemeClr val="tx1"/>
          </a:solidFill>
          <a:latin typeface="+mn-lt"/>
          <a:ea typeface="+mn-ea"/>
          <a:cs typeface="+mn-cs"/>
        </a:defRPr>
      </a:lvl7pPr>
      <a:lvl8pPr marL="3199888" algn="l" defTabSz="457127" rtl="0" eaLnBrk="1" latinLnBrk="0" hangingPunct="1">
        <a:defRPr sz="1800" kern="1200">
          <a:solidFill>
            <a:schemeClr val="tx1"/>
          </a:solidFill>
          <a:latin typeface="+mn-lt"/>
          <a:ea typeface="+mn-ea"/>
          <a:cs typeface="+mn-cs"/>
        </a:defRPr>
      </a:lvl8pPr>
      <a:lvl9pPr marL="3657015" algn="l" defTabSz="457127"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0898" name="Rectangle 5"/>
          <p:cNvSpPr>
            <a:spLocks noGrp="1" noChangeArrowheads="1"/>
          </p:cNvSpPr>
          <p:nvPr>
            <p:ph type="title"/>
            <p:custDataLst>
              <p:tags r:id="rId3"/>
            </p:custDataLst>
          </p:nvPr>
        </p:nvSpPr>
        <p:spPr bwMode="auto">
          <a:xfrm>
            <a:off x="122238" y="234950"/>
            <a:ext cx="8793162"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spAutoFit/>
          </a:bodyPr>
          <a:lstStyle/>
          <a:p>
            <a:pPr lvl="0"/>
            <a:r>
              <a:rPr lang="en-US"/>
              <a:t>Click to edit Master title style</a:t>
            </a:r>
          </a:p>
        </p:txBody>
      </p:sp>
      <p:sp>
        <p:nvSpPr>
          <p:cNvPr id="80899" name="Rectangle 6"/>
          <p:cNvSpPr>
            <a:spLocks noGrp="1" noChangeArrowheads="1"/>
          </p:cNvSpPr>
          <p:nvPr>
            <p:ph type="body" idx="1"/>
            <p:custDataLst>
              <p:tags r:id="rId4"/>
            </p:custDataLst>
          </p:nvPr>
        </p:nvSpPr>
        <p:spPr bwMode="auto">
          <a:xfrm>
            <a:off x="125413" y="1298575"/>
            <a:ext cx="8793162" cy="122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6" name="doc id"/>
          <p:cNvSpPr>
            <a:spLocks noGrp="1" noChangeArrowheads="1"/>
          </p:cNvSpPr>
          <p:nvPr>
            <p:ph type="ftr" sz="quarter" idx="3"/>
            <p:custDataLst>
              <p:tags r:id="rId5"/>
            </p:custDataLst>
          </p:nvPr>
        </p:nvSpPr>
        <p:spPr bwMode="auto">
          <a:xfrm>
            <a:off x="8915400" y="36513"/>
            <a:ext cx="0" cy="123825"/>
          </a:xfrm>
          <a:prstGeom prst="rect">
            <a:avLst/>
          </a:prstGeom>
          <a:ln>
            <a:miter lim="800000"/>
            <a:headEnd/>
            <a:tailEnd/>
          </a:ln>
        </p:spPr>
        <p:txBody>
          <a:bodyPr vert="horz" wrap="none" lIns="0" tIns="0" rIns="0" bIns="0" numCol="1" anchor="t" anchorCtr="0" compatLnSpc="1">
            <a:prstTxWarp prst="textNoShape">
              <a:avLst/>
            </a:prstTxWarp>
            <a:spAutoFit/>
          </a:bodyPr>
          <a:lstStyle>
            <a:lvl1pPr algn="r">
              <a:defRPr sz="800" b="0">
                <a:solidFill>
                  <a:srgbClr val="000000"/>
                </a:solidFill>
                <a:latin typeface="Arial" pitchFamily="-107" charset="0"/>
                <a:ea typeface="ＭＳ Ｐゴシック" pitchFamily="-107" charset="-128"/>
                <a:cs typeface="ＭＳ Ｐゴシック" pitchFamily="-107" charset="-128"/>
              </a:defRPr>
            </a:lvl1pPr>
          </a:lstStyle>
          <a:p>
            <a:pPr>
              <a:defRPr/>
            </a:pPr>
            <a:endParaRPr lang="de-DE"/>
          </a:p>
        </p:txBody>
      </p:sp>
    </p:spTree>
  </p:cSld>
  <p:clrMap bg1="lt1" tx1="dk1" bg2="lt2" tx2="dk2" accent1="accent1" accent2="accent2" accent3="accent3" accent4="accent4" accent5="accent5" accent6="accent6" hlink="hlink" folHlink="folHlink"/>
  <p:sldLayoutIdLst>
    <p:sldLayoutId id="2147526851" r:id="rId1"/>
  </p:sldLayoutIdLst>
  <p:hf hdr="0" dt="0"/>
  <p:txStyles>
    <p:titleStyle>
      <a:lvl1pPr algn="l" defTabSz="911225" rtl="0" eaLnBrk="0" fontAlgn="base" hangingPunct="0">
        <a:spcBef>
          <a:spcPct val="0"/>
        </a:spcBef>
        <a:spcAft>
          <a:spcPct val="0"/>
        </a:spcAft>
        <a:defRPr sz="1900" b="1">
          <a:solidFill>
            <a:schemeClr val="tx2"/>
          </a:solidFill>
          <a:latin typeface="Arial" pitchFamily="-65" charset="0"/>
          <a:ea typeface="+mj-ea"/>
          <a:cs typeface="+mj-cs"/>
        </a:defRPr>
      </a:lvl1pPr>
      <a:lvl2pPr algn="l" defTabSz="911225" rtl="0" eaLnBrk="0" fontAlgn="base" hangingPunct="0">
        <a:spcBef>
          <a:spcPct val="0"/>
        </a:spcBef>
        <a:spcAft>
          <a:spcPct val="0"/>
        </a:spcAft>
        <a:defRPr sz="1900" b="1">
          <a:solidFill>
            <a:schemeClr val="tx2"/>
          </a:solidFill>
          <a:latin typeface="Arial" pitchFamily="-65" charset="0"/>
          <a:ea typeface="ＭＳ Ｐゴシック" pitchFamily="-65" charset="-128"/>
          <a:cs typeface="ＭＳ Ｐゴシック" pitchFamily="-65" charset="-128"/>
        </a:defRPr>
      </a:lvl2pPr>
      <a:lvl3pPr algn="l" defTabSz="911225" rtl="0" eaLnBrk="0" fontAlgn="base" hangingPunct="0">
        <a:spcBef>
          <a:spcPct val="0"/>
        </a:spcBef>
        <a:spcAft>
          <a:spcPct val="0"/>
        </a:spcAft>
        <a:defRPr sz="1900" b="1">
          <a:solidFill>
            <a:schemeClr val="tx2"/>
          </a:solidFill>
          <a:latin typeface="Arial" pitchFamily="-65" charset="0"/>
          <a:ea typeface="ＭＳ Ｐゴシック" pitchFamily="-65" charset="-128"/>
          <a:cs typeface="ＭＳ Ｐゴシック" pitchFamily="-65" charset="-128"/>
        </a:defRPr>
      </a:lvl3pPr>
      <a:lvl4pPr algn="l" defTabSz="911225" rtl="0" eaLnBrk="0" fontAlgn="base" hangingPunct="0">
        <a:spcBef>
          <a:spcPct val="0"/>
        </a:spcBef>
        <a:spcAft>
          <a:spcPct val="0"/>
        </a:spcAft>
        <a:defRPr sz="1900" b="1">
          <a:solidFill>
            <a:schemeClr val="tx2"/>
          </a:solidFill>
          <a:latin typeface="Arial" pitchFamily="-65" charset="0"/>
          <a:ea typeface="ＭＳ Ｐゴシック" pitchFamily="-65" charset="-128"/>
          <a:cs typeface="ＭＳ Ｐゴシック" pitchFamily="-65" charset="-128"/>
        </a:defRPr>
      </a:lvl4pPr>
      <a:lvl5pPr algn="l" defTabSz="911225" rtl="0" eaLnBrk="0" fontAlgn="base" hangingPunct="0">
        <a:spcBef>
          <a:spcPct val="0"/>
        </a:spcBef>
        <a:spcAft>
          <a:spcPct val="0"/>
        </a:spcAft>
        <a:defRPr sz="1900" b="1">
          <a:solidFill>
            <a:schemeClr val="tx2"/>
          </a:solidFill>
          <a:latin typeface="Arial" pitchFamily="-65" charset="0"/>
          <a:ea typeface="ＭＳ Ｐゴシック" pitchFamily="-65" charset="-128"/>
          <a:cs typeface="ＭＳ Ｐゴシック" pitchFamily="-65" charset="-128"/>
        </a:defRPr>
      </a:lvl5pPr>
      <a:lvl6pPr marL="457127" algn="l" defTabSz="912667" rtl="0" eaLnBrk="1" fontAlgn="base" hangingPunct="1">
        <a:spcBef>
          <a:spcPct val="0"/>
        </a:spcBef>
        <a:spcAft>
          <a:spcPct val="0"/>
        </a:spcAft>
        <a:defRPr sz="1900" b="1">
          <a:solidFill>
            <a:schemeClr val="tx2"/>
          </a:solidFill>
          <a:latin typeface="Arial" pitchFamily="-65" charset="0"/>
        </a:defRPr>
      </a:lvl6pPr>
      <a:lvl7pPr marL="914254" algn="l" defTabSz="912667" rtl="0" eaLnBrk="1" fontAlgn="base" hangingPunct="1">
        <a:spcBef>
          <a:spcPct val="0"/>
        </a:spcBef>
        <a:spcAft>
          <a:spcPct val="0"/>
        </a:spcAft>
        <a:defRPr sz="1900" b="1">
          <a:solidFill>
            <a:schemeClr val="tx2"/>
          </a:solidFill>
          <a:latin typeface="Arial" pitchFamily="-65" charset="0"/>
        </a:defRPr>
      </a:lvl7pPr>
      <a:lvl8pPr marL="1371381" algn="l" defTabSz="912667" rtl="0" eaLnBrk="1" fontAlgn="base" hangingPunct="1">
        <a:spcBef>
          <a:spcPct val="0"/>
        </a:spcBef>
        <a:spcAft>
          <a:spcPct val="0"/>
        </a:spcAft>
        <a:defRPr sz="1900" b="1">
          <a:solidFill>
            <a:schemeClr val="tx2"/>
          </a:solidFill>
          <a:latin typeface="Arial" pitchFamily="-65" charset="0"/>
        </a:defRPr>
      </a:lvl8pPr>
      <a:lvl9pPr marL="1828507" algn="l" defTabSz="912667" rtl="0" eaLnBrk="1" fontAlgn="base" hangingPunct="1">
        <a:spcBef>
          <a:spcPct val="0"/>
        </a:spcBef>
        <a:spcAft>
          <a:spcPct val="0"/>
        </a:spcAft>
        <a:defRPr sz="1900" b="1">
          <a:solidFill>
            <a:schemeClr val="tx2"/>
          </a:solidFill>
          <a:latin typeface="Arial" pitchFamily="-65" charset="0"/>
        </a:defRPr>
      </a:lvl9pPr>
    </p:titleStyle>
    <p:bodyStyle>
      <a:lvl1pPr marL="341313" indent="-341313" algn="l" defTabSz="911225" rtl="0" eaLnBrk="0" fontAlgn="base" hangingPunct="0">
        <a:spcBef>
          <a:spcPct val="0"/>
        </a:spcBef>
        <a:spcAft>
          <a:spcPct val="0"/>
        </a:spcAft>
        <a:buSzPct val="120000"/>
        <a:buChar char="•"/>
        <a:defRPr sz="1600">
          <a:solidFill>
            <a:schemeClr val="tx1"/>
          </a:solidFill>
          <a:latin typeface="Arial" pitchFamily="-65" charset="0"/>
          <a:ea typeface="+mn-ea"/>
          <a:cs typeface="+mn-cs"/>
        </a:defRPr>
      </a:lvl1pPr>
      <a:lvl2pPr marL="146050" indent="-144463" algn="l" defTabSz="911225" rtl="0" eaLnBrk="0" fontAlgn="base" hangingPunct="0">
        <a:spcBef>
          <a:spcPct val="0"/>
        </a:spcBef>
        <a:spcAft>
          <a:spcPct val="0"/>
        </a:spcAft>
        <a:buSzPct val="120000"/>
        <a:buChar char="•"/>
        <a:defRPr sz="1600">
          <a:solidFill>
            <a:schemeClr val="tx1"/>
          </a:solidFill>
          <a:latin typeface="Arial" pitchFamily="-65" charset="0"/>
          <a:ea typeface="+mn-ea"/>
        </a:defRPr>
      </a:lvl2pPr>
      <a:lvl3pPr marL="300038" indent="-150813" algn="l" defTabSz="911225" rtl="0" eaLnBrk="0" fontAlgn="base" hangingPunct="0">
        <a:spcBef>
          <a:spcPct val="0"/>
        </a:spcBef>
        <a:spcAft>
          <a:spcPct val="0"/>
        </a:spcAft>
        <a:buChar char="–"/>
        <a:defRPr sz="1600">
          <a:solidFill>
            <a:schemeClr val="tx1"/>
          </a:solidFill>
          <a:latin typeface="Arial" pitchFamily="-65" charset="0"/>
          <a:ea typeface="+mn-ea"/>
        </a:defRPr>
      </a:lvl3pPr>
      <a:lvl4pPr marL="439738" indent="-136525" algn="l" defTabSz="911225" rtl="0" eaLnBrk="0" fontAlgn="base" hangingPunct="0">
        <a:spcBef>
          <a:spcPct val="0"/>
        </a:spcBef>
        <a:spcAft>
          <a:spcPct val="0"/>
        </a:spcAft>
        <a:buSzPct val="89000"/>
        <a:buChar char="•"/>
        <a:defRPr sz="1600">
          <a:solidFill>
            <a:schemeClr val="tx1"/>
          </a:solidFill>
          <a:latin typeface="Arial" pitchFamily="-65" charset="0"/>
          <a:ea typeface="+mn-ea"/>
        </a:defRPr>
      </a:lvl4pPr>
      <a:lvl5pPr marL="592138" indent="-149225" algn="l" defTabSz="911225" rtl="0" eaLnBrk="0" fontAlgn="base" hangingPunct="0">
        <a:spcBef>
          <a:spcPct val="0"/>
        </a:spcBef>
        <a:spcAft>
          <a:spcPct val="0"/>
        </a:spcAft>
        <a:buSzPct val="75000"/>
        <a:buChar char="–"/>
        <a:defRPr sz="1600">
          <a:solidFill>
            <a:schemeClr val="tx1"/>
          </a:solidFill>
          <a:latin typeface="Arial" pitchFamily="-65" charset="0"/>
          <a:ea typeface="+mn-ea"/>
        </a:defRPr>
      </a:lvl5pPr>
      <a:lvl6pPr marL="1050757" indent="-150789" algn="l" defTabSz="912667" rtl="0" eaLnBrk="1" fontAlgn="base" hangingPunct="1">
        <a:spcBef>
          <a:spcPct val="0"/>
        </a:spcBef>
        <a:spcAft>
          <a:spcPct val="0"/>
        </a:spcAft>
        <a:buSzPct val="75000"/>
        <a:buChar char="–"/>
        <a:defRPr sz="1600">
          <a:solidFill>
            <a:schemeClr val="tx1"/>
          </a:solidFill>
          <a:latin typeface="+mn-lt"/>
          <a:ea typeface="+mn-ea"/>
        </a:defRPr>
      </a:lvl6pPr>
      <a:lvl7pPr marL="1507884" indent="-150789" algn="l" defTabSz="912667" rtl="0" eaLnBrk="1" fontAlgn="base" hangingPunct="1">
        <a:spcBef>
          <a:spcPct val="0"/>
        </a:spcBef>
        <a:spcAft>
          <a:spcPct val="0"/>
        </a:spcAft>
        <a:buSzPct val="75000"/>
        <a:buChar char="–"/>
        <a:defRPr sz="1600">
          <a:solidFill>
            <a:schemeClr val="tx1"/>
          </a:solidFill>
          <a:latin typeface="+mn-lt"/>
          <a:ea typeface="+mn-ea"/>
        </a:defRPr>
      </a:lvl7pPr>
      <a:lvl8pPr marL="1965011" indent="-150789" algn="l" defTabSz="912667" rtl="0" eaLnBrk="1" fontAlgn="base" hangingPunct="1">
        <a:spcBef>
          <a:spcPct val="0"/>
        </a:spcBef>
        <a:spcAft>
          <a:spcPct val="0"/>
        </a:spcAft>
        <a:buSzPct val="75000"/>
        <a:buChar char="–"/>
        <a:defRPr sz="1600">
          <a:solidFill>
            <a:schemeClr val="tx1"/>
          </a:solidFill>
          <a:latin typeface="+mn-lt"/>
          <a:ea typeface="+mn-ea"/>
        </a:defRPr>
      </a:lvl8pPr>
      <a:lvl9pPr marL="2422137" indent="-150789" algn="l" defTabSz="912667" rtl="0" eaLnBrk="1" fontAlgn="base" hangingPunct="1">
        <a:spcBef>
          <a:spcPct val="0"/>
        </a:spcBef>
        <a:spcAft>
          <a:spcPct val="0"/>
        </a:spcAft>
        <a:buSzPct val="75000"/>
        <a:buChar char="–"/>
        <a:defRPr sz="1600">
          <a:solidFill>
            <a:schemeClr val="tx1"/>
          </a:solidFill>
          <a:latin typeface="+mn-lt"/>
          <a:ea typeface="+mn-ea"/>
        </a:defRPr>
      </a:lvl9pPr>
    </p:bodyStyle>
    <p:otherStyle>
      <a:defPPr>
        <a:defRPr lang="en-US"/>
      </a:defPPr>
      <a:lvl1pPr marL="0" algn="l" defTabSz="457127" rtl="0" eaLnBrk="1" latinLnBrk="0" hangingPunct="1">
        <a:defRPr sz="1800" kern="1200">
          <a:solidFill>
            <a:schemeClr val="tx1"/>
          </a:solidFill>
          <a:latin typeface="+mn-lt"/>
          <a:ea typeface="+mn-ea"/>
          <a:cs typeface="+mn-cs"/>
        </a:defRPr>
      </a:lvl1pPr>
      <a:lvl2pPr marL="457127" algn="l" defTabSz="457127" rtl="0" eaLnBrk="1" latinLnBrk="0" hangingPunct="1">
        <a:defRPr sz="1800" kern="1200">
          <a:solidFill>
            <a:schemeClr val="tx1"/>
          </a:solidFill>
          <a:latin typeface="+mn-lt"/>
          <a:ea typeface="+mn-ea"/>
          <a:cs typeface="+mn-cs"/>
        </a:defRPr>
      </a:lvl2pPr>
      <a:lvl3pPr marL="914254" algn="l" defTabSz="457127" rtl="0" eaLnBrk="1" latinLnBrk="0" hangingPunct="1">
        <a:defRPr sz="1800" kern="1200">
          <a:solidFill>
            <a:schemeClr val="tx1"/>
          </a:solidFill>
          <a:latin typeface="+mn-lt"/>
          <a:ea typeface="+mn-ea"/>
          <a:cs typeface="+mn-cs"/>
        </a:defRPr>
      </a:lvl3pPr>
      <a:lvl4pPr marL="1371381" algn="l" defTabSz="457127" rtl="0" eaLnBrk="1" latinLnBrk="0" hangingPunct="1">
        <a:defRPr sz="1800" kern="1200">
          <a:solidFill>
            <a:schemeClr val="tx1"/>
          </a:solidFill>
          <a:latin typeface="+mn-lt"/>
          <a:ea typeface="+mn-ea"/>
          <a:cs typeface="+mn-cs"/>
        </a:defRPr>
      </a:lvl4pPr>
      <a:lvl5pPr marL="1828507" algn="l" defTabSz="457127" rtl="0" eaLnBrk="1" latinLnBrk="0" hangingPunct="1">
        <a:defRPr sz="1800" kern="1200">
          <a:solidFill>
            <a:schemeClr val="tx1"/>
          </a:solidFill>
          <a:latin typeface="+mn-lt"/>
          <a:ea typeface="+mn-ea"/>
          <a:cs typeface="+mn-cs"/>
        </a:defRPr>
      </a:lvl5pPr>
      <a:lvl6pPr marL="2285634" algn="l" defTabSz="457127" rtl="0" eaLnBrk="1" latinLnBrk="0" hangingPunct="1">
        <a:defRPr sz="1800" kern="1200">
          <a:solidFill>
            <a:schemeClr val="tx1"/>
          </a:solidFill>
          <a:latin typeface="+mn-lt"/>
          <a:ea typeface="+mn-ea"/>
          <a:cs typeface="+mn-cs"/>
        </a:defRPr>
      </a:lvl6pPr>
      <a:lvl7pPr marL="2742761" algn="l" defTabSz="457127" rtl="0" eaLnBrk="1" latinLnBrk="0" hangingPunct="1">
        <a:defRPr sz="1800" kern="1200">
          <a:solidFill>
            <a:schemeClr val="tx1"/>
          </a:solidFill>
          <a:latin typeface="+mn-lt"/>
          <a:ea typeface="+mn-ea"/>
          <a:cs typeface="+mn-cs"/>
        </a:defRPr>
      </a:lvl7pPr>
      <a:lvl8pPr marL="3199888" algn="l" defTabSz="457127" rtl="0" eaLnBrk="1" latinLnBrk="0" hangingPunct="1">
        <a:defRPr sz="1800" kern="1200">
          <a:solidFill>
            <a:schemeClr val="tx1"/>
          </a:solidFill>
          <a:latin typeface="+mn-lt"/>
          <a:ea typeface="+mn-ea"/>
          <a:cs typeface="+mn-cs"/>
        </a:defRPr>
      </a:lvl8pPr>
      <a:lvl9pPr marL="3657015" algn="l" defTabSz="457127"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21890" name="Rectangle 2"/>
          <p:cNvSpPr>
            <a:spLocks noGrp="1" noChangeArrowheads="1"/>
          </p:cNvSpPr>
          <p:nvPr>
            <p:ph type="title"/>
            <p:custDataLst>
              <p:tags r:id="rId3"/>
            </p:custDataLst>
          </p:nvPr>
        </p:nvSpPr>
        <p:spPr bwMode="auto">
          <a:xfrm>
            <a:off x="457200" y="381000"/>
            <a:ext cx="8229600" cy="1371600"/>
          </a:xfrm>
          <a:prstGeom prst="rect">
            <a:avLst/>
          </a:prstGeom>
          <a:noFill/>
          <a:ln w="9525">
            <a:noFill/>
            <a:miter lim="800000"/>
            <a:headEnd/>
            <a:tailEnd/>
          </a:ln>
          <a:effectLst/>
        </p:spPr>
        <p:txBody>
          <a:bodyPr vert="horz" wrap="square" lIns="91425" tIns="45713" rIns="91425" bIns="45713" numCol="1" anchor="ctr" anchorCtr="0" compatLnSpc="1">
            <a:prstTxWarp prst="textNoShape">
              <a:avLst/>
            </a:prstTxWarp>
          </a:bodyPr>
          <a:lstStyle/>
          <a:p>
            <a:pPr lvl="0"/>
            <a:r>
              <a:rPr lang="en-US" smtClean="0"/>
              <a:t>Click to edit Master title style</a:t>
            </a:r>
            <a:endParaRPr lang="en-US"/>
          </a:p>
        </p:txBody>
      </p:sp>
      <p:sp>
        <p:nvSpPr>
          <p:cNvPr id="421891" name="Rectangle 3"/>
          <p:cNvSpPr>
            <a:spLocks noGrp="1" noChangeArrowheads="1"/>
          </p:cNvSpPr>
          <p:nvPr>
            <p:ph type="body" idx="1"/>
            <p:custDataLst>
              <p:tags r:id="rId4"/>
            </p:custDataLst>
          </p:nvPr>
        </p:nvSpPr>
        <p:spPr bwMode="auto">
          <a:xfrm>
            <a:off x="457200" y="1981200"/>
            <a:ext cx="8229600" cy="4114800"/>
          </a:xfrm>
          <a:prstGeom prst="rect">
            <a:avLst/>
          </a:prstGeom>
          <a:noFill/>
          <a:ln w="9525">
            <a:noFill/>
            <a:miter lim="800000"/>
            <a:headEnd/>
            <a:tailEnd/>
          </a:ln>
          <a:effectLst/>
        </p:spPr>
        <p:txBody>
          <a:bodyPr vert="horz" wrap="square" lIns="91425" tIns="45713" rIns="91425" bIns="45713"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quarter" idx="2"/>
            <p:custDataLst>
              <p:tags r:id="rId5"/>
            </p:custDataLst>
          </p:nvPr>
        </p:nvSpPr>
        <p:spPr bwMode="auto">
          <a:xfrm>
            <a:off x="457200" y="6245225"/>
            <a:ext cx="2133600" cy="476250"/>
          </a:xfrm>
          <a:prstGeom prst="rect">
            <a:avLst/>
          </a:prstGeom>
          <a:ln>
            <a:miter lim="800000"/>
            <a:headEnd/>
            <a:tailEnd/>
          </a:ln>
        </p:spPr>
        <p:txBody>
          <a:bodyPr vert="horz" wrap="square" lIns="91425" tIns="45713" rIns="91425" bIns="45713" numCol="1" anchor="b" anchorCtr="0" compatLnSpc="1">
            <a:prstTxWarp prst="textNoShape">
              <a:avLst/>
            </a:prstTxWarp>
          </a:bodyPr>
          <a:lstStyle>
            <a:lvl1pPr>
              <a:defRPr sz="1400" b="0">
                <a:effectLst>
                  <a:outerShdw blurRad="38100" dist="38100" dir="2700000" algn="tl">
                    <a:srgbClr val="000000"/>
                  </a:outerShdw>
                </a:effectLst>
              </a:defRPr>
            </a:lvl1pPr>
          </a:lstStyle>
          <a:p>
            <a:pPr>
              <a:defRPr/>
            </a:pPr>
            <a:fld id="{B67E76E7-5259-3143-961A-3DBFB3B98328}" type="datetime1">
              <a:rPr lang="en-US"/>
              <a:pPr>
                <a:defRPr/>
              </a:pPr>
              <a:t>5/25/15</a:t>
            </a:fld>
            <a:endParaRPr lang="en-US"/>
          </a:p>
        </p:txBody>
      </p:sp>
      <p:sp>
        <p:nvSpPr>
          <p:cNvPr id="8" name="Rectangle 5"/>
          <p:cNvSpPr>
            <a:spLocks noGrp="1" noChangeArrowheads="1"/>
          </p:cNvSpPr>
          <p:nvPr>
            <p:ph type="ftr" sz="quarter" idx="3"/>
            <p:custDataLst>
              <p:tags r:id="rId6"/>
            </p:custDataLst>
          </p:nvPr>
        </p:nvSpPr>
        <p:spPr bwMode="auto">
          <a:xfrm>
            <a:off x="3124200" y="6245225"/>
            <a:ext cx="2895600" cy="476250"/>
          </a:xfrm>
          <a:prstGeom prst="rect">
            <a:avLst/>
          </a:prstGeom>
          <a:ln>
            <a:miter lim="800000"/>
            <a:headEnd/>
            <a:tailEnd/>
          </a:ln>
        </p:spPr>
        <p:txBody>
          <a:bodyPr vert="horz" wrap="square" lIns="91425" tIns="45713" rIns="91425" bIns="45713" numCol="1" anchor="b" anchorCtr="0" compatLnSpc="1">
            <a:prstTxWarp prst="textNoShape">
              <a:avLst/>
            </a:prstTxWarp>
          </a:bodyPr>
          <a:lstStyle>
            <a:lvl1pPr algn="ctr">
              <a:defRPr sz="1400" b="0">
                <a:effectLst>
                  <a:outerShdw blurRad="38100" dist="38100" dir="2700000" algn="tl">
                    <a:srgbClr val="000000"/>
                  </a:outerShdw>
                </a:effectLst>
                <a:latin typeface="Arial" pitchFamily="-107" charset="0"/>
                <a:ea typeface="ＭＳ Ｐゴシック" pitchFamily="-107" charset="-128"/>
                <a:cs typeface="ＭＳ Ｐゴシック" pitchFamily="-107" charset="-128"/>
              </a:defRPr>
            </a:lvl1pPr>
          </a:lstStyle>
          <a:p>
            <a:pPr>
              <a:defRPr/>
            </a:pPr>
            <a:endParaRPr lang="en-US"/>
          </a:p>
        </p:txBody>
      </p:sp>
      <p:sp>
        <p:nvSpPr>
          <p:cNvPr id="9" name="Rectangle 6"/>
          <p:cNvSpPr>
            <a:spLocks noGrp="1" noChangeArrowheads="1"/>
          </p:cNvSpPr>
          <p:nvPr>
            <p:ph type="sldNum" sz="quarter" idx="4"/>
            <p:custDataLst>
              <p:tags r:id="rId7"/>
            </p:custDataLst>
          </p:nvPr>
        </p:nvSpPr>
        <p:spPr bwMode="auto">
          <a:xfrm>
            <a:off x="6553200" y="6245225"/>
            <a:ext cx="2133600" cy="476250"/>
          </a:xfrm>
          <a:prstGeom prst="rect">
            <a:avLst/>
          </a:prstGeom>
          <a:ln>
            <a:miter lim="800000"/>
            <a:headEnd/>
            <a:tailEnd/>
          </a:ln>
        </p:spPr>
        <p:txBody>
          <a:bodyPr vert="horz" wrap="square" lIns="91425" tIns="45713" rIns="91425" bIns="45713" numCol="1" anchor="b" anchorCtr="0" compatLnSpc="1">
            <a:prstTxWarp prst="textNoShape">
              <a:avLst/>
            </a:prstTxWarp>
          </a:bodyPr>
          <a:lstStyle>
            <a:lvl1pPr algn="r">
              <a:defRPr sz="1400" b="0">
                <a:effectLst>
                  <a:outerShdw blurRad="38100" dist="38100" dir="2700000" algn="tl">
                    <a:srgbClr val="000000"/>
                  </a:outerShdw>
                </a:effectLst>
              </a:defRPr>
            </a:lvl1pPr>
          </a:lstStyle>
          <a:p>
            <a:pPr>
              <a:defRPr/>
            </a:pPr>
            <a:fld id="{EDF3487A-C57C-C049-907F-C7BDB8369A4E}"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526537" r:id="rId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65" charset="0"/>
          <a:ea typeface="ＭＳ Ｐゴシック" pitchFamily="-65" charset="-128"/>
          <a:cs typeface="ＭＳ Ｐゴシック" pitchFamily="-65"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65" charset="0"/>
          <a:ea typeface="ＭＳ Ｐゴシック" pitchFamily="-65" charset="-128"/>
          <a:cs typeface="ＭＳ Ｐゴシック" pitchFamily="-65"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65" charset="0"/>
          <a:ea typeface="ＭＳ Ｐゴシック" pitchFamily="-65" charset="-128"/>
          <a:cs typeface="ＭＳ Ｐゴシック" pitchFamily="-65"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65" charset="0"/>
          <a:ea typeface="ＭＳ Ｐゴシック" pitchFamily="-65" charset="-128"/>
          <a:cs typeface="ＭＳ Ｐゴシック" pitchFamily="-65"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65" charset="0"/>
          <a:ea typeface="ＭＳ Ｐゴシック" pitchFamily="-65" charset="-128"/>
          <a:cs typeface="ＭＳ Ｐゴシック" pitchFamily="-65" charset="-128"/>
        </a:defRPr>
      </a:lvl5pPr>
      <a:lvl6pPr marL="457127"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Tahoma" pitchFamily="-65" charset="0"/>
          <a:ea typeface="Arial" pitchFamily="-65" charset="0"/>
          <a:cs typeface="Arial" pitchFamily="-65" charset="0"/>
        </a:defRPr>
      </a:lvl6pPr>
      <a:lvl7pPr marL="914254"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Tahoma" pitchFamily="-65" charset="0"/>
          <a:ea typeface="Arial" pitchFamily="-65" charset="0"/>
          <a:cs typeface="Arial" pitchFamily="-65" charset="0"/>
        </a:defRPr>
      </a:lvl7pPr>
      <a:lvl8pPr marL="1371381"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Tahoma" pitchFamily="-65" charset="0"/>
          <a:ea typeface="Arial" pitchFamily="-65" charset="0"/>
          <a:cs typeface="Arial" pitchFamily="-65" charset="0"/>
        </a:defRPr>
      </a:lvl8pPr>
      <a:lvl9pPr marL="1828507"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Tahoma" pitchFamily="-65" charset="0"/>
          <a:ea typeface="Arial" pitchFamily="-65" charset="0"/>
          <a:cs typeface="Arial" pitchFamily="-65" charset="0"/>
        </a:defRPr>
      </a:lvl9pPr>
    </p:titleStyle>
    <p:bodyStyle>
      <a:lvl1pPr marL="341313" indent="-341313" algn="l" rtl="0" eaLnBrk="0" fontAlgn="base" hangingPunct="0">
        <a:spcBef>
          <a:spcPct val="20000"/>
        </a:spcBef>
        <a:spcAft>
          <a:spcPct val="0"/>
        </a:spcAft>
        <a:buClr>
          <a:schemeClr val="hlink"/>
        </a:buClr>
        <a:buSzPct val="65000"/>
        <a:buFont typeface="Wingdings" charset="0"/>
        <a:buChar char="n"/>
        <a:defRPr sz="3200">
          <a:solidFill>
            <a:schemeClr val="tx1"/>
          </a:solidFill>
          <a:effectLst>
            <a:outerShdw blurRad="38100" dist="38100" dir="2700000" algn="tl">
              <a:srgbClr val="000000"/>
            </a:outerShdw>
          </a:effectLst>
          <a:latin typeface="Arial" pitchFamily="-65" charset="0"/>
          <a:ea typeface="ＭＳ Ｐゴシック" pitchFamily="-65" charset="-128"/>
          <a:cs typeface="ＭＳ Ｐゴシック" pitchFamily="-65" charset="-128"/>
        </a:defRPr>
      </a:lvl1pPr>
      <a:lvl2pPr marL="741363" indent="-284163" algn="l" rtl="0" eaLnBrk="0" fontAlgn="base" hangingPunct="0">
        <a:spcBef>
          <a:spcPct val="20000"/>
        </a:spcBef>
        <a:spcAft>
          <a:spcPct val="0"/>
        </a:spcAft>
        <a:buClr>
          <a:schemeClr val="folHlink"/>
        </a:buClr>
        <a:buSzPct val="65000"/>
        <a:buFont typeface="Wingdings" charset="0"/>
        <a:buChar char="n"/>
        <a:defRPr sz="2800">
          <a:solidFill>
            <a:schemeClr val="tx1"/>
          </a:solidFill>
          <a:effectLst>
            <a:outerShdw blurRad="38100" dist="38100" dir="2700000" algn="tl">
              <a:srgbClr val="000000"/>
            </a:outerShdw>
          </a:effectLst>
          <a:latin typeface="Arial" pitchFamily="-65" charset="0"/>
          <a:ea typeface="ＭＳ Ｐゴシック" pitchFamily="-65" charset="-128"/>
          <a:cs typeface="+mn-cs"/>
        </a:defRPr>
      </a:lvl2pPr>
      <a:lvl3pPr marL="1141413" indent="-227013" algn="l" rtl="0" eaLnBrk="0" fontAlgn="base" hangingPunct="0">
        <a:spcBef>
          <a:spcPct val="20000"/>
        </a:spcBef>
        <a:spcAft>
          <a:spcPct val="0"/>
        </a:spcAft>
        <a:buClr>
          <a:schemeClr val="hlink"/>
        </a:buClr>
        <a:buSzPct val="65000"/>
        <a:buFont typeface="Wingdings" charset="0"/>
        <a:buChar char="n"/>
        <a:defRPr sz="2400">
          <a:solidFill>
            <a:schemeClr val="tx1"/>
          </a:solidFill>
          <a:effectLst>
            <a:outerShdw blurRad="38100" dist="38100" dir="2700000" algn="tl">
              <a:srgbClr val="000000"/>
            </a:outerShdw>
          </a:effectLst>
          <a:latin typeface="Arial" pitchFamily="-65" charset="0"/>
          <a:ea typeface="ＭＳ Ｐゴシック" pitchFamily="-65" charset="-128"/>
          <a:cs typeface="+mn-cs"/>
        </a:defRPr>
      </a:lvl3pPr>
      <a:lvl4pPr marL="1598613" indent="-227013" algn="l" rtl="0" eaLnBrk="0" fontAlgn="base" hangingPunct="0">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Arial" pitchFamily="-65" charset="0"/>
          <a:ea typeface="ＭＳ Ｐゴシック" pitchFamily="-65" charset="-128"/>
          <a:cs typeface="+mn-cs"/>
        </a:defRPr>
      </a:lvl4pPr>
      <a:lvl5pPr marL="2055813" indent="-227013" algn="l" rtl="0" eaLnBrk="0" fontAlgn="base" hangingPunct="0">
        <a:spcBef>
          <a:spcPct val="20000"/>
        </a:spcBef>
        <a:spcAft>
          <a:spcPct val="0"/>
        </a:spcAft>
        <a:buClr>
          <a:schemeClr val="hlink"/>
        </a:buClr>
        <a:buSzPct val="65000"/>
        <a:buFont typeface="Wingdings" charset="0"/>
        <a:buChar char="n"/>
        <a:defRPr sz="2000">
          <a:solidFill>
            <a:schemeClr val="tx1"/>
          </a:solidFill>
          <a:effectLst>
            <a:outerShdw blurRad="38100" dist="38100" dir="2700000" algn="tl">
              <a:srgbClr val="000000"/>
            </a:outerShdw>
          </a:effectLst>
          <a:latin typeface="Arial" pitchFamily="-65" charset="0"/>
          <a:ea typeface="ＭＳ Ｐゴシック" pitchFamily="-65" charset="-128"/>
          <a:cs typeface="+mn-cs"/>
        </a:defRPr>
      </a:lvl5pPr>
      <a:lvl6pPr marL="2514198" indent="-228563" algn="l" rtl="0" eaLnBrk="1" fontAlgn="base" hangingPunct="1">
        <a:spcBef>
          <a:spcPct val="20000"/>
        </a:spcBef>
        <a:spcAft>
          <a:spcPct val="0"/>
        </a:spcAft>
        <a:buClr>
          <a:schemeClr val="hlink"/>
        </a:buClr>
        <a:buSzPct val="65000"/>
        <a:buFont typeface="Wingdings" pitchFamily="-65" charset="2"/>
        <a:buChar char="n"/>
        <a:defRPr sz="2000">
          <a:solidFill>
            <a:schemeClr val="tx1"/>
          </a:solidFill>
          <a:effectLst>
            <a:outerShdw blurRad="38100" dist="38100" dir="2700000" algn="tl">
              <a:srgbClr val="000000"/>
            </a:outerShdw>
          </a:effectLst>
          <a:latin typeface="+mn-lt"/>
          <a:ea typeface="+mn-ea"/>
          <a:cs typeface="+mn-cs"/>
        </a:defRPr>
      </a:lvl6pPr>
      <a:lvl7pPr marL="2971325" indent="-228563" algn="l" rtl="0" eaLnBrk="1" fontAlgn="base" hangingPunct="1">
        <a:spcBef>
          <a:spcPct val="20000"/>
        </a:spcBef>
        <a:spcAft>
          <a:spcPct val="0"/>
        </a:spcAft>
        <a:buClr>
          <a:schemeClr val="hlink"/>
        </a:buClr>
        <a:buSzPct val="65000"/>
        <a:buFont typeface="Wingdings" pitchFamily="-65" charset="2"/>
        <a:buChar char="n"/>
        <a:defRPr sz="2000">
          <a:solidFill>
            <a:schemeClr val="tx1"/>
          </a:solidFill>
          <a:effectLst>
            <a:outerShdw blurRad="38100" dist="38100" dir="2700000" algn="tl">
              <a:srgbClr val="000000"/>
            </a:outerShdw>
          </a:effectLst>
          <a:latin typeface="+mn-lt"/>
          <a:ea typeface="+mn-ea"/>
          <a:cs typeface="+mn-cs"/>
        </a:defRPr>
      </a:lvl7pPr>
      <a:lvl8pPr marL="3428451" indent="-228563" algn="l" rtl="0" eaLnBrk="1" fontAlgn="base" hangingPunct="1">
        <a:spcBef>
          <a:spcPct val="20000"/>
        </a:spcBef>
        <a:spcAft>
          <a:spcPct val="0"/>
        </a:spcAft>
        <a:buClr>
          <a:schemeClr val="hlink"/>
        </a:buClr>
        <a:buSzPct val="65000"/>
        <a:buFont typeface="Wingdings" pitchFamily="-65" charset="2"/>
        <a:buChar char="n"/>
        <a:defRPr sz="2000">
          <a:solidFill>
            <a:schemeClr val="tx1"/>
          </a:solidFill>
          <a:effectLst>
            <a:outerShdw blurRad="38100" dist="38100" dir="2700000" algn="tl">
              <a:srgbClr val="000000"/>
            </a:outerShdw>
          </a:effectLst>
          <a:latin typeface="+mn-lt"/>
          <a:ea typeface="+mn-ea"/>
          <a:cs typeface="+mn-cs"/>
        </a:defRPr>
      </a:lvl8pPr>
      <a:lvl9pPr marL="3885578" indent="-228563" algn="l" rtl="0" eaLnBrk="1" fontAlgn="base" hangingPunct="1">
        <a:spcBef>
          <a:spcPct val="20000"/>
        </a:spcBef>
        <a:spcAft>
          <a:spcPct val="0"/>
        </a:spcAft>
        <a:buClr>
          <a:schemeClr val="hlink"/>
        </a:buClr>
        <a:buSzPct val="65000"/>
        <a:buFont typeface="Wingdings" pitchFamily="-65" charset="2"/>
        <a:buChar char="n"/>
        <a:defRPr sz="2000">
          <a:solidFill>
            <a:schemeClr val="tx1"/>
          </a:solidFill>
          <a:effectLst>
            <a:outerShdw blurRad="38100" dist="38100" dir="2700000" algn="tl">
              <a:srgbClr val="000000"/>
            </a:outerShdw>
          </a:effectLst>
          <a:latin typeface="+mn-lt"/>
          <a:ea typeface="+mn-ea"/>
          <a:cs typeface="+mn-cs"/>
        </a:defRPr>
      </a:lvl9pPr>
    </p:bodyStyle>
    <p:otherStyle>
      <a:defPPr>
        <a:defRPr lang="en-US"/>
      </a:defPPr>
      <a:lvl1pPr marL="0" algn="l" defTabSz="457127" rtl="0" eaLnBrk="1" latinLnBrk="0" hangingPunct="1">
        <a:defRPr sz="1800" kern="1200">
          <a:solidFill>
            <a:schemeClr val="tx1"/>
          </a:solidFill>
          <a:latin typeface="+mn-lt"/>
          <a:ea typeface="+mn-ea"/>
          <a:cs typeface="+mn-cs"/>
        </a:defRPr>
      </a:lvl1pPr>
      <a:lvl2pPr marL="457127" algn="l" defTabSz="457127" rtl="0" eaLnBrk="1" latinLnBrk="0" hangingPunct="1">
        <a:defRPr sz="1800" kern="1200">
          <a:solidFill>
            <a:schemeClr val="tx1"/>
          </a:solidFill>
          <a:latin typeface="+mn-lt"/>
          <a:ea typeface="+mn-ea"/>
          <a:cs typeface="+mn-cs"/>
        </a:defRPr>
      </a:lvl2pPr>
      <a:lvl3pPr marL="914254" algn="l" defTabSz="457127" rtl="0" eaLnBrk="1" latinLnBrk="0" hangingPunct="1">
        <a:defRPr sz="1800" kern="1200">
          <a:solidFill>
            <a:schemeClr val="tx1"/>
          </a:solidFill>
          <a:latin typeface="+mn-lt"/>
          <a:ea typeface="+mn-ea"/>
          <a:cs typeface="+mn-cs"/>
        </a:defRPr>
      </a:lvl3pPr>
      <a:lvl4pPr marL="1371381" algn="l" defTabSz="457127" rtl="0" eaLnBrk="1" latinLnBrk="0" hangingPunct="1">
        <a:defRPr sz="1800" kern="1200">
          <a:solidFill>
            <a:schemeClr val="tx1"/>
          </a:solidFill>
          <a:latin typeface="+mn-lt"/>
          <a:ea typeface="+mn-ea"/>
          <a:cs typeface="+mn-cs"/>
        </a:defRPr>
      </a:lvl4pPr>
      <a:lvl5pPr marL="1828507" algn="l" defTabSz="457127" rtl="0" eaLnBrk="1" latinLnBrk="0" hangingPunct="1">
        <a:defRPr sz="1800" kern="1200">
          <a:solidFill>
            <a:schemeClr val="tx1"/>
          </a:solidFill>
          <a:latin typeface="+mn-lt"/>
          <a:ea typeface="+mn-ea"/>
          <a:cs typeface="+mn-cs"/>
        </a:defRPr>
      </a:lvl5pPr>
      <a:lvl6pPr marL="2285634" algn="l" defTabSz="457127" rtl="0" eaLnBrk="1" latinLnBrk="0" hangingPunct="1">
        <a:defRPr sz="1800" kern="1200">
          <a:solidFill>
            <a:schemeClr val="tx1"/>
          </a:solidFill>
          <a:latin typeface="+mn-lt"/>
          <a:ea typeface="+mn-ea"/>
          <a:cs typeface="+mn-cs"/>
        </a:defRPr>
      </a:lvl6pPr>
      <a:lvl7pPr marL="2742761" algn="l" defTabSz="457127" rtl="0" eaLnBrk="1" latinLnBrk="0" hangingPunct="1">
        <a:defRPr sz="1800" kern="1200">
          <a:solidFill>
            <a:schemeClr val="tx1"/>
          </a:solidFill>
          <a:latin typeface="+mn-lt"/>
          <a:ea typeface="+mn-ea"/>
          <a:cs typeface="+mn-cs"/>
        </a:defRPr>
      </a:lvl7pPr>
      <a:lvl8pPr marL="3199888" algn="l" defTabSz="457127" rtl="0" eaLnBrk="1" latinLnBrk="0" hangingPunct="1">
        <a:defRPr sz="1800" kern="1200">
          <a:solidFill>
            <a:schemeClr val="tx1"/>
          </a:solidFill>
          <a:latin typeface="+mn-lt"/>
          <a:ea typeface="+mn-ea"/>
          <a:cs typeface="+mn-cs"/>
        </a:defRPr>
      </a:lvl8pPr>
      <a:lvl9pPr marL="3657015" algn="l" defTabSz="457127"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4994" name="Rectangle 2"/>
          <p:cNvSpPr>
            <a:spLocks noGrp="1" noChangeArrowheads="1"/>
          </p:cNvSpPr>
          <p:nvPr>
            <p:ph type="title"/>
            <p:custDataLst>
              <p:tags r:id="rId10"/>
            </p:custDataLst>
          </p:nvPr>
        </p:nvSpPr>
        <p:spPr bwMode="auto">
          <a:xfrm>
            <a:off x="685800" y="609600"/>
            <a:ext cx="7772400" cy="1143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0" tIns="46031" rIns="92060" bIns="46031" numCol="1" anchor="ctr" anchorCtr="0" compatLnSpc="1">
            <a:prstTxWarp prst="textNoShape">
              <a:avLst/>
            </a:prstTxWarp>
          </a:bodyPr>
          <a:lstStyle/>
          <a:p>
            <a:pPr lvl="0"/>
            <a:r>
              <a:rPr lang="en-US"/>
              <a:t>Click to edit Master title style</a:t>
            </a:r>
          </a:p>
        </p:txBody>
      </p:sp>
      <p:sp>
        <p:nvSpPr>
          <p:cNvPr id="84995" name="Rectangle 3"/>
          <p:cNvSpPr>
            <a:spLocks noGrp="1" noChangeArrowheads="1"/>
          </p:cNvSpPr>
          <p:nvPr>
            <p:ph type="body" idx="1"/>
            <p:custDataLst>
              <p:tags r:id="rId11"/>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0" tIns="46031" rIns="92060" bIns="460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526852" r:id="rId1"/>
    <p:sldLayoutId id="2147526853" r:id="rId2"/>
    <p:sldLayoutId id="2147526854" r:id="rId3"/>
    <p:sldLayoutId id="2147526855" r:id="rId4"/>
    <p:sldLayoutId id="2147526856" r:id="rId5"/>
    <p:sldLayoutId id="2147526857" r:id="rId6"/>
    <p:sldLayoutId id="2147526858" r:id="rId7"/>
    <p:sldLayoutId id="2147526859" r:id="rId8"/>
  </p:sldLayoutIdLst>
  <p:transition xmlns:p14="http://schemas.microsoft.com/office/powerpoint/2010/main"/>
  <p:txStyles>
    <p:titleStyle>
      <a:lvl1pPr algn="ctr" rtl="0" eaLnBrk="0" fontAlgn="base" hangingPunct="0">
        <a:spcBef>
          <a:spcPct val="0"/>
        </a:spcBef>
        <a:spcAft>
          <a:spcPct val="0"/>
        </a:spcAft>
        <a:defRPr sz="3200" b="1" u="sng">
          <a:solidFill>
            <a:srgbClr val="0000CC"/>
          </a:solidFill>
          <a:latin typeface="Arial" pitchFamily="-109" charset="0"/>
          <a:ea typeface="+mj-ea"/>
          <a:cs typeface="+mj-cs"/>
        </a:defRPr>
      </a:lvl1pPr>
      <a:lvl2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2pPr>
      <a:lvl3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3pPr>
      <a:lvl4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4pPr>
      <a:lvl5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5pPr>
      <a:lvl6pPr marL="457127" algn="ctr" rtl="0" eaLnBrk="1" fontAlgn="base" hangingPunct="1">
        <a:spcBef>
          <a:spcPct val="0"/>
        </a:spcBef>
        <a:spcAft>
          <a:spcPct val="0"/>
        </a:spcAft>
        <a:defRPr sz="3200" b="1" u="sng">
          <a:solidFill>
            <a:srgbClr val="0000CC"/>
          </a:solidFill>
          <a:latin typeface="Arial" pitchFamily="-65" charset="0"/>
        </a:defRPr>
      </a:lvl6pPr>
      <a:lvl7pPr marL="914254" algn="ctr" rtl="0" eaLnBrk="1" fontAlgn="base" hangingPunct="1">
        <a:spcBef>
          <a:spcPct val="0"/>
        </a:spcBef>
        <a:spcAft>
          <a:spcPct val="0"/>
        </a:spcAft>
        <a:defRPr sz="3200" b="1" u="sng">
          <a:solidFill>
            <a:srgbClr val="0000CC"/>
          </a:solidFill>
          <a:latin typeface="Arial" pitchFamily="-65" charset="0"/>
        </a:defRPr>
      </a:lvl7pPr>
      <a:lvl8pPr marL="1371381" algn="ctr" rtl="0" eaLnBrk="1" fontAlgn="base" hangingPunct="1">
        <a:spcBef>
          <a:spcPct val="0"/>
        </a:spcBef>
        <a:spcAft>
          <a:spcPct val="0"/>
        </a:spcAft>
        <a:defRPr sz="3200" b="1" u="sng">
          <a:solidFill>
            <a:srgbClr val="0000CC"/>
          </a:solidFill>
          <a:latin typeface="Arial" pitchFamily="-65" charset="0"/>
        </a:defRPr>
      </a:lvl8pPr>
      <a:lvl9pPr marL="1828507" algn="ctr" rtl="0" eaLnBrk="1" fontAlgn="base" hangingPunct="1">
        <a:spcBef>
          <a:spcPct val="0"/>
        </a:spcBef>
        <a:spcAft>
          <a:spcPct val="0"/>
        </a:spcAft>
        <a:defRPr sz="3200" b="1" u="sng">
          <a:solidFill>
            <a:srgbClr val="0000CC"/>
          </a:solidFill>
          <a:latin typeface="Arial" pitchFamily="-65" charset="0"/>
        </a:defRPr>
      </a:lvl9pPr>
    </p:titleStyle>
    <p:bodyStyle>
      <a:lvl1pPr marL="227013" indent="-227013" algn="l" rtl="0" eaLnBrk="0" fontAlgn="base" hangingPunct="0">
        <a:spcBef>
          <a:spcPct val="20000"/>
        </a:spcBef>
        <a:spcAft>
          <a:spcPct val="0"/>
        </a:spcAft>
        <a:buChar char="•"/>
        <a:defRPr sz="2400">
          <a:solidFill>
            <a:schemeClr val="tx1"/>
          </a:solidFill>
          <a:latin typeface="Arial" pitchFamily="-109" charset="0"/>
          <a:ea typeface="+mn-ea"/>
          <a:cs typeface="+mn-cs"/>
        </a:defRPr>
      </a:lvl1pPr>
      <a:lvl2pPr marL="569913" indent="-227013" algn="l" rtl="0" eaLnBrk="0" fontAlgn="base" hangingPunct="0">
        <a:spcBef>
          <a:spcPct val="20000"/>
        </a:spcBef>
        <a:spcAft>
          <a:spcPct val="0"/>
        </a:spcAft>
        <a:buFont typeface="Symbol" charset="0"/>
        <a:buChar char="à"/>
        <a:defRPr sz="2000">
          <a:solidFill>
            <a:schemeClr val="tx1"/>
          </a:solidFill>
          <a:latin typeface="Arial" pitchFamily="-109" charset="0"/>
          <a:ea typeface="+mn-ea"/>
        </a:defRPr>
      </a:lvl2pPr>
      <a:lvl3pPr marL="912813" indent="-227013" algn="l" rtl="0" eaLnBrk="0" fontAlgn="base" hangingPunct="0">
        <a:spcBef>
          <a:spcPct val="20000"/>
        </a:spcBef>
        <a:spcAft>
          <a:spcPct val="0"/>
        </a:spcAft>
        <a:buChar char="•"/>
        <a:defRPr sz="2000">
          <a:solidFill>
            <a:schemeClr val="tx1"/>
          </a:solidFill>
          <a:latin typeface="Arial" pitchFamily="-109" charset="0"/>
          <a:ea typeface="+mn-ea"/>
        </a:defRPr>
      </a:lvl3pPr>
      <a:lvl4pPr marL="1260475" indent="-231775" algn="l" rtl="0" eaLnBrk="0" fontAlgn="base" hangingPunct="0">
        <a:spcBef>
          <a:spcPct val="20000"/>
        </a:spcBef>
        <a:spcAft>
          <a:spcPct val="0"/>
        </a:spcAft>
        <a:buChar char="–"/>
        <a:defRPr sz="2000">
          <a:solidFill>
            <a:schemeClr val="tx1"/>
          </a:solidFill>
          <a:latin typeface="Arial" pitchFamily="-109" charset="0"/>
          <a:ea typeface="+mn-ea"/>
        </a:defRPr>
      </a:lvl4pPr>
      <a:lvl5pPr marL="1598613" indent="-222250" algn="l" rtl="0" eaLnBrk="0" fontAlgn="base" hangingPunct="0">
        <a:spcBef>
          <a:spcPct val="20000"/>
        </a:spcBef>
        <a:spcAft>
          <a:spcPct val="0"/>
        </a:spcAft>
        <a:buChar char="»"/>
        <a:defRPr sz="2000">
          <a:solidFill>
            <a:schemeClr val="tx1"/>
          </a:solidFill>
          <a:latin typeface="Arial" pitchFamily="-109" charset="0"/>
          <a:ea typeface="+mn-ea"/>
        </a:defRPr>
      </a:lvl5pPr>
      <a:lvl6pPr marL="2057071" indent="-223802" algn="l" rtl="0" eaLnBrk="1" fontAlgn="base" hangingPunct="1">
        <a:spcBef>
          <a:spcPct val="20000"/>
        </a:spcBef>
        <a:spcAft>
          <a:spcPct val="0"/>
        </a:spcAft>
        <a:buChar char="»"/>
        <a:defRPr sz="2000">
          <a:solidFill>
            <a:schemeClr val="tx1"/>
          </a:solidFill>
          <a:latin typeface="+mn-lt"/>
          <a:ea typeface="+mn-ea"/>
        </a:defRPr>
      </a:lvl6pPr>
      <a:lvl7pPr marL="2514198" indent="-223802" algn="l" rtl="0" eaLnBrk="1" fontAlgn="base" hangingPunct="1">
        <a:spcBef>
          <a:spcPct val="20000"/>
        </a:spcBef>
        <a:spcAft>
          <a:spcPct val="0"/>
        </a:spcAft>
        <a:buChar char="»"/>
        <a:defRPr sz="2000">
          <a:solidFill>
            <a:schemeClr val="tx1"/>
          </a:solidFill>
          <a:latin typeface="+mn-lt"/>
          <a:ea typeface="+mn-ea"/>
        </a:defRPr>
      </a:lvl7pPr>
      <a:lvl8pPr marL="2971325" indent="-223802" algn="l" rtl="0" eaLnBrk="1" fontAlgn="base" hangingPunct="1">
        <a:spcBef>
          <a:spcPct val="20000"/>
        </a:spcBef>
        <a:spcAft>
          <a:spcPct val="0"/>
        </a:spcAft>
        <a:buChar char="»"/>
        <a:defRPr sz="2000">
          <a:solidFill>
            <a:schemeClr val="tx1"/>
          </a:solidFill>
          <a:latin typeface="+mn-lt"/>
          <a:ea typeface="+mn-ea"/>
        </a:defRPr>
      </a:lvl8pPr>
      <a:lvl9pPr marL="3428451" indent="-223802"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457127" rtl="0" eaLnBrk="1" latinLnBrk="0" hangingPunct="1">
        <a:defRPr sz="1800" kern="1200">
          <a:solidFill>
            <a:schemeClr val="tx1"/>
          </a:solidFill>
          <a:latin typeface="+mn-lt"/>
          <a:ea typeface="+mn-ea"/>
          <a:cs typeface="+mn-cs"/>
        </a:defRPr>
      </a:lvl1pPr>
      <a:lvl2pPr marL="457127" algn="l" defTabSz="457127" rtl="0" eaLnBrk="1" latinLnBrk="0" hangingPunct="1">
        <a:defRPr sz="1800" kern="1200">
          <a:solidFill>
            <a:schemeClr val="tx1"/>
          </a:solidFill>
          <a:latin typeface="+mn-lt"/>
          <a:ea typeface="+mn-ea"/>
          <a:cs typeface="+mn-cs"/>
        </a:defRPr>
      </a:lvl2pPr>
      <a:lvl3pPr marL="914254" algn="l" defTabSz="457127" rtl="0" eaLnBrk="1" latinLnBrk="0" hangingPunct="1">
        <a:defRPr sz="1800" kern="1200">
          <a:solidFill>
            <a:schemeClr val="tx1"/>
          </a:solidFill>
          <a:latin typeface="+mn-lt"/>
          <a:ea typeface="+mn-ea"/>
          <a:cs typeface="+mn-cs"/>
        </a:defRPr>
      </a:lvl3pPr>
      <a:lvl4pPr marL="1371381" algn="l" defTabSz="457127" rtl="0" eaLnBrk="1" latinLnBrk="0" hangingPunct="1">
        <a:defRPr sz="1800" kern="1200">
          <a:solidFill>
            <a:schemeClr val="tx1"/>
          </a:solidFill>
          <a:latin typeface="+mn-lt"/>
          <a:ea typeface="+mn-ea"/>
          <a:cs typeface="+mn-cs"/>
        </a:defRPr>
      </a:lvl4pPr>
      <a:lvl5pPr marL="1828507" algn="l" defTabSz="457127" rtl="0" eaLnBrk="1" latinLnBrk="0" hangingPunct="1">
        <a:defRPr sz="1800" kern="1200">
          <a:solidFill>
            <a:schemeClr val="tx1"/>
          </a:solidFill>
          <a:latin typeface="+mn-lt"/>
          <a:ea typeface="+mn-ea"/>
          <a:cs typeface="+mn-cs"/>
        </a:defRPr>
      </a:lvl5pPr>
      <a:lvl6pPr marL="2285634" algn="l" defTabSz="457127" rtl="0" eaLnBrk="1" latinLnBrk="0" hangingPunct="1">
        <a:defRPr sz="1800" kern="1200">
          <a:solidFill>
            <a:schemeClr val="tx1"/>
          </a:solidFill>
          <a:latin typeface="+mn-lt"/>
          <a:ea typeface="+mn-ea"/>
          <a:cs typeface="+mn-cs"/>
        </a:defRPr>
      </a:lvl6pPr>
      <a:lvl7pPr marL="2742761" algn="l" defTabSz="457127" rtl="0" eaLnBrk="1" latinLnBrk="0" hangingPunct="1">
        <a:defRPr sz="1800" kern="1200">
          <a:solidFill>
            <a:schemeClr val="tx1"/>
          </a:solidFill>
          <a:latin typeface="+mn-lt"/>
          <a:ea typeface="+mn-ea"/>
          <a:cs typeface="+mn-cs"/>
        </a:defRPr>
      </a:lvl7pPr>
      <a:lvl8pPr marL="3199888" algn="l" defTabSz="457127" rtl="0" eaLnBrk="1" latinLnBrk="0" hangingPunct="1">
        <a:defRPr sz="1800" kern="1200">
          <a:solidFill>
            <a:schemeClr val="tx1"/>
          </a:solidFill>
          <a:latin typeface="+mn-lt"/>
          <a:ea typeface="+mn-ea"/>
          <a:cs typeface="+mn-cs"/>
        </a:defRPr>
      </a:lvl8pPr>
      <a:lvl9pPr marL="3657015" algn="l" defTabSz="45712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050" name="Title Placeholder 1"/>
          <p:cNvSpPr>
            <a:spLocks noGrp="1"/>
          </p:cNvSpPr>
          <p:nvPr>
            <p:ph type="title"/>
            <p:custDataLst>
              <p:tags r:id="rId15"/>
            </p:custDataLst>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1" name="Text Placeholder 2"/>
          <p:cNvSpPr>
            <a:spLocks noGrp="1"/>
          </p:cNvSpPr>
          <p:nvPr>
            <p:ph type="body" idx="1"/>
            <p:custDataLst>
              <p:tags r:id="rId16"/>
            </p:custDataLst>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custDataLst>
              <p:tags r:id="rId17"/>
            </p:custDataLst>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a:solidFill>
                  <a:srgbClr val="898989"/>
                </a:solidFill>
              </a:defRPr>
            </a:lvl1pPr>
          </a:lstStyle>
          <a:p>
            <a:pPr>
              <a:defRPr/>
            </a:pPr>
            <a:fld id="{5EC599A4-80EC-E542-98FF-3A557DFD8C89}" type="datetime1">
              <a:rPr lang="en-US"/>
              <a:pPr>
                <a:defRPr/>
              </a:pPr>
              <a:t>5/25/15</a:t>
            </a:fld>
            <a:endParaRPr lang="en-US"/>
          </a:p>
        </p:txBody>
      </p:sp>
      <p:sp>
        <p:nvSpPr>
          <p:cNvPr id="5" name="Footer Placeholder 4"/>
          <p:cNvSpPr>
            <a:spLocks noGrp="1"/>
          </p:cNvSpPr>
          <p:nvPr>
            <p:ph type="ftr" sz="quarter" idx="3"/>
            <p:custDataLst>
              <p:tags r:id="rId18"/>
            </p:custDataLst>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pitchFamily="-110" charset="0"/>
                <a:ea typeface="ＭＳ Ｐゴシック" pitchFamily="-110" charset="-128"/>
                <a:cs typeface="ＭＳ Ｐゴシック" pitchFamily="-110" charset="-128"/>
              </a:defRPr>
            </a:lvl1pPr>
          </a:lstStyle>
          <a:p>
            <a:pPr>
              <a:defRPr/>
            </a:pPr>
            <a:endParaRPr lang="en-US"/>
          </a:p>
        </p:txBody>
      </p:sp>
      <p:sp>
        <p:nvSpPr>
          <p:cNvPr id="6" name="Slide Number Placeholder 5"/>
          <p:cNvSpPr>
            <a:spLocks noGrp="1"/>
          </p:cNvSpPr>
          <p:nvPr>
            <p:ph type="sldNum" sz="quarter" idx="4"/>
            <p:custDataLst>
              <p:tags r:id="rId19"/>
            </p:custDataLst>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a:solidFill>
                  <a:srgbClr val="898989"/>
                </a:solidFill>
              </a:defRPr>
            </a:lvl1pPr>
          </a:lstStyle>
          <a:p>
            <a:pPr>
              <a:defRPr/>
            </a:pPr>
            <a:fld id="{943C99A8-6928-8242-8A3D-BB5C7436785F}"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26365" r:id="rId1"/>
    <p:sldLayoutId id="2147526366" r:id="rId2"/>
    <p:sldLayoutId id="2147526367" r:id="rId3"/>
    <p:sldLayoutId id="2147526368" r:id="rId4"/>
    <p:sldLayoutId id="2147526369" r:id="rId5"/>
    <p:sldLayoutId id="2147526370" r:id="rId6"/>
    <p:sldLayoutId id="2147526371" r:id="rId7"/>
    <p:sldLayoutId id="2147526372" r:id="rId8"/>
    <p:sldLayoutId id="2147526373" r:id="rId9"/>
    <p:sldLayoutId id="2147526374" r:id="rId10"/>
    <p:sldLayoutId id="2147526375" r:id="rId11"/>
    <p:sldLayoutId id="2147526833" r:id="rId12"/>
    <p:sldLayoutId id="2147526834" r:id="rId13"/>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pitchFamily="-110" charset="-128"/>
          <a:cs typeface="ＭＳ Ｐゴシック" pitchFamily="-110" charset="-128"/>
        </a:defRPr>
      </a:lvl1pPr>
      <a:lvl2pPr algn="ctr" defTabSz="457200" rtl="0" eaLnBrk="0" fontAlgn="base" hangingPunct="0">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2pPr>
      <a:lvl3pPr algn="ctr" defTabSz="457200" rtl="0" eaLnBrk="0" fontAlgn="base" hangingPunct="0">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3pPr>
      <a:lvl4pPr algn="ctr" defTabSz="457200" rtl="0" eaLnBrk="0" fontAlgn="base" hangingPunct="0">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4pPr>
      <a:lvl5pPr algn="ctr" defTabSz="457200" rtl="0" eaLnBrk="0" fontAlgn="base" hangingPunct="0">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5pPr>
      <a:lvl6pPr marL="457200" algn="ctr" defTabSz="457200" rtl="0" fontAlgn="base">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6pPr>
      <a:lvl7pPr marL="914400" algn="ctr" defTabSz="457200" rtl="0" fontAlgn="base">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7pPr>
      <a:lvl8pPr marL="1371600" algn="ctr" defTabSz="457200" rtl="0" fontAlgn="base">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8pPr>
      <a:lvl9pPr marL="1828800" algn="ctr" defTabSz="457200" rtl="0" fontAlgn="base">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pitchFamily="-110" charset="-128"/>
          <a:cs typeface="ＭＳ Ｐゴシック" pitchFamily="-110"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pitchFamily="-110"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pitchFamily="-110"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110"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110"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4210" name="Rectangle 2"/>
          <p:cNvSpPr>
            <a:spLocks noGrp="1" noChangeArrowheads="1"/>
          </p:cNvSpPr>
          <p:nvPr>
            <p:ph type="title"/>
            <p:custDataLst>
              <p:tags r:id="rId14"/>
            </p:custDataLst>
          </p:nvPr>
        </p:nvSpPr>
        <p:spPr bwMode="auto">
          <a:xfrm>
            <a:off x="685800" y="609600"/>
            <a:ext cx="7772400" cy="1143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0" tIns="46031" rIns="92060" bIns="46031" numCol="1" anchor="ctr" anchorCtr="0" compatLnSpc="1">
            <a:prstTxWarp prst="textNoShape">
              <a:avLst/>
            </a:prstTxWarp>
          </a:bodyPr>
          <a:lstStyle/>
          <a:p>
            <a:pPr lvl="0"/>
            <a:r>
              <a:rPr lang="en-US"/>
              <a:t>Click to edit Master title style</a:t>
            </a:r>
          </a:p>
        </p:txBody>
      </p:sp>
      <p:sp>
        <p:nvSpPr>
          <p:cNvPr id="94211" name="Rectangle 3"/>
          <p:cNvSpPr>
            <a:spLocks noGrp="1" noChangeArrowheads="1"/>
          </p:cNvSpPr>
          <p:nvPr>
            <p:ph type="body" idx="1"/>
            <p:custDataLst>
              <p:tags r:id="rId15"/>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0" tIns="46031" rIns="92060" bIns="460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44068" name="Rectangle 4"/>
          <p:cNvSpPr>
            <a:spLocks noGrp="1" noChangeArrowheads="1"/>
          </p:cNvSpPr>
          <p:nvPr>
            <p:ph type="sldNum" sz="quarter" idx="4"/>
            <p:custDataLst>
              <p:tags r:id="rId16"/>
            </p:custDataLst>
          </p:nvPr>
        </p:nvSpPr>
        <p:spPr bwMode="auto">
          <a:xfrm rot="16200000">
            <a:off x="6838950" y="4543426"/>
            <a:ext cx="4237037" cy="258762"/>
          </a:xfrm>
          <a:prstGeom prst="rect">
            <a:avLst/>
          </a:prstGeom>
          <a:noFill/>
          <a:ln w="9525">
            <a:noFill/>
            <a:miter lim="800000"/>
            <a:headEnd/>
            <a:tailEnd/>
          </a:ln>
          <a:effectLst/>
        </p:spPr>
        <p:txBody>
          <a:bodyPr vert="horz" wrap="square" lIns="92060" tIns="46031" rIns="92060" bIns="46031" numCol="1" anchor="t" anchorCtr="0" compatLnSpc="1">
            <a:prstTxWarp prst="textNoShape">
              <a:avLst/>
            </a:prstTxWarp>
          </a:bodyPr>
          <a:lstStyle>
            <a:lvl1pPr eaLnBrk="0" hangingPunct="0">
              <a:defRPr>
                <a:solidFill>
                  <a:schemeClr val="bg1"/>
                </a:solidFill>
                <a:latin typeface="Arial" charset="0"/>
                <a:ea typeface="ＭＳ Ｐゴシック" charset="-128"/>
                <a:cs typeface="ＭＳ Ｐゴシック" charset="-128"/>
              </a:defRPr>
            </a:lvl1pPr>
          </a:lstStyle>
          <a:p>
            <a:pPr>
              <a:defRPr/>
            </a:pPr>
            <a:fld id="{DB4E003C-222E-4B47-914E-36C310A0BCBA}" type="slidenum">
              <a:rPr lang="en-US"/>
              <a:pPr>
                <a:defRPr/>
              </a:pPr>
              <a:t>‹#›</a:t>
            </a:fld>
            <a:r>
              <a:rPr lang="en-US"/>
              <a:t>   (c) Mark Gerstein, 2002, Yale, bioinfo.mbb.yale.edu</a:t>
            </a:r>
          </a:p>
        </p:txBody>
      </p:sp>
      <p:sp>
        <p:nvSpPr>
          <p:cNvPr id="94213" name="Rectangle 5"/>
          <p:cNvSpPr>
            <a:spLocks noChangeArrowheads="1"/>
          </p:cNvSpPr>
          <p:nvPr>
            <p:custDataLst>
              <p:tags r:id="rId17"/>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60" tIns="46031" rIns="92060" bIns="46031"/>
          <a:lstStyle/>
          <a:p>
            <a:pPr algn="ctr" eaLnBrk="0" hangingPunct="0"/>
            <a:r>
              <a:rPr lang="en-US" sz="700" b="0">
                <a:solidFill>
                  <a:schemeClr val="bg1"/>
                </a:solidFill>
              </a:rPr>
              <a:t>Do not reproduce without permission</a:t>
            </a:r>
          </a:p>
        </p:txBody>
      </p:sp>
      <p:sp>
        <p:nvSpPr>
          <p:cNvPr id="7" name="Rectangle 6"/>
          <p:cNvSpPr>
            <a:spLocks noChangeArrowheads="1"/>
          </p:cNvSpPr>
          <p:nvPr>
            <p:custDataLst>
              <p:tags r:id="rId18"/>
            </p:custDataLst>
          </p:nvPr>
        </p:nvSpPr>
        <p:spPr bwMode="auto">
          <a:xfrm rot="16200000">
            <a:off x="7398545" y="5253831"/>
            <a:ext cx="3078162" cy="263525"/>
          </a:xfrm>
          <a:prstGeom prst="rect">
            <a:avLst/>
          </a:prstGeom>
          <a:noFill/>
          <a:ln w="9525">
            <a:noFill/>
            <a:miter lim="800000"/>
            <a:headEnd/>
            <a:tailEnd/>
          </a:ln>
          <a:effectLst/>
        </p:spPr>
        <p:txBody>
          <a:bodyPr lIns="92051" tIns="46026" rIns="92051" bIns="46026"/>
          <a:lstStyle/>
          <a:p>
            <a:pPr defTabSz="912667" eaLnBrk="0" hangingPunct="0">
              <a:defRPr/>
            </a:pPr>
            <a:fld id="{8D5CFCBB-D575-204F-B037-C22CB10BD433}" type="slidenum">
              <a:rPr lang="en-US" sz="2000" i="1">
                <a:effectLst>
                  <a:outerShdw blurRad="38100" dist="38100" dir="2700000" algn="tl">
                    <a:srgbClr val="DDDDDD"/>
                  </a:outerShdw>
                </a:effectLst>
                <a:latin typeface="Courier New" charset="0"/>
                <a:ea typeface="ＭＳ Ｐゴシック" charset="-128"/>
                <a:cs typeface="ＭＳ Ｐゴシック" charset="-128"/>
              </a:rPr>
              <a:pPr defTabSz="912667" eaLnBrk="0" hangingPunct="0">
                <a:defRPr/>
              </a:pPr>
              <a:t>‹#›</a:t>
            </a:fld>
            <a:r>
              <a:rPr lang="en-US">
                <a:solidFill>
                  <a:srgbClr val="808080"/>
                </a:solidFill>
                <a:ea typeface="ＭＳ Ｐゴシック" charset="-128"/>
                <a:cs typeface="ＭＳ Ｐゴシック" charset="-128"/>
              </a:rPr>
              <a:t> - </a:t>
            </a:r>
            <a:r>
              <a:rPr lang="en-US" sz="1100">
                <a:solidFill>
                  <a:srgbClr val="969696"/>
                </a:solidFill>
                <a:ea typeface="ＭＳ Ｐゴシック" charset="-128"/>
                <a:cs typeface="ＭＳ Ｐゴシック" charset="-128"/>
              </a:rPr>
              <a:t>Lectures.GersteinLab.org</a:t>
            </a:r>
            <a:r>
              <a:rPr lang="en-US" sz="600" b="0">
                <a:solidFill>
                  <a:srgbClr val="808080"/>
                </a:solidFill>
                <a:ea typeface="ＭＳ Ｐゴシック" charset="-128"/>
                <a:cs typeface="ＭＳ Ｐゴシック" charset="-128"/>
              </a:rPr>
              <a:t> </a:t>
            </a:r>
            <a:r>
              <a:rPr lang="en-US" sz="500" b="0">
                <a:ea typeface="ＭＳ Ｐゴシック" charset="-128"/>
                <a:cs typeface="ＭＳ Ｐゴシック" charset="-128"/>
              </a:rPr>
              <a:t>(c) '09</a:t>
            </a:r>
          </a:p>
        </p:txBody>
      </p:sp>
    </p:spTree>
  </p:cSld>
  <p:clrMap bg1="lt1" tx1="dk1" bg2="lt2" tx2="dk2" accent1="accent1" accent2="accent2" accent3="accent3" accent4="accent4" accent5="accent5" accent6="accent6" hlink="hlink" folHlink="folHlink"/>
  <p:sldLayoutIdLst>
    <p:sldLayoutId id="2147526860" r:id="rId1"/>
    <p:sldLayoutId id="2147526861" r:id="rId2"/>
    <p:sldLayoutId id="2147526862" r:id="rId3"/>
    <p:sldLayoutId id="2147526863" r:id="rId4"/>
    <p:sldLayoutId id="2147526864" r:id="rId5"/>
    <p:sldLayoutId id="2147526865" r:id="rId6"/>
    <p:sldLayoutId id="2147526866" r:id="rId7"/>
    <p:sldLayoutId id="2147526867" r:id="rId8"/>
    <p:sldLayoutId id="2147526868" r:id="rId9"/>
    <p:sldLayoutId id="2147526538" r:id="rId10"/>
    <p:sldLayoutId id="2147526539" r:id="rId11"/>
    <p:sldLayoutId id="2147526540" r:id="rId12"/>
  </p:sldLayoutIdLst>
  <p:transition xmlns:p14="http://schemas.microsoft.com/office/powerpoint/2010/main"/>
  <p:txStyles>
    <p:titleStyle>
      <a:lvl1pPr algn="ctr" rtl="0" eaLnBrk="0" fontAlgn="base" hangingPunct="0">
        <a:spcBef>
          <a:spcPct val="0"/>
        </a:spcBef>
        <a:spcAft>
          <a:spcPct val="0"/>
        </a:spcAft>
        <a:defRPr sz="3200" b="1" u="sng">
          <a:solidFill>
            <a:srgbClr val="0000CC"/>
          </a:solidFill>
          <a:latin typeface="+mj-lt"/>
          <a:ea typeface="ＭＳ Ｐゴシック" pitchFamily="-65" charset="-128"/>
          <a:cs typeface="ＭＳ Ｐゴシック" pitchFamily="-65" charset="-128"/>
        </a:defRPr>
      </a:lvl1pPr>
      <a:lvl2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2pPr>
      <a:lvl3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3pPr>
      <a:lvl4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4pPr>
      <a:lvl5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5pPr>
      <a:lvl6pPr marL="457127" algn="ctr" rtl="0" eaLnBrk="1" fontAlgn="base" hangingPunct="1">
        <a:spcBef>
          <a:spcPct val="0"/>
        </a:spcBef>
        <a:spcAft>
          <a:spcPct val="0"/>
        </a:spcAft>
        <a:defRPr sz="3200" b="1" u="sng">
          <a:solidFill>
            <a:srgbClr val="0000CC"/>
          </a:solidFill>
          <a:latin typeface="Arial" pitchFamily="-65" charset="0"/>
        </a:defRPr>
      </a:lvl6pPr>
      <a:lvl7pPr marL="914254" algn="ctr" rtl="0" eaLnBrk="1" fontAlgn="base" hangingPunct="1">
        <a:spcBef>
          <a:spcPct val="0"/>
        </a:spcBef>
        <a:spcAft>
          <a:spcPct val="0"/>
        </a:spcAft>
        <a:defRPr sz="3200" b="1" u="sng">
          <a:solidFill>
            <a:srgbClr val="0000CC"/>
          </a:solidFill>
          <a:latin typeface="Arial" pitchFamily="-65" charset="0"/>
        </a:defRPr>
      </a:lvl7pPr>
      <a:lvl8pPr marL="1371381" algn="ctr" rtl="0" eaLnBrk="1" fontAlgn="base" hangingPunct="1">
        <a:spcBef>
          <a:spcPct val="0"/>
        </a:spcBef>
        <a:spcAft>
          <a:spcPct val="0"/>
        </a:spcAft>
        <a:defRPr sz="3200" b="1" u="sng">
          <a:solidFill>
            <a:srgbClr val="0000CC"/>
          </a:solidFill>
          <a:latin typeface="Arial" pitchFamily="-65" charset="0"/>
        </a:defRPr>
      </a:lvl8pPr>
      <a:lvl9pPr marL="1828507" algn="ctr" rtl="0" eaLnBrk="1" fontAlgn="base" hangingPunct="1">
        <a:spcBef>
          <a:spcPct val="0"/>
        </a:spcBef>
        <a:spcAft>
          <a:spcPct val="0"/>
        </a:spcAft>
        <a:defRPr sz="3200" b="1" u="sng">
          <a:solidFill>
            <a:srgbClr val="0000CC"/>
          </a:solidFill>
          <a:latin typeface="Arial" pitchFamily="-65" charset="0"/>
        </a:defRPr>
      </a:lvl9pPr>
    </p:titleStyle>
    <p:bodyStyle>
      <a:lvl1pPr marL="227013" indent="-227013" algn="l"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2pPr>
      <a:lvl3pPr marL="912813" indent="-227013" algn="l"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260475" indent="-231775" algn="l"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598613" indent="-222250" algn="l" rtl="0" eaLnBrk="0" fontAlgn="base" hangingPunct="0">
        <a:spcBef>
          <a:spcPct val="20000"/>
        </a:spcBef>
        <a:spcAft>
          <a:spcPct val="0"/>
        </a:spcAft>
        <a:buChar char="»"/>
        <a:defRPr sz="2000">
          <a:solidFill>
            <a:schemeClr val="tx1"/>
          </a:solidFill>
          <a:latin typeface="+mn-lt"/>
          <a:ea typeface="ＭＳ Ｐゴシック" pitchFamily="-65" charset="-128"/>
        </a:defRPr>
      </a:lvl5pPr>
      <a:lvl6pPr marL="2057071" indent="-223802" algn="l"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514198" indent="-223802" algn="l"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2971325" indent="-223802" algn="l"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428451" indent="-223802" algn="l"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27" rtl="0" eaLnBrk="1" latinLnBrk="0" hangingPunct="1">
        <a:defRPr sz="1800" kern="1200">
          <a:solidFill>
            <a:schemeClr val="tx1"/>
          </a:solidFill>
          <a:latin typeface="+mn-lt"/>
          <a:ea typeface="+mn-ea"/>
          <a:cs typeface="+mn-cs"/>
        </a:defRPr>
      </a:lvl1pPr>
      <a:lvl2pPr marL="457127" algn="l" defTabSz="457127" rtl="0" eaLnBrk="1" latinLnBrk="0" hangingPunct="1">
        <a:defRPr sz="1800" kern="1200">
          <a:solidFill>
            <a:schemeClr val="tx1"/>
          </a:solidFill>
          <a:latin typeface="+mn-lt"/>
          <a:ea typeface="+mn-ea"/>
          <a:cs typeface="+mn-cs"/>
        </a:defRPr>
      </a:lvl2pPr>
      <a:lvl3pPr marL="914254" algn="l" defTabSz="457127" rtl="0" eaLnBrk="1" latinLnBrk="0" hangingPunct="1">
        <a:defRPr sz="1800" kern="1200">
          <a:solidFill>
            <a:schemeClr val="tx1"/>
          </a:solidFill>
          <a:latin typeface="+mn-lt"/>
          <a:ea typeface="+mn-ea"/>
          <a:cs typeface="+mn-cs"/>
        </a:defRPr>
      </a:lvl3pPr>
      <a:lvl4pPr marL="1371381" algn="l" defTabSz="457127" rtl="0" eaLnBrk="1" latinLnBrk="0" hangingPunct="1">
        <a:defRPr sz="1800" kern="1200">
          <a:solidFill>
            <a:schemeClr val="tx1"/>
          </a:solidFill>
          <a:latin typeface="+mn-lt"/>
          <a:ea typeface="+mn-ea"/>
          <a:cs typeface="+mn-cs"/>
        </a:defRPr>
      </a:lvl4pPr>
      <a:lvl5pPr marL="1828507" algn="l" defTabSz="457127" rtl="0" eaLnBrk="1" latinLnBrk="0" hangingPunct="1">
        <a:defRPr sz="1800" kern="1200">
          <a:solidFill>
            <a:schemeClr val="tx1"/>
          </a:solidFill>
          <a:latin typeface="+mn-lt"/>
          <a:ea typeface="+mn-ea"/>
          <a:cs typeface="+mn-cs"/>
        </a:defRPr>
      </a:lvl5pPr>
      <a:lvl6pPr marL="2285634" algn="l" defTabSz="457127" rtl="0" eaLnBrk="1" latinLnBrk="0" hangingPunct="1">
        <a:defRPr sz="1800" kern="1200">
          <a:solidFill>
            <a:schemeClr val="tx1"/>
          </a:solidFill>
          <a:latin typeface="+mn-lt"/>
          <a:ea typeface="+mn-ea"/>
          <a:cs typeface="+mn-cs"/>
        </a:defRPr>
      </a:lvl6pPr>
      <a:lvl7pPr marL="2742761" algn="l" defTabSz="457127" rtl="0" eaLnBrk="1" latinLnBrk="0" hangingPunct="1">
        <a:defRPr sz="1800" kern="1200">
          <a:solidFill>
            <a:schemeClr val="tx1"/>
          </a:solidFill>
          <a:latin typeface="+mn-lt"/>
          <a:ea typeface="+mn-ea"/>
          <a:cs typeface="+mn-cs"/>
        </a:defRPr>
      </a:lvl7pPr>
      <a:lvl8pPr marL="3199888" algn="l" defTabSz="457127" rtl="0" eaLnBrk="1" latinLnBrk="0" hangingPunct="1">
        <a:defRPr sz="1800" kern="1200">
          <a:solidFill>
            <a:schemeClr val="tx1"/>
          </a:solidFill>
          <a:latin typeface="+mn-lt"/>
          <a:ea typeface="+mn-ea"/>
          <a:cs typeface="+mn-cs"/>
        </a:defRPr>
      </a:lvl8pPr>
      <a:lvl9pPr marL="3657015" algn="l" defTabSz="457127"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8306" name="Rectangle 2"/>
          <p:cNvSpPr>
            <a:spLocks noGrp="1" noChangeArrowheads="1"/>
          </p:cNvSpPr>
          <p:nvPr>
            <p:ph type="title"/>
            <p:custDataLst>
              <p:tags r:id="rId13"/>
            </p:custDataLst>
          </p:nvPr>
        </p:nvSpPr>
        <p:spPr bwMode="auto">
          <a:xfrm>
            <a:off x="685800" y="609600"/>
            <a:ext cx="7772400" cy="1143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0" tIns="46031" rIns="92060" bIns="46031" numCol="1" anchor="ctr" anchorCtr="0" compatLnSpc="1">
            <a:prstTxWarp prst="textNoShape">
              <a:avLst/>
            </a:prstTxWarp>
          </a:bodyPr>
          <a:lstStyle/>
          <a:p>
            <a:pPr lvl="0"/>
            <a:r>
              <a:rPr lang="en-US" altLang="zh-TW"/>
              <a:t>Click to edit Master title style</a:t>
            </a:r>
          </a:p>
        </p:txBody>
      </p:sp>
      <p:sp>
        <p:nvSpPr>
          <p:cNvPr id="98307" name="Rectangle 3"/>
          <p:cNvSpPr>
            <a:spLocks noGrp="1" noChangeArrowheads="1"/>
          </p:cNvSpPr>
          <p:nvPr>
            <p:ph type="body" idx="1"/>
            <p:custDataLst>
              <p:tags r:id="rId14"/>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0" tIns="46031" rIns="92060" bIns="46031"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p>
        </p:txBody>
      </p:sp>
      <p:sp>
        <p:nvSpPr>
          <p:cNvPr id="344068" name="Rectangle 4"/>
          <p:cNvSpPr>
            <a:spLocks noGrp="1" noChangeArrowheads="1"/>
          </p:cNvSpPr>
          <p:nvPr>
            <p:ph type="sldNum" sz="quarter" idx="4"/>
            <p:custDataLst>
              <p:tags r:id="rId15"/>
            </p:custDataLst>
          </p:nvPr>
        </p:nvSpPr>
        <p:spPr bwMode="auto">
          <a:xfrm rot="16200000">
            <a:off x="6838950" y="4543426"/>
            <a:ext cx="4237037" cy="258762"/>
          </a:xfrm>
          <a:prstGeom prst="rect">
            <a:avLst/>
          </a:prstGeom>
          <a:noFill/>
          <a:ln w="9525">
            <a:noFill/>
            <a:miter lim="800000"/>
            <a:headEnd/>
            <a:tailEnd/>
          </a:ln>
          <a:effectLst/>
        </p:spPr>
        <p:txBody>
          <a:bodyPr vert="horz" wrap="square" lIns="92060" tIns="46031" rIns="92060" bIns="46031" numCol="1" anchor="t" anchorCtr="0" compatLnSpc="1">
            <a:prstTxWarp prst="textNoShape">
              <a:avLst/>
            </a:prstTxWarp>
          </a:bodyPr>
          <a:lstStyle>
            <a:lvl1pPr eaLnBrk="0" hangingPunct="0">
              <a:defRPr>
                <a:solidFill>
                  <a:schemeClr val="bg1"/>
                </a:solidFill>
                <a:latin typeface="Arial" charset="0"/>
                <a:ea typeface="ＭＳ Ｐゴシック" charset="-128"/>
                <a:cs typeface="ＭＳ Ｐゴシック" charset="-128"/>
              </a:defRPr>
            </a:lvl1pPr>
          </a:lstStyle>
          <a:p>
            <a:pPr>
              <a:defRPr/>
            </a:pPr>
            <a:fld id="{EE56DF2D-FB68-FB43-A996-B011185380EC}" type="slidenum">
              <a:rPr lang="zh-TW" altLang="en-US"/>
              <a:pPr>
                <a:defRPr/>
              </a:pPr>
              <a:t>‹#›</a:t>
            </a:fld>
            <a:r>
              <a:rPr lang="en-US" altLang="zh-TW"/>
              <a:t>   (c) Mark Gerstein, 2002, Yale, bioinfo.mbb.yale.edu</a:t>
            </a:r>
          </a:p>
        </p:txBody>
      </p:sp>
      <p:sp>
        <p:nvSpPr>
          <p:cNvPr id="98309" name="Rectangle 5"/>
          <p:cNvSpPr>
            <a:spLocks noChangeArrowheads="1"/>
          </p:cNvSpPr>
          <p:nvPr>
            <p:custDataLst>
              <p:tags r:id="rId16"/>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60" tIns="46031" rIns="92060" bIns="46031"/>
          <a:lstStyle/>
          <a:p>
            <a:pPr algn="ctr" eaLnBrk="0" hangingPunct="0"/>
            <a:r>
              <a:rPr lang="en-US" sz="700" b="0">
                <a:solidFill>
                  <a:schemeClr val="bg1"/>
                </a:solidFill>
              </a:rPr>
              <a:t>Do not reproduce without permission</a:t>
            </a:r>
          </a:p>
        </p:txBody>
      </p:sp>
      <p:sp>
        <p:nvSpPr>
          <p:cNvPr id="7" name="Rectangle 6"/>
          <p:cNvSpPr>
            <a:spLocks noChangeArrowheads="1"/>
          </p:cNvSpPr>
          <p:nvPr>
            <p:custDataLst>
              <p:tags r:id="rId17"/>
            </p:custDataLst>
          </p:nvPr>
        </p:nvSpPr>
        <p:spPr bwMode="auto">
          <a:xfrm rot="16200000">
            <a:off x="7398545" y="5253831"/>
            <a:ext cx="3078162" cy="263525"/>
          </a:xfrm>
          <a:prstGeom prst="rect">
            <a:avLst/>
          </a:prstGeom>
          <a:noFill/>
          <a:ln w="9525">
            <a:noFill/>
            <a:miter lim="800000"/>
            <a:headEnd/>
            <a:tailEnd/>
          </a:ln>
          <a:effectLst/>
        </p:spPr>
        <p:txBody>
          <a:bodyPr lIns="92051" tIns="46026" rIns="92051" bIns="46026"/>
          <a:lstStyle/>
          <a:p>
            <a:pPr defTabSz="912667" eaLnBrk="0" hangingPunct="0">
              <a:defRPr/>
            </a:pPr>
            <a:fld id="{8594DFDD-60E2-184C-9AC7-4453DED6523E}" type="slidenum">
              <a:rPr lang="en-US" sz="2000" i="1">
                <a:effectLst>
                  <a:outerShdw blurRad="38100" dist="38100" dir="2700000" algn="tl">
                    <a:srgbClr val="DDDDDD"/>
                  </a:outerShdw>
                </a:effectLst>
                <a:latin typeface="Courier New" charset="0"/>
                <a:ea typeface="ＭＳ Ｐゴシック" charset="-128"/>
                <a:cs typeface="ＭＳ Ｐゴシック" charset="-128"/>
              </a:rPr>
              <a:pPr defTabSz="912667" eaLnBrk="0" hangingPunct="0">
                <a:defRPr/>
              </a:pPr>
              <a:t>‹#›</a:t>
            </a:fld>
            <a:r>
              <a:rPr lang="en-US">
                <a:solidFill>
                  <a:srgbClr val="808080"/>
                </a:solidFill>
                <a:ea typeface="ＭＳ Ｐゴシック" charset="-128"/>
                <a:cs typeface="ＭＳ Ｐゴシック" charset="-128"/>
              </a:rPr>
              <a:t> - </a:t>
            </a:r>
            <a:r>
              <a:rPr lang="en-US" sz="1100">
                <a:solidFill>
                  <a:srgbClr val="969696"/>
                </a:solidFill>
                <a:ea typeface="ＭＳ Ｐゴシック" charset="-128"/>
                <a:cs typeface="ＭＳ Ｐゴシック" charset="-128"/>
              </a:rPr>
              <a:t>Lectures.GersteinLab.org</a:t>
            </a:r>
            <a:r>
              <a:rPr lang="en-US" sz="600" b="0">
                <a:solidFill>
                  <a:srgbClr val="808080"/>
                </a:solidFill>
                <a:ea typeface="ＭＳ Ｐゴシック" charset="-128"/>
                <a:cs typeface="ＭＳ Ｐゴシック" charset="-128"/>
              </a:rPr>
              <a:t> </a:t>
            </a:r>
            <a:r>
              <a:rPr lang="en-US" sz="500" b="0">
                <a:ea typeface="ＭＳ Ｐゴシック" charset="-128"/>
                <a:cs typeface="ＭＳ Ｐゴシック" charset="-128"/>
              </a:rPr>
              <a:t>(c) '09</a:t>
            </a:r>
          </a:p>
        </p:txBody>
      </p:sp>
    </p:spTree>
  </p:cSld>
  <p:clrMap bg1="lt1" tx1="dk1" bg2="lt2" tx2="dk2" accent1="accent1" accent2="accent2" accent3="accent3" accent4="accent4" accent5="accent5" accent6="accent6" hlink="hlink" folHlink="folHlink"/>
  <p:sldLayoutIdLst>
    <p:sldLayoutId id="2147526541" r:id="rId1"/>
    <p:sldLayoutId id="2147526542" r:id="rId2"/>
    <p:sldLayoutId id="2147526543" r:id="rId3"/>
    <p:sldLayoutId id="2147526544" r:id="rId4"/>
    <p:sldLayoutId id="2147526545" r:id="rId5"/>
    <p:sldLayoutId id="2147526546" r:id="rId6"/>
    <p:sldLayoutId id="2147526547" r:id="rId7"/>
    <p:sldLayoutId id="2147526548" r:id="rId8"/>
    <p:sldLayoutId id="2147526549" r:id="rId9"/>
    <p:sldLayoutId id="2147526550" r:id="rId10"/>
    <p:sldLayoutId id="2147526551" r:id="rId11"/>
  </p:sldLayoutIdLst>
  <p:transition xmlns:p14="http://schemas.microsoft.com/office/powerpoint/2010/main"/>
  <p:txStyles>
    <p:titleStyle>
      <a:lvl1pPr algn="ctr" rtl="0" eaLnBrk="0" fontAlgn="base" hangingPunct="0">
        <a:spcBef>
          <a:spcPct val="0"/>
        </a:spcBef>
        <a:spcAft>
          <a:spcPct val="0"/>
        </a:spcAft>
        <a:defRPr sz="3200" b="1" u="sng">
          <a:solidFill>
            <a:srgbClr val="0000CC"/>
          </a:solidFill>
          <a:latin typeface="+mj-lt"/>
          <a:ea typeface="+mj-ea"/>
          <a:cs typeface="+mj-cs"/>
        </a:defRPr>
      </a:lvl1pPr>
      <a:lvl2pPr algn="ctr" rtl="0" eaLnBrk="0" fontAlgn="base" hangingPunct="0">
        <a:spcBef>
          <a:spcPct val="0"/>
        </a:spcBef>
        <a:spcAft>
          <a:spcPct val="0"/>
        </a:spcAft>
        <a:defRPr sz="3200" b="1" u="sng">
          <a:solidFill>
            <a:srgbClr val="0000CC"/>
          </a:solidFill>
          <a:latin typeface="Arial" charset="0"/>
          <a:ea typeface="ＭＳ Ｐゴシック" charset="-128"/>
          <a:cs typeface="ＭＳ Ｐゴシック" charset="-128"/>
        </a:defRPr>
      </a:lvl2pPr>
      <a:lvl3pPr algn="ctr" rtl="0" eaLnBrk="0" fontAlgn="base" hangingPunct="0">
        <a:spcBef>
          <a:spcPct val="0"/>
        </a:spcBef>
        <a:spcAft>
          <a:spcPct val="0"/>
        </a:spcAft>
        <a:defRPr sz="3200" b="1" u="sng">
          <a:solidFill>
            <a:srgbClr val="0000CC"/>
          </a:solidFill>
          <a:latin typeface="Arial" charset="0"/>
          <a:ea typeface="ＭＳ Ｐゴシック" charset="-128"/>
          <a:cs typeface="ＭＳ Ｐゴシック" charset="-128"/>
        </a:defRPr>
      </a:lvl3pPr>
      <a:lvl4pPr algn="ctr" rtl="0" eaLnBrk="0" fontAlgn="base" hangingPunct="0">
        <a:spcBef>
          <a:spcPct val="0"/>
        </a:spcBef>
        <a:spcAft>
          <a:spcPct val="0"/>
        </a:spcAft>
        <a:defRPr sz="3200" b="1" u="sng">
          <a:solidFill>
            <a:srgbClr val="0000CC"/>
          </a:solidFill>
          <a:latin typeface="Arial" charset="0"/>
          <a:ea typeface="ＭＳ Ｐゴシック" charset="-128"/>
          <a:cs typeface="ＭＳ Ｐゴシック" charset="-128"/>
        </a:defRPr>
      </a:lvl4pPr>
      <a:lvl5pPr algn="ctr" rtl="0" eaLnBrk="0" fontAlgn="base" hangingPunct="0">
        <a:spcBef>
          <a:spcPct val="0"/>
        </a:spcBef>
        <a:spcAft>
          <a:spcPct val="0"/>
        </a:spcAft>
        <a:defRPr sz="3200" b="1" u="sng">
          <a:solidFill>
            <a:srgbClr val="0000CC"/>
          </a:solidFill>
          <a:latin typeface="Arial" charset="0"/>
          <a:ea typeface="ＭＳ Ｐゴシック" charset="-128"/>
          <a:cs typeface="ＭＳ Ｐゴシック" charset="-128"/>
        </a:defRPr>
      </a:lvl5pPr>
      <a:lvl6pPr marL="457127" algn="ctr" rtl="0" eaLnBrk="1" fontAlgn="base" hangingPunct="1">
        <a:spcBef>
          <a:spcPct val="0"/>
        </a:spcBef>
        <a:spcAft>
          <a:spcPct val="0"/>
        </a:spcAft>
        <a:defRPr sz="3200" b="1" u="sng">
          <a:solidFill>
            <a:srgbClr val="0000CC"/>
          </a:solidFill>
          <a:latin typeface="Arial" charset="0"/>
          <a:ea typeface="ＭＳ Ｐゴシック" charset="-128"/>
          <a:cs typeface="ＭＳ Ｐゴシック" charset="-128"/>
        </a:defRPr>
      </a:lvl6pPr>
      <a:lvl7pPr marL="914254" algn="ctr" rtl="0" eaLnBrk="1" fontAlgn="base" hangingPunct="1">
        <a:spcBef>
          <a:spcPct val="0"/>
        </a:spcBef>
        <a:spcAft>
          <a:spcPct val="0"/>
        </a:spcAft>
        <a:defRPr sz="3200" b="1" u="sng">
          <a:solidFill>
            <a:srgbClr val="0000CC"/>
          </a:solidFill>
          <a:latin typeface="Arial" charset="0"/>
          <a:ea typeface="ＭＳ Ｐゴシック" charset="-128"/>
          <a:cs typeface="ＭＳ Ｐゴシック" charset="-128"/>
        </a:defRPr>
      </a:lvl7pPr>
      <a:lvl8pPr marL="1371381" algn="ctr" rtl="0" eaLnBrk="1" fontAlgn="base" hangingPunct="1">
        <a:spcBef>
          <a:spcPct val="0"/>
        </a:spcBef>
        <a:spcAft>
          <a:spcPct val="0"/>
        </a:spcAft>
        <a:defRPr sz="3200" b="1" u="sng">
          <a:solidFill>
            <a:srgbClr val="0000CC"/>
          </a:solidFill>
          <a:latin typeface="Arial" charset="0"/>
          <a:ea typeface="ＭＳ Ｐゴシック" charset="-128"/>
          <a:cs typeface="ＭＳ Ｐゴシック" charset="-128"/>
        </a:defRPr>
      </a:lvl8pPr>
      <a:lvl9pPr marL="1828507" algn="ctr" rtl="0" eaLnBrk="1" fontAlgn="base" hangingPunct="1">
        <a:spcBef>
          <a:spcPct val="0"/>
        </a:spcBef>
        <a:spcAft>
          <a:spcPct val="0"/>
        </a:spcAft>
        <a:defRPr sz="3200" b="1" u="sng">
          <a:solidFill>
            <a:srgbClr val="0000CC"/>
          </a:solidFill>
          <a:latin typeface="Arial" charset="0"/>
          <a:ea typeface="ＭＳ Ｐゴシック" charset="-128"/>
          <a:cs typeface="ＭＳ Ｐゴシック" charset="-128"/>
        </a:defRPr>
      </a:lvl9pPr>
    </p:titleStyle>
    <p:bodyStyle>
      <a:lvl1pPr marL="227013" indent="-227013" algn="l" rtl="0" eaLnBrk="0" fontAlgn="base" hangingPunct="0">
        <a:spcBef>
          <a:spcPct val="20000"/>
        </a:spcBef>
        <a:spcAft>
          <a:spcPct val="0"/>
        </a:spcAft>
        <a:buChar char="•"/>
        <a:defRPr sz="2400">
          <a:solidFill>
            <a:schemeClr val="tx1"/>
          </a:solidFill>
          <a:latin typeface="+mn-lt"/>
          <a:ea typeface="+mn-ea"/>
          <a:cs typeface="+mn-cs"/>
        </a:defRPr>
      </a:lvl1pPr>
      <a:lvl2pPr marL="569913" indent="-227013" algn="l" rtl="0" eaLnBrk="0" fontAlgn="base" hangingPunct="0">
        <a:spcBef>
          <a:spcPct val="20000"/>
        </a:spcBef>
        <a:spcAft>
          <a:spcPct val="0"/>
        </a:spcAft>
        <a:buFont typeface="Symbol" charset="0"/>
        <a:buChar char="à"/>
        <a:defRPr sz="2000">
          <a:solidFill>
            <a:schemeClr val="tx1"/>
          </a:solidFill>
          <a:latin typeface="+mn-lt"/>
          <a:ea typeface="+mn-ea"/>
        </a:defRPr>
      </a:lvl2pPr>
      <a:lvl3pPr marL="912813" indent="-227013" algn="l" rtl="0" eaLnBrk="0" fontAlgn="base" hangingPunct="0">
        <a:spcBef>
          <a:spcPct val="20000"/>
        </a:spcBef>
        <a:spcAft>
          <a:spcPct val="0"/>
        </a:spcAft>
        <a:buChar char="•"/>
        <a:defRPr sz="2000">
          <a:solidFill>
            <a:schemeClr val="tx1"/>
          </a:solidFill>
          <a:latin typeface="+mn-lt"/>
          <a:ea typeface="+mn-ea"/>
        </a:defRPr>
      </a:lvl3pPr>
      <a:lvl4pPr marL="1260475" indent="-231775" algn="l" rtl="0" eaLnBrk="0" fontAlgn="base" hangingPunct="0">
        <a:spcBef>
          <a:spcPct val="20000"/>
        </a:spcBef>
        <a:spcAft>
          <a:spcPct val="0"/>
        </a:spcAft>
        <a:buChar char="–"/>
        <a:defRPr sz="2000">
          <a:solidFill>
            <a:schemeClr val="tx1"/>
          </a:solidFill>
          <a:latin typeface="+mn-lt"/>
          <a:ea typeface="+mn-ea"/>
        </a:defRPr>
      </a:lvl4pPr>
      <a:lvl5pPr marL="1598613" indent="-222250" algn="l" rtl="0" eaLnBrk="0" fontAlgn="base" hangingPunct="0">
        <a:spcBef>
          <a:spcPct val="20000"/>
        </a:spcBef>
        <a:spcAft>
          <a:spcPct val="0"/>
        </a:spcAft>
        <a:buChar char="»"/>
        <a:defRPr sz="2000">
          <a:solidFill>
            <a:schemeClr val="tx1"/>
          </a:solidFill>
          <a:latin typeface="+mn-lt"/>
          <a:ea typeface="+mn-ea"/>
        </a:defRPr>
      </a:lvl5pPr>
      <a:lvl6pPr marL="2057071" indent="-223802" algn="l" rtl="0" eaLnBrk="1" fontAlgn="base" hangingPunct="1">
        <a:spcBef>
          <a:spcPct val="20000"/>
        </a:spcBef>
        <a:spcAft>
          <a:spcPct val="0"/>
        </a:spcAft>
        <a:buChar char="»"/>
        <a:defRPr sz="2000">
          <a:solidFill>
            <a:schemeClr val="tx1"/>
          </a:solidFill>
          <a:latin typeface="+mn-lt"/>
          <a:ea typeface="+mn-ea"/>
        </a:defRPr>
      </a:lvl6pPr>
      <a:lvl7pPr marL="2514198" indent="-223802" algn="l" rtl="0" eaLnBrk="1" fontAlgn="base" hangingPunct="1">
        <a:spcBef>
          <a:spcPct val="20000"/>
        </a:spcBef>
        <a:spcAft>
          <a:spcPct val="0"/>
        </a:spcAft>
        <a:buChar char="»"/>
        <a:defRPr sz="2000">
          <a:solidFill>
            <a:schemeClr val="tx1"/>
          </a:solidFill>
          <a:latin typeface="+mn-lt"/>
          <a:ea typeface="+mn-ea"/>
        </a:defRPr>
      </a:lvl7pPr>
      <a:lvl8pPr marL="2971325" indent="-223802" algn="l" rtl="0" eaLnBrk="1" fontAlgn="base" hangingPunct="1">
        <a:spcBef>
          <a:spcPct val="20000"/>
        </a:spcBef>
        <a:spcAft>
          <a:spcPct val="0"/>
        </a:spcAft>
        <a:buChar char="»"/>
        <a:defRPr sz="2000">
          <a:solidFill>
            <a:schemeClr val="tx1"/>
          </a:solidFill>
          <a:latin typeface="+mn-lt"/>
          <a:ea typeface="+mn-ea"/>
        </a:defRPr>
      </a:lvl8pPr>
      <a:lvl9pPr marL="3428451" indent="-223802"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457127" rtl="0" eaLnBrk="1" latinLnBrk="0" hangingPunct="1">
        <a:defRPr sz="1800" kern="1200">
          <a:solidFill>
            <a:schemeClr val="tx1"/>
          </a:solidFill>
          <a:latin typeface="+mn-lt"/>
          <a:ea typeface="+mn-ea"/>
          <a:cs typeface="+mn-cs"/>
        </a:defRPr>
      </a:lvl1pPr>
      <a:lvl2pPr marL="457127" algn="l" defTabSz="457127" rtl="0" eaLnBrk="1" latinLnBrk="0" hangingPunct="1">
        <a:defRPr sz="1800" kern="1200">
          <a:solidFill>
            <a:schemeClr val="tx1"/>
          </a:solidFill>
          <a:latin typeface="+mn-lt"/>
          <a:ea typeface="+mn-ea"/>
          <a:cs typeface="+mn-cs"/>
        </a:defRPr>
      </a:lvl2pPr>
      <a:lvl3pPr marL="914254" algn="l" defTabSz="457127" rtl="0" eaLnBrk="1" latinLnBrk="0" hangingPunct="1">
        <a:defRPr sz="1800" kern="1200">
          <a:solidFill>
            <a:schemeClr val="tx1"/>
          </a:solidFill>
          <a:latin typeface="+mn-lt"/>
          <a:ea typeface="+mn-ea"/>
          <a:cs typeface="+mn-cs"/>
        </a:defRPr>
      </a:lvl3pPr>
      <a:lvl4pPr marL="1371381" algn="l" defTabSz="457127" rtl="0" eaLnBrk="1" latinLnBrk="0" hangingPunct="1">
        <a:defRPr sz="1800" kern="1200">
          <a:solidFill>
            <a:schemeClr val="tx1"/>
          </a:solidFill>
          <a:latin typeface="+mn-lt"/>
          <a:ea typeface="+mn-ea"/>
          <a:cs typeface="+mn-cs"/>
        </a:defRPr>
      </a:lvl4pPr>
      <a:lvl5pPr marL="1828507" algn="l" defTabSz="457127" rtl="0" eaLnBrk="1" latinLnBrk="0" hangingPunct="1">
        <a:defRPr sz="1800" kern="1200">
          <a:solidFill>
            <a:schemeClr val="tx1"/>
          </a:solidFill>
          <a:latin typeface="+mn-lt"/>
          <a:ea typeface="+mn-ea"/>
          <a:cs typeface="+mn-cs"/>
        </a:defRPr>
      </a:lvl5pPr>
      <a:lvl6pPr marL="2285634" algn="l" defTabSz="457127" rtl="0" eaLnBrk="1" latinLnBrk="0" hangingPunct="1">
        <a:defRPr sz="1800" kern="1200">
          <a:solidFill>
            <a:schemeClr val="tx1"/>
          </a:solidFill>
          <a:latin typeface="+mn-lt"/>
          <a:ea typeface="+mn-ea"/>
          <a:cs typeface="+mn-cs"/>
        </a:defRPr>
      </a:lvl6pPr>
      <a:lvl7pPr marL="2742761" algn="l" defTabSz="457127" rtl="0" eaLnBrk="1" latinLnBrk="0" hangingPunct="1">
        <a:defRPr sz="1800" kern="1200">
          <a:solidFill>
            <a:schemeClr val="tx1"/>
          </a:solidFill>
          <a:latin typeface="+mn-lt"/>
          <a:ea typeface="+mn-ea"/>
          <a:cs typeface="+mn-cs"/>
        </a:defRPr>
      </a:lvl7pPr>
      <a:lvl8pPr marL="3199888" algn="l" defTabSz="457127" rtl="0" eaLnBrk="1" latinLnBrk="0" hangingPunct="1">
        <a:defRPr sz="1800" kern="1200">
          <a:solidFill>
            <a:schemeClr val="tx1"/>
          </a:solidFill>
          <a:latin typeface="+mn-lt"/>
          <a:ea typeface="+mn-ea"/>
          <a:cs typeface="+mn-cs"/>
        </a:defRPr>
      </a:lvl8pPr>
      <a:lvl9pPr marL="3657015" algn="l" defTabSz="457127"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10594" name="Rectangle 2"/>
          <p:cNvSpPr>
            <a:spLocks noGrp="1" noChangeArrowheads="1"/>
          </p:cNvSpPr>
          <p:nvPr>
            <p:ph type="title"/>
            <p:custDataLst>
              <p:tags r:id="rId13"/>
            </p:custDataLst>
          </p:nvPr>
        </p:nvSpPr>
        <p:spPr bwMode="auto">
          <a:xfrm>
            <a:off x="685800" y="609600"/>
            <a:ext cx="7772400" cy="1143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0" tIns="46031" rIns="92060" bIns="46031" numCol="1" anchor="ctr" anchorCtr="0" compatLnSpc="1">
            <a:prstTxWarp prst="textNoShape">
              <a:avLst/>
            </a:prstTxWarp>
          </a:bodyPr>
          <a:lstStyle/>
          <a:p>
            <a:pPr lvl="0"/>
            <a:r>
              <a:rPr lang="en-US"/>
              <a:t>Click to edit Master title style</a:t>
            </a:r>
          </a:p>
        </p:txBody>
      </p:sp>
      <p:sp>
        <p:nvSpPr>
          <p:cNvPr id="110595" name="Rectangle 3"/>
          <p:cNvSpPr>
            <a:spLocks noGrp="1" noChangeArrowheads="1"/>
          </p:cNvSpPr>
          <p:nvPr>
            <p:ph type="body" idx="1"/>
            <p:custDataLst>
              <p:tags r:id="rId14"/>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0" tIns="46031" rIns="92060" bIns="460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44068" name="Rectangle 4"/>
          <p:cNvSpPr>
            <a:spLocks noGrp="1" noChangeArrowheads="1"/>
          </p:cNvSpPr>
          <p:nvPr>
            <p:ph type="sldNum" sz="quarter" idx="4"/>
            <p:custDataLst>
              <p:tags r:id="rId15"/>
            </p:custDataLst>
          </p:nvPr>
        </p:nvSpPr>
        <p:spPr bwMode="auto">
          <a:xfrm rot="16200000">
            <a:off x="6838950" y="4543426"/>
            <a:ext cx="4237037" cy="258762"/>
          </a:xfrm>
          <a:prstGeom prst="rect">
            <a:avLst/>
          </a:prstGeom>
          <a:noFill/>
          <a:ln w="9525">
            <a:noFill/>
            <a:miter lim="800000"/>
            <a:headEnd/>
            <a:tailEnd/>
          </a:ln>
          <a:effectLst/>
        </p:spPr>
        <p:txBody>
          <a:bodyPr vert="horz" wrap="square" lIns="92060" tIns="46031" rIns="92060" bIns="46031" numCol="1" anchor="t" anchorCtr="0" compatLnSpc="1">
            <a:prstTxWarp prst="textNoShape">
              <a:avLst/>
            </a:prstTxWarp>
          </a:bodyPr>
          <a:lstStyle>
            <a:lvl1pPr eaLnBrk="0" hangingPunct="0">
              <a:defRPr>
                <a:solidFill>
                  <a:schemeClr val="bg1"/>
                </a:solidFill>
                <a:latin typeface="Arial" pitchFamily="-107" charset="0"/>
                <a:ea typeface="ＭＳ Ｐゴシック" pitchFamily="-107" charset="-128"/>
                <a:cs typeface="ＭＳ Ｐゴシック" pitchFamily="-107" charset="-128"/>
              </a:defRPr>
            </a:lvl1pPr>
          </a:lstStyle>
          <a:p>
            <a:pPr>
              <a:defRPr/>
            </a:pPr>
            <a:fld id="{ADC60CC8-1E6C-8148-A66A-9CEEFFB634BA}" type="slidenum">
              <a:rPr lang="en-US"/>
              <a:pPr>
                <a:defRPr/>
              </a:pPr>
              <a:t>‹#›</a:t>
            </a:fld>
            <a:r>
              <a:rPr lang="en-US"/>
              <a:t>   (c) Mark Gerstein, 2002, Yale, bioinfo.mbb.yale.edu</a:t>
            </a:r>
          </a:p>
        </p:txBody>
      </p:sp>
      <p:sp>
        <p:nvSpPr>
          <p:cNvPr id="110597" name="Rectangle 5"/>
          <p:cNvSpPr>
            <a:spLocks noChangeArrowheads="1"/>
          </p:cNvSpPr>
          <p:nvPr>
            <p:custDataLst>
              <p:tags r:id="rId16"/>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60" tIns="46031" rIns="92060" bIns="46031"/>
          <a:lstStyle/>
          <a:p>
            <a:pPr algn="ctr" eaLnBrk="0" hangingPunct="0"/>
            <a:r>
              <a:rPr lang="en-US" sz="700" b="0">
                <a:solidFill>
                  <a:schemeClr val="bg1"/>
                </a:solidFill>
              </a:rPr>
              <a:t>Do not reproduce without permission</a:t>
            </a:r>
          </a:p>
        </p:txBody>
      </p:sp>
      <p:sp>
        <p:nvSpPr>
          <p:cNvPr id="7" name="Rectangle 6"/>
          <p:cNvSpPr>
            <a:spLocks noChangeArrowheads="1"/>
          </p:cNvSpPr>
          <p:nvPr>
            <p:custDataLst>
              <p:tags r:id="rId17"/>
            </p:custDataLst>
          </p:nvPr>
        </p:nvSpPr>
        <p:spPr bwMode="auto">
          <a:xfrm rot="16200000">
            <a:off x="7398545" y="5253831"/>
            <a:ext cx="3078162" cy="263525"/>
          </a:xfrm>
          <a:prstGeom prst="rect">
            <a:avLst/>
          </a:prstGeom>
          <a:noFill/>
          <a:ln w="9525">
            <a:noFill/>
            <a:miter lim="800000"/>
            <a:headEnd/>
            <a:tailEnd/>
          </a:ln>
          <a:effectLst/>
        </p:spPr>
        <p:txBody>
          <a:bodyPr lIns="92051" tIns="46026" rIns="92051" bIns="46026"/>
          <a:lstStyle/>
          <a:p>
            <a:pPr defTabSz="912667" eaLnBrk="0" hangingPunct="0">
              <a:defRPr/>
            </a:pPr>
            <a:fld id="{8AE10664-3B75-1C49-B111-1D9F52855F08}" type="slidenum">
              <a:rPr lang="en-US" sz="2000" i="1">
                <a:effectLst>
                  <a:outerShdw blurRad="38100" dist="38100" dir="2700000" algn="tl">
                    <a:srgbClr val="DDDDDD"/>
                  </a:outerShdw>
                </a:effectLst>
                <a:latin typeface="Courier New" pitchFamily="-107" charset="0"/>
                <a:ea typeface="ＭＳ Ｐゴシック" pitchFamily="-107" charset="-128"/>
                <a:cs typeface="ＭＳ Ｐゴシック" pitchFamily="-107" charset="-128"/>
              </a:rPr>
              <a:pPr defTabSz="912667" eaLnBrk="0" hangingPunct="0">
                <a:defRPr/>
              </a:pPr>
              <a:t>‹#›</a:t>
            </a:fld>
            <a:r>
              <a:rPr lang="en-US">
                <a:solidFill>
                  <a:srgbClr val="808080"/>
                </a:solidFill>
                <a:latin typeface="Arial" pitchFamily="-107" charset="0"/>
                <a:ea typeface="ＭＳ Ｐゴシック" pitchFamily="-107" charset="-128"/>
                <a:cs typeface="ＭＳ Ｐゴシック" pitchFamily="-107" charset="-128"/>
              </a:rPr>
              <a:t> - </a:t>
            </a:r>
            <a:r>
              <a:rPr lang="en-US" sz="1100">
                <a:solidFill>
                  <a:srgbClr val="969696"/>
                </a:solidFill>
                <a:latin typeface="Arial" pitchFamily="-107" charset="0"/>
                <a:ea typeface="ＭＳ Ｐゴシック" pitchFamily="-107" charset="-128"/>
                <a:cs typeface="ＭＳ Ｐゴシック" pitchFamily="-107" charset="-128"/>
              </a:rPr>
              <a:t>Lectures.GersteinLab.org</a:t>
            </a:r>
            <a:r>
              <a:rPr lang="en-US" sz="600" b="0">
                <a:solidFill>
                  <a:srgbClr val="808080"/>
                </a:solidFill>
                <a:latin typeface="Arial" pitchFamily="-107" charset="0"/>
                <a:ea typeface="ＭＳ Ｐゴシック" pitchFamily="-107" charset="-128"/>
                <a:cs typeface="ＭＳ Ｐゴシック" pitchFamily="-107" charset="-128"/>
              </a:rPr>
              <a:t> </a:t>
            </a:r>
            <a:r>
              <a:rPr lang="en-US" sz="500" b="0">
                <a:latin typeface="Arial" pitchFamily="-107" charset="0"/>
                <a:ea typeface="ＭＳ Ｐゴシック" pitchFamily="-107" charset="-128"/>
                <a:cs typeface="ＭＳ Ｐゴシック" pitchFamily="-107" charset="-128"/>
              </a:rPr>
              <a:t>(c) '09</a:t>
            </a:r>
          </a:p>
        </p:txBody>
      </p:sp>
    </p:spTree>
  </p:cSld>
  <p:clrMap bg1="lt1" tx1="dk1" bg2="lt2" tx2="dk2" accent1="accent1" accent2="accent2" accent3="accent3" accent4="accent4" accent5="accent5" accent6="accent6" hlink="hlink" folHlink="folHlink"/>
  <p:sldLayoutIdLst>
    <p:sldLayoutId id="2147526869" r:id="rId1"/>
    <p:sldLayoutId id="2147526870" r:id="rId2"/>
    <p:sldLayoutId id="2147526871" r:id="rId3"/>
    <p:sldLayoutId id="2147526872" r:id="rId4"/>
    <p:sldLayoutId id="2147526873" r:id="rId5"/>
    <p:sldLayoutId id="2147526874" r:id="rId6"/>
    <p:sldLayoutId id="2147526875" r:id="rId7"/>
    <p:sldLayoutId id="2147526876" r:id="rId8"/>
    <p:sldLayoutId id="2147526552" r:id="rId9"/>
    <p:sldLayoutId id="2147526553" r:id="rId10"/>
    <p:sldLayoutId id="2147526554" r:id="rId11"/>
  </p:sldLayoutIdLst>
  <p:transition xmlns:p14="http://schemas.microsoft.com/office/powerpoint/2010/main"/>
  <p:txStyles>
    <p:titleStyle>
      <a:lvl1pPr algn="ctr" rtl="0" eaLnBrk="0" fontAlgn="base" hangingPunct="0">
        <a:spcBef>
          <a:spcPct val="0"/>
        </a:spcBef>
        <a:spcAft>
          <a:spcPct val="0"/>
        </a:spcAft>
        <a:defRPr sz="3200" b="1" u="sng">
          <a:solidFill>
            <a:srgbClr val="0000CC"/>
          </a:solidFill>
          <a:latin typeface="+mj-lt"/>
          <a:ea typeface="ＭＳ Ｐゴシック" pitchFamily="-65" charset="-128"/>
          <a:cs typeface="ＭＳ Ｐゴシック" pitchFamily="-65" charset="-128"/>
        </a:defRPr>
      </a:lvl1pPr>
      <a:lvl2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2pPr>
      <a:lvl3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3pPr>
      <a:lvl4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4pPr>
      <a:lvl5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5pPr>
      <a:lvl6pPr marL="457127" algn="ctr" rtl="0" eaLnBrk="1" fontAlgn="base" hangingPunct="1">
        <a:spcBef>
          <a:spcPct val="0"/>
        </a:spcBef>
        <a:spcAft>
          <a:spcPct val="0"/>
        </a:spcAft>
        <a:defRPr sz="3200" b="1" u="sng">
          <a:solidFill>
            <a:srgbClr val="0000CC"/>
          </a:solidFill>
          <a:latin typeface="Arial" pitchFamily="-65" charset="0"/>
        </a:defRPr>
      </a:lvl6pPr>
      <a:lvl7pPr marL="914254" algn="ctr" rtl="0" eaLnBrk="1" fontAlgn="base" hangingPunct="1">
        <a:spcBef>
          <a:spcPct val="0"/>
        </a:spcBef>
        <a:spcAft>
          <a:spcPct val="0"/>
        </a:spcAft>
        <a:defRPr sz="3200" b="1" u="sng">
          <a:solidFill>
            <a:srgbClr val="0000CC"/>
          </a:solidFill>
          <a:latin typeface="Arial" pitchFamily="-65" charset="0"/>
        </a:defRPr>
      </a:lvl7pPr>
      <a:lvl8pPr marL="1371381" algn="ctr" rtl="0" eaLnBrk="1" fontAlgn="base" hangingPunct="1">
        <a:spcBef>
          <a:spcPct val="0"/>
        </a:spcBef>
        <a:spcAft>
          <a:spcPct val="0"/>
        </a:spcAft>
        <a:defRPr sz="3200" b="1" u="sng">
          <a:solidFill>
            <a:srgbClr val="0000CC"/>
          </a:solidFill>
          <a:latin typeface="Arial" pitchFamily="-65" charset="0"/>
        </a:defRPr>
      </a:lvl8pPr>
      <a:lvl9pPr marL="1828507" algn="ctr" rtl="0" eaLnBrk="1" fontAlgn="base" hangingPunct="1">
        <a:spcBef>
          <a:spcPct val="0"/>
        </a:spcBef>
        <a:spcAft>
          <a:spcPct val="0"/>
        </a:spcAft>
        <a:defRPr sz="3200" b="1" u="sng">
          <a:solidFill>
            <a:srgbClr val="0000CC"/>
          </a:solidFill>
          <a:latin typeface="Arial" pitchFamily="-65" charset="0"/>
        </a:defRPr>
      </a:lvl9pPr>
    </p:titleStyle>
    <p:bodyStyle>
      <a:lvl1pPr marL="227013" indent="-227013" algn="l"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rtl="0" eaLnBrk="0" fontAlgn="base" hangingPunct="0">
        <a:spcBef>
          <a:spcPct val="20000"/>
        </a:spcBef>
        <a:spcAft>
          <a:spcPct val="0"/>
        </a:spcAft>
        <a:buFont typeface="Symbol" charset="0"/>
        <a:buChar char="à"/>
        <a:defRPr sz="2000">
          <a:solidFill>
            <a:schemeClr val="tx1"/>
          </a:solidFill>
          <a:latin typeface="+mn-lt"/>
          <a:ea typeface="ＭＳ Ｐゴシック" pitchFamily="-65" charset="-128"/>
        </a:defRPr>
      </a:lvl2pPr>
      <a:lvl3pPr marL="912813" indent="-227013" algn="l"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260475" indent="-231775" algn="l"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598613" indent="-222250" algn="l" rtl="0" eaLnBrk="0" fontAlgn="base" hangingPunct="0">
        <a:spcBef>
          <a:spcPct val="20000"/>
        </a:spcBef>
        <a:spcAft>
          <a:spcPct val="0"/>
        </a:spcAft>
        <a:buChar char="»"/>
        <a:defRPr sz="2000">
          <a:solidFill>
            <a:schemeClr val="tx1"/>
          </a:solidFill>
          <a:latin typeface="+mn-lt"/>
          <a:ea typeface="ＭＳ Ｐゴシック" pitchFamily="-65" charset="-128"/>
        </a:defRPr>
      </a:lvl5pPr>
      <a:lvl6pPr marL="2057071" indent="-223802" algn="l"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514198" indent="-223802" algn="l"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2971325" indent="-223802" algn="l"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428451" indent="-223802" algn="l"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27" rtl="0" eaLnBrk="1" latinLnBrk="0" hangingPunct="1">
        <a:defRPr sz="1800" kern="1200">
          <a:solidFill>
            <a:schemeClr val="tx1"/>
          </a:solidFill>
          <a:latin typeface="+mn-lt"/>
          <a:ea typeface="+mn-ea"/>
          <a:cs typeface="+mn-cs"/>
        </a:defRPr>
      </a:lvl1pPr>
      <a:lvl2pPr marL="457127" algn="l" defTabSz="457127" rtl="0" eaLnBrk="1" latinLnBrk="0" hangingPunct="1">
        <a:defRPr sz="1800" kern="1200">
          <a:solidFill>
            <a:schemeClr val="tx1"/>
          </a:solidFill>
          <a:latin typeface="+mn-lt"/>
          <a:ea typeface="+mn-ea"/>
          <a:cs typeface="+mn-cs"/>
        </a:defRPr>
      </a:lvl2pPr>
      <a:lvl3pPr marL="914254" algn="l" defTabSz="457127" rtl="0" eaLnBrk="1" latinLnBrk="0" hangingPunct="1">
        <a:defRPr sz="1800" kern="1200">
          <a:solidFill>
            <a:schemeClr val="tx1"/>
          </a:solidFill>
          <a:latin typeface="+mn-lt"/>
          <a:ea typeface="+mn-ea"/>
          <a:cs typeface="+mn-cs"/>
        </a:defRPr>
      </a:lvl3pPr>
      <a:lvl4pPr marL="1371381" algn="l" defTabSz="457127" rtl="0" eaLnBrk="1" latinLnBrk="0" hangingPunct="1">
        <a:defRPr sz="1800" kern="1200">
          <a:solidFill>
            <a:schemeClr val="tx1"/>
          </a:solidFill>
          <a:latin typeface="+mn-lt"/>
          <a:ea typeface="+mn-ea"/>
          <a:cs typeface="+mn-cs"/>
        </a:defRPr>
      </a:lvl4pPr>
      <a:lvl5pPr marL="1828507" algn="l" defTabSz="457127" rtl="0" eaLnBrk="1" latinLnBrk="0" hangingPunct="1">
        <a:defRPr sz="1800" kern="1200">
          <a:solidFill>
            <a:schemeClr val="tx1"/>
          </a:solidFill>
          <a:latin typeface="+mn-lt"/>
          <a:ea typeface="+mn-ea"/>
          <a:cs typeface="+mn-cs"/>
        </a:defRPr>
      </a:lvl5pPr>
      <a:lvl6pPr marL="2285634" algn="l" defTabSz="457127" rtl="0" eaLnBrk="1" latinLnBrk="0" hangingPunct="1">
        <a:defRPr sz="1800" kern="1200">
          <a:solidFill>
            <a:schemeClr val="tx1"/>
          </a:solidFill>
          <a:latin typeface="+mn-lt"/>
          <a:ea typeface="+mn-ea"/>
          <a:cs typeface="+mn-cs"/>
        </a:defRPr>
      </a:lvl6pPr>
      <a:lvl7pPr marL="2742761" algn="l" defTabSz="457127" rtl="0" eaLnBrk="1" latinLnBrk="0" hangingPunct="1">
        <a:defRPr sz="1800" kern="1200">
          <a:solidFill>
            <a:schemeClr val="tx1"/>
          </a:solidFill>
          <a:latin typeface="+mn-lt"/>
          <a:ea typeface="+mn-ea"/>
          <a:cs typeface="+mn-cs"/>
        </a:defRPr>
      </a:lvl7pPr>
      <a:lvl8pPr marL="3199888" algn="l" defTabSz="457127" rtl="0" eaLnBrk="1" latinLnBrk="0" hangingPunct="1">
        <a:defRPr sz="1800" kern="1200">
          <a:solidFill>
            <a:schemeClr val="tx1"/>
          </a:solidFill>
          <a:latin typeface="+mn-lt"/>
          <a:ea typeface="+mn-ea"/>
          <a:cs typeface="+mn-cs"/>
        </a:defRPr>
      </a:lvl8pPr>
      <a:lvl9pPr marL="3657015" algn="l" defTabSz="457127"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14690"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51" tIns="46026" rIns="92051" bIns="46026" numCol="1" anchor="ctr" anchorCtr="0" compatLnSpc="1">
            <a:prstTxWarp prst="textNoShape">
              <a:avLst/>
            </a:prstTxWarp>
          </a:bodyPr>
          <a:lstStyle/>
          <a:p>
            <a:pPr lvl="0"/>
            <a:r>
              <a:rPr lang="en-US"/>
              <a:t>Click to edit Master title style</a:t>
            </a:r>
          </a:p>
        </p:txBody>
      </p:sp>
      <p:sp>
        <p:nvSpPr>
          <p:cNvPr id="114691"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51" tIns="46026" rIns="92051" bIns="46026" numCol="1" anchor="t" anchorCtr="0" compatLnSpc="1">
            <a:prstTxWarp prst="textNoShape">
              <a:avLst/>
            </a:prstTxWarp>
          </a:bodyPr>
          <a:lstStyle/>
          <a:p>
            <a:pPr lvl="0"/>
            <a:r>
              <a:rPr lang="en-US"/>
              <a:t>Click to edit Master text styles</a:t>
            </a:r>
          </a:p>
          <a:p>
            <a:pPr lvl="1"/>
            <a:r>
              <a:rPr lang="en-US"/>
              <a:t>Se2_default_3_cbb752_11apr10con2_default_3_cbb752_11apr10d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2051" tIns="46026" rIns="92051" bIns="46026"/>
          <a:lstStyle/>
          <a:p>
            <a:pPr defTabSz="912667" eaLnBrk="0" hangingPunct="0">
              <a:defRPr/>
            </a:pPr>
            <a:fld id="{EBE2D909-46BC-5C47-A1D9-F406EE06BBFC}" type="slidenum">
              <a:rPr lang="en-US" sz="1600" i="1">
                <a:effectLst>
                  <a:outerShdw blurRad="38100" dist="38100" dir="2700000" algn="tl">
                    <a:srgbClr val="DDDDDD"/>
                  </a:outerShdw>
                </a:effectLst>
                <a:latin typeface="Courier New" charset="0"/>
                <a:ea typeface="ＭＳ Ｐゴシック" charset="-128"/>
                <a:cs typeface="ＭＳ Ｐゴシック" charset="-128"/>
              </a:rPr>
              <a:pPr defTabSz="912667" eaLnBrk="0" hangingPunct="0">
                <a:defRPr/>
              </a:pPr>
              <a:t>‹#›</a:t>
            </a:fld>
            <a:r>
              <a:rPr lang="en-US" sz="1800">
                <a:solidFill>
                  <a:srgbClr val="808080"/>
                </a:solidFill>
                <a:ea typeface="ＭＳ Ｐゴシック" charset="-128"/>
                <a:cs typeface="ＭＳ Ｐゴシック" charset="-128"/>
              </a:rPr>
              <a:t> - </a:t>
            </a:r>
            <a:r>
              <a:rPr lang="en-US" sz="1000">
                <a:solidFill>
                  <a:srgbClr val="969696"/>
                </a:solidFill>
                <a:ea typeface="ＭＳ Ｐゴシック" charset="-128"/>
                <a:cs typeface="ＭＳ Ｐゴシック" charset="-128"/>
              </a:rPr>
              <a:t>Lectures.GersteinLab.org</a:t>
            </a:r>
            <a:r>
              <a:rPr lang="en-US" sz="400" b="0">
                <a:solidFill>
                  <a:srgbClr val="808080"/>
                </a:solidFill>
                <a:ea typeface="ＭＳ Ｐゴシック" charset="-128"/>
                <a:cs typeface="ＭＳ Ｐゴシック" charset="-128"/>
              </a:rPr>
              <a:t> </a:t>
            </a:r>
            <a:r>
              <a:rPr lang="en-US" sz="300" b="0">
                <a:ea typeface="ＭＳ Ｐゴシック" charset="-128"/>
                <a:cs typeface="ＭＳ Ｐゴシック" charset="-128"/>
              </a:rPr>
              <a:t>(c) '09</a:t>
            </a:r>
          </a:p>
        </p:txBody>
      </p:sp>
    </p:spTree>
  </p:cSld>
  <p:clrMap bg1="lt1" tx1="dk1" bg2="lt2" tx2="dk2" accent1="accent1" accent2="accent2" accent3="accent3" accent4="accent4" accent5="accent5" accent6="accent6" hlink="hlink" folHlink="folHlink"/>
  <p:sldLayoutIdLst>
    <p:sldLayoutId id="2147526555" r:id="rId1"/>
    <p:sldLayoutId id="2147526556" r:id="rId2"/>
    <p:sldLayoutId id="2147526557" r:id="rId3"/>
    <p:sldLayoutId id="2147526558" r:id="rId4"/>
    <p:sldLayoutId id="2147526559" r:id="rId5"/>
    <p:sldLayoutId id="2147526560" r:id="rId6"/>
    <p:sldLayoutId id="2147526561" r:id="rId7"/>
    <p:sldLayoutId id="2147526562" r:id="rId8"/>
    <p:sldLayoutId id="2147526563" r:id="rId9"/>
    <p:sldLayoutId id="2147526564" r:id="rId10"/>
    <p:sldLayoutId id="2147526565" r:id="rId11"/>
    <p:sldLayoutId id="2147526566" r:id="rId12"/>
    <p:sldLayoutId id="2147526567"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1225"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127" algn="ctr" defTabSz="912667" rtl="0" eaLnBrk="1" fontAlgn="base" hangingPunct="1">
        <a:spcBef>
          <a:spcPct val="0"/>
        </a:spcBef>
        <a:spcAft>
          <a:spcPct val="0"/>
        </a:spcAft>
        <a:defRPr sz="3600" b="1" u="sng">
          <a:solidFill>
            <a:srgbClr val="000099"/>
          </a:solidFill>
          <a:latin typeface="Arial" pitchFamily="-65" charset="0"/>
        </a:defRPr>
      </a:lvl6pPr>
      <a:lvl7pPr marL="914254" algn="ctr" defTabSz="912667" rtl="0" eaLnBrk="1" fontAlgn="base" hangingPunct="1">
        <a:spcBef>
          <a:spcPct val="0"/>
        </a:spcBef>
        <a:spcAft>
          <a:spcPct val="0"/>
        </a:spcAft>
        <a:defRPr sz="3600" b="1" u="sng">
          <a:solidFill>
            <a:srgbClr val="000099"/>
          </a:solidFill>
          <a:latin typeface="Arial" pitchFamily="-65" charset="0"/>
        </a:defRPr>
      </a:lvl7pPr>
      <a:lvl8pPr marL="1371381" algn="ctr" defTabSz="912667" rtl="0" eaLnBrk="1" fontAlgn="base" hangingPunct="1">
        <a:spcBef>
          <a:spcPct val="0"/>
        </a:spcBef>
        <a:spcAft>
          <a:spcPct val="0"/>
        </a:spcAft>
        <a:defRPr sz="3600" b="1" u="sng">
          <a:solidFill>
            <a:srgbClr val="000099"/>
          </a:solidFill>
          <a:latin typeface="Arial" pitchFamily="-65" charset="0"/>
        </a:defRPr>
      </a:lvl8pPr>
      <a:lvl9pPr marL="1828507" algn="ctr" defTabSz="912667"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4775"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5625"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198" indent="-228563" algn="l" defTabSz="912667"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325" indent="-228563" algn="l" defTabSz="912667"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451" indent="-228563" algn="l" defTabSz="912667"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5578" indent="-228563" algn="l" defTabSz="912667"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27" rtl="0" eaLnBrk="1" latinLnBrk="0" hangingPunct="1">
        <a:defRPr sz="1800" kern="1200">
          <a:solidFill>
            <a:schemeClr val="tx1"/>
          </a:solidFill>
          <a:latin typeface="+mn-lt"/>
          <a:ea typeface="+mn-ea"/>
          <a:cs typeface="+mn-cs"/>
        </a:defRPr>
      </a:lvl1pPr>
      <a:lvl2pPr marL="457127" algn="l" defTabSz="457127" rtl="0" eaLnBrk="1" latinLnBrk="0" hangingPunct="1">
        <a:defRPr sz="1800" kern="1200">
          <a:solidFill>
            <a:schemeClr val="tx1"/>
          </a:solidFill>
          <a:latin typeface="+mn-lt"/>
          <a:ea typeface="+mn-ea"/>
          <a:cs typeface="+mn-cs"/>
        </a:defRPr>
      </a:lvl2pPr>
      <a:lvl3pPr marL="914254" algn="l" defTabSz="457127" rtl="0" eaLnBrk="1" latinLnBrk="0" hangingPunct="1">
        <a:defRPr sz="1800" kern="1200">
          <a:solidFill>
            <a:schemeClr val="tx1"/>
          </a:solidFill>
          <a:latin typeface="+mn-lt"/>
          <a:ea typeface="+mn-ea"/>
          <a:cs typeface="+mn-cs"/>
        </a:defRPr>
      </a:lvl3pPr>
      <a:lvl4pPr marL="1371381" algn="l" defTabSz="457127" rtl="0" eaLnBrk="1" latinLnBrk="0" hangingPunct="1">
        <a:defRPr sz="1800" kern="1200">
          <a:solidFill>
            <a:schemeClr val="tx1"/>
          </a:solidFill>
          <a:latin typeface="+mn-lt"/>
          <a:ea typeface="+mn-ea"/>
          <a:cs typeface="+mn-cs"/>
        </a:defRPr>
      </a:lvl4pPr>
      <a:lvl5pPr marL="1828507" algn="l" defTabSz="457127" rtl="0" eaLnBrk="1" latinLnBrk="0" hangingPunct="1">
        <a:defRPr sz="1800" kern="1200">
          <a:solidFill>
            <a:schemeClr val="tx1"/>
          </a:solidFill>
          <a:latin typeface="+mn-lt"/>
          <a:ea typeface="+mn-ea"/>
          <a:cs typeface="+mn-cs"/>
        </a:defRPr>
      </a:lvl5pPr>
      <a:lvl6pPr marL="2285634" algn="l" defTabSz="457127" rtl="0" eaLnBrk="1" latinLnBrk="0" hangingPunct="1">
        <a:defRPr sz="1800" kern="1200">
          <a:solidFill>
            <a:schemeClr val="tx1"/>
          </a:solidFill>
          <a:latin typeface="+mn-lt"/>
          <a:ea typeface="+mn-ea"/>
          <a:cs typeface="+mn-cs"/>
        </a:defRPr>
      </a:lvl6pPr>
      <a:lvl7pPr marL="2742761" algn="l" defTabSz="457127" rtl="0" eaLnBrk="1" latinLnBrk="0" hangingPunct="1">
        <a:defRPr sz="1800" kern="1200">
          <a:solidFill>
            <a:schemeClr val="tx1"/>
          </a:solidFill>
          <a:latin typeface="+mn-lt"/>
          <a:ea typeface="+mn-ea"/>
          <a:cs typeface="+mn-cs"/>
        </a:defRPr>
      </a:lvl7pPr>
      <a:lvl8pPr marL="3199888" algn="l" defTabSz="457127" rtl="0" eaLnBrk="1" latinLnBrk="0" hangingPunct="1">
        <a:defRPr sz="1800" kern="1200">
          <a:solidFill>
            <a:schemeClr val="tx1"/>
          </a:solidFill>
          <a:latin typeface="+mn-lt"/>
          <a:ea typeface="+mn-ea"/>
          <a:cs typeface="+mn-cs"/>
        </a:defRPr>
      </a:lvl8pPr>
      <a:lvl9pPr marL="3657015" algn="l" defTabSz="457127"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5714" name="Title Placeholder 1"/>
          <p:cNvSpPr>
            <a:spLocks noGrp="1"/>
          </p:cNvSpPr>
          <p:nvPr>
            <p:ph type="title"/>
            <p:custDataLst>
              <p:tags r:id="rId13"/>
            </p:custDataLst>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5" tIns="45713" rIns="91425" bIns="45713" numCol="1" anchor="ctr" anchorCtr="0" compatLnSpc="1">
            <a:prstTxWarp prst="textNoShape">
              <a:avLst/>
            </a:prstTxWarp>
          </a:bodyPr>
          <a:lstStyle/>
          <a:p>
            <a:pPr lvl="0"/>
            <a:r>
              <a:rPr lang="en-US"/>
              <a:t>Click to edit Master title style</a:t>
            </a:r>
          </a:p>
        </p:txBody>
      </p:sp>
      <p:sp>
        <p:nvSpPr>
          <p:cNvPr id="115715" name="Text Placeholder 2"/>
          <p:cNvSpPr>
            <a:spLocks noGrp="1"/>
          </p:cNvSpPr>
          <p:nvPr>
            <p:ph type="body" idx="1"/>
            <p:custDataLst>
              <p:tags r:id="rId14"/>
            </p:custDataLst>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5" tIns="45713" rIns="91425" bIns="45713"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custDataLst>
              <p:tags r:id="rId15"/>
            </p:custDataLst>
          </p:nvPr>
        </p:nvSpPr>
        <p:spPr>
          <a:xfrm>
            <a:off x="457200" y="6356350"/>
            <a:ext cx="2133600" cy="365125"/>
          </a:xfrm>
          <a:prstGeom prst="rect">
            <a:avLst/>
          </a:prstGeom>
        </p:spPr>
        <p:txBody>
          <a:bodyPr vert="horz" wrap="square" lIns="91425" tIns="45713" rIns="91425" bIns="45713" numCol="1" anchor="ctr" anchorCtr="0" compatLnSpc="1">
            <a:prstTxWarp prst="textNoShape">
              <a:avLst/>
            </a:prstTxWarp>
          </a:bodyPr>
          <a:lstStyle>
            <a:lvl1pPr>
              <a:defRPr>
                <a:solidFill>
                  <a:srgbClr val="898989"/>
                </a:solidFill>
              </a:defRPr>
            </a:lvl1pPr>
          </a:lstStyle>
          <a:p>
            <a:pPr>
              <a:defRPr/>
            </a:pPr>
            <a:fld id="{8E1866A9-1665-0C45-95AB-B2028082B806}" type="datetime1">
              <a:rPr lang="en-US"/>
              <a:pPr>
                <a:defRPr/>
              </a:pPr>
              <a:t>5/25/15</a:t>
            </a:fld>
            <a:endParaRPr lang="en-US"/>
          </a:p>
        </p:txBody>
      </p:sp>
      <p:sp>
        <p:nvSpPr>
          <p:cNvPr id="5" name="Footer Placeholder 4"/>
          <p:cNvSpPr>
            <a:spLocks noGrp="1"/>
          </p:cNvSpPr>
          <p:nvPr>
            <p:ph type="ftr" sz="quarter" idx="3"/>
            <p:custDataLst>
              <p:tags r:id="rId16"/>
            </p:custDataLst>
          </p:nvPr>
        </p:nvSpPr>
        <p:spPr>
          <a:xfrm>
            <a:off x="3124200" y="6356350"/>
            <a:ext cx="2895600" cy="365125"/>
          </a:xfrm>
          <a:prstGeom prst="rect">
            <a:avLst/>
          </a:prstGeom>
        </p:spPr>
        <p:txBody>
          <a:bodyPr vert="horz" lIns="91425" tIns="45713" rIns="91425" bIns="45713" rtlCol="0" anchor="ctr"/>
          <a:lstStyle>
            <a:lvl1pPr algn="ctr">
              <a:defRPr sz="1200">
                <a:solidFill>
                  <a:schemeClr val="tx1">
                    <a:tint val="75000"/>
                  </a:schemeClr>
                </a:solidFill>
                <a:latin typeface="Arial" pitchFamily="-110" charset="0"/>
                <a:ea typeface="ＭＳ Ｐゴシック" pitchFamily="-110" charset="-128"/>
                <a:cs typeface="ＭＳ Ｐゴシック" pitchFamily="-110" charset="-128"/>
              </a:defRPr>
            </a:lvl1pPr>
          </a:lstStyle>
          <a:p>
            <a:pPr>
              <a:defRPr/>
            </a:pPr>
            <a:endParaRPr lang="en-US"/>
          </a:p>
        </p:txBody>
      </p:sp>
      <p:sp>
        <p:nvSpPr>
          <p:cNvPr id="6" name="Slide Number Placeholder 5"/>
          <p:cNvSpPr>
            <a:spLocks noGrp="1"/>
          </p:cNvSpPr>
          <p:nvPr>
            <p:ph type="sldNum" sz="quarter" idx="4"/>
            <p:custDataLst>
              <p:tags r:id="rId17"/>
            </p:custDataLst>
          </p:nvPr>
        </p:nvSpPr>
        <p:spPr>
          <a:xfrm>
            <a:off x="6553200" y="6356350"/>
            <a:ext cx="2133600" cy="365125"/>
          </a:xfrm>
          <a:prstGeom prst="rect">
            <a:avLst/>
          </a:prstGeom>
        </p:spPr>
        <p:txBody>
          <a:bodyPr vert="horz" wrap="square" lIns="91425" tIns="45713" rIns="91425" bIns="45713" numCol="1" anchor="ctr" anchorCtr="0" compatLnSpc="1">
            <a:prstTxWarp prst="textNoShape">
              <a:avLst/>
            </a:prstTxWarp>
          </a:bodyPr>
          <a:lstStyle>
            <a:lvl1pPr algn="r">
              <a:defRPr>
                <a:solidFill>
                  <a:srgbClr val="898989"/>
                </a:solidFill>
              </a:defRPr>
            </a:lvl1pPr>
          </a:lstStyle>
          <a:p>
            <a:pPr>
              <a:defRPr/>
            </a:pPr>
            <a:fld id="{E5403DF6-977D-6E42-AF38-99E7658ED6A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26568" r:id="rId1"/>
    <p:sldLayoutId id="2147526569" r:id="rId2"/>
    <p:sldLayoutId id="2147526570" r:id="rId3"/>
    <p:sldLayoutId id="2147526571" r:id="rId4"/>
    <p:sldLayoutId id="2147526572" r:id="rId5"/>
    <p:sldLayoutId id="2147526573" r:id="rId6"/>
    <p:sldLayoutId id="2147526574" r:id="rId7"/>
    <p:sldLayoutId id="2147526575" r:id="rId8"/>
    <p:sldLayoutId id="2147526576" r:id="rId9"/>
    <p:sldLayoutId id="2147526577" r:id="rId10"/>
    <p:sldLayoutId id="2147526578" r:id="rId11"/>
  </p:sldLayoutIdLst>
  <p:txStyles>
    <p:titleStyle>
      <a:lvl1pPr algn="ctr" defTabSz="455613" rtl="0" eaLnBrk="0" fontAlgn="base" hangingPunct="0">
        <a:spcBef>
          <a:spcPct val="0"/>
        </a:spcBef>
        <a:spcAft>
          <a:spcPct val="0"/>
        </a:spcAft>
        <a:defRPr sz="4400" kern="1200">
          <a:solidFill>
            <a:schemeClr val="tx1"/>
          </a:solidFill>
          <a:latin typeface="+mj-lt"/>
          <a:ea typeface="ＭＳ Ｐゴシック" pitchFamily="-110" charset="-128"/>
          <a:cs typeface="ＭＳ Ｐゴシック" pitchFamily="-110" charset="-128"/>
        </a:defRPr>
      </a:lvl1pPr>
      <a:lvl2pPr algn="ctr" defTabSz="455613" rtl="0" eaLnBrk="0" fontAlgn="base" hangingPunct="0">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2pPr>
      <a:lvl3pPr algn="ctr" defTabSz="455613" rtl="0" eaLnBrk="0" fontAlgn="base" hangingPunct="0">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3pPr>
      <a:lvl4pPr algn="ctr" defTabSz="455613" rtl="0" eaLnBrk="0" fontAlgn="base" hangingPunct="0">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4pPr>
      <a:lvl5pPr algn="ctr" defTabSz="455613" rtl="0" eaLnBrk="0" fontAlgn="base" hangingPunct="0">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5pPr>
      <a:lvl6pPr marL="457127" algn="ctr" defTabSz="457127" rtl="0" eaLnBrk="1" fontAlgn="base" hangingPunct="1">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6pPr>
      <a:lvl7pPr marL="914254" algn="ctr" defTabSz="457127" rtl="0" eaLnBrk="1" fontAlgn="base" hangingPunct="1">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7pPr>
      <a:lvl8pPr marL="1371381" algn="ctr" defTabSz="457127" rtl="0" eaLnBrk="1" fontAlgn="base" hangingPunct="1">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8pPr>
      <a:lvl9pPr marL="1828507" algn="ctr" defTabSz="457127" rtl="0" eaLnBrk="1" fontAlgn="base" hangingPunct="1">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9pPr>
    </p:titleStyle>
    <p:bodyStyle>
      <a:lvl1pPr marL="341313" indent="-341313" algn="l" defTabSz="455613" rtl="0" eaLnBrk="0" fontAlgn="base" hangingPunct="0">
        <a:spcBef>
          <a:spcPct val="20000"/>
        </a:spcBef>
        <a:spcAft>
          <a:spcPct val="0"/>
        </a:spcAft>
        <a:buFont typeface="Arial" charset="0"/>
        <a:buChar char="•"/>
        <a:defRPr sz="3200" kern="1200">
          <a:solidFill>
            <a:schemeClr val="tx1"/>
          </a:solidFill>
          <a:latin typeface="+mn-lt"/>
          <a:ea typeface="ＭＳ Ｐゴシック" pitchFamily="-110" charset="-128"/>
          <a:cs typeface="ＭＳ Ｐゴシック" pitchFamily="-110" charset="-128"/>
        </a:defRPr>
      </a:lvl1pPr>
      <a:lvl2pPr marL="741363" indent="-284163" algn="l" defTabSz="455613" rtl="0" eaLnBrk="0" fontAlgn="base" hangingPunct="0">
        <a:spcBef>
          <a:spcPct val="20000"/>
        </a:spcBef>
        <a:spcAft>
          <a:spcPct val="0"/>
        </a:spcAft>
        <a:buFont typeface="Arial" charset="0"/>
        <a:buChar char="–"/>
        <a:defRPr sz="2800" kern="1200">
          <a:solidFill>
            <a:schemeClr val="tx1"/>
          </a:solidFill>
          <a:latin typeface="+mn-lt"/>
          <a:ea typeface="ＭＳ Ｐゴシック" pitchFamily="-110" charset="-128"/>
          <a:cs typeface="+mn-cs"/>
        </a:defRPr>
      </a:lvl2pPr>
      <a:lvl3pPr marL="1141413" indent="-227013" algn="l" defTabSz="455613" rtl="0" eaLnBrk="0" fontAlgn="base" hangingPunct="0">
        <a:spcBef>
          <a:spcPct val="20000"/>
        </a:spcBef>
        <a:spcAft>
          <a:spcPct val="0"/>
        </a:spcAft>
        <a:buFont typeface="Arial" charset="0"/>
        <a:buChar char="•"/>
        <a:defRPr sz="2400" kern="1200">
          <a:solidFill>
            <a:schemeClr val="tx1"/>
          </a:solidFill>
          <a:latin typeface="+mn-lt"/>
          <a:ea typeface="ＭＳ Ｐゴシック" pitchFamily="-110" charset="-128"/>
          <a:cs typeface="+mn-cs"/>
        </a:defRPr>
      </a:lvl3pPr>
      <a:lvl4pPr marL="1598613" indent="-227013" algn="l" defTabSz="455613" rtl="0" eaLnBrk="0" fontAlgn="base" hangingPunct="0">
        <a:spcBef>
          <a:spcPct val="20000"/>
        </a:spcBef>
        <a:spcAft>
          <a:spcPct val="0"/>
        </a:spcAft>
        <a:buFont typeface="Arial" charset="0"/>
        <a:buChar char="–"/>
        <a:defRPr sz="2000" kern="1200">
          <a:solidFill>
            <a:schemeClr val="tx1"/>
          </a:solidFill>
          <a:latin typeface="+mn-lt"/>
          <a:ea typeface="ＭＳ Ｐゴシック" pitchFamily="-110" charset="-128"/>
          <a:cs typeface="+mn-cs"/>
        </a:defRPr>
      </a:lvl4pPr>
      <a:lvl5pPr marL="2055813" indent="-227013" algn="l" defTabSz="455613" rtl="0" eaLnBrk="0" fontAlgn="base" hangingPunct="0">
        <a:spcBef>
          <a:spcPct val="20000"/>
        </a:spcBef>
        <a:spcAft>
          <a:spcPct val="0"/>
        </a:spcAft>
        <a:buFont typeface="Arial" charset="0"/>
        <a:buChar char="»"/>
        <a:defRPr sz="2000" kern="1200">
          <a:solidFill>
            <a:schemeClr val="tx1"/>
          </a:solidFill>
          <a:latin typeface="+mn-lt"/>
          <a:ea typeface="ＭＳ Ｐゴシック" pitchFamily="-110" charset="-128"/>
          <a:cs typeface="+mn-cs"/>
        </a:defRPr>
      </a:lvl5pPr>
      <a:lvl6pPr marL="2514198" indent="-228563" algn="l" defTabSz="457127" rtl="0" eaLnBrk="1" latinLnBrk="0" hangingPunct="1">
        <a:spcBef>
          <a:spcPct val="20000"/>
        </a:spcBef>
        <a:buFont typeface="Arial"/>
        <a:buChar char="•"/>
        <a:defRPr sz="2000" kern="1200">
          <a:solidFill>
            <a:schemeClr val="tx1"/>
          </a:solidFill>
          <a:latin typeface="+mn-lt"/>
          <a:ea typeface="+mn-ea"/>
          <a:cs typeface="+mn-cs"/>
        </a:defRPr>
      </a:lvl6pPr>
      <a:lvl7pPr marL="2971325" indent="-228563" algn="l" defTabSz="457127" rtl="0" eaLnBrk="1" latinLnBrk="0" hangingPunct="1">
        <a:spcBef>
          <a:spcPct val="20000"/>
        </a:spcBef>
        <a:buFont typeface="Arial"/>
        <a:buChar char="•"/>
        <a:defRPr sz="2000" kern="1200">
          <a:solidFill>
            <a:schemeClr val="tx1"/>
          </a:solidFill>
          <a:latin typeface="+mn-lt"/>
          <a:ea typeface="+mn-ea"/>
          <a:cs typeface="+mn-cs"/>
        </a:defRPr>
      </a:lvl7pPr>
      <a:lvl8pPr marL="3428451" indent="-228563" algn="l" defTabSz="457127" rtl="0" eaLnBrk="1" latinLnBrk="0" hangingPunct="1">
        <a:spcBef>
          <a:spcPct val="20000"/>
        </a:spcBef>
        <a:buFont typeface="Arial"/>
        <a:buChar char="•"/>
        <a:defRPr sz="2000" kern="1200">
          <a:solidFill>
            <a:schemeClr val="tx1"/>
          </a:solidFill>
          <a:latin typeface="+mn-lt"/>
          <a:ea typeface="+mn-ea"/>
          <a:cs typeface="+mn-cs"/>
        </a:defRPr>
      </a:lvl8pPr>
      <a:lvl9pPr marL="3885578" indent="-228563" algn="l" defTabSz="457127"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27" rtl="0" eaLnBrk="1" latinLnBrk="0" hangingPunct="1">
        <a:defRPr sz="1800" kern="1200">
          <a:solidFill>
            <a:schemeClr val="tx1"/>
          </a:solidFill>
          <a:latin typeface="+mn-lt"/>
          <a:ea typeface="+mn-ea"/>
          <a:cs typeface="+mn-cs"/>
        </a:defRPr>
      </a:lvl1pPr>
      <a:lvl2pPr marL="457127" algn="l" defTabSz="457127" rtl="0" eaLnBrk="1" latinLnBrk="0" hangingPunct="1">
        <a:defRPr sz="1800" kern="1200">
          <a:solidFill>
            <a:schemeClr val="tx1"/>
          </a:solidFill>
          <a:latin typeface="+mn-lt"/>
          <a:ea typeface="+mn-ea"/>
          <a:cs typeface="+mn-cs"/>
        </a:defRPr>
      </a:lvl2pPr>
      <a:lvl3pPr marL="914254" algn="l" defTabSz="457127" rtl="0" eaLnBrk="1" latinLnBrk="0" hangingPunct="1">
        <a:defRPr sz="1800" kern="1200">
          <a:solidFill>
            <a:schemeClr val="tx1"/>
          </a:solidFill>
          <a:latin typeface="+mn-lt"/>
          <a:ea typeface="+mn-ea"/>
          <a:cs typeface="+mn-cs"/>
        </a:defRPr>
      </a:lvl3pPr>
      <a:lvl4pPr marL="1371381" algn="l" defTabSz="457127" rtl="0" eaLnBrk="1" latinLnBrk="0" hangingPunct="1">
        <a:defRPr sz="1800" kern="1200">
          <a:solidFill>
            <a:schemeClr val="tx1"/>
          </a:solidFill>
          <a:latin typeface="+mn-lt"/>
          <a:ea typeface="+mn-ea"/>
          <a:cs typeface="+mn-cs"/>
        </a:defRPr>
      </a:lvl4pPr>
      <a:lvl5pPr marL="1828507" algn="l" defTabSz="457127" rtl="0" eaLnBrk="1" latinLnBrk="0" hangingPunct="1">
        <a:defRPr sz="1800" kern="1200">
          <a:solidFill>
            <a:schemeClr val="tx1"/>
          </a:solidFill>
          <a:latin typeface="+mn-lt"/>
          <a:ea typeface="+mn-ea"/>
          <a:cs typeface="+mn-cs"/>
        </a:defRPr>
      </a:lvl5pPr>
      <a:lvl6pPr marL="2285634" algn="l" defTabSz="457127" rtl="0" eaLnBrk="1" latinLnBrk="0" hangingPunct="1">
        <a:defRPr sz="1800" kern="1200">
          <a:solidFill>
            <a:schemeClr val="tx1"/>
          </a:solidFill>
          <a:latin typeface="+mn-lt"/>
          <a:ea typeface="+mn-ea"/>
          <a:cs typeface="+mn-cs"/>
        </a:defRPr>
      </a:lvl6pPr>
      <a:lvl7pPr marL="2742761" algn="l" defTabSz="457127" rtl="0" eaLnBrk="1" latinLnBrk="0" hangingPunct="1">
        <a:defRPr sz="1800" kern="1200">
          <a:solidFill>
            <a:schemeClr val="tx1"/>
          </a:solidFill>
          <a:latin typeface="+mn-lt"/>
          <a:ea typeface="+mn-ea"/>
          <a:cs typeface="+mn-cs"/>
        </a:defRPr>
      </a:lvl7pPr>
      <a:lvl8pPr marL="3199888" algn="l" defTabSz="457127" rtl="0" eaLnBrk="1" latinLnBrk="0" hangingPunct="1">
        <a:defRPr sz="1800" kern="1200">
          <a:solidFill>
            <a:schemeClr val="tx1"/>
          </a:solidFill>
          <a:latin typeface="+mn-lt"/>
          <a:ea typeface="+mn-ea"/>
          <a:cs typeface="+mn-cs"/>
        </a:defRPr>
      </a:lvl8pPr>
      <a:lvl9pPr marL="3657015" algn="l" defTabSz="457127"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8002"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51" tIns="46026" rIns="92051" bIns="46026" numCol="1" anchor="ctr" anchorCtr="0" compatLnSpc="1">
            <a:prstTxWarp prst="textNoShape">
              <a:avLst/>
            </a:prstTxWarp>
          </a:bodyPr>
          <a:lstStyle/>
          <a:p>
            <a:pPr lvl="0"/>
            <a:r>
              <a:rPr lang="en-US"/>
              <a:t>Click to edit Master title style</a:t>
            </a:r>
          </a:p>
        </p:txBody>
      </p:sp>
      <p:sp>
        <p:nvSpPr>
          <p:cNvPr id="128003"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51" tIns="46026" rIns="92051" bIns="46026"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2051" tIns="46026" rIns="92051" bIns="46026"/>
          <a:lstStyle/>
          <a:p>
            <a:pPr defTabSz="912667" eaLnBrk="0" hangingPunct="0">
              <a:defRPr/>
            </a:pPr>
            <a:fld id="{7F5A217A-9B6C-A147-B0AF-757AA9A889F6}" type="slidenum">
              <a:rPr lang="en-US" sz="1600" i="1">
                <a:effectLst>
                  <a:outerShdw blurRad="38100" dist="38100" dir="2700000" algn="tl">
                    <a:srgbClr val="DDDDDD"/>
                  </a:outerShdw>
                </a:effectLst>
                <a:latin typeface="Courier New" charset="0"/>
                <a:ea typeface="ＭＳ Ｐゴシック" charset="-128"/>
                <a:cs typeface="ＭＳ Ｐゴシック" charset="-128"/>
              </a:rPr>
              <a:pPr defTabSz="912667" eaLnBrk="0" hangingPunct="0">
                <a:defRPr/>
              </a:pPr>
              <a:t>‹#›</a:t>
            </a:fld>
            <a:r>
              <a:rPr lang="en-US" sz="1800">
                <a:solidFill>
                  <a:srgbClr val="808080"/>
                </a:solidFill>
                <a:ea typeface="ＭＳ Ｐゴシック" charset="-128"/>
                <a:cs typeface="ＭＳ Ｐゴシック" charset="-128"/>
              </a:rPr>
              <a:t> - </a:t>
            </a:r>
            <a:r>
              <a:rPr lang="en-US" sz="1000">
                <a:solidFill>
                  <a:srgbClr val="969696"/>
                </a:solidFill>
                <a:ea typeface="ＭＳ Ｐゴシック" charset="-128"/>
                <a:cs typeface="ＭＳ Ｐゴシック" charset="-128"/>
              </a:rPr>
              <a:t>Lectures.GersteinLab.org</a:t>
            </a:r>
            <a:r>
              <a:rPr lang="en-US" sz="400" b="0">
                <a:solidFill>
                  <a:srgbClr val="808080"/>
                </a:solidFill>
                <a:ea typeface="ＭＳ Ｐゴシック" charset="-128"/>
                <a:cs typeface="ＭＳ Ｐゴシック" charset="-128"/>
              </a:rPr>
              <a:t> </a:t>
            </a:r>
            <a:r>
              <a:rPr lang="en-US" sz="300" b="0">
                <a:ea typeface="ＭＳ Ｐゴシック" charset="-128"/>
                <a:cs typeface="ＭＳ Ｐゴシック" charset="-128"/>
              </a:rPr>
              <a:t>(c) '09</a:t>
            </a:r>
          </a:p>
        </p:txBody>
      </p:sp>
    </p:spTree>
  </p:cSld>
  <p:clrMap bg1="lt1" tx1="dk1" bg2="lt2" tx2="dk2" accent1="accent1" accent2="accent2" accent3="accent3" accent4="accent4" accent5="accent5" accent6="accent6" hlink="hlink" folHlink="folHlink"/>
  <p:sldLayoutIdLst>
    <p:sldLayoutId id="2147526579" r:id="rId1"/>
    <p:sldLayoutId id="2147526580" r:id="rId2"/>
    <p:sldLayoutId id="2147526581" r:id="rId3"/>
    <p:sldLayoutId id="2147526582" r:id="rId4"/>
    <p:sldLayoutId id="2147526583" r:id="rId5"/>
    <p:sldLayoutId id="2147526584" r:id="rId6"/>
    <p:sldLayoutId id="2147526585" r:id="rId7"/>
    <p:sldLayoutId id="2147526586" r:id="rId8"/>
    <p:sldLayoutId id="2147526587" r:id="rId9"/>
    <p:sldLayoutId id="2147526588" r:id="rId10"/>
    <p:sldLayoutId id="2147526589" r:id="rId11"/>
    <p:sldLayoutId id="2147526590" r:id="rId12"/>
    <p:sldLayoutId id="2147526591"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1225"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127" algn="ctr" defTabSz="912667" rtl="0" eaLnBrk="1" fontAlgn="base" hangingPunct="1">
        <a:spcBef>
          <a:spcPct val="0"/>
        </a:spcBef>
        <a:spcAft>
          <a:spcPct val="0"/>
        </a:spcAft>
        <a:defRPr sz="3600" b="1" u="sng">
          <a:solidFill>
            <a:srgbClr val="000099"/>
          </a:solidFill>
          <a:latin typeface="Arial" pitchFamily="-65" charset="0"/>
        </a:defRPr>
      </a:lvl6pPr>
      <a:lvl7pPr marL="914254" algn="ctr" defTabSz="912667" rtl="0" eaLnBrk="1" fontAlgn="base" hangingPunct="1">
        <a:spcBef>
          <a:spcPct val="0"/>
        </a:spcBef>
        <a:spcAft>
          <a:spcPct val="0"/>
        </a:spcAft>
        <a:defRPr sz="3600" b="1" u="sng">
          <a:solidFill>
            <a:srgbClr val="000099"/>
          </a:solidFill>
          <a:latin typeface="Arial" pitchFamily="-65" charset="0"/>
        </a:defRPr>
      </a:lvl7pPr>
      <a:lvl8pPr marL="1371381" algn="ctr" defTabSz="912667" rtl="0" eaLnBrk="1" fontAlgn="base" hangingPunct="1">
        <a:spcBef>
          <a:spcPct val="0"/>
        </a:spcBef>
        <a:spcAft>
          <a:spcPct val="0"/>
        </a:spcAft>
        <a:defRPr sz="3600" b="1" u="sng">
          <a:solidFill>
            <a:srgbClr val="000099"/>
          </a:solidFill>
          <a:latin typeface="Arial" pitchFamily="-65" charset="0"/>
        </a:defRPr>
      </a:lvl8pPr>
      <a:lvl9pPr marL="1828507" algn="ctr" defTabSz="912667"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4775"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5625"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198" indent="-228563" algn="l" defTabSz="912667"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325" indent="-228563" algn="l" defTabSz="912667"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451" indent="-228563" algn="l" defTabSz="912667"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5578" indent="-228563" algn="l" defTabSz="912667"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27" rtl="0" eaLnBrk="1" latinLnBrk="0" hangingPunct="1">
        <a:defRPr sz="1800" kern="1200">
          <a:solidFill>
            <a:schemeClr val="tx1"/>
          </a:solidFill>
          <a:latin typeface="+mn-lt"/>
          <a:ea typeface="+mn-ea"/>
          <a:cs typeface="+mn-cs"/>
        </a:defRPr>
      </a:lvl1pPr>
      <a:lvl2pPr marL="457127" algn="l" defTabSz="457127" rtl="0" eaLnBrk="1" latinLnBrk="0" hangingPunct="1">
        <a:defRPr sz="1800" kern="1200">
          <a:solidFill>
            <a:schemeClr val="tx1"/>
          </a:solidFill>
          <a:latin typeface="+mn-lt"/>
          <a:ea typeface="+mn-ea"/>
          <a:cs typeface="+mn-cs"/>
        </a:defRPr>
      </a:lvl2pPr>
      <a:lvl3pPr marL="914254" algn="l" defTabSz="457127" rtl="0" eaLnBrk="1" latinLnBrk="0" hangingPunct="1">
        <a:defRPr sz="1800" kern="1200">
          <a:solidFill>
            <a:schemeClr val="tx1"/>
          </a:solidFill>
          <a:latin typeface="+mn-lt"/>
          <a:ea typeface="+mn-ea"/>
          <a:cs typeface="+mn-cs"/>
        </a:defRPr>
      </a:lvl3pPr>
      <a:lvl4pPr marL="1371381" algn="l" defTabSz="457127" rtl="0" eaLnBrk="1" latinLnBrk="0" hangingPunct="1">
        <a:defRPr sz="1800" kern="1200">
          <a:solidFill>
            <a:schemeClr val="tx1"/>
          </a:solidFill>
          <a:latin typeface="+mn-lt"/>
          <a:ea typeface="+mn-ea"/>
          <a:cs typeface="+mn-cs"/>
        </a:defRPr>
      </a:lvl4pPr>
      <a:lvl5pPr marL="1828507" algn="l" defTabSz="457127" rtl="0" eaLnBrk="1" latinLnBrk="0" hangingPunct="1">
        <a:defRPr sz="1800" kern="1200">
          <a:solidFill>
            <a:schemeClr val="tx1"/>
          </a:solidFill>
          <a:latin typeface="+mn-lt"/>
          <a:ea typeface="+mn-ea"/>
          <a:cs typeface="+mn-cs"/>
        </a:defRPr>
      </a:lvl5pPr>
      <a:lvl6pPr marL="2285634" algn="l" defTabSz="457127" rtl="0" eaLnBrk="1" latinLnBrk="0" hangingPunct="1">
        <a:defRPr sz="1800" kern="1200">
          <a:solidFill>
            <a:schemeClr val="tx1"/>
          </a:solidFill>
          <a:latin typeface="+mn-lt"/>
          <a:ea typeface="+mn-ea"/>
          <a:cs typeface="+mn-cs"/>
        </a:defRPr>
      </a:lvl6pPr>
      <a:lvl7pPr marL="2742761" algn="l" defTabSz="457127" rtl="0" eaLnBrk="1" latinLnBrk="0" hangingPunct="1">
        <a:defRPr sz="1800" kern="1200">
          <a:solidFill>
            <a:schemeClr val="tx1"/>
          </a:solidFill>
          <a:latin typeface="+mn-lt"/>
          <a:ea typeface="+mn-ea"/>
          <a:cs typeface="+mn-cs"/>
        </a:defRPr>
      </a:lvl7pPr>
      <a:lvl8pPr marL="3199888" algn="l" defTabSz="457127" rtl="0" eaLnBrk="1" latinLnBrk="0" hangingPunct="1">
        <a:defRPr sz="1800" kern="1200">
          <a:solidFill>
            <a:schemeClr val="tx1"/>
          </a:solidFill>
          <a:latin typeface="+mn-lt"/>
          <a:ea typeface="+mn-ea"/>
          <a:cs typeface="+mn-cs"/>
        </a:defRPr>
      </a:lvl8pPr>
      <a:lvl9pPr marL="3657015" algn="l" defTabSz="457127"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9026" name="Rectangle 2"/>
          <p:cNvSpPr>
            <a:spLocks noGrp="1" noChangeArrowheads="1"/>
          </p:cNvSpPr>
          <p:nvPr>
            <p:ph type="title"/>
            <p:custDataLst>
              <p:tags r:id="rId13"/>
            </p:custDataLst>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5" tIns="45713" rIns="91425" bIns="45713" numCol="1" anchor="ctr" anchorCtr="0" compatLnSpc="1">
            <a:prstTxWarp prst="textNoShape">
              <a:avLst/>
            </a:prstTxWarp>
          </a:bodyPr>
          <a:lstStyle/>
          <a:p>
            <a:pPr lvl="0"/>
            <a:r>
              <a:rPr lang="en-US"/>
              <a:t>Click to edit Master title style</a:t>
            </a:r>
          </a:p>
        </p:txBody>
      </p:sp>
      <p:sp>
        <p:nvSpPr>
          <p:cNvPr id="129027" name="Rectangle 3"/>
          <p:cNvSpPr>
            <a:spLocks noGrp="1" noChangeArrowheads="1"/>
          </p:cNvSpPr>
          <p:nvPr>
            <p:ph type="body" idx="1"/>
            <p:custDataLst>
              <p:tags r:id="rId14"/>
            </p:custDataLst>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5" tIns="45713" rIns="91425" bIns="45713"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custDataLst>
              <p:tags r:id="rId15"/>
            </p:custDataLst>
          </p:nvPr>
        </p:nvSpPr>
        <p:spPr bwMode="auto">
          <a:xfrm>
            <a:off x="457200" y="6245225"/>
            <a:ext cx="2133600" cy="476250"/>
          </a:xfrm>
          <a:prstGeom prst="rect">
            <a:avLst/>
          </a:prstGeom>
          <a:noFill/>
          <a:ln w="9525">
            <a:noFill/>
            <a:miter lim="800000"/>
            <a:headEnd/>
            <a:tailEnd/>
          </a:ln>
          <a:effectLst/>
        </p:spPr>
        <p:txBody>
          <a:bodyPr vert="horz" wrap="square" lIns="91425" tIns="45713" rIns="91425" bIns="45713" numCol="1" anchor="t" anchorCtr="0" compatLnSpc="1">
            <a:prstTxWarp prst="textNoShape">
              <a:avLst/>
            </a:prstTxWarp>
          </a:bodyPr>
          <a:lstStyle>
            <a:lvl1pPr>
              <a:defRPr sz="1400">
                <a:latin typeface="Arial" pitchFamily="-110" charset="0"/>
                <a:ea typeface="ＭＳ Ｐゴシック" pitchFamily="-110" charset="-128"/>
                <a:cs typeface="ＭＳ Ｐゴシック" pitchFamily="-110" charset="-128"/>
              </a:defRPr>
            </a:lvl1pPr>
          </a:lstStyle>
          <a:p>
            <a:pPr>
              <a:defRPr/>
            </a:pPr>
            <a:endParaRPr lang="en-US"/>
          </a:p>
        </p:txBody>
      </p:sp>
      <p:sp>
        <p:nvSpPr>
          <p:cNvPr id="1029" name="Rectangle 5"/>
          <p:cNvSpPr>
            <a:spLocks noGrp="1" noChangeArrowheads="1"/>
          </p:cNvSpPr>
          <p:nvPr>
            <p:ph type="ftr" sz="quarter" idx="3"/>
            <p:custDataLst>
              <p:tags r:id="rId16"/>
            </p:custDataLst>
          </p:nvPr>
        </p:nvSpPr>
        <p:spPr bwMode="auto">
          <a:xfrm>
            <a:off x="3124200" y="6245225"/>
            <a:ext cx="2895600" cy="476250"/>
          </a:xfrm>
          <a:prstGeom prst="rect">
            <a:avLst/>
          </a:prstGeom>
          <a:noFill/>
          <a:ln w="9525">
            <a:noFill/>
            <a:miter lim="800000"/>
            <a:headEnd/>
            <a:tailEnd/>
          </a:ln>
          <a:effectLst/>
        </p:spPr>
        <p:txBody>
          <a:bodyPr vert="horz" wrap="square" lIns="91425" tIns="45713" rIns="91425" bIns="45713" numCol="1" anchor="t" anchorCtr="0" compatLnSpc="1">
            <a:prstTxWarp prst="textNoShape">
              <a:avLst/>
            </a:prstTxWarp>
          </a:bodyPr>
          <a:lstStyle>
            <a:lvl1pPr algn="ctr">
              <a:defRPr sz="1400">
                <a:latin typeface="Arial" pitchFamily="-110" charset="0"/>
                <a:ea typeface="ＭＳ Ｐゴシック" pitchFamily="-110" charset="-128"/>
                <a:cs typeface="ＭＳ Ｐゴシック" pitchFamily="-110" charset="-128"/>
              </a:defRPr>
            </a:lvl1pPr>
          </a:lstStyle>
          <a:p>
            <a:pPr>
              <a:defRPr/>
            </a:pPr>
            <a:endParaRPr lang="en-US"/>
          </a:p>
        </p:txBody>
      </p:sp>
      <p:sp>
        <p:nvSpPr>
          <p:cNvPr id="1030" name="Rectangle 6"/>
          <p:cNvSpPr>
            <a:spLocks noGrp="1" noChangeArrowheads="1"/>
          </p:cNvSpPr>
          <p:nvPr>
            <p:ph type="sldNum" sz="quarter" idx="4"/>
            <p:custDataLst>
              <p:tags r:id="rId17"/>
            </p:custDataLst>
          </p:nvPr>
        </p:nvSpPr>
        <p:spPr bwMode="auto">
          <a:xfrm>
            <a:off x="6553200" y="6245225"/>
            <a:ext cx="2133600" cy="476250"/>
          </a:xfrm>
          <a:prstGeom prst="rect">
            <a:avLst/>
          </a:prstGeom>
          <a:noFill/>
          <a:ln w="9525">
            <a:noFill/>
            <a:miter lim="800000"/>
            <a:headEnd/>
            <a:tailEnd/>
          </a:ln>
          <a:effectLst/>
        </p:spPr>
        <p:txBody>
          <a:bodyPr vert="horz" wrap="square" lIns="91425" tIns="45713" rIns="91425" bIns="45713" numCol="1" anchor="t" anchorCtr="0" compatLnSpc="1">
            <a:prstTxWarp prst="textNoShape">
              <a:avLst/>
            </a:prstTxWarp>
          </a:bodyPr>
          <a:lstStyle>
            <a:lvl1pPr algn="r">
              <a:defRPr sz="1400"/>
            </a:lvl1pPr>
          </a:lstStyle>
          <a:p>
            <a:pPr>
              <a:defRPr/>
            </a:pPr>
            <a:fld id="{BF1CA8BA-1EED-CA44-AE85-28EAA2BEE35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26592" r:id="rId1"/>
    <p:sldLayoutId id="2147526593" r:id="rId2"/>
    <p:sldLayoutId id="2147526594" r:id="rId3"/>
    <p:sldLayoutId id="2147526595" r:id="rId4"/>
    <p:sldLayoutId id="2147526596" r:id="rId5"/>
    <p:sldLayoutId id="2147526597" r:id="rId6"/>
    <p:sldLayoutId id="2147526598" r:id="rId7"/>
    <p:sldLayoutId id="2147526599" r:id="rId8"/>
    <p:sldLayoutId id="2147526600" r:id="rId9"/>
    <p:sldLayoutId id="2147526601" r:id="rId10"/>
    <p:sldLayoutId id="2147526602"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0" charset="-128"/>
          <a:cs typeface="ＭＳ Ｐゴシック" pitchFamily="-110" charset="-128"/>
        </a:defRPr>
      </a:lvl1pPr>
      <a:lvl2pPr algn="ctr" rtl="0" eaLnBrk="0" fontAlgn="base" hangingPunct="0">
        <a:spcBef>
          <a:spcPct val="0"/>
        </a:spcBef>
        <a:spcAft>
          <a:spcPct val="0"/>
        </a:spcAft>
        <a:defRPr sz="4400">
          <a:solidFill>
            <a:schemeClr val="tx2"/>
          </a:solidFill>
          <a:latin typeface="Arial" pitchFamily="-110" charset="0"/>
          <a:ea typeface="ＭＳ Ｐゴシック" pitchFamily="-110" charset="-128"/>
          <a:cs typeface="ＭＳ Ｐゴシック" pitchFamily="-110" charset="-128"/>
        </a:defRPr>
      </a:lvl2pPr>
      <a:lvl3pPr algn="ctr" rtl="0" eaLnBrk="0" fontAlgn="base" hangingPunct="0">
        <a:spcBef>
          <a:spcPct val="0"/>
        </a:spcBef>
        <a:spcAft>
          <a:spcPct val="0"/>
        </a:spcAft>
        <a:defRPr sz="4400">
          <a:solidFill>
            <a:schemeClr val="tx2"/>
          </a:solidFill>
          <a:latin typeface="Arial" pitchFamily="-110" charset="0"/>
          <a:ea typeface="ＭＳ Ｐゴシック" pitchFamily="-110" charset="-128"/>
          <a:cs typeface="ＭＳ Ｐゴシック" pitchFamily="-110" charset="-128"/>
        </a:defRPr>
      </a:lvl3pPr>
      <a:lvl4pPr algn="ctr" rtl="0" eaLnBrk="0" fontAlgn="base" hangingPunct="0">
        <a:spcBef>
          <a:spcPct val="0"/>
        </a:spcBef>
        <a:spcAft>
          <a:spcPct val="0"/>
        </a:spcAft>
        <a:defRPr sz="4400">
          <a:solidFill>
            <a:schemeClr val="tx2"/>
          </a:solidFill>
          <a:latin typeface="Arial" pitchFamily="-110" charset="0"/>
          <a:ea typeface="ＭＳ Ｐゴシック" pitchFamily="-110" charset="-128"/>
          <a:cs typeface="ＭＳ Ｐゴシック" pitchFamily="-110" charset="-128"/>
        </a:defRPr>
      </a:lvl4pPr>
      <a:lvl5pPr algn="ctr" rtl="0" eaLnBrk="0" fontAlgn="base" hangingPunct="0">
        <a:spcBef>
          <a:spcPct val="0"/>
        </a:spcBef>
        <a:spcAft>
          <a:spcPct val="0"/>
        </a:spcAft>
        <a:defRPr sz="4400">
          <a:solidFill>
            <a:schemeClr val="tx2"/>
          </a:solidFill>
          <a:latin typeface="Arial" pitchFamily="-110" charset="0"/>
          <a:ea typeface="ＭＳ Ｐゴシック" pitchFamily="-110" charset="-128"/>
          <a:cs typeface="ＭＳ Ｐゴシック" pitchFamily="-110" charset="-128"/>
        </a:defRPr>
      </a:lvl5pPr>
      <a:lvl6pPr marL="457127" algn="ctr" rtl="0" eaLnBrk="1" fontAlgn="base" hangingPunct="1">
        <a:spcBef>
          <a:spcPct val="0"/>
        </a:spcBef>
        <a:spcAft>
          <a:spcPct val="0"/>
        </a:spcAft>
        <a:defRPr sz="4400">
          <a:solidFill>
            <a:schemeClr val="tx2"/>
          </a:solidFill>
          <a:latin typeface="Arial" pitchFamily="-110" charset="0"/>
        </a:defRPr>
      </a:lvl6pPr>
      <a:lvl7pPr marL="914254" algn="ctr" rtl="0" eaLnBrk="1" fontAlgn="base" hangingPunct="1">
        <a:spcBef>
          <a:spcPct val="0"/>
        </a:spcBef>
        <a:spcAft>
          <a:spcPct val="0"/>
        </a:spcAft>
        <a:defRPr sz="4400">
          <a:solidFill>
            <a:schemeClr val="tx2"/>
          </a:solidFill>
          <a:latin typeface="Arial" pitchFamily="-110" charset="0"/>
        </a:defRPr>
      </a:lvl7pPr>
      <a:lvl8pPr marL="1371381" algn="ctr" rtl="0" eaLnBrk="1" fontAlgn="base" hangingPunct="1">
        <a:spcBef>
          <a:spcPct val="0"/>
        </a:spcBef>
        <a:spcAft>
          <a:spcPct val="0"/>
        </a:spcAft>
        <a:defRPr sz="4400">
          <a:solidFill>
            <a:schemeClr val="tx2"/>
          </a:solidFill>
          <a:latin typeface="Arial" pitchFamily="-110" charset="0"/>
        </a:defRPr>
      </a:lvl8pPr>
      <a:lvl9pPr marL="1828507" algn="ctr" rtl="0" eaLnBrk="1" fontAlgn="base" hangingPunct="1">
        <a:spcBef>
          <a:spcPct val="0"/>
        </a:spcBef>
        <a:spcAft>
          <a:spcPct val="0"/>
        </a:spcAft>
        <a:defRPr sz="4400">
          <a:solidFill>
            <a:schemeClr val="tx2"/>
          </a:solidFill>
          <a:latin typeface="Arial" pitchFamily="-110" charset="0"/>
        </a:defRPr>
      </a:lvl9pPr>
    </p:titleStyle>
    <p:bodyStyle>
      <a:lvl1pPr marL="341313" indent="-341313" algn="l" rtl="0" eaLnBrk="0" fontAlgn="base" hangingPunct="0">
        <a:spcBef>
          <a:spcPct val="20000"/>
        </a:spcBef>
        <a:spcAft>
          <a:spcPct val="0"/>
        </a:spcAft>
        <a:buChar char="•"/>
        <a:defRPr sz="3200">
          <a:solidFill>
            <a:schemeClr val="tx1"/>
          </a:solidFill>
          <a:latin typeface="+mn-lt"/>
          <a:ea typeface="ＭＳ Ｐゴシック" pitchFamily="-110" charset="-128"/>
          <a:cs typeface="ＭＳ Ｐゴシック" pitchFamily="-110" charset="-128"/>
        </a:defRPr>
      </a:lvl1pPr>
      <a:lvl2pPr marL="741363" indent="-284163" algn="l" rtl="0" eaLnBrk="0" fontAlgn="base" hangingPunct="0">
        <a:spcBef>
          <a:spcPct val="20000"/>
        </a:spcBef>
        <a:spcAft>
          <a:spcPct val="0"/>
        </a:spcAft>
        <a:buChar char="–"/>
        <a:defRPr sz="2800">
          <a:solidFill>
            <a:schemeClr val="tx1"/>
          </a:solidFill>
          <a:latin typeface="+mn-lt"/>
          <a:ea typeface="ＭＳ Ｐゴシック" pitchFamily="-110" charset="-128"/>
        </a:defRPr>
      </a:lvl2pPr>
      <a:lvl3pPr marL="1141413" indent="-227013" algn="l" rtl="0" eaLnBrk="0" fontAlgn="base" hangingPunct="0">
        <a:spcBef>
          <a:spcPct val="20000"/>
        </a:spcBef>
        <a:spcAft>
          <a:spcPct val="0"/>
        </a:spcAft>
        <a:buChar char="•"/>
        <a:defRPr sz="2400">
          <a:solidFill>
            <a:schemeClr val="tx1"/>
          </a:solidFill>
          <a:latin typeface="+mn-lt"/>
          <a:ea typeface="ＭＳ Ｐゴシック" pitchFamily="-110" charset="-128"/>
        </a:defRPr>
      </a:lvl3pPr>
      <a:lvl4pPr marL="1598613" indent="-227013" algn="l" rtl="0" eaLnBrk="0" fontAlgn="base" hangingPunct="0">
        <a:spcBef>
          <a:spcPct val="20000"/>
        </a:spcBef>
        <a:spcAft>
          <a:spcPct val="0"/>
        </a:spcAft>
        <a:buChar char="–"/>
        <a:defRPr sz="2000">
          <a:solidFill>
            <a:schemeClr val="tx1"/>
          </a:solidFill>
          <a:latin typeface="+mn-lt"/>
          <a:ea typeface="ＭＳ Ｐゴシック" pitchFamily="-110" charset="-128"/>
        </a:defRPr>
      </a:lvl4pPr>
      <a:lvl5pPr marL="2055813" indent="-227013" algn="l" rtl="0" eaLnBrk="0" fontAlgn="base" hangingPunct="0">
        <a:spcBef>
          <a:spcPct val="20000"/>
        </a:spcBef>
        <a:spcAft>
          <a:spcPct val="0"/>
        </a:spcAft>
        <a:buChar char="»"/>
        <a:defRPr sz="2000">
          <a:solidFill>
            <a:schemeClr val="tx1"/>
          </a:solidFill>
          <a:latin typeface="+mn-lt"/>
          <a:ea typeface="ＭＳ Ｐゴシック" pitchFamily="-110" charset="-128"/>
        </a:defRPr>
      </a:lvl5pPr>
      <a:lvl6pPr marL="2514198" indent="-228563" algn="l" rtl="0" eaLnBrk="1" fontAlgn="base" hangingPunct="1">
        <a:spcBef>
          <a:spcPct val="20000"/>
        </a:spcBef>
        <a:spcAft>
          <a:spcPct val="0"/>
        </a:spcAft>
        <a:buChar char="»"/>
        <a:defRPr sz="2000">
          <a:solidFill>
            <a:schemeClr val="tx1"/>
          </a:solidFill>
          <a:latin typeface="+mn-lt"/>
          <a:ea typeface="ＭＳ Ｐゴシック" pitchFamily="-110" charset="-128"/>
        </a:defRPr>
      </a:lvl6pPr>
      <a:lvl7pPr marL="2971325" indent="-228563" algn="l" rtl="0" eaLnBrk="1" fontAlgn="base" hangingPunct="1">
        <a:spcBef>
          <a:spcPct val="20000"/>
        </a:spcBef>
        <a:spcAft>
          <a:spcPct val="0"/>
        </a:spcAft>
        <a:buChar char="»"/>
        <a:defRPr sz="2000">
          <a:solidFill>
            <a:schemeClr val="tx1"/>
          </a:solidFill>
          <a:latin typeface="+mn-lt"/>
          <a:ea typeface="ＭＳ Ｐゴシック" pitchFamily="-110" charset="-128"/>
        </a:defRPr>
      </a:lvl7pPr>
      <a:lvl8pPr marL="3428451" indent="-228563" algn="l" rtl="0" eaLnBrk="1" fontAlgn="base" hangingPunct="1">
        <a:spcBef>
          <a:spcPct val="20000"/>
        </a:spcBef>
        <a:spcAft>
          <a:spcPct val="0"/>
        </a:spcAft>
        <a:buChar char="»"/>
        <a:defRPr sz="2000">
          <a:solidFill>
            <a:schemeClr val="tx1"/>
          </a:solidFill>
          <a:latin typeface="+mn-lt"/>
          <a:ea typeface="ＭＳ Ｐゴシック" pitchFamily="-110" charset="-128"/>
        </a:defRPr>
      </a:lvl8pPr>
      <a:lvl9pPr marL="3885578" indent="-228563" algn="l" rtl="0" eaLnBrk="1" fontAlgn="base" hangingPunct="1">
        <a:spcBef>
          <a:spcPct val="20000"/>
        </a:spcBef>
        <a:spcAft>
          <a:spcPct val="0"/>
        </a:spcAft>
        <a:buChar char="»"/>
        <a:defRPr sz="2000">
          <a:solidFill>
            <a:schemeClr val="tx1"/>
          </a:solidFill>
          <a:latin typeface="+mn-lt"/>
          <a:ea typeface="ＭＳ Ｐゴシック" pitchFamily="-110" charset="-128"/>
        </a:defRPr>
      </a:lvl9pPr>
    </p:bodyStyle>
    <p:otherStyle>
      <a:defPPr>
        <a:defRPr lang="en-US"/>
      </a:defPPr>
      <a:lvl1pPr marL="0" algn="l" defTabSz="457127" rtl="0" eaLnBrk="1" latinLnBrk="0" hangingPunct="1">
        <a:defRPr sz="1800" kern="1200">
          <a:solidFill>
            <a:schemeClr val="tx1"/>
          </a:solidFill>
          <a:latin typeface="+mn-lt"/>
          <a:ea typeface="+mn-ea"/>
          <a:cs typeface="+mn-cs"/>
        </a:defRPr>
      </a:lvl1pPr>
      <a:lvl2pPr marL="457127" algn="l" defTabSz="457127" rtl="0" eaLnBrk="1" latinLnBrk="0" hangingPunct="1">
        <a:defRPr sz="1800" kern="1200">
          <a:solidFill>
            <a:schemeClr val="tx1"/>
          </a:solidFill>
          <a:latin typeface="+mn-lt"/>
          <a:ea typeface="+mn-ea"/>
          <a:cs typeface="+mn-cs"/>
        </a:defRPr>
      </a:lvl2pPr>
      <a:lvl3pPr marL="914254" algn="l" defTabSz="457127" rtl="0" eaLnBrk="1" latinLnBrk="0" hangingPunct="1">
        <a:defRPr sz="1800" kern="1200">
          <a:solidFill>
            <a:schemeClr val="tx1"/>
          </a:solidFill>
          <a:latin typeface="+mn-lt"/>
          <a:ea typeface="+mn-ea"/>
          <a:cs typeface="+mn-cs"/>
        </a:defRPr>
      </a:lvl3pPr>
      <a:lvl4pPr marL="1371381" algn="l" defTabSz="457127" rtl="0" eaLnBrk="1" latinLnBrk="0" hangingPunct="1">
        <a:defRPr sz="1800" kern="1200">
          <a:solidFill>
            <a:schemeClr val="tx1"/>
          </a:solidFill>
          <a:latin typeface="+mn-lt"/>
          <a:ea typeface="+mn-ea"/>
          <a:cs typeface="+mn-cs"/>
        </a:defRPr>
      </a:lvl4pPr>
      <a:lvl5pPr marL="1828507" algn="l" defTabSz="457127" rtl="0" eaLnBrk="1" latinLnBrk="0" hangingPunct="1">
        <a:defRPr sz="1800" kern="1200">
          <a:solidFill>
            <a:schemeClr val="tx1"/>
          </a:solidFill>
          <a:latin typeface="+mn-lt"/>
          <a:ea typeface="+mn-ea"/>
          <a:cs typeface="+mn-cs"/>
        </a:defRPr>
      </a:lvl5pPr>
      <a:lvl6pPr marL="2285634" algn="l" defTabSz="457127" rtl="0" eaLnBrk="1" latinLnBrk="0" hangingPunct="1">
        <a:defRPr sz="1800" kern="1200">
          <a:solidFill>
            <a:schemeClr val="tx1"/>
          </a:solidFill>
          <a:latin typeface="+mn-lt"/>
          <a:ea typeface="+mn-ea"/>
          <a:cs typeface="+mn-cs"/>
        </a:defRPr>
      </a:lvl6pPr>
      <a:lvl7pPr marL="2742761" algn="l" defTabSz="457127" rtl="0" eaLnBrk="1" latinLnBrk="0" hangingPunct="1">
        <a:defRPr sz="1800" kern="1200">
          <a:solidFill>
            <a:schemeClr val="tx1"/>
          </a:solidFill>
          <a:latin typeface="+mn-lt"/>
          <a:ea typeface="+mn-ea"/>
          <a:cs typeface="+mn-cs"/>
        </a:defRPr>
      </a:lvl7pPr>
      <a:lvl8pPr marL="3199888" algn="l" defTabSz="457127" rtl="0" eaLnBrk="1" latinLnBrk="0" hangingPunct="1">
        <a:defRPr sz="1800" kern="1200">
          <a:solidFill>
            <a:schemeClr val="tx1"/>
          </a:solidFill>
          <a:latin typeface="+mn-lt"/>
          <a:ea typeface="+mn-ea"/>
          <a:cs typeface="+mn-cs"/>
        </a:defRPr>
      </a:lvl8pPr>
      <a:lvl9pPr marL="3657015" algn="l" defTabSz="457127"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41314"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51" tIns="46026" rIns="92051" bIns="46026" numCol="1" anchor="ctr" anchorCtr="0" compatLnSpc="1">
            <a:prstTxWarp prst="textNoShape">
              <a:avLst/>
            </a:prstTxWarp>
          </a:bodyPr>
          <a:lstStyle/>
          <a:p>
            <a:pPr lvl="0"/>
            <a:r>
              <a:rPr lang="en-US"/>
              <a:t>Click to edit Master title style</a:t>
            </a:r>
          </a:p>
        </p:txBody>
      </p:sp>
      <p:sp>
        <p:nvSpPr>
          <p:cNvPr id="141315"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51" tIns="46026" rIns="92051" bIns="46026"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1316" name="Rectangle 5"/>
          <p:cNvSpPr>
            <a:spLocks noChangeArrowheads="1"/>
          </p:cNvSpPr>
          <p:nvPr>
            <p:custDataLst>
              <p:tags r:id="rId17"/>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51" tIns="46026" rIns="92051" bIns="46026"/>
          <a:lstStyle/>
          <a:p>
            <a:pPr algn="ctr" defTabSz="911225" eaLnBrk="0" hangingPunct="0"/>
            <a:r>
              <a:rPr lang="en-US" sz="700" b="0"/>
              <a:t>Do not reproduce without permission</a:t>
            </a:r>
          </a:p>
        </p:txBody>
      </p:sp>
      <p:sp>
        <p:nvSpPr>
          <p:cNvPr id="4802566" name="Rectangle 6"/>
          <p:cNvSpPr>
            <a:spLocks noChangeArrowheads="1"/>
          </p:cNvSpPr>
          <p:nvPr>
            <p:custDataLst>
              <p:tags r:id="rId18"/>
            </p:custDataLst>
          </p:nvPr>
        </p:nvSpPr>
        <p:spPr bwMode="auto">
          <a:xfrm rot="16200000">
            <a:off x="7411245" y="5253831"/>
            <a:ext cx="3078162" cy="263525"/>
          </a:xfrm>
          <a:prstGeom prst="rect">
            <a:avLst/>
          </a:prstGeom>
          <a:noFill/>
          <a:ln w="9525">
            <a:noFill/>
            <a:miter lim="800000"/>
            <a:headEnd/>
            <a:tailEnd/>
          </a:ln>
          <a:effectLst/>
        </p:spPr>
        <p:txBody>
          <a:bodyPr lIns="92051" tIns="46026" rIns="92051" bIns="46026"/>
          <a:lstStyle/>
          <a:p>
            <a:pPr defTabSz="912667" eaLnBrk="0" hangingPunct="0">
              <a:defRPr/>
            </a:pPr>
            <a:fld id="{1BA94E55-FD8A-BC4F-8C63-F40F7D8A2255}" type="slidenum">
              <a:rPr lang="en-US" sz="1600" i="1">
                <a:effectLst>
                  <a:outerShdw blurRad="38100" dist="38100" dir="2700000" algn="tl">
                    <a:srgbClr val="DDDDDD"/>
                  </a:outerShdw>
                </a:effectLst>
                <a:latin typeface="Courier New" charset="0"/>
                <a:ea typeface="ＭＳ Ｐゴシック" charset="-128"/>
                <a:cs typeface="ＭＳ Ｐゴシック" charset="-128"/>
              </a:rPr>
              <a:pPr defTabSz="912667" eaLnBrk="0" hangingPunct="0">
                <a:defRPr/>
              </a:pPr>
              <a:t>‹#›</a:t>
            </a:fld>
            <a:r>
              <a:rPr lang="en-US" sz="1800">
                <a:solidFill>
                  <a:srgbClr val="808080"/>
                </a:solidFill>
                <a:ea typeface="ＭＳ Ｐゴシック" charset="-128"/>
                <a:cs typeface="ＭＳ Ｐゴシック" charset="-128"/>
              </a:rPr>
              <a:t> - </a:t>
            </a:r>
            <a:r>
              <a:rPr lang="en-US" sz="1000">
                <a:solidFill>
                  <a:srgbClr val="969696"/>
                </a:solidFill>
                <a:ea typeface="ＭＳ Ｐゴシック" charset="-128"/>
                <a:cs typeface="ＭＳ Ｐゴシック" charset="-128"/>
              </a:rPr>
              <a:t>Lectures.GersteinLab.org</a:t>
            </a:r>
            <a:r>
              <a:rPr lang="en-US" sz="400" b="0">
                <a:solidFill>
                  <a:srgbClr val="808080"/>
                </a:solidFill>
                <a:ea typeface="ＭＳ Ｐゴシック" charset="-128"/>
                <a:cs typeface="ＭＳ Ｐゴシック" charset="-128"/>
              </a:rPr>
              <a:t> </a:t>
            </a:r>
            <a:r>
              <a:rPr lang="en-US" sz="300" b="0">
                <a:ea typeface="ＭＳ Ｐゴシック" charset="-128"/>
                <a:cs typeface="ＭＳ Ｐゴシック" charset="-128"/>
              </a:rPr>
              <a:t>(c) '09</a:t>
            </a:r>
          </a:p>
        </p:txBody>
      </p:sp>
      <p:sp>
        <p:nvSpPr>
          <p:cNvPr id="141318" name="Line 7"/>
          <p:cNvSpPr>
            <a:spLocks noChangeShapeType="1"/>
          </p:cNvSpPr>
          <p:nvPr>
            <p:custDataLst>
              <p:tags r:id="rId19"/>
            </p:custDataLst>
          </p:nvPr>
        </p:nvSpPr>
        <p:spPr bwMode="auto">
          <a:xfrm>
            <a:off x="0" y="0"/>
            <a:ext cx="0" cy="6858000"/>
          </a:xfrm>
          <a:prstGeom prst="line">
            <a:avLst/>
          </a:prstGeom>
          <a:noFill/>
          <a:ln w="76200">
            <a:solidFill>
              <a:srgbClr val="4D4D4D"/>
            </a:solidFill>
            <a:round/>
            <a:headEnd/>
            <a:tailEnd/>
          </a:ln>
          <a:extLst>
            <a:ext uri="{909E8E84-426E-40dd-AFC4-6F175D3DCCD1}">
              <a14:hiddenFill xmlns:a14="http://schemas.microsoft.com/office/drawing/2010/main">
                <a:noFill/>
              </a14:hiddenFill>
            </a:ext>
          </a:extLst>
        </p:spPr>
        <p:txBody>
          <a:bodyPr lIns="91425" tIns="45713" rIns="91425" bIns="45713"/>
          <a:lstStyle/>
          <a:p>
            <a:endParaRPr lang="en-US"/>
          </a:p>
        </p:txBody>
      </p:sp>
      <p:sp>
        <p:nvSpPr>
          <p:cNvPr id="141319" name="Line 8"/>
          <p:cNvSpPr>
            <a:spLocks noChangeShapeType="1"/>
          </p:cNvSpPr>
          <p:nvPr>
            <p:custDataLst>
              <p:tags r:id="rId20"/>
            </p:custDataLst>
          </p:nvPr>
        </p:nvSpPr>
        <p:spPr bwMode="auto">
          <a:xfrm>
            <a:off x="9144000" y="0"/>
            <a:ext cx="0" cy="6858000"/>
          </a:xfrm>
          <a:prstGeom prst="line">
            <a:avLst/>
          </a:prstGeom>
          <a:noFill/>
          <a:ln w="76200">
            <a:solidFill>
              <a:srgbClr val="4D4D4D"/>
            </a:solidFill>
            <a:round/>
            <a:headEnd/>
            <a:tailEnd/>
          </a:ln>
          <a:extLst>
            <a:ext uri="{909E8E84-426E-40dd-AFC4-6F175D3DCCD1}">
              <a14:hiddenFill xmlns:a14="http://schemas.microsoft.com/office/drawing/2010/main">
                <a:noFill/>
              </a14:hiddenFill>
            </a:ext>
          </a:extLst>
        </p:spPr>
        <p:txBody>
          <a:bodyPr lIns="91425" tIns="45713" rIns="91425" bIns="45713"/>
          <a:lstStyle/>
          <a:p>
            <a:endParaRPr lang="en-US"/>
          </a:p>
        </p:txBody>
      </p:sp>
      <p:sp>
        <p:nvSpPr>
          <p:cNvPr id="141320" name="Line 9"/>
          <p:cNvSpPr>
            <a:spLocks noChangeShapeType="1"/>
          </p:cNvSpPr>
          <p:nvPr>
            <p:custDataLst>
              <p:tags r:id="rId21"/>
            </p:custDataLst>
          </p:nvPr>
        </p:nvSpPr>
        <p:spPr bwMode="auto">
          <a:xfrm>
            <a:off x="0" y="6858000"/>
            <a:ext cx="9220200" cy="0"/>
          </a:xfrm>
          <a:prstGeom prst="line">
            <a:avLst/>
          </a:prstGeom>
          <a:noFill/>
          <a:ln w="76200">
            <a:solidFill>
              <a:srgbClr val="4D4D4D"/>
            </a:solidFill>
            <a:round/>
            <a:headEnd/>
            <a:tailEnd/>
          </a:ln>
          <a:extLst>
            <a:ext uri="{909E8E84-426E-40dd-AFC4-6F175D3DCCD1}">
              <a14:hiddenFill xmlns:a14="http://schemas.microsoft.com/office/drawing/2010/main">
                <a:noFill/>
              </a14:hiddenFill>
            </a:ext>
          </a:extLst>
        </p:spPr>
        <p:txBody>
          <a:bodyPr lIns="91425" tIns="45713" rIns="91425" bIns="45713"/>
          <a:lstStyle/>
          <a:p>
            <a:endParaRPr lang="en-US"/>
          </a:p>
        </p:txBody>
      </p:sp>
      <p:sp>
        <p:nvSpPr>
          <p:cNvPr id="141321" name="Line 10"/>
          <p:cNvSpPr>
            <a:spLocks noChangeShapeType="1"/>
          </p:cNvSpPr>
          <p:nvPr>
            <p:custDataLst>
              <p:tags r:id="rId22"/>
            </p:custDataLst>
          </p:nvPr>
        </p:nvSpPr>
        <p:spPr bwMode="auto">
          <a:xfrm>
            <a:off x="0" y="0"/>
            <a:ext cx="9144000" cy="0"/>
          </a:xfrm>
          <a:prstGeom prst="line">
            <a:avLst/>
          </a:prstGeom>
          <a:noFill/>
          <a:ln w="76200">
            <a:solidFill>
              <a:srgbClr val="4D4D4D"/>
            </a:solidFill>
            <a:round/>
            <a:headEnd/>
            <a:tailEnd/>
          </a:ln>
          <a:extLst>
            <a:ext uri="{909E8E84-426E-40dd-AFC4-6F175D3DCCD1}">
              <a14:hiddenFill xmlns:a14="http://schemas.microsoft.com/office/drawing/2010/main">
                <a:noFill/>
              </a14:hiddenFill>
            </a:ext>
          </a:extLst>
        </p:spPr>
        <p:txBody>
          <a:bodyPr lIns="91425" tIns="45713" rIns="91425" bIns="45713"/>
          <a:lstStyle/>
          <a:p>
            <a:endParaRPr lang="en-US"/>
          </a:p>
        </p:txBody>
      </p:sp>
    </p:spTree>
  </p:cSld>
  <p:clrMap bg1="lt1" tx1="dk1" bg2="lt2" tx2="dk2" accent1="accent1" accent2="accent2" accent3="accent3" accent4="accent4" accent5="accent5" accent6="accent6" hlink="hlink" folHlink="folHlink"/>
  <p:sldLayoutIdLst>
    <p:sldLayoutId id="2147526603" r:id="rId1"/>
    <p:sldLayoutId id="2147526604" r:id="rId2"/>
    <p:sldLayoutId id="2147526605" r:id="rId3"/>
    <p:sldLayoutId id="2147526606" r:id="rId4"/>
    <p:sldLayoutId id="2147526607" r:id="rId5"/>
    <p:sldLayoutId id="2147526608" r:id="rId6"/>
    <p:sldLayoutId id="2147526609" r:id="rId7"/>
    <p:sldLayoutId id="2147526610" r:id="rId8"/>
    <p:sldLayoutId id="2147526611" r:id="rId9"/>
    <p:sldLayoutId id="2147526612" r:id="rId10"/>
    <p:sldLayoutId id="2147526613" r:id="rId11"/>
    <p:sldLayoutId id="2147526614" r:id="rId12"/>
    <p:sldLayoutId id="2147526615"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1225"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127" algn="ctr" defTabSz="912667" rtl="0" eaLnBrk="1" fontAlgn="base" hangingPunct="1">
        <a:spcBef>
          <a:spcPct val="0"/>
        </a:spcBef>
        <a:spcAft>
          <a:spcPct val="0"/>
        </a:spcAft>
        <a:defRPr sz="3600" b="1" u="sng">
          <a:solidFill>
            <a:srgbClr val="000099"/>
          </a:solidFill>
          <a:latin typeface="Arial" pitchFamily="-65" charset="0"/>
        </a:defRPr>
      </a:lvl6pPr>
      <a:lvl7pPr marL="914254" algn="ctr" defTabSz="912667" rtl="0" eaLnBrk="1" fontAlgn="base" hangingPunct="1">
        <a:spcBef>
          <a:spcPct val="0"/>
        </a:spcBef>
        <a:spcAft>
          <a:spcPct val="0"/>
        </a:spcAft>
        <a:defRPr sz="3600" b="1" u="sng">
          <a:solidFill>
            <a:srgbClr val="000099"/>
          </a:solidFill>
          <a:latin typeface="Arial" pitchFamily="-65" charset="0"/>
        </a:defRPr>
      </a:lvl7pPr>
      <a:lvl8pPr marL="1371381" algn="ctr" defTabSz="912667" rtl="0" eaLnBrk="1" fontAlgn="base" hangingPunct="1">
        <a:spcBef>
          <a:spcPct val="0"/>
        </a:spcBef>
        <a:spcAft>
          <a:spcPct val="0"/>
        </a:spcAft>
        <a:defRPr sz="3600" b="1" u="sng">
          <a:solidFill>
            <a:srgbClr val="000099"/>
          </a:solidFill>
          <a:latin typeface="Arial" pitchFamily="-65" charset="0"/>
        </a:defRPr>
      </a:lvl8pPr>
      <a:lvl9pPr marL="1828507" algn="ctr" defTabSz="912667"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4775"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5625"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198" indent="-228563" algn="l" defTabSz="912667"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325" indent="-228563" algn="l" defTabSz="912667"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451" indent="-228563" algn="l" defTabSz="912667"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5578" indent="-228563" algn="l" defTabSz="912667"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27" rtl="0" eaLnBrk="1" latinLnBrk="0" hangingPunct="1">
        <a:defRPr sz="1800" kern="1200">
          <a:solidFill>
            <a:schemeClr val="tx1"/>
          </a:solidFill>
          <a:latin typeface="+mn-lt"/>
          <a:ea typeface="+mn-ea"/>
          <a:cs typeface="+mn-cs"/>
        </a:defRPr>
      </a:lvl1pPr>
      <a:lvl2pPr marL="457127" algn="l" defTabSz="457127" rtl="0" eaLnBrk="1" latinLnBrk="0" hangingPunct="1">
        <a:defRPr sz="1800" kern="1200">
          <a:solidFill>
            <a:schemeClr val="tx1"/>
          </a:solidFill>
          <a:latin typeface="+mn-lt"/>
          <a:ea typeface="+mn-ea"/>
          <a:cs typeface="+mn-cs"/>
        </a:defRPr>
      </a:lvl2pPr>
      <a:lvl3pPr marL="914254" algn="l" defTabSz="457127" rtl="0" eaLnBrk="1" latinLnBrk="0" hangingPunct="1">
        <a:defRPr sz="1800" kern="1200">
          <a:solidFill>
            <a:schemeClr val="tx1"/>
          </a:solidFill>
          <a:latin typeface="+mn-lt"/>
          <a:ea typeface="+mn-ea"/>
          <a:cs typeface="+mn-cs"/>
        </a:defRPr>
      </a:lvl3pPr>
      <a:lvl4pPr marL="1371381" algn="l" defTabSz="457127" rtl="0" eaLnBrk="1" latinLnBrk="0" hangingPunct="1">
        <a:defRPr sz="1800" kern="1200">
          <a:solidFill>
            <a:schemeClr val="tx1"/>
          </a:solidFill>
          <a:latin typeface="+mn-lt"/>
          <a:ea typeface="+mn-ea"/>
          <a:cs typeface="+mn-cs"/>
        </a:defRPr>
      </a:lvl4pPr>
      <a:lvl5pPr marL="1828507" algn="l" defTabSz="457127" rtl="0" eaLnBrk="1" latinLnBrk="0" hangingPunct="1">
        <a:defRPr sz="1800" kern="1200">
          <a:solidFill>
            <a:schemeClr val="tx1"/>
          </a:solidFill>
          <a:latin typeface="+mn-lt"/>
          <a:ea typeface="+mn-ea"/>
          <a:cs typeface="+mn-cs"/>
        </a:defRPr>
      </a:lvl5pPr>
      <a:lvl6pPr marL="2285634" algn="l" defTabSz="457127" rtl="0" eaLnBrk="1" latinLnBrk="0" hangingPunct="1">
        <a:defRPr sz="1800" kern="1200">
          <a:solidFill>
            <a:schemeClr val="tx1"/>
          </a:solidFill>
          <a:latin typeface="+mn-lt"/>
          <a:ea typeface="+mn-ea"/>
          <a:cs typeface="+mn-cs"/>
        </a:defRPr>
      </a:lvl6pPr>
      <a:lvl7pPr marL="2742761" algn="l" defTabSz="457127" rtl="0" eaLnBrk="1" latinLnBrk="0" hangingPunct="1">
        <a:defRPr sz="1800" kern="1200">
          <a:solidFill>
            <a:schemeClr val="tx1"/>
          </a:solidFill>
          <a:latin typeface="+mn-lt"/>
          <a:ea typeface="+mn-ea"/>
          <a:cs typeface="+mn-cs"/>
        </a:defRPr>
      </a:lvl7pPr>
      <a:lvl8pPr marL="3199888" algn="l" defTabSz="457127" rtl="0" eaLnBrk="1" latinLnBrk="0" hangingPunct="1">
        <a:defRPr sz="1800" kern="1200">
          <a:solidFill>
            <a:schemeClr val="tx1"/>
          </a:solidFill>
          <a:latin typeface="+mn-lt"/>
          <a:ea typeface="+mn-ea"/>
          <a:cs typeface="+mn-cs"/>
        </a:defRPr>
      </a:lvl8pPr>
      <a:lvl9pPr marL="3657015" algn="l" defTabSz="457127"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42338"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51" tIns="46026" rIns="92051" bIns="46026" numCol="1" anchor="ctr" anchorCtr="0" compatLnSpc="1">
            <a:prstTxWarp prst="textNoShape">
              <a:avLst/>
            </a:prstTxWarp>
          </a:bodyPr>
          <a:lstStyle/>
          <a:p>
            <a:pPr lvl="0"/>
            <a:r>
              <a:rPr lang="en-US"/>
              <a:t>Click to edit Master title style</a:t>
            </a:r>
          </a:p>
        </p:txBody>
      </p:sp>
      <p:sp>
        <p:nvSpPr>
          <p:cNvPr id="142339"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51" tIns="46026" rIns="92051" bIns="46026"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2051" tIns="46026" rIns="92051" bIns="46026"/>
          <a:lstStyle/>
          <a:p>
            <a:pPr defTabSz="912667" eaLnBrk="0" hangingPunct="0">
              <a:defRPr/>
            </a:pPr>
            <a:fld id="{D0EBE7D2-B62A-2748-84E7-E1D0BEC6C646}" type="slidenum">
              <a:rPr lang="en-US" sz="1600" i="1">
                <a:effectLst>
                  <a:outerShdw blurRad="38100" dist="38100" dir="2700000" algn="tl">
                    <a:srgbClr val="DDDDDD"/>
                  </a:outerShdw>
                </a:effectLst>
                <a:latin typeface="Courier New" charset="0"/>
                <a:ea typeface="ＭＳ Ｐゴシック" charset="-128"/>
                <a:cs typeface="ＭＳ Ｐゴシック" charset="-128"/>
              </a:rPr>
              <a:pPr defTabSz="912667" eaLnBrk="0" hangingPunct="0">
                <a:defRPr/>
              </a:pPr>
              <a:t>‹#›</a:t>
            </a:fld>
            <a:r>
              <a:rPr lang="en-US" sz="1800">
                <a:solidFill>
                  <a:srgbClr val="808080"/>
                </a:solidFill>
                <a:ea typeface="ＭＳ Ｐゴシック" charset="-128"/>
                <a:cs typeface="ＭＳ Ｐゴシック" charset="-128"/>
              </a:rPr>
              <a:t> - </a:t>
            </a:r>
            <a:r>
              <a:rPr lang="en-US" sz="1000">
                <a:solidFill>
                  <a:srgbClr val="969696"/>
                </a:solidFill>
                <a:ea typeface="ＭＳ Ｐゴシック" charset="-128"/>
                <a:cs typeface="ＭＳ Ｐゴシック" charset="-128"/>
              </a:rPr>
              <a:t>Lectures.GersteinLab.org</a:t>
            </a:r>
            <a:r>
              <a:rPr lang="en-US" sz="400" b="0">
                <a:solidFill>
                  <a:srgbClr val="808080"/>
                </a:solidFill>
                <a:ea typeface="ＭＳ Ｐゴシック" charset="-128"/>
                <a:cs typeface="ＭＳ Ｐゴシック" charset="-128"/>
              </a:rPr>
              <a:t> </a:t>
            </a:r>
            <a:r>
              <a:rPr lang="en-US" sz="300" b="0">
                <a:ea typeface="ＭＳ Ｐゴシック" charset="-128"/>
                <a:cs typeface="ＭＳ Ｐゴシック" charset="-128"/>
              </a:rPr>
              <a:t>(c) '09</a:t>
            </a:r>
          </a:p>
        </p:txBody>
      </p:sp>
    </p:spTree>
  </p:cSld>
  <p:clrMap bg1="lt1" tx1="dk1" bg2="lt2" tx2="dk2" accent1="accent1" accent2="accent2" accent3="accent3" accent4="accent4" accent5="accent5" accent6="accent6" hlink="hlink" folHlink="folHlink"/>
  <p:sldLayoutIdLst>
    <p:sldLayoutId id="2147526616" r:id="rId1"/>
    <p:sldLayoutId id="2147526617" r:id="rId2"/>
    <p:sldLayoutId id="2147526618" r:id="rId3"/>
    <p:sldLayoutId id="2147526619" r:id="rId4"/>
    <p:sldLayoutId id="2147526620" r:id="rId5"/>
    <p:sldLayoutId id="2147526621" r:id="rId6"/>
    <p:sldLayoutId id="2147526622" r:id="rId7"/>
    <p:sldLayoutId id="2147526623" r:id="rId8"/>
    <p:sldLayoutId id="2147526624" r:id="rId9"/>
    <p:sldLayoutId id="2147526625" r:id="rId10"/>
    <p:sldLayoutId id="2147526626" r:id="rId11"/>
    <p:sldLayoutId id="2147526627" r:id="rId12"/>
    <p:sldLayoutId id="2147526628"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1225"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127" algn="ctr" defTabSz="912667" rtl="0" eaLnBrk="1" fontAlgn="base" hangingPunct="1">
        <a:spcBef>
          <a:spcPct val="0"/>
        </a:spcBef>
        <a:spcAft>
          <a:spcPct val="0"/>
        </a:spcAft>
        <a:defRPr sz="3600" b="1" u="sng">
          <a:solidFill>
            <a:srgbClr val="000099"/>
          </a:solidFill>
          <a:latin typeface="Arial" pitchFamily="-65" charset="0"/>
        </a:defRPr>
      </a:lvl6pPr>
      <a:lvl7pPr marL="914254" algn="ctr" defTabSz="912667" rtl="0" eaLnBrk="1" fontAlgn="base" hangingPunct="1">
        <a:spcBef>
          <a:spcPct val="0"/>
        </a:spcBef>
        <a:spcAft>
          <a:spcPct val="0"/>
        </a:spcAft>
        <a:defRPr sz="3600" b="1" u="sng">
          <a:solidFill>
            <a:srgbClr val="000099"/>
          </a:solidFill>
          <a:latin typeface="Arial" pitchFamily="-65" charset="0"/>
        </a:defRPr>
      </a:lvl7pPr>
      <a:lvl8pPr marL="1371381" algn="ctr" defTabSz="912667" rtl="0" eaLnBrk="1" fontAlgn="base" hangingPunct="1">
        <a:spcBef>
          <a:spcPct val="0"/>
        </a:spcBef>
        <a:spcAft>
          <a:spcPct val="0"/>
        </a:spcAft>
        <a:defRPr sz="3600" b="1" u="sng">
          <a:solidFill>
            <a:srgbClr val="000099"/>
          </a:solidFill>
          <a:latin typeface="Arial" pitchFamily="-65" charset="0"/>
        </a:defRPr>
      </a:lvl8pPr>
      <a:lvl9pPr marL="1828507" algn="ctr" defTabSz="912667"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4775"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5625"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198" indent="-228563" algn="l" defTabSz="912667"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325" indent="-228563" algn="l" defTabSz="912667"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451" indent="-228563" algn="l" defTabSz="912667"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5578" indent="-228563" algn="l" defTabSz="912667"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27" rtl="0" eaLnBrk="1" latinLnBrk="0" hangingPunct="1">
        <a:defRPr sz="1800" kern="1200">
          <a:solidFill>
            <a:schemeClr val="tx1"/>
          </a:solidFill>
          <a:latin typeface="+mn-lt"/>
          <a:ea typeface="+mn-ea"/>
          <a:cs typeface="+mn-cs"/>
        </a:defRPr>
      </a:lvl1pPr>
      <a:lvl2pPr marL="457127" algn="l" defTabSz="457127" rtl="0" eaLnBrk="1" latinLnBrk="0" hangingPunct="1">
        <a:defRPr sz="1800" kern="1200">
          <a:solidFill>
            <a:schemeClr val="tx1"/>
          </a:solidFill>
          <a:latin typeface="+mn-lt"/>
          <a:ea typeface="+mn-ea"/>
          <a:cs typeface="+mn-cs"/>
        </a:defRPr>
      </a:lvl2pPr>
      <a:lvl3pPr marL="914254" algn="l" defTabSz="457127" rtl="0" eaLnBrk="1" latinLnBrk="0" hangingPunct="1">
        <a:defRPr sz="1800" kern="1200">
          <a:solidFill>
            <a:schemeClr val="tx1"/>
          </a:solidFill>
          <a:latin typeface="+mn-lt"/>
          <a:ea typeface="+mn-ea"/>
          <a:cs typeface="+mn-cs"/>
        </a:defRPr>
      </a:lvl3pPr>
      <a:lvl4pPr marL="1371381" algn="l" defTabSz="457127" rtl="0" eaLnBrk="1" latinLnBrk="0" hangingPunct="1">
        <a:defRPr sz="1800" kern="1200">
          <a:solidFill>
            <a:schemeClr val="tx1"/>
          </a:solidFill>
          <a:latin typeface="+mn-lt"/>
          <a:ea typeface="+mn-ea"/>
          <a:cs typeface="+mn-cs"/>
        </a:defRPr>
      </a:lvl4pPr>
      <a:lvl5pPr marL="1828507" algn="l" defTabSz="457127" rtl="0" eaLnBrk="1" latinLnBrk="0" hangingPunct="1">
        <a:defRPr sz="1800" kern="1200">
          <a:solidFill>
            <a:schemeClr val="tx1"/>
          </a:solidFill>
          <a:latin typeface="+mn-lt"/>
          <a:ea typeface="+mn-ea"/>
          <a:cs typeface="+mn-cs"/>
        </a:defRPr>
      </a:lvl5pPr>
      <a:lvl6pPr marL="2285634" algn="l" defTabSz="457127" rtl="0" eaLnBrk="1" latinLnBrk="0" hangingPunct="1">
        <a:defRPr sz="1800" kern="1200">
          <a:solidFill>
            <a:schemeClr val="tx1"/>
          </a:solidFill>
          <a:latin typeface="+mn-lt"/>
          <a:ea typeface="+mn-ea"/>
          <a:cs typeface="+mn-cs"/>
        </a:defRPr>
      </a:lvl6pPr>
      <a:lvl7pPr marL="2742761" algn="l" defTabSz="457127" rtl="0" eaLnBrk="1" latinLnBrk="0" hangingPunct="1">
        <a:defRPr sz="1800" kern="1200">
          <a:solidFill>
            <a:schemeClr val="tx1"/>
          </a:solidFill>
          <a:latin typeface="+mn-lt"/>
          <a:ea typeface="+mn-ea"/>
          <a:cs typeface="+mn-cs"/>
        </a:defRPr>
      </a:lvl7pPr>
      <a:lvl8pPr marL="3199888" algn="l" defTabSz="457127" rtl="0" eaLnBrk="1" latinLnBrk="0" hangingPunct="1">
        <a:defRPr sz="1800" kern="1200">
          <a:solidFill>
            <a:schemeClr val="tx1"/>
          </a:solidFill>
          <a:latin typeface="+mn-lt"/>
          <a:ea typeface="+mn-ea"/>
          <a:cs typeface="+mn-cs"/>
        </a:defRPr>
      </a:lvl8pPr>
      <a:lvl9pPr marL="3657015" algn="l" defTabSz="457127"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43362" name="Rectangle 2"/>
          <p:cNvSpPr>
            <a:spLocks noGrp="1" noChangeArrowheads="1"/>
          </p:cNvSpPr>
          <p:nvPr>
            <p:ph type="title"/>
            <p:custDataLst>
              <p:tags r:id="rId4"/>
            </p:custDataLst>
          </p:nvPr>
        </p:nvSpPr>
        <p:spPr bwMode="auto">
          <a:xfrm>
            <a:off x="685800" y="609600"/>
            <a:ext cx="7772400" cy="1143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0" tIns="46031" rIns="92060" bIns="46031" numCol="1" anchor="ctr" anchorCtr="0" compatLnSpc="1">
            <a:prstTxWarp prst="textNoShape">
              <a:avLst/>
            </a:prstTxWarp>
          </a:bodyPr>
          <a:lstStyle/>
          <a:p>
            <a:pPr lvl="0"/>
            <a:r>
              <a:rPr lang="en-US"/>
              <a:t>Click to edit Master title style</a:t>
            </a:r>
          </a:p>
        </p:txBody>
      </p:sp>
      <p:sp>
        <p:nvSpPr>
          <p:cNvPr id="143363" name="Rectangle 3"/>
          <p:cNvSpPr>
            <a:spLocks noGrp="1" noChangeArrowheads="1"/>
          </p:cNvSpPr>
          <p:nvPr>
            <p:ph type="body" idx="1"/>
            <p:custDataLst>
              <p:tags r:id="rId5"/>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0" tIns="46031" rIns="92060" bIns="460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526877" r:id="rId1"/>
    <p:sldLayoutId id="2147526878" r:id="rId2"/>
  </p:sldLayoutIdLst>
  <p:transition xmlns:p14="http://schemas.microsoft.com/office/powerpoint/2010/main"/>
  <p:txStyles>
    <p:titleStyle>
      <a:lvl1pPr algn="ctr" rtl="0" eaLnBrk="0" fontAlgn="base" hangingPunct="0">
        <a:spcBef>
          <a:spcPct val="0"/>
        </a:spcBef>
        <a:spcAft>
          <a:spcPct val="0"/>
        </a:spcAft>
        <a:defRPr sz="3200" b="1" u="sng">
          <a:solidFill>
            <a:srgbClr val="0000CC"/>
          </a:solidFill>
          <a:latin typeface="Arial" pitchFamily="-110" charset="0"/>
          <a:ea typeface="+mj-ea"/>
          <a:cs typeface="+mj-cs"/>
        </a:defRPr>
      </a:lvl1pPr>
      <a:lvl2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2pPr>
      <a:lvl3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3pPr>
      <a:lvl4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4pPr>
      <a:lvl5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5pPr>
      <a:lvl6pPr marL="457127" algn="ctr" rtl="0" eaLnBrk="1" fontAlgn="base" hangingPunct="1">
        <a:spcBef>
          <a:spcPct val="0"/>
        </a:spcBef>
        <a:spcAft>
          <a:spcPct val="0"/>
        </a:spcAft>
        <a:defRPr sz="3200" b="1" u="sng">
          <a:solidFill>
            <a:srgbClr val="0000CC"/>
          </a:solidFill>
          <a:latin typeface="Arial" pitchFamily="-65" charset="0"/>
        </a:defRPr>
      </a:lvl6pPr>
      <a:lvl7pPr marL="914254" algn="ctr" rtl="0" eaLnBrk="1" fontAlgn="base" hangingPunct="1">
        <a:spcBef>
          <a:spcPct val="0"/>
        </a:spcBef>
        <a:spcAft>
          <a:spcPct val="0"/>
        </a:spcAft>
        <a:defRPr sz="3200" b="1" u="sng">
          <a:solidFill>
            <a:srgbClr val="0000CC"/>
          </a:solidFill>
          <a:latin typeface="Arial" pitchFamily="-65" charset="0"/>
        </a:defRPr>
      </a:lvl7pPr>
      <a:lvl8pPr marL="1371381" algn="ctr" rtl="0" eaLnBrk="1" fontAlgn="base" hangingPunct="1">
        <a:spcBef>
          <a:spcPct val="0"/>
        </a:spcBef>
        <a:spcAft>
          <a:spcPct val="0"/>
        </a:spcAft>
        <a:defRPr sz="3200" b="1" u="sng">
          <a:solidFill>
            <a:srgbClr val="0000CC"/>
          </a:solidFill>
          <a:latin typeface="Arial" pitchFamily="-65" charset="0"/>
        </a:defRPr>
      </a:lvl8pPr>
      <a:lvl9pPr marL="1828507" algn="ctr" rtl="0" eaLnBrk="1" fontAlgn="base" hangingPunct="1">
        <a:spcBef>
          <a:spcPct val="0"/>
        </a:spcBef>
        <a:spcAft>
          <a:spcPct val="0"/>
        </a:spcAft>
        <a:defRPr sz="3200" b="1" u="sng">
          <a:solidFill>
            <a:srgbClr val="0000CC"/>
          </a:solidFill>
          <a:latin typeface="Arial" pitchFamily="-65" charset="0"/>
        </a:defRPr>
      </a:lvl9pPr>
    </p:titleStyle>
    <p:bodyStyle>
      <a:lvl1pPr marL="227013" indent="-227013" algn="l" rtl="0" eaLnBrk="0" fontAlgn="base" hangingPunct="0">
        <a:spcBef>
          <a:spcPct val="20000"/>
        </a:spcBef>
        <a:spcAft>
          <a:spcPct val="0"/>
        </a:spcAft>
        <a:buChar char="•"/>
        <a:defRPr sz="2400">
          <a:solidFill>
            <a:schemeClr val="tx1"/>
          </a:solidFill>
          <a:latin typeface="Arial" pitchFamily="-110" charset="0"/>
          <a:ea typeface="+mn-ea"/>
          <a:cs typeface="+mn-cs"/>
        </a:defRPr>
      </a:lvl1pPr>
      <a:lvl2pPr marL="569913" indent="-227013" algn="l" rtl="0" eaLnBrk="0" fontAlgn="base" hangingPunct="0">
        <a:spcBef>
          <a:spcPct val="20000"/>
        </a:spcBef>
        <a:spcAft>
          <a:spcPct val="0"/>
        </a:spcAft>
        <a:buFont typeface="Symbol" charset="0"/>
        <a:buChar char="à"/>
        <a:defRPr sz="2000">
          <a:solidFill>
            <a:schemeClr val="tx1"/>
          </a:solidFill>
          <a:latin typeface="Arial" pitchFamily="-110" charset="0"/>
          <a:ea typeface="+mn-ea"/>
        </a:defRPr>
      </a:lvl2pPr>
      <a:lvl3pPr marL="912813" indent="-227013" algn="l" rtl="0" eaLnBrk="0" fontAlgn="base" hangingPunct="0">
        <a:spcBef>
          <a:spcPct val="20000"/>
        </a:spcBef>
        <a:spcAft>
          <a:spcPct val="0"/>
        </a:spcAft>
        <a:buChar char="•"/>
        <a:defRPr sz="2000">
          <a:solidFill>
            <a:schemeClr val="tx1"/>
          </a:solidFill>
          <a:latin typeface="Arial" pitchFamily="-110" charset="0"/>
          <a:ea typeface="+mn-ea"/>
        </a:defRPr>
      </a:lvl3pPr>
      <a:lvl4pPr marL="1260475" indent="-231775" algn="l" rtl="0" eaLnBrk="0" fontAlgn="base" hangingPunct="0">
        <a:spcBef>
          <a:spcPct val="20000"/>
        </a:spcBef>
        <a:spcAft>
          <a:spcPct val="0"/>
        </a:spcAft>
        <a:buChar char="–"/>
        <a:defRPr sz="2000">
          <a:solidFill>
            <a:schemeClr val="tx1"/>
          </a:solidFill>
          <a:latin typeface="Arial" pitchFamily="-110" charset="0"/>
          <a:ea typeface="+mn-ea"/>
        </a:defRPr>
      </a:lvl4pPr>
      <a:lvl5pPr marL="1598613" indent="-222250" algn="l" rtl="0" eaLnBrk="0" fontAlgn="base" hangingPunct="0">
        <a:spcBef>
          <a:spcPct val="20000"/>
        </a:spcBef>
        <a:spcAft>
          <a:spcPct val="0"/>
        </a:spcAft>
        <a:buChar char="»"/>
        <a:defRPr sz="2000">
          <a:solidFill>
            <a:schemeClr val="tx1"/>
          </a:solidFill>
          <a:latin typeface="Arial" pitchFamily="-110" charset="0"/>
          <a:ea typeface="+mn-ea"/>
        </a:defRPr>
      </a:lvl5pPr>
      <a:lvl6pPr marL="2057071" indent="-223802" algn="l" rtl="0" eaLnBrk="1" fontAlgn="base" hangingPunct="1">
        <a:spcBef>
          <a:spcPct val="20000"/>
        </a:spcBef>
        <a:spcAft>
          <a:spcPct val="0"/>
        </a:spcAft>
        <a:buChar char="»"/>
        <a:defRPr sz="2000">
          <a:solidFill>
            <a:schemeClr val="tx1"/>
          </a:solidFill>
          <a:latin typeface="+mn-lt"/>
          <a:ea typeface="+mn-ea"/>
        </a:defRPr>
      </a:lvl6pPr>
      <a:lvl7pPr marL="2514198" indent="-223802" algn="l" rtl="0" eaLnBrk="1" fontAlgn="base" hangingPunct="1">
        <a:spcBef>
          <a:spcPct val="20000"/>
        </a:spcBef>
        <a:spcAft>
          <a:spcPct val="0"/>
        </a:spcAft>
        <a:buChar char="»"/>
        <a:defRPr sz="2000">
          <a:solidFill>
            <a:schemeClr val="tx1"/>
          </a:solidFill>
          <a:latin typeface="+mn-lt"/>
          <a:ea typeface="+mn-ea"/>
        </a:defRPr>
      </a:lvl7pPr>
      <a:lvl8pPr marL="2971325" indent="-223802" algn="l" rtl="0" eaLnBrk="1" fontAlgn="base" hangingPunct="1">
        <a:spcBef>
          <a:spcPct val="20000"/>
        </a:spcBef>
        <a:spcAft>
          <a:spcPct val="0"/>
        </a:spcAft>
        <a:buChar char="»"/>
        <a:defRPr sz="2000">
          <a:solidFill>
            <a:schemeClr val="tx1"/>
          </a:solidFill>
          <a:latin typeface="+mn-lt"/>
          <a:ea typeface="+mn-ea"/>
        </a:defRPr>
      </a:lvl8pPr>
      <a:lvl9pPr marL="3428451" indent="-223802"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457127" rtl="0" eaLnBrk="1" latinLnBrk="0" hangingPunct="1">
        <a:defRPr sz="1800" kern="1200">
          <a:solidFill>
            <a:schemeClr val="tx1"/>
          </a:solidFill>
          <a:latin typeface="+mn-lt"/>
          <a:ea typeface="+mn-ea"/>
          <a:cs typeface="+mn-cs"/>
        </a:defRPr>
      </a:lvl1pPr>
      <a:lvl2pPr marL="457127" algn="l" defTabSz="457127" rtl="0" eaLnBrk="1" latinLnBrk="0" hangingPunct="1">
        <a:defRPr sz="1800" kern="1200">
          <a:solidFill>
            <a:schemeClr val="tx1"/>
          </a:solidFill>
          <a:latin typeface="+mn-lt"/>
          <a:ea typeface="+mn-ea"/>
          <a:cs typeface="+mn-cs"/>
        </a:defRPr>
      </a:lvl2pPr>
      <a:lvl3pPr marL="914254" algn="l" defTabSz="457127" rtl="0" eaLnBrk="1" latinLnBrk="0" hangingPunct="1">
        <a:defRPr sz="1800" kern="1200">
          <a:solidFill>
            <a:schemeClr val="tx1"/>
          </a:solidFill>
          <a:latin typeface="+mn-lt"/>
          <a:ea typeface="+mn-ea"/>
          <a:cs typeface="+mn-cs"/>
        </a:defRPr>
      </a:lvl3pPr>
      <a:lvl4pPr marL="1371381" algn="l" defTabSz="457127" rtl="0" eaLnBrk="1" latinLnBrk="0" hangingPunct="1">
        <a:defRPr sz="1800" kern="1200">
          <a:solidFill>
            <a:schemeClr val="tx1"/>
          </a:solidFill>
          <a:latin typeface="+mn-lt"/>
          <a:ea typeface="+mn-ea"/>
          <a:cs typeface="+mn-cs"/>
        </a:defRPr>
      </a:lvl4pPr>
      <a:lvl5pPr marL="1828507" algn="l" defTabSz="457127" rtl="0" eaLnBrk="1" latinLnBrk="0" hangingPunct="1">
        <a:defRPr sz="1800" kern="1200">
          <a:solidFill>
            <a:schemeClr val="tx1"/>
          </a:solidFill>
          <a:latin typeface="+mn-lt"/>
          <a:ea typeface="+mn-ea"/>
          <a:cs typeface="+mn-cs"/>
        </a:defRPr>
      </a:lvl5pPr>
      <a:lvl6pPr marL="2285634" algn="l" defTabSz="457127" rtl="0" eaLnBrk="1" latinLnBrk="0" hangingPunct="1">
        <a:defRPr sz="1800" kern="1200">
          <a:solidFill>
            <a:schemeClr val="tx1"/>
          </a:solidFill>
          <a:latin typeface="+mn-lt"/>
          <a:ea typeface="+mn-ea"/>
          <a:cs typeface="+mn-cs"/>
        </a:defRPr>
      </a:lvl6pPr>
      <a:lvl7pPr marL="2742761" algn="l" defTabSz="457127" rtl="0" eaLnBrk="1" latinLnBrk="0" hangingPunct="1">
        <a:defRPr sz="1800" kern="1200">
          <a:solidFill>
            <a:schemeClr val="tx1"/>
          </a:solidFill>
          <a:latin typeface="+mn-lt"/>
          <a:ea typeface="+mn-ea"/>
          <a:cs typeface="+mn-cs"/>
        </a:defRPr>
      </a:lvl7pPr>
      <a:lvl8pPr marL="3199888" algn="l" defTabSz="457127" rtl="0" eaLnBrk="1" latinLnBrk="0" hangingPunct="1">
        <a:defRPr sz="1800" kern="1200">
          <a:solidFill>
            <a:schemeClr val="tx1"/>
          </a:solidFill>
          <a:latin typeface="+mn-lt"/>
          <a:ea typeface="+mn-ea"/>
          <a:cs typeface="+mn-cs"/>
        </a:defRPr>
      </a:lvl8pPr>
      <a:lvl9pPr marL="3657015" algn="l" defTabSz="45712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6386"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ctr" anchorCtr="0" compatLnSpc="1">
            <a:prstTxWarp prst="textNoShape">
              <a:avLst/>
            </a:prstTxWarp>
          </a:bodyPr>
          <a:lstStyle/>
          <a:p>
            <a:pPr lvl="0"/>
            <a:r>
              <a:rPr lang="en-US"/>
              <a:t>Click to edit Master title style</a:t>
            </a:r>
          </a:p>
        </p:txBody>
      </p:sp>
      <p:sp>
        <p:nvSpPr>
          <p:cNvPr id="16387"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2066" tIns="46033" rIns="92066" bIns="46033"/>
          <a:lstStyle/>
          <a:p>
            <a:pPr defTabSz="912813" eaLnBrk="0" hangingPunct="0">
              <a:defRPr/>
            </a:pPr>
            <a:fld id="{6657A0ED-B683-5D4E-8D7B-EDB723275F3D}" type="slidenum">
              <a:rPr lang="en-US" sz="1600" i="1">
                <a:effectLst>
                  <a:outerShdw blurRad="38100" dist="38100" dir="2700000" algn="tl">
                    <a:srgbClr val="DDDDDD"/>
                  </a:outerShdw>
                </a:effectLst>
                <a:latin typeface="Courier New" charset="0"/>
                <a:ea typeface="ＭＳ Ｐゴシック" charset="-128"/>
                <a:cs typeface="ＭＳ Ｐゴシック" charset="-128"/>
              </a:rPr>
              <a:pPr defTabSz="912813" eaLnBrk="0" hangingPunct="0">
                <a:defRPr/>
              </a:pPr>
              <a:t>‹#›</a:t>
            </a:fld>
            <a:r>
              <a:rPr lang="en-US" sz="1800">
                <a:solidFill>
                  <a:srgbClr val="808080"/>
                </a:solidFill>
                <a:ea typeface="ＭＳ Ｐゴシック" charset="-128"/>
                <a:cs typeface="ＭＳ Ｐゴシック" charset="-128"/>
              </a:rPr>
              <a:t> - </a:t>
            </a:r>
            <a:r>
              <a:rPr lang="en-US" sz="1000">
                <a:solidFill>
                  <a:srgbClr val="969696"/>
                </a:solidFill>
                <a:ea typeface="ＭＳ Ｐゴシック" charset="-128"/>
                <a:cs typeface="ＭＳ Ｐゴシック" charset="-128"/>
              </a:rPr>
              <a:t>Lectures.GersteinLab.org</a:t>
            </a:r>
            <a:r>
              <a:rPr lang="en-US" sz="400" b="0">
                <a:solidFill>
                  <a:srgbClr val="808080"/>
                </a:solidFill>
                <a:ea typeface="ＭＳ Ｐゴシック" charset="-128"/>
                <a:cs typeface="ＭＳ Ｐゴシック" charset="-128"/>
              </a:rPr>
              <a:t> </a:t>
            </a:r>
            <a:r>
              <a:rPr lang="en-US" sz="300" b="0">
                <a:ea typeface="ＭＳ Ｐゴシック" charset="-128"/>
                <a:cs typeface="ＭＳ Ｐゴシック" charset="-128"/>
              </a:rPr>
              <a:t>(c) '09</a:t>
            </a:r>
          </a:p>
        </p:txBody>
      </p:sp>
    </p:spTree>
  </p:cSld>
  <p:clrMap bg1="lt1" tx1="dk1" bg2="lt2" tx2="dk2" accent1="accent1" accent2="accent2" accent3="accent3" accent4="accent4" accent5="accent5" accent6="accent6" hlink="hlink" folHlink="folHlink"/>
  <p:sldLayoutIdLst>
    <p:sldLayoutId id="2147526376" r:id="rId1"/>
    <p:sldLayoutId id="2147526377" r:id="rId2"/>
    <p:sldLayoutId id="2147526378" r:id="rId3"/>
    <p:sldLayoutId id="2147526379" r:id="rId4"/>
    <p:sldLayoutId id="2147526380" r:id="rId5"/>
    <p:sldLayoutId id="2147526381" r:id="rId6"/>
    <p:sldLayoutId id="2147526382" r:id="rId7"/>
    <p:sldLayoutId id="2147526383" r:id="rId8"/>
    <p:sldLayoutId id="2147526384" r:id="rId9"/>
    <p:sldLayoutId id="2147526385" r:id="rId10"/>
    <p:sldLayoutId id="2147526386" r:id="rId11"/>
    <p:sldLayoutId id="2147526387" r:id="rId12"/>
    <p:sldLayoutId id="2147526388"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2813"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200" algn="ctr" defTabSz="912813" rtl="0" eaLnBrk="1" fontAlgn="base" hangingPunct="1">
        <a:spcBef>
          <a:spcPct val="0"/>
        </a:spcBef>
        <a:spcAft>
          <a:spcPct val="0"/>
        </a:spcAft>
        <a:defRPr sz="3600" b="1" u="sng">
          <a:solidFill>
            <a:srgbClr val="000099"/>
          </a:solidFill>
          <a:latin typeface="Arial" pitchFamily="-65" charset="0"/>
        </a:defRPr>
      </a:lvl6pPr>
      <a:lvl7pPr marL="914400" algn="ctr" defTabSz="912813" rtl="0" eaLnBrk="1" fontAlgn="base" hangingPunct="1">
        <a:spcBef>
          <a:spcPct val="0"/>
        </a:spcBef>
        <a:spcAft>
          <a:spcPct val="0"/>
        </a:spcAft>
        <a:defRPr sz="3600" b="1" u="sng">
          <a:solidFill>
            <a:srgbClr val="000099"/>
          </a:solidFill>
          <a:latin typeface="Arial" pitchFamily="-65" charset="0"/>
        </a:defRPr>
      </a:lvl7pPr>
      <a:lvl8pPr marL="1371600" algn="ctr" defTabSz="912813" rtl="0" eaLnBrk="1" fontAlgn="base" hangingPunct="1">
        <a:spcBef>
          <a:spcPct val="0"/>
        </a:spcBef>
        <a:spcAft>
          <a:spcPct val="0"/>
        </a:spcAft>
        <a:defRPr sz="3600" b="1" u="sng">
          <a:solidFill>
            <a:srgbClr val="000099"/>
          </a:solidFill>
          <a:latin typeface="Arial" pitchFamily="-65" charset="0"/>
        </a:defRPr>
      </a:lvl8pPr>
      <a:lvl9pPr marL="1828800" algn="ctr" defTabSz="912813" rtl="0" eaLnBrk="1" fontAlgn="base" hangingPunct="1">
        <a:spcBef>
          <a:spcPct val="0"/>
        </a:spcBef>
        <a:spcAft>
          <a:spcPct val="0"/>
        </a:spcAft>
        <a:defRPr sz="3600" b="1" u="sng">
          <a:solidFill>
            <a:srgbClr val="000099"/>
          </a:solidFill>
          <a:latin typeface="Arial" pitchFamily="-65" charset="0"/>
        </a:defRPr>
      </a:lvl9pPr>
    </p:titleStyle>
    <p:bodyStyle>
      <a:lvl1pPr marL="228600" indent="-228600" algn="l" defTabSz="912813"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71500" indent="-228600" algn="l" defTabSz="912813"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2813" indent="-227013"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6363" indent="-228600"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7213" indent="-228600" algn="l" defTabSz="912813"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6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8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90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2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46434" name="Rectangle 2"/>
          <p:cNvSpPr>
            <a:spLocks noGrp="1" noChangeArrowheads="1"/>
          </p:cNvSpPr>
          <p:nvPr>
            <p:ph type="title"/>
            <p:custDataLst>
              <p:tags r:id="rId13"/>
            </p:custDataLst>
          </p:nvPr>
        </p:nvSpPr>
        <p:spPr bwMode="auto">
          <a:xfrm>
            <a:off x="457200" y="274638"/>
            <a:ext cx="8229600" cy="944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5" tIns="45713" rIns="91425" bIns="45713" numCol="1" anchor="ctr" anchorCtr="0" compatLnSpc="1">
            <a:prstTxWarp prst="textNoShape">
              <a:avLst/>
            </a:prstTxWarp>
          </a:bodyPr>
          <a:lstStyle/>
          <a:p>
            <a:pPr lvl="0"/>
            <a:r>
              <a:rPr lang="en-US"/>
              <a:t>Click to edit Master title style</a:t>
            </a:r>
          </a:p>
        </p:txBody>
      </p:sp>
      <p:sp>
        <p:nvSpPr>
          <p:cNvPr id="146435" name="Rectangle 3"/>
          <p:cNvSpPr>
            <a:spLocks noGrp="1" noChangeArrowheads="1"/>
          </p:cNvSpPr>
          <p:nvPr>
            <p:ph type="body" idx="1"/>
            <p:custDataLst>
              <p:tags r:id="rId14"/>
            </p:custDataLst>
          </p:nvPr>
        </p:nvSpPr>
        <p:spPr bwMode="auto">
          <a:xfrm>
            <a:off x="457200" y="1600200"/>
            <a:ext cx="82296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5" tIns="45713" rIns="91425" bIns="45713"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9" name="Rectangle 5"/>
          <p:cNvSpPr>
            <a:spLocks noGrp="1" noChangeArrowheads="1"/>
          </p:cNvSpPr>
          <p:nvPr>
            <p:ph type="ftr" sz="quarter" idx="3"/>
            <p:custDataLst>
              <p:tags r:id="rId15"/>
            </p:custDataLst>
          </p:nvPr>
        </p:nvSpPr>
        <p:spPr bwMode="auto">
          <a:xfrm>
            <a:off x="457200" y="6400800"/>
            <a:ext cx="5105400" cy="323850"/>
          </a:xfrm>
          <a:prstGeom prst="rect">
            <a:avLst/>
          </a:prstGeom>
          <a:noFill/>
          <a:ln w="9525">
            <a:noFill/>
            <a:miter lim="800000"/>
            <a:headEnd/>
            <a:tailEnd/>
          </a:ln>
          <a:effectLst/>
        </p:spPr>
        <p:txBody>
          <a:bodyPr vert="horz" wrap="square" lIns="91425" tIns="45713" rIns="91425" bIns="45713" numCol="1" anchor="t" anchorCtr="0" compatLnSpc="1">
            <a:prstTxWarp prst="textNoShape">
              <a:avLst/>
            </a:prstTxWarp>
          </a:bodyPr>
          <a:lstStyle>
            <a:lvl1pPr algn="ctr">
              <a:defRPr>
                <a:latin typeface="Arial" pitchFamily="-111" charset="0"/>
                <a:ea typeface="ＭＳ Ｐゴシック" pitchFamily="-111" charset="-128"/>
                <a:cs typeface="ＭＳ Ｐゴシック" pitchFamily="-111" charset="-128"/>
              </a:defRPr>
            </a:lvl1pPr>
          </a:lstStyle>
          <a:p>
            <a:pPr>
              <a:defRPr/>
            </a:pPr>
            <a:endParaRPr lang="en-US"/>
          </a:p>
        </p:txBody>
      </p:sp>
      <p:sp>
        <p:nvSpPr>
          <p:cNvPr id="1030" name="Rectangle 6"/>
          <p:cNvSpPr>
            <a:spLocks noGrp="1" noChangeArrowheads="1"/>
          </p:cNvSpPr>
          <p:nvPr>
            <p:ph type="sldNum" sz="quarter" idx="4"/>
            <p:custDataLst>
              <p:tags r:id="rId16"/>
            </p:custDataLst>
          </p:nvPr>
        </p:nvSpPr>
        <p:spPr bwMode="auto">
          <a:xfrm>
            <a:off x="8534400" y="6400800"/>
            <a:ext cx="457200" cy="323850"/>
          </a:xfrm>
          <a:prstGeom prst="rect">
            <a:avLst/>
          </a:prstGeom>
          <a:noFill/>
          <a:ln w="9525">
            <a:noFill/>
            <a:miter lim="800000"/>
            <a:headEnd/>
            <a:tailEnd/>
          </a:ln>
          <a:effectLst/>
        </p:spPr>
        <p:txBody>
          <a:bodyPr vert="horz" wrap="square" lIns="91425" tIns="45713" rIns="91425" bIns="45713" numCol="1" anchor="t" anchorCtr="0" compatLnSpc="1">
            <a:prstTxWarp prst="textNoShape">
              <a:avLst/>
            </a:prstTxWarp>
          </a:bodyPr>
          <a:lstStyle>
            <a:lvl1pPr algn="r">
              <a:defRPr/>
            </a:lvl1pPr>
          </a:lstStyle>
          <a:p>
            <a:pPr>
              <a:defRPr/>
            </a:pPr>
            <a:fld id="{0E9AEAC2-75D4-BB48-A95A-416C36CB12A6}" type="slidenum">
              <a:rPr lang="en-US"/>
              <a:pPr>
                <a:defRPr/>
              </a:pPr>
              <a:t>‹#›</a:t>
            </a:fld>
            <a:endParaRPr lang="en-US"/>
          </a:p>
        </p:txBody>
      </p:sp>
      <p:sp>
        <p:nvSpPr>
          <p:cNvPr id="146438" name="Line 7"/>
          <p:cNvSpPr>
            <a:spLocks noChangeShapeType="1"/>
          </p:cNvSpPr>
          <p:nvPr>
            <p:custDataLst>
              <p:tags r:id="rId17"/>
            </p:custDataLst>
          </p:nvPr>
        </p:nvSpPr>
        <p:spPr bwMode="auto">
          <a:xfrm>
            <a:off x="0" y="0"/>
            <a:ext cx="0" cy="6858000"/>
          </a:xfrm>
          <a:prstGeom prst="line">
            <a:avLst/>
          </a:prstGeom>
          <a:noFill/>
          <a:ln w="76200">
            <a:solidFill>
              <a:srgbClr val="4D4D4D"/>
            </a:solidFill>
            <a:round/>
            <a:headEnd/>
            <a:tailEnd/>
          </a:ln>
          <a:extLst>
            <a:ext uri="{909E8E84-426E-40dd-AFC4-6F175D3DCCD1}">
              <a14:hiddenFill xmlns:a14="http://schemas.microsoft.com/office/drawing/2010/main">
                <a:noFill/>
              </a14:hiddenFill>
            </a:ext>
          </a:extLst>
        </p:spPr>
        <p:txBody>
          <a:bodyPr lIns="91425" tIns="45713" rIns="91425" bIns="45713"/>
          <a:lstStyle/>
          <a:p>
            <a:endParaRPr lang="en-US"/>
          </a:p>
        </p:txBody>
      </p:sp>
      <p:sp>
        <p:nvSpPr>
          <p:cNvPr id="146439" name="Line 8"/>
          <p:cNvSpPr>
            <a:spLocks noChangeShapeType="1"/>
          </p:cNvSpPr>
          <p:nvPr>
            <p:custDataLst>
              <p:tags r:id="rId18"/>
            </p:custDataLst>
          </p:nvPr>
        </p:nvSpPr>
        <p:spPr bwMode="auto">
          <a:xfrm>
            <a:off x="9144000" y="0"/>
            <a:ext cx="0" cy="6858000"/>
          </a:xfrm>
          <a:prstGeom prst="line">
            <a:avLst/>
          </a:prstGeom>
          <a:noFill/>
          <a:ln w="76200">
            <a:solidFill>
              <a:srgbClr val="4D4D4D"/>
            </a:solidFill>
            <a:round/>
            <a:headEnd/>
            <a:tailEnd/>
          </a:ln>
          <a:extLst>
            <a:ext uri="{909E8E84-426E-40dd-AFC4-6F175D3DCCD1}">
              <a14:hiddenFill xmlns:a14="http://schemas.microsoft.com/office/drawing/2010/main">
                <a:noFill/>
              </a14:hiddenFill>
            </a:ext>
          </a:extLst>
        </p:spPr>
        <p:txBody>
          <a:bodyPr lIns="91425" tIns="45713" rIns="91425" bIns="45713"/>
          <a:lstStyle/>
          <a:p>
            <a:endParaRPr lang="en-US"/>
          </a:p>
        </p:txBody>
      </p:sp>
      <p:sp>
        <p:nvSpPr>
          <p:cNvPr id="146440" name="Line 9"/>
          <p:cNvSpPr>
            <a:spLocks noChangeShapeType="1"/>
          </p:cNvSpPr>
          <p:nvPr>
            <p:custDataLst>
              <p:tags r:id="rId19"/>
            </p:custDataLst>
          </p:nvPr>
        </p:nvSpPr>
        <p:spPr bwMode="auto">
          <a:xfrm>
            <a:off x="0" y="6858000"/>
            <a:ext cx="9220200" cy="0"/>
          </a:xfrm>
          <a:prstGeom prst="line">
            <a:avLst/>
          </a:prstGeom>
          <a:noFill/>
          <a:ln w="76200">
            <a:solidFill>
              <a:srgbClr val="4D4D4D"/>
            </a:solidFill>
            <a:round/>
            <a:headEnd/>
            <a:tailEnd/>
          </a:ln>
          <a:extLst>
            <a:ext uri="{909E8E84-426E-40dd-AFC4-6F175D3DCCD1}">
              <a14:hiddenFill xmlns:a14="http://schemas.microsoft.com/office/drawing/2010/main">
                <a:noFill/>
              </a14:hiddenFill>
            </a:ext>
          </a:extLst>
        </p:spPr>
        <p:txBody>
          <a:bodyPr lIns="91425" tIns="45713" rIns="91425" bIns="45713"/>
          <a:lstStyle/>
          <a:p>
            <a:endParaRPr lang="en-US"/>
          </a:p>
        </p:txBody>
      </p:sp>
      <p:sp>
        <p:nvSpPr>
          <p:cNvPr id="146441" name="Line 10"/>
          <p:cNvSpPr>
            <a:spLocks noChangeShapeType="1"/>
          </p:cNvSpPr>
          <p:nvPr>
            <p:custDataLst>
              <p:tags r:id="rId20"/>
            </p:custDataLst>
          </p:nvPr>
        </p:nvSpPr>
        <p:spPr bwMode="auto">
          <a:xfrm>
            <a:off x="0" y="0"/>
            <a:ext cx="9144000" cy="0"/>
          </a:xfrm>
          <a:prstGeom prst="line">
            <a:avLst/>
          </a:prstGeom>
          <a:noFill/>
          <a:ln w="76200">
            <a:solidFill>
              <a:srgbClr val="4D4D4D"/>
            </a:solidFill>
            <a:round/>
            <a:headEnd/>
            <a:tailEnd/>
          </a:ln>
          <a:extLst>
            <a:ext uri="{909E8E84-426E-40dd-AFC4-6F175D3DCCD1}">
              <a14:hiddenFill xmlns:a14="http://schemas.microsoft.com/office/drawing/2010/main">
                <a:noFill/>
              </a14:hiddenFill>
            </a:ext>
          </a:extLst>
        </p:spPr>
        <p:txBody>
          <a:bodyPr lIns="91425" tIns="45713" rIns="91425" bIns="45713"/>
          <a:lstStyle/>
          <a:p>
            <a:endParaRPr lang="en-US"/>
          </a:p>
        </p:txBody>
      </p:sp>
    </p:spTree>
  </p:cSld>
  <p:clrMap bg1="lt1" tx1="dk1" bg2="lt2" tx2="dk2" accent1="accent1" accent2="accent2" accent3="accent3" accent4="accent4" accent5="accent5" accent6="accent6" hlink="hlink" folHlink="folHlink"/>
  <p:sldLayoutIdLst>
    <p:sldLayoutId id="2147526629" r:id="rId1"/>
    <p:sldLayoutId id="2147526630" r:id="rId2"/>
    <p:sldLayoutId id="2147526631" r:id="rId3"/>
    <p:sldLayoutId id="2147526632" r:id="rId4"/>
    <p:sldLayoutId id="2147526633" r:id="rId5"/>
    <p:sldLayoutId id="2147526634" r:id="rId6"/>
    <p:sldLayoutId id="2147526635" r:id="rId7"/>
    <p:sldLayoutId id="2147526636" r:id="rId8"/>
    <p:sldLayoutId id="2147526637" r:id="rId9"/>
    <p:sldLayoutId id="2147526638" r:id="rId10"/>
    <p:sldLayoutId id="2147526639" r:id="rId11"/>
  </p:sldLayoutIdLst>
  <p:timing>
    <p:tnLst>
      <p:par>
        <p:cTn xmlns:p14="http://schemas.microsoft.com/office/powerpoint/2010/main" id="1" dur="indefinite" restart="never" nodeType="tmRoot"/>
      </p:par>
    </p:tnLst>
  </p:timing>
  <p:hf hdr="0" ftr="0" dt="0"/>
  <p:txStyles>
    <p:titleStyle>
      <a:lvl1pPr algn="r" rtl="0" eaLnBrk="0" fontAlgn="base" hangingPunct="0">
        <a:spcBef>
          <a:spcPct val="0"/>
        </a:spcBef>
        <a:spcAft>
          <a:spcPct val="0"/>
        </a:spcAft>
        <a:defRPr sz="2800">
          <a:solidFill>
            <a:schemeClr val="tx2"/>
          </a:solidFill>
          <a:latin typeface="+mj-lt"/>
          <a:ea typeface="ＭＳ Ｐゴシック" pitchFamily="-111" charset="-128"/>
          <a:cs typeface="ＭＳ Ｐゴシック" pitchFamily="-111" charset="-128"/>
        </a:defRPr>
      </a:lvl1pPr>
      <a:lvl2pPr algn="r" rtl="0" eaLnBrk="0" fontAlgn="base" hangingPunct="0">
        <a:spcBef>
          <a:spcPct val="0"/>
        </a:spcBef>
        <a:spcAft>
          <a:spcPct val="0"/>
        </a:spcAft>
        <a:defRPr sz="2800">
          <a:solidFill>
            <a:schemeClr val="tx2"/>
          </a:solidFill>
          <a:latin typeface="Arial" pitchFamily="-111" charset="0"/>
          <a:ea typeface="ＭＳ Ｐゴシック" pitchFamily="-111" charset="-128"/>
          <a:cs typeface="ＭＳ Ｐゴシック" pitchFamily="-111" charset="-128"/>
        </a:defRPr>
      </a:lvl2pPr>
      <a:lvl3pPr algn="r" rtl="0" eaLnBrk="0" fontAlgn="base" hangingPunct="0">
        <a:spcBef>
          <a:spcPct val="0"/>
        </a:spcBef>
        <a:spcAft>
          <a:spcPct val="0"/>
        </a:spcAft>
        <a:defRPr sz="2800">
          <a:solidFill>
            <a:schemeClr val="tx2"/>
          </a:solidFill>
          <a:latin typeface="Arial" pitchFamily="-111" charset="0"/>
          <a:ea typeface="ＭＳ Ｐゴシック" pitchFamily="-111" charset="-128"/>
          <a:cs typeface="ＭＳ Ｐゴシック" pitchFamily="-111" charset="-128"/>
        </a:defRPr>
      </a:lvl3pPr>
      <a:lvl4pPr algn="r" rtl="0" eaLnBrk="0" fontAlgn="base" hangingPunct="0">
        <a:spcBef>
          <a:spcPct val="0"/>
        </a:spcBef>
        <a:spcAft>
          <a:spcPct val="0"/>
        </a:spcAft>
        <a:defRPr sz="2800">
          <a:solidFill>
            <a:schemeClr val="tx2"/>
          </a:solidFill>
          <a:latin typeface="Arial" pitchFamily="-111" charset="0"/>
          <a:ea typeface="ＭＳ Ｐゴシック" pitchFamily="-111" charset="-128"/>
          <a:cs typeface="ＭＳ Ｐゴシック" pitchFamily="-111" charset="-128"/>
        </a:defRPr>
      </a:lvl4pPr>
      <a:lvl5pPr algn="r" rtl="0" eaLnBrk="0" fontAlgn="base" hangingPunct="0">
        <a:spcBef>
          <a:spcPct val="0"/>
        </a:spcBef>
        <a:spcAft>
          <a:spcPct val="0"/>
        </a:spcAft>
        <a:defRPr sz="2800">
          <a:solidFill>
            <a:schemeClr val="tx2"/>
          </a:solidFill>
          <a:latin typeface="Arial" pitchFamily="-111" charset="0"/>
          <a:ea typeface="ＭＳ Ｐゴシック" pitchFamily="-111" charset="-128"/>
          <a:cs typeface="ＭＳ Ｐゴシック" pitchFamily="-111" charset="-128"/>
        </a:defRPr>
      </a:lvl5pPr>
      <a:lvl6pPr marL="457127" algn="r" rtl="0" eaLnBrk="1" fontAlgn="base" hangingPunct="1">
        <a:spcBef>
          <a:spcPct val="0"/>
        </a:spcBef>
        <a:spcAft>
          <a:spcPct val="0"/>
        </a:spcAft>
        <a:defRPr sz="2800">
          <a:solidFill>
            <a:schemeClr val="tx2"/>
          </a:solidFill>
          <a:latin typeface="Arial" pitchFamily="-111" charset="0"/>
        </a:defRPr>
      </a:lvl6pPr>
      <a:lvl7pPr marL="914254" algn="r" rtl="0" eaLnBrk="1" fontAlgn="base" hangingPunct="1">
        <a:spcBef>
          <a:spcPct val="0"/>
        </a:spcBef>
        <a:spcAft>
          <a:spcPct val="0"/>
        </a:spcAft>
        <a:defRPr sz="2800">
          <a:solidFill>
            <a:schemeClr val="tx2"/>
          </a:solidFill>
          <a:latin typeface="Arial" pitchFamily="-111" charset="0"/>
        </a:defRPr>
      </a:lvl7pPr>
      <a:lvl8pPr marL="1371381" algn="r" rtl="0" eaLnBrk="1" fontAlgn="base" hangingPunct="1">
        <a:spcBef>
          <a:spcPct val="0"/>
        </a:spcBef>
        <a:spcAft>
          <a:spcPct val="0"/>
        </a:spcAft>
        <a:defRPr sz="2800">
          <a:solidFill>
            <a:schemeClr val="tx2"/>
          </a:solidFill>
          <a:latin typeface="Arial" pitchFamily="-111" charset="0"/>
        </a:defRPr>
      </a:lvl8pPr>
      <a:lvl9pPr marL="1828507" algn="r" rtl="0" eaLnBrk="1" fontAlgn="base" hangingPunct="1">
        <a:spcBef>
          <a:spcPct val="0"/>
        </a:spcBef>
        <a:spcAft>
          <a:spcPct val="0"/>
        </a:spcAft>
        <a:defRPr sz="2800">
          <a:solidFill>
            <a:schemeClr val="tx2"/>
          </a:solidFill>
          <a:latin typeface="Arial" pitchFamily="-111" charset="0"/>
        </a:defRPr>
      </a:lvl9pPr>
    </p:titleStyle>
    <p:bodyStyle>
      <a:lvl1pPr marL="341313" indent="-341313" algn="l" rtl="0" eaLnBrk="0" fontAlgn="base" hangingPunct="0">
        <a:spcBef>
          <a:spcPct val="20000"/>
        </a:spcBef>
        <a:spcAft>
          <a:spcPct val="0"/>
        </a:spcAft>
        <a:buChar char="•"/>
        <a:defRPr sz="2400">
          <a:solidFill>
            <a:schemeClr val="tx1"/>
          </a:solidFill>
          <a:latin typeface="+mn-lt"/>
          <a:ea typeface="ＭＳ Ｐゴシック" pitchFamily="-111" charset="-128"/>
          <a:cs typeface="ＭＳ Ｐゴシック" pitchFamily="-111" charset="-128"/>
        </a:defRPr>
      </a:lvl1pPr>
      <a:lvl2pPr marL="741363" indent="-284163" algn="l" rtl="0" eaLnBrk="0" fontAlgn="base" hangingPunct="0">
        <a:spcBef>
          <a:spcPct val="20000"/>
        </a:spcBef>
        <a:spcAft>
          <a:spcPct val="0"/>
        </a:spcAft>
        <a:buChar char="–"/>
        <a:defRPr>
          <a:solidFill>
            <a:schemeClr val="tx1"/>
          </a:solidFill>
          <a:latin typeface="+mn-lt"/>
          <a:ea typeface="ＭＳ Ｐゴシック" pitchFamily="-111" charset="-128"/>
        </a:defRPr>
      </a:lvl2pPr>
      <a:lvl3pPr marL="1141413" indent="-227013"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598613" indent="-227013"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5813" indent="-227013"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198" indent="-228563" algn="l" rtl="0" eaLnBrk="1" fontAlgn="base" hangingPunct="1">
        <a:spcBef>
          <a:spcPct val="20000"/>
        </a:spcBef>
        <a:spcAft>
          <a:spcPct val="0"/>
        </a:spcAft>
        <a:buChar char="»"/>
        <a:defRPr sz="2000">
          <a:solidFill>
            <a:schemeClr val="tx1"/>
          </a:solidFill>
          <a:latin typeface="+mn-lt"/>
          <a:ea typeface="ＭＳ Ｐゴシック" pitchFamily="-111" charset="-128"/>
        </a:defRPr>
      </a:lvl6pPr>
      <a:lvl7pPr marL="2971325" indent="-228563" algn="l" rtl="0" eaLnBrk="1" fontAlgn="base" hangingPunct="1">
        <a:spcBef>
          <a:spcPct val="20000"/>
        </a:spcBef>
        <a:spcAft>
          <a:spcPct val="0"/>
        </a:spcAft>
        <a:buChar char="»"/>
        <a:defRPr sz="2000">
          <a:solidFill>
            <a:schemeClr val="tx1"/>
          </a:solidFill>
          <a:latin typeface="+mn-lt"/>
          <a:ea typeface="ＭＳ Ｐゴシック" pitchFamily="-111" charset="-128"/>
        </a:defRPr>
      </a:lvl7pPr>
      <a:lvl8pPr marL="3428451" indent="-228563" algn="l" rtl="0" eaLnBrk="1" fontAlgn="base" hangingPunct="1">
        <a:spcBef>
          <a:spcPct val="20000"/>
        </a:spcBef>
        <a:spcAft>
          <a:spcPct val="0"/>
        </a:spcAft>
        <a:buChar char="»"/>
        <a:defRPr sz="2000">
          <a:solidFill>
            <a:schemeClr val="tx1"/>
          </a:solidFill>
          <a:latin typeface="+mn-lt"/>
          <a:ea typeface="ＭＳ Ｐゴシック" pitchFamily="-111" charset="-128"/>
        </a:defRPr>
      </a:lvl8pPr>
      <a:lvl9pPr marL="3885578" indent="-228563" algn="l" rtl="0" eaLnBrk="1" fontAlgn="base" hangingPunct="1">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127" rtl="0" eaLnBrk="1" latinLnBrk="0" hangingPunct="1">
        <a:defRPr sz="1800" kern="1200">
          <a:solidFill>
            <a:schemeClr val="tx1"/>
          </a:solidFill>
          <a:latin typeface="+mn-lt"/>
          <a:ea typeface="+mn-ea"/>
          <a:cs typeface="+mn-cs"/>
        </a:defRPr>
      </a:lvl1pPr>
      <a:lvl2pPr marL="457127" algn="l" defTabSz="457127" rtl="0" eaLnBrk="1" latinLnBrk="0" hangingPunct="1">
        <a:defRPr sz="1800" kern="1200">
          <a:solidFill>
            <a:schemeClr val="tx1"/>
          </a:solidFill>
          <a:latin typeface="+mn-lt"/>
          <a:ea typeface="+mn-ea"/>
          <a:cs typeface="+mn-cs"/>
        </a:defRPr>
      </a:lvl2pPr>
      <a:lvl3pPr marL="914254" algn="l" defTabSz="457127" rtl="0" eaLnBrk="1" latinLnBrk="0" hangingPunct="1">
        <a:defRPr sz="1800" kern="1200">
          <a:solidFill>
            <a:schemeClr val="tx1"/>
          </a:solidFill>
          <a:latin typeface="+mn-lt"/>
          <a:ea typeface="+mn-ea"/>
          <a:cs typeface="+mn-cs"/>
        </a:defRPr>
      </a:lvl3pPr>
      <a:lvl4pPr marL="1371381" algn="l" defTabSz="457127" rtl="0" eaLnBrk="1" latinLnBrk="0" hangingPunct="1">
        <a:defRPr sz="1800" kern="1200">
          <a:solidFill>
            <a:schemeClr val="tx1"/>
          </a:solidFill>
          <a:latin typeface="+mn-lt"/>
          <a:ea typeface="+mn-ea"/>
          <a:cs typeface="+mn-cs"/>
        </a:defRPr>
      </a:lvl4pPr>
      <a:lvl5pPr marL="1828507" algn="l" defTabSz="457127" rtl="0" eaLnBrk="1" latinLnBrk="0" hangingPunct="1">
        <a:defRPr sz="1800" kern="1200">
          <a:solidFill>
            <a:schemeClr val="tx1"/>
          </a:solidFill>
          <a:latin typeface="+mn-lt"/>
          <a:ea typeface="+mn-ea"/>
          <a:cs typeface="+mn-cs"/>
        </a:defRPr>
      </a:lvl5pPr>
      <a:lvl6pPr marL="2285634" algn="l" defTabSz="457127" rtl="0" eaLnBrk="1" latinLnBrk="0" hangingPunct="1">
        <a:defRPr sz="1800" kern="1200">
          <a:solidFill>
            <a:schemeClr val="tx1"/>
          </a:solidFill>
          <a:latin typeface="+mn-lt"/>
          <a:ea typeface="+mn-ea"/>
          <a:cs typeface="+mn-cs"/>
        </a:defRPr>
      </a:lvl6pPr>
      <a:lvl7pPr marL="2742761" algn="l" defTabSz="457127" rtl="0" eaLnBrk="1" latinLnBrk="0" hangingPunct="1">
        <a:defRPr sz="1800" kern="1200">
          <a:solidFill>
            <a:schemeClr val="tx1"/>
          </a:solidFill>
          <a:latin typeface="+mn-lt"/>
          <a:ea typeface="+mn-ea"/>
          <a:cs typeface="+mn-cs"/>
        </a:defRPr>
      </a:lvl7pPr>
      <a:lvl8pPr marL="3199888" algn="l" defTabSz="457127" rtl="0" eaLnBrk="1" latinLnBrk="0" hangingPunct="1">
        <a:defRPr sz="1800" kern="1200">
          <a:solidFill>
            <a:schemeClr val="tx1"/>
          </a:solidFill>
          <a:latin typeface="+mn-lt"/>
          <a:ea typeface="+mn-ea"/>
          <a:cs typeface="+mn-cs"/>
        </a:defRPr>
      </a:lvl8pPr>
      <a:lvl9pPr marL="3657015" algn="l" defTabSz="457127"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084162" name="McK Large Footnote" hidden="1"/>
          <p:cNvSpPr txBox="1">
            <a:spLocks noChangeArrowheads="1"/>
          </p:cNvSpPr>
          <p:nvPr>
            <p:custDataLst>
              <p:tags r:id="rId15"/>
            </p:custDataLst>
          </p:nvPr>
        </p:nvSpPr>
        <p:spPr bwMode="auto">
          <a:xfrm>
            <a:off x="128588" y="5675313"/>
            <a:ext cx="8332787" cy="1155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b">
            <a:spAutoFit/>
          </a:bodyPr>
          <a:lstStyle>
            <a:lvl1pPr marL="585788" indent="-585788" algn="l" defTabSz="912813" eaLnBrk="0" hangingPunct="0">
              <a:tabLst>
                <a:tab pos="544513" algn="r"/>
              </a:tabLst>
              <a:defRPr sz="2400">
                <a:solidFill>
                  <a:schemeClr val="tx1"/>
                </a:solidFill>
                <a:latin typeface="Times New Roman" charset="0"/>
                <a:ea typeface="ＭＳ Ｐゴシック" charset="0"/>
              </a:defRPr>
            </a:lvl1pPr>
            <a:lvl2pPr marL="1052513" algn="l" defTabSz="912813" eaLnBrk="0" hangingPunct="0">
              <a:tabLst>
                <a:tab pos="544513" algn="r"/>
              </a:tabLst>
              <a:defRPr sz="2400">
                <a:solidFill>
                  <a:schemeClr val="tx1"/>
                </a:solidFill>
                <a:latin typeface="Times New Roman" charset="0"/>
                <a:ea typeface="ＭＳ Ｐゴシック" charset="0"/>
              </a:defRPr>
            </a:lvl2pPr>
            <a:lvl3pPr marL="1243013" algn="l" defTabSz="912813" eaLnBrk="0" hangingPunct="0">
              <a:tabLst>
                <a:tab pos="544513" algn="r"/>
              </a:tabLst>
              <a:defRPr sz="2400">
                <a:solidFill>
                  <a:schemeClr val="tx1"/>
                </a:solidFill>
                <a:latin typeface="Times New Roman" charset="0"/>
                <a:ea typeface="ＭＳ Ｐゴシック" charset="0"/>
              </a:defRPr>
            </a:lvl3pPr>
            <a:lvl4pPr marL="1433513" algn="l" defTabSz="912813" eaLnBrk="0" hangingPunct="0">
              <a:tabLst>
                <a:tab pos="544513" algn="r"/>
              </a:tabLst>
              <a:defRPr sz="2400">
                <a:solidFill>
                  <a:schemeClr val="tx1"/>
                </a:solidFill>
                <a:latin typeface="Times New Roman" charset="0"/>
                <a:ea typeface="ＭＳ Ｐゴシック" charset="0"/>
              </a:defRPr>
            </a:lvl4pPr>
            <a:lvl5pPr algn="l" defTabSz="912813" eaLnBrk="0" hangingPunct="0">
              <a:tabLst>
                <a:tab pos="544513" algn="r"/>
              </a:tabLst>
              <a:defRPr sz="2400">
                <a:solidFill>
                  <a:schemeClr val="tx1"/>
                </a:solidFill>
                <a:latin typeface="Times New Roman" charset="0"/>
                <a:ea typeface="ＭＳ Ｐゴシック" charset="0"/>
              </a:defRPr>
            </a:lvl5pPr>
            <a:lvl6pPr defTabSz="912813" eaLnBrk="0" fontAlgn="base" hangingPunct="0">
              <a:spcBef>
                <a:spcPct val="0"/>
              </a:spcBef>
              <a:spcAft>
                <a:spcPct val="0"/>
              </a:spcAft>
              <a:tabLst>
                <a:tab pos="544513" algn="r"/>
              </a:tabLst>
              <a:defRPr sz="2400">
                <a:solidFill>
                  <a:schemeClr val="tx1"/>
                </a:solidFill>
                <a:latin typeface="Times New Roman" charset="0"/>
                <a:ea typeface="ＭＳ Ｐゴシック" charset="0"/>
              </a:defRPr>
            </a:lvl6pPr>
            <a:lvl7pPr defTabSz="912813" eaLnBrk="0" fontAlgn="base" hangingPunct="0">
              <a:spcBef>
                <a:spcPct val="0"/>
              </a:spcBef>
              <a:spcAft>
                <a:spcPct val="0"/>
              </a:spcAft>
              <a:tabLst>
                <a:tab pos="544513" algn="r"/>
              </a:tabLst>
              <a:defRPr sz="2400">
                <a:solidFill>
                  <a:schemeClr val="tx1"/>
                </a:solidFill>
                <a:latin typeface="Times New Roman" charset="0"/>
                <a:ea typeface="ＭＳ Ｐゴシック" charset="0"/>
              </a:defRPr>
            </a:lvl7pPr>
            <a:lvl8pPr defTabSz="912813" eaLnBrk="0" fontAlgn="base" hangingPunct="0">
              <a:spcBef>
                <a:spcPct val="0"/>
              </a:spcBef>
              <a:spcAft>
                <a:spcPct val="0"/>
              </a:spcAft>
              <a:tabLst>
                <a:tab pos="544513" algn="r"/>
              </a:tabLst>
              <a:defRPr sz="2400">
                <a:solidFill>
                  <a:schemeClr val="tx1"/>
                </a:solidFill>
                <a:latin typeface="Times New Roman" charset="0"/>
                <a:ea typeface="ＭＳ Ｐゴシック" charset="0"/>
              </a:defRPr>
            </a:lvl8pPr>
            <a:lvl9pPr defTabSz="912813" eaLnBrk="0" fontAlgn="base" hangingPunct="0">
              <a:spcBef>
                <a:spcPct val="0"/>
              </a:spcBef>
              <a:spcAft>
                <a:spcPct val="0"/>
              </a:spcAft>
              <a:tabLst>
                <a:tab pos="544513" algn="r"/>
              </a:tabLst>
              <a:defRPr sz="2400">
                <a:solidFill>
                  <a:schemeClr val="tx1"/>
                </a:solidFill>
                <a:latin typeface="Times New Roman" charset="0"/>
                <a:ea typeface="ＭＳ Ｐゴシック" charset="0"/>
              </a:defRPr>
            </a:lvl9pPr>
          </a:lstStyle>
          <a:p>
            <a:pPr eaLnBrk="1" hangingPunct="1">
              <a:defRPr/>
            </a:pPr>
            <a:r>
              <a:rPr lang="en-US" sz="1200" b="0" smtClean="0">
                <a:solidFill>
                  <a:srgbClr val="000000"/>
                </a:solidFill>
                <a:latin typeface="Arial" charset="0"/>
                <a:cs typeface="+mn-cs"/>
              </a:rPr>
              <a:t>	1	Footnote</a:t>
            </a:r>
          </a:p>
          <a:p>
            <a:pPr eaLnBrk="1" hangingPunct="1">
              <a:defRPr/>
            </a:pPr>
            <a:r>
              <a:rPr lang="en-US" sz="1200" b="0" smtClean="0">
                <a:solidFill>
                  <a:srgbClr val="000000"/>
                </a:solidFill>
                <a:latin typeface="Arial" charset="0"/>
                <a:cs typeface="+mn-cs"/>
              </a:rPr>
              <a:t>	2	Footnote</a:t>
            </a:r>
          </a:p>
          <a:p>
            <a:pPr eaLnBrk="1" hangingPunct="1">
              <a:defRPr/>
            </a:pPr>
            <a:r>
              <a:rPr lang="en-US" sz="1200" b="0" smtClean="0">
                <a:solidFill>
                  <a:srgbClr val="000000"/>
                </a:solidFill>
                <a:latin typeface="Arial" charset="0"/>
                <a:cs typeface="+mn-cs"/>
              </a:rPr>
              <a:t>	3	Footnote</a:t>
            </a:r>
          </a:p>
          <a:p>
            <a:pPr eaLnBrk="1" hangingPunct="1">
              <a:defRPr/>
            </a:pPr>
            <a:r>
              <a:rPr lang="en-US" sz="1200" b="0" smtClean="0">
                <a:solidFill>
                  <a:srgbClr val="000000"/>
                </a:solidFill>
                <a:latin typeface="Arial" charset="0"/>
                <a:cs typeface="+mn-cs"/>
              </a:rPr>
              <a:t>	4	Footnote</a:t>
            </a:r>
          </a:p>
          <a:p>
            <a:pPr eaLnBrk="1" hangingPunct="1">
              <a:defRPr/>
            </a:pPr>
            <a:r>
              <a:rPr lang="en-US" sz="1200" b="0" smtClean="0">
                <a:solidFill>
                  <a:srgbClr val="000000"/>
                </a:solidFill>
                <a:latin typeface="Arial" charset="0"/>
                <a:cs typeface="+mn-cs"/>
              </a:rPr>
              <a:t>	5	Footnote</a:t>
            </a:r>
          </a:p>
          <a:p>
            <a:pPr eaLnBrk="1" hangingPunct="1">
              <a:spcBef>
                <a:spcPct val="20000"/>
              </a:spcBef>
              <a:defRPr/>
            </a:pPr>
            <a:r>
              <a:rPr lang="en-US" sz="1200" b="0" smtClean="0">
                <a:solidFill>
                  <a:srgbClr val="000000"/>
                </a:solidFill>
                <a:latin typeface="Arial" charset="0"/>
                <a:cs typeface="+mn-cs"/>
              </a:rPr>
              <a:t>	Source:	Source</a:t>
            </a:r>
          </a:p>
        </p:txBody>
      </p:sp>
      <p:sp>
        <p:nvSpPr>
          <p:cNvPr id="5084163" name="pg num"/>
          <p:cNvSpPr>
            <a:spLocks noGrp="1" noChangeArrowheads="1"/>
          </p:cNvSpPr>
          <p:nvPr>
            <p:ph type="sldNum" sz="quarter" idx="4"/>
            <p:custDataLst>
              <p:tags r:id="rId16"/>
            </p:custDataLst>
          </p:nvPr>
        </p:nvSpPr>
        <p:spPr bwMode="auto">
          <a:xfrm>
            <a:off x="7153275" y="6643688"/>
            <a:ext cx="1905000" cy="185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spAutoFit/>
          </a:bodyPr>
          <a:lstStyle>
            <a:lvl1pPr algn="r" defTabSz="912667">
              <a:defRPr sz="1200" b="0">
                <a:solidFill>
                  <a:srgbClr val="000000"/>
                </a:solidFill>
                <a:cs typeface="+mn-cs"/>
              </a:defRPr>
            </a:lvl1pPr>
          </a:lstStyle>
          <a:p>
            <a:pPr>
              <a:defRPr/>
            </a:pPr>
            <a:fld id="{99063148-7FB8-0542-BB44-EF260748CCA8}" type="slidenum">
              <a:rPr lang="en-US"/>
              <a:pPr>
                <a:defRPr/>
              </a:pPr>
              <a:t>‹#›</a:t>
            </a:fld>
            <a:endParaRPr lang="en-US"/>
          </a:p>
        </p:txBody>
      </p:sp>
      <p:sp>
        <p:nvSpPr>
          <p:cNvPr id="5084164" name="Rectangle 4"/>
          <p:cNvSpPr>
            <a:spLocks noGrp="1" noChangeArrowheads="1"/>
          </p:cNvSpPr>
          <p:nvPr>
            <p:ph type="title"/>
            <p:custDataLst>
              <p:tags r:id="rId17"/>
            </p:custDataLst>
          </p:nvPr>
        </p:nvSpPr>
        <p:spPr bwMode="auto">
          <a:xfrm>
            <a:off x="122238" y="234950"/>
            <a:ext cx="8793162" cy="292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spAutoFit/>
          </a:bodyPr>
          <a:lstStyle/>
          <a:p>
            <a:pPr lvl="0"/>
            <a:r>
              <a:rPr lang="en-US" smtClean="0"/>
              <a:t>Click to edit Master title style</a:t>
            </a:r>
            <a:endParaRPr lang="en-US"/>
          </a:p>
        </p:txBody>
      </p:sp>
      <p:sp>
        <p:nvSpPr>
          <p:cNvPr id="5084165" name="Rectangle 5"/>
          <p:cNvSpPr>
            <a:spLocks noGrp="1" noChangeArrowheads="1"/>
          </p:cNvSpPr>
          <p:nvPr>
            <p:ph type="body" idx="1"/>
            <p:custDataLst>
              <p:tags r:id="rId18"/>
            </p:custDataLst>
          </p:nvPr>
        </p:nvSpPr>
        <p:spPr bwMode="auto">
          <a:xfrm>
            <a:off x="125413" y="1298575"/>
            <a:ext cx="8793162" cy="1222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grpSp>
        <p:nvGrpSpPr>
          <p:cNvPr id="158726" name="McK Slide Elements"/>
          <p:cNvGrpSpPr>
            <a:grpSpLocks/>
          </p:cNvGrpSpPr>
          <p:nvPr>
            <p:custDataLst>
              <p:tags r:id="rId19"/>
            </p:custDataLst>
          </p:nvPr>
        </p:nvGrpSpPr>
        <p:grpSpPr bwMode="auto">
          <a:xfrm>
            <a:off x="125413" y="542925"/>
            <a:ext cx="8793162" cy="6288088"/>
            <a:chOff x="77" y="335"/>
            <a:chExt cx="5429" cy="3882"/>
          </a:xfrm>
        </p:grpSpPr>
        <p:sp>
          <p:nvSpPr>
            <p:cNvPr id="5084167" name="McK Measure" hidden="1"/>
            <p:cNvSpPr txBox="1">
              <a:spLocks noChangeArrowheads="1"/>
            </p:cNvSpPr>
            <p:nvPr userDrawn="1"/>
          </p:nvSpPr>
          <p:spPr bwMode="auto">
            <a:xfrm>
              <a:off x="77" y="335"/>
              <a:ext cx="5429" cy="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lvl1pPr algn="l" defTabSz="912813" eaLnBrk="0" hangingPunct="0">
                <a:defRPr sz="2400">
                  <a:solidFill>
                    <a:schemeClr val="tx1"/>
                  </a:solidFill>
                  <a:latin typeface="Times New Roman" charset="0"/>
                  <a:ea typeface="ＭＳ Ｐゴシック" charset="0"/>
                </a:defRPr>
              </a:lvl1pPr>
              <a:lvl2pPr algn="l" defTabSz="912813" eaLnBrk="0" hangingPunct="0">
                <a:defRPr sz="2400">
                  <a:solidFill>
                    <a:schemeClr val="tx1"/>
                  </a:solidFill>
                  <a:latin typeface="Times New Roman" charset="0"/>
                  <a:ea typeface="ＭＳ Ｐゴシック" charset="0"/>
                </a:defRPr>
              </a:lvl2pPr>
              <a:lvl3pPr marL="912813" algn="l" defTabSz="912813" eaLnBrk="0" hangingPunct="0">
                <a:defRPr sz="2400">
                  <a:solidFill>
                    <a:schemeClr val="tx1"/>
                  </a:solidFill>
                  <a:latin typeface="Times New Roman" charset="0"/>
                  <a:ea typeface="ＭＳ Ｐゴシック" charset="0"/>
                </a:defRPr>
              </a:lvl3pPr>
              <a:lvl4pPr algn="l" defTabSz="912813" eaLnBrk="0" hangingPunct="0">
                <a:defRPr sz="2400">
                  <a:solidFill>
                    <a:schemeClr val="tx1"/>
                  </a:solidFill>
                  <a:latin typeface="Times New Roman" charset="0"/>
                  <a:ea typeface="ＭＳ Ｐゴシック" charset="0"/>
                </a:defRPr>
              </a:lvl4pPr>
              <a:lvl5pPr algn="l" defTabSz="912813" eaLnBrk="0" hangingPunct="0">
                <a:defRPr sz="2400">
                  <a:solidFill>
                    <a:schemeClr val="tx1"/>
                  </a:solidFill>
                  <a:latin typeface="Times New Roman" charset="0"/>
                  <a:ea typeface="ＭＳ Ｐゴシック" charset="0"/>
                </a:defRPr>
              </a:lvl5pPr>
              <a:lvl6pPr defTabSz="912813" eaLnBrk="0" fontAlgn="base" hangingPunct="0">
                <a:spcBef>
                  <a:spcPct val="0"/>
                </a:spcBef>
                <a:spcAft>
                  <a:spcPct val="0"/>
                </a:spcAft>
                <a:defRPr sz="2400">
                  <a:solidFill>
                    <a:schemeClr val="tx1"/>
                  </a:solidFill>
                  <a:latin typeface="Times New Roman" charset="0"/>
                  <a:ea typeface="ＭＳ Ｐゴシック" charset="0"/>
                </a:defRPr>
              </a:lvl6pPr>
              <a:lvl7pPr defTabSz="912813" eaLnBrk="0" fontAlgn="base" hangingPunct="0">
                <a:spcBef>
                  <a:spcPct val="0"/>
                </a:spcBef>
                <a:spcAft>
                  <a:spcPct val="0"/>
                </a:spcAft>
                <a:defRPr sz="2400">
                  <a:solidFill>
                    <a:schemeClr val="tx1"/>
                  </a:solidFill>
                  <a:latin typeface="Times New Roman" charset="0"/>
                  <a:ea typeface="ＭＳ Ｐゴシック" charset="0"/>
                </a:defRPr>
              </a:lvl7pPr>
              <a:lvl8pPr defTabSz="912813" eaLnBrk="0" fontAlgn="base" hangingPunct="0">
                <a:spcBef>
                  <a:spcPct val="0"/>
                </a:spcBef>
                <a:spcAft>
                  <a:spcPct val="0"/>
                </a:spcAft>
                <a:defRPr sz="2400">
                  <a:solidFill>
                    <a:schemeClr val="tx1"/>
                  </a:solidFill>
                  <a:latin typeface="Times New Roman" charset="0"/>
                  <a:ea typeface="ＭＳ Ｐゴシック" charset="0"/>
                </a:defRPr>
              </a:lvl8pPr>
              <a:lvl9pPr defTabSz="912813"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sz="1600" b="0" smtClean="0">
                  <a:solidFill>
                    <a:srgbClr val="000000"/>
                  </a:solidFill>
                  <a:latin typeface="Arial" charset="0"/>
                  <a:cs typeface="+mn-cs"/>
                </a:rPr>
                <a:t>Unit of measure</a:t>
              </a:r>
            </a:p>
          </p:txBody>
        </p:sp>
        <p:sp>
          <p:nvSpPr>
            <p:cNvPr id="5084168" name="McK Footnote" hidden="1"/>
            <p:cNvSpPr txBox="1">
              <a:spLocks noChangeArrowheads="1"/>
            </p:cNvSpPr>
            <p:nvPr userDrawn="1"/>
          </p:nvSpPr>
          <p:spPr bwMode="auto">
            <a:xfrm>
              <a:off x="79" y="3964"/>
              <a:ext cx="5145" cy="2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b">
              <a:spAutoFit/>
            </a:bodyPr>
            <a:lstStyle>
              <a:lvl1pPr marL="585788" indent="-585788" algn="l" defTabSz="912813" eaLnBrk="0" hangingPunct="0">
                <a:tabLst>
                  <a:tab pos="544513" algn="r"/>
                </a:tabLst>
                <a:defRPr sz="2400">
                  <a:solidFill>
                    <a:schemeClr val="tx1"/>
                  </a:solidFill>
                  <a:latin typeface="Times New Roman" charset="0"/>
                  <a:ea typeface="ＭＳ Ｐゴシック" charset="0"/>
                </a:defRPr>
              </a:lvl1pPr>
              <a:lvl2pPr marL="1052513" algn="l" defTabSz="912813" eaLnBrk="0" hangingPunct="0">
                <a:tabLst>
                  <a:tab pos="544513" algn="r"/>
                </a:tabLst>
                <a:defRPr sz="2400">
                  <a:solidFill>
                    <a:schemeClr val="tx1"/>
                  </a:solidFill>
                  <a:latin typeface="Times New Roman" charset="0"/>
                  <a:ea typeface="ＭＳ Ｐゴシック" charset="0"/>
                </a:defRPr>
              </a:lvl2pPr>
              <a:lvl3pPr marL="1243013" algn="l" defTabSz="912813" eaLnBrk="0" hangingPunct="0">
                <a:tabLst>
                  <a:tab pos="544513" algn="r"/>
                </a:tabLst>
                <a:defRPr sz="2400">
                  <a:solidFill>
                    <a:schemeClr val="tx1"/>
                  </a:solidFill>
                  <a:latin typeface="Times New Roman" charset="0"/>
                  <a:ea typeface="ＭＳ Ｐゴシック" charset="0"/>
                </a:defRPr>
              </a:lvl3pPr>
              <a:lvl4pPr marL="1433513" algn="l" defTabSz="912813" eaLnBrk="0" hangingPunct="0">
                <a:tabLst>
                  <a:tab pos="544513" algn="r"/>
                </a:tabLst>
                <a:defRPr sz="2400">
                  <a:solidFill>
                    <a:schemeClr val="tx1"/>
                  </a:solidFill>
                  <a:latin typeface="Times New Roman" charset="0"/>
                  <a:ea typeface="ＭＳ Ｐゴシック" charset="0"/>
                </a:defRPr>
              </a:lvl4pPr>
              <a:lvl5pPr algn="l" defTabSz="912813" eaLnBrk="0" hangingPunct="0">
                <a:tabLst>
                  <a:tab pos="544513" algn="r"/>
                </a:tabLst>
                <a:defRPr sz="2400">
                  <a:solidFill>
                    <a:schemeClr val="tx1"/>
                  </a:solidFill>
                  <a:latin typeface="Times New Roman" charset="0"/>
                  <a:ea typeface="ＭＳ Ｐゴシック" charset="0"/>
                </a:defRPr>
              </a:lvl5pPr>
              <a:lvl6pPr defTabSz="912813" eaLnBrk="0" fontAlgn="base" hangingPunct="0">
                <a:spcBef>
                  <a:spcPct val="0"/>
                </a:spcBef>
                <a:spcAft>
                  <a:spcPct val="0"/>
                </a:spcAft>
                <a:tabLst>
                  <a:tab pos="544513" algn="r"/>
                </a:tabLst>
                <a:defRPr sz="2400">
                  <a:solidFill>
                    <a:schemeClr val="tx1"/>
                  </a:solidFill>
                  <a:latin typeface="Times New Roman" charset="0"/>
                  <a:ea typeface="ＭＳ Ｐゴシック" charset="0"/>
                </a:defRPr>
              </a:lvl6pPr>
              <a:lvl7pPr defTabSz="912813" eaLnBrk="0" fontAlgn="base" hangingPunct="0">
                <a:spcBef>
                  <a:spcPct val="0"/>
                </a:spcBef>
                <a:spcAft>
                  <a:spcPct val="0"/>
                </a:spcAft>
                <a:tabLst>
                  <a:tab pos="544513" algn="r"/>
                </a:tabLst>
                <a:defRPr sz="2400">
                  <a:solidFill>
                    <a:schemeClr val="tx1"/>
                  </a:solidFill>
                  <a:latin typeface="Times New Roman" charset="0"/>
                  <a:ea typeface="ＭＳ Ｐゴシック" charset="0"/>
                </a:defRPr>
              </a:lvl7pPr>
              <a:lvl8pPr defTabSz="912813" eaLnBrk="0" fontAlgn="base" hangingPunct="0">
                <a:spcBef>
                  <a:spcPct val="0"/>
                </a:spcBef>
                <a:spcAft>
                  <a:spcPct val="0"/>
                </a:spcAft>
                <a:tabLst>
                  <a:tab pos="544513" algn="r"/>
                </a:tabLst>
                <a:defRPr sz="2400">
                  <a:solidFill>
                    <a:schemeClr val="tx1"/>
                  </a:solidFill>
                  <a:latin typeface="Times New Roman" charset="0"/>
                  <a:ea typeface="ＭＳ Ｐゴシック" charset="0"/>
                </a:defRPr>
              </a:lvl8pPr>
              <a:lvl9pPr defTabSz="912813" eaLnBrk="0" fontAlgn="base" hangingPunct="0">
                <a:spcBef>
                  <a:spcPct val="0"/>
                </a:spcBef>
                <a:spcAft>
                  <a:spcPct val="0"/>
                </a:spcAft>
                <a:tabLst>
                  <a:tab pos="544513" algn="r"/>
                </a:tabLst>
                <a:defRPr sz="2400">
                  <a:solidFill>
                    <a:schemeClr val="tx1"/>
                  </a:solidFill>
                  <a:latin typeface="Times New Roman" charset="0"/>
                  <a:ea typeface="ＭＳ Ｐゴシック" charset="0"/>
                </a:defRPr>
              </a:lvl9pPr>
            </a:lstStyle>
            <a:p>
              <a:pPr eaLnBrk="1" hangingPunct="1">
                <a:defRPr/>
              </a:pPr>
              <a:r>
                <a:rPr lang="en-US" sz="1200" b="0" smtClean="0">
                  <a:solidFill>
                    <a:srgbClr val="000000"/>
                  </a:solidFill>
                  <a:latin typeface="Arial" charset="0"/>
                  <a:cs typeface="+mn-cs"/>
                </a:rPr>
                <a:t>	*	Footnote</a:t>
              </a:r>
            </a:p>
            <a:p>
              <a:pPr eaLnBrk="1" hangingPunct="1">
                <a:spcBef>
                  <a:spcPct val="20000"/>
                </a:spcBef>
                <a:defRPr/>
              </a:pPr>
              <a:r>
                <a:rPr lang="en-US" sz="1200" b="0" smtClean="0">
                  <a:solidFill>
                    <a:srgbClr val="000000"/>
                  </a:solidFill>
                  <a:latin typeface="Arial" charset="0"/>
                  <a:cs typeface="+mn-cs"/>
                </a:rPr>
                <a:t>	Source:	Source</a:t>
              </a:r>
            </a:p>
          </p:txBody>
        </p:sp>
      </p:grpSp>
      <p:grpSp>
        <p:nvGrpSpPr>
          <p:cNvPr id="158727" name="McK Legend Lines" hidden="1"/>
          <p:cNvGrpSpPr>
            <a:grpSpLocks/>
          </p:cNvGrpSpPr>
          <p:nvPr>
            <p:custDataLst>
              <p:tags r:id="rId20"/>
            </p:custDataLst>
          </p:nvPr>
        </p:nvGrpSpPr>
        <p:grpSpPr bwMode="auto">
          <a:xfrm>
            <a:off x="7940675" y="273050"/>
            <a:ext cx="1039813" cy="1004888"/>
            <a:chOff x="4902" y="1143"/>
            <a:chExt cx="642" cy="620"/>
          </a:xfrm>
        </p:grpSpPr>
        <p:sp>
          <p:nvSpPr>
            <p:cNvPr id="5084170" name="Rectangle 10" hidden="1"/>
            <p:cNvSpPr>
              <a:spLocks noChangeArrowheads="1"/>
            </p:cNvSpPr>
            <p:nvPr userDrawn="1"/>
          </p:nvSpPr>
          <p:spPr bwMode="auto">
            <a:xfrm>
              <a:off x="5172" y="1143"/>
              <a:ext cx="372" cy="1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spAutoFit/>
            </a:bodyPr>
            <a:lstStyle/>
            <a:p>
              <a:pPr defTabSz="892032" eaLnBrk="0" hangingPunct="0">
                <a:defRPr/>
              </a:pPr>
              <a:r>
                <a:rPr lang="en-US" sz="1400" b="0">
                  <a:solidFill>
                    <a:srgbClr val="000000"/>
                  </a:solidFill>
                  <a:cs typeface="+mn-cs"/>
                </a:rPr>
                <a:t>Legend</a:t>
              </a:r>
            </a:p>
          </p:txBody>
        </p:sp>
        <p:sp>
          <p:nvSpPr>
            <p:cNvPr id="5084171" name="Rectangle 11" hidden="1"/>
            <p:cNvSpPr>
              <a:spLocks noChangeArrowheads="1"/>
            </p:cNvSpPr>
            <p:nvPr userDrawn="1"/>
          </p:nvSpPr>
          <p:spPr bwMode="auto">
            <a:xfrm>
              <a:off x="5172" y="1305"/>
              <a:ext cx="372" cy="1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spAutoFit/>
            </a:bodyPr>
            <a:lstStyle/>
            <a:p>
              <a:pPr defTabSz="892032" eaLnBrk="0" hangingPunct="0">
                <a:defRPr/>
              </a:pPr>
              <a:r>
                <a:rPr lang="en-US" sz="1400" b="0">
                  <a:solidFill>
                    <a:srgbClr val="000000"/>
                  </a:solidFill>
                  <a:cs typeface="+mn-cs"/>
                </a:rPr>
                <a:t>Legend</a:t>
              </a:r>
            </a:p>
          </p:txBody>
        </p:sp>
        <p:sp>
          <p:nvSpPr>
            <p:cNvPr id="5084172" name="Rectangle 12" hidden="1"/>
            <p:cNvSpPr>
              <a:spLocks noChangeArrowheads="1"/>
            </p:cNvSpPr>
            <p:nvPr userDrawn="1"/>
          </p:nvSpPr>
          <p:spPr bwMode="auto">
            <a:xfrm>
              <a:off x="5172" y="1467"/>
              <a:ext cx="372" cy="1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spAutoFit/>
            </a:bodyPr>
            <a:lstStyle/>
            <a:p>
              <a:pPr defTabSz="892032" eaLnBrk="0" hangingPunct="0">
                <a:defRPr/>
              </a:pPr>
              <a:r>
                <a:rPr lang="en-US" sz="1400" b="0">
                  <a:solidFill>
                    <a:srgbClr val="000000"/>
                  </a:solidFill>
                  <a:cs typeface="+mn-cs"/>
                </a:rPr>
                <a:t>Legend</a:t>
              </a:r>
            </a:p>
          </p:txBody>
        </p:sp>
        <p:sp>
          <p:nvSpPr>
            <p:cNvPr id="5084173" name="Line 13" hidden="1"/>
            <p:cNvSpPr>
              <a:spLocks noChangeShapeType="1"/>
            </p:cNvSpPr>
            <p:nvPr userDrawn="1"/>
          </p:nvSpPr>
          <p:spPr bwMode="auto">
            <a:xfrm>
              <a:off x="4902" y="1210"/>
              <a:ext cx="210" cy="0"/>
            </a:xfrm>
            <a:prstGeom prst="line">
              <a:avLst/>
            </a:prstGeom>
            <a:noFill/>
            <a:ln w="2857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defRPr/>
              </a:pPr>
              <a:endParaRPr lang="en-US" sz="2000">
                <a:solidFill>
                  <a:srgbClr val="000000"/>
                </a:solidFill>
                <a:cs typeface="+mn-cs"/>
              </a:endParaRPr>
            </a:p>
          </p:txBody>
        </p:sp>
        <p:sp>
          <p:nvSpPr>
            <p:cNvPr id="5084174" name="Line 14" hidden="1"/>
            <p:cNvSpPr>
              <a:spLocks noChangeShapeType="1"/>
            </p:cNvSpPr>
            <p:nvPr userDrawn="1"/>
          </p:nvSpPr>
          <p:spPr bwMode="auto">
            <a:xfrm>
              <a:off x="4902" y="1372"/>
              <a:ext cx="210" cy="0"/>
            </a:xfrm>
            <a:prstGeom prst="line">
              <a:avLst/>
            </a:prstGeom>
            <a:noFill/>
            <a:ln w="28575">
              <a:solidFill>
                <a:schemeClr val="tx2"/>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defRPr/>
              </a:pPr>
              <a:endParaRPr lang="en-US" sz="2000">
                <a:solidFill>
                  <a:srgbClr val="000000"/>
                </a:solidFill>
                <a:cs typeface="+mn-cs"/>
              </a:endParaRPr>
            </a:p>
          </p:txBody>
        </p:sp>
        <p:sp>
          <p:nvSpPr>
            <p:cNvPr id="5084175" name="Line 15" hidden="1"/>
            <p:cNvSpPr>
              <a:spLocks noChangeShapeType="1"/>
            </p:cNvSpPr>
            <p:nvPr userDrawn="1"/>
          </p:nvSpPr>
          <p:spPr bwMode="auto">
            <a:xfrm>
              <a:off x="4902" y="1534"/>
              <a:ext cx="210" cy="0"/>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defRPr/>
              </a:pPr>
              <a:endParaRPr lang="en-US" sz="2000">
                <a:solidFill>
                  <a:srgbClr val="000000"/>
                </a:solidFill>
                <a:cs typeface="+mn-cs"/>
              </a:endParaRPr>
            </a:p>
          </p:txBody>
        </p:sp>
        <p:sp>
          <p:nvSpPr>
            <p:cNvPr id="5084176" name="Rectangle 16" hidden="1"/>
            <p:cNvSpPr>
              <a:spLocks noChangeArrowheads="1"/>
            </p:cNvSpPr>
            <p:nvPr userDrawn="1"/>
          </p:nvSpPr>
          <p:spPr bwMode="auto">
            <a:xfrm>
              <a:off x="5172" y="1629"/>
              <a:ext cx="372" cy="1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spAutoFit/>
            </a:bodyPr>
            <a:lstStyle/>
            <a:p>
              <a:pPr defTabSz="892032" eaLnBrk="0" hangingPunct="0">
                <a:defRPr/>
              </a:pPr>
              <a:r>
                <a:rPr lang="en-US" sz="1400" b="0">
                  <a:solidFill>
                    <a:srgbClr val="000000"/>
                  </a:solidFill>
                  <a:cs typeface="+mn-cs"/>
                </a:rPr>
                <a:t>Legend</a:t>
              </a:r>
            </a:p>
          </p:txBody>
        </p:sp>
        <p:sp>
          <p:nvSpPr>
            <p:cNvPr id="5084177" name="Line 17" hidden="1"/>
            <p:cNvSpPr>
              <a:spLocks noChangeShapeType="1"/>
            </p:cNvSpPr>
            <p:nvPr userDrawn="1"/>
          </p:nvSpPr>
          <p:spPr bwMode="auto">
            <a:xfrm>
              <a:off x="4902" y="1696"/>
              <a:ext cx="210" cy="0"/>
            </a:xfrm>
            <a:prstGeom prst="line">
              <a:avLst/>
            </a:prstGeom>
            <a:noFill/>
            <a:ln w="12700">
              <a:solidFill>
                <a:schemeClr val="tx2"/>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defRPr/>
              </a:pPr>
              <a:endParaRPr lang="en-US" sz="2000">
                <a:solidFill>
                  <a:srgbClr val="000000"/>
                </a:solidFill>
                <a:cs typeface="+mn-cs"/>
              </a:endParaRPr>
            </a:p>
          </p:txBody>
        </p:sp>
      </p:grpSp>
      <p:grpSp>
        <p:nvGrpSpPr>
          <p:cNvPr id="158728" name="McK Legend Moons" hidden="1"/>
          <p:cNvGrpSpPr>
            <a:grpSpLocks/>
          </p:cNvGrpSpPr>
          <p:nvPr>
            <p:custDataLst>
              <p:tags r:id="rId21"/>
            </p:custDataLst>
          </p:nvPr>
        </p:nvGrpSpPr>
        <p:grpSpPr bwMode="auto">
          <a:xfrm>
            <a:off x="8094663" y="273050"/>
            <a:ext cx="885825" cy="742950"/>
            <a:chOff x="4997" y="169"/>
            <a:chExt cx="547" cy="458"/>
          </a:xfrm>
        </p:grpSpPr>
        <p:grpSp>
          <p:nvGrpSpPr>
            <p:cNvPr id="158738" name="Group 19" hidden="1"/>
            <p:cNvGrpSpPr>
              <a:grpSpLocks noChangeAspect="1"/>
            </p:cNvGrpSpPr>
            <p:nvPr userDrawn="1">
              <p:custDataLst>
                <p:tags r:id="rId23"/>
              </p:custDataLst>
            </p:nvPr>
          </p:nvGrpSpPr>
          <p:grpSpPr bwMode="auto">
            <a:xfrm>
              <a:off x="4997" y="178"/>
              <a:ext cx="116" cy="116"/>
              <a:chOff x="4997" y="178"/>
              <a:chExt cx="116" cy="116"/>
            </a:xfrm>
          </p:grpSpPr>
          <p:sp>
            <p:nvSpPr>
              <p:cNvPr id="5084180" name="Oval 20" hidden="1"/>
              <p:cNvSpPr>
                <a:spLocks noChangeAspect="1" noChangeArrowheads="1"/>
              </p:cNvSpPr>
              <p:nvPr>
                <p:custDataLst>
                  <p:tags r:id="rId30"/>
                </p:custDataLst>
              </p:nvPr>
            </p:nvSpPr>
            <p:spPr bwMode="blackWhite">
              <a:xfrm>
                <a:off x="4997" y="178"/>
                <a:ext cx="116" cy="116"/>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nchor="ctr"/>
              <a:lstStyle/>
              <a:p>
                <a:pPr algn="ctr" defTabSz="933301">
                  <a:defRPr/>
                </a:pPr>
                <a:endParaRPr lang="de-DE" sz="1600" b="0">
                  <a:solidFill>
                    <a:srgbClr val="000000"/>
                  </a:solidFill>
                  <a:cs typeface="+mn-cs"/>
                </a:endParaRPr>
              </a:p>
            </p:txBody>
          </p:sp>
          <p:sp>
            <p:nvSpPr>
              <p:cNvPr id="5084181" name="Oval 21" hidden="1"/>
              <p:cNvSpPr>
                <a:spLocks noChangeAspect="1" noChangeArrowheads="1"/>
              </p:cNvSpPr>
              <p:nvPr>
                <p:custDataLst>
                  <p:tags r:id="rId31"/>
                </p:custDataLst>
              </p:nvPr>
            </p:nvSpPr>
            <p:spPr bwMode="black">
              <a:xfrm>
                <a:off x="4997" y="178"/>
                <a:ext cx="116" cy="116"/>
              </a:xfrm>
              <a:prstGeom prst="ellipse">
                <a:avLst/>
              </a:prstGeom>
              <a:solidFill>
                <a:schemeClr val="tx2"/>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nchor="ctr"/>
              <a:lstStyle/>
              <a:p>
                <a:pPr algn="ctr" defTabSz="933301">
                  <a:defRPr/>
                </a:pPr>
                <a:endParaRPr lang="de-DE" sz="1600" b="0">
                  <a:solidFill>
                    <a:srgbClr val="000000"/>
                  </a:solidFill>
                  <a:cs typeface="+mn-cs"/>
                </a:endParaRPr>
              </a:p>
            </p:txBody>
          </p:sp>
        </p:grpSp>
        <p:grpSp>
          <p:nvGrpSpPr>
            <p:cNvPr id="158739" name="Group 22" hidden="1"/>
            <p:cNvGrpSpPr>
              <a:grpSpLocks/>
            </p:cNvGrpSpPr>
            <p:nvPr userDrawn="1">
              <p:custDataLst>
                <p:tags r:id="rId24"/>
              </p:custDataLst>
            </p:nvPr>
          </p:nvGrpSpPr>
          <p:grpSpPr bwMode="auto">
            <a:xfrm>
              <a:off x="4997" y="339"/>
              <a:ext cx="116" cy="116"/>
              <a:chOff x="1104" y="1908"/>
              <a:chExt cx="204" cy="204"/>
            </a:xfrm>
          </p:grpSpPr>
          <p:sp>
            <p:nvSpPr>
              <p:cNvPr id="5084183" name="Oval 23" hidden="1"/>
              <p:cNvSpPr>
                <a:spLocks noChangeAspect="1" noChangeArrowheads="1"/>
              </p:cNvSpPr>
              <p:nvPr>
                <p:custDataLst>
                  <p:tags r:id="rId28"/>
                </p:custDataLst>
              </p:nvPr>
            </p:nvSpPr>
            <p:spPr bwMode="blackWhite">
              <a:xfrm>
                <a:off x="1104" y="1908"/>
                <a:ext cx="202" cy="200"/>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nchor="ctr"/>
              <a:lstStyle/>
              <a:p>
                <a:pPr algn="ctr" defTabSz="933301">
                  <a:defRPr/>
                </a:pPr>
                <a:endParaRPr lang="de-DE" sz="1600" b="0">
                  <a:solidFill>
                    <a:srgbClr val="000000"/>
                  </a:solidFill>
                  <a:cs typeface="+mn-cs"/>
                </a:endParaRPr>
              </a:p>
            </p:txBody>
          </p:sp>
          <p:sp>
            <p:nvSpPr>
              <p:cNvPr id="5084184" name="Arc 24" hidden="1"/>
              <p:cNvSpPr>
                <a:spLocks noChangeAspect="1"/>
              </p:cNvSpPr>
              <p:nvPr>
                <p:custDataLst>
                  <p:tags r:id="rId29"/>
                </p:custDataLst>
              </p:nvPr>
            </p:nvSpPr>
            <p:spPr bwMode="black">
              <a:xfrm>
                <a:off x="1206" y="1908"/>
                <a:ext cx="102" cy="200"/>
              </a:xfrm>
              <a:custGeom>
                <a:avLst/>
                <a:gdLst>
                  <a:gd name="G0" fmla="+- 0 0 0"/>
                  <a:gd name="G1" fmla="+- 21600 0 0"/>
                  <a:gd name="G2" fmla="+- 21600 0 0"/>
                  <a:gd name="T0" fmla="*/ 0 w 21600"/>
                  <a:gd name="T1" fmla="*/ 0 h 43200"/>
                  <a:gd name="T2" fmla="*/ 0 w 21600"/>
                  <a:gd name="T3" fmla="*/ 43200 h 43200"/>
                  <a:gd name="T4" fmla="*/ 0 w 21600"/>
                  <a:gd name="T5" fmla="*/ 21600 h 43200"/>
                </a:gdLst>
                <a:ahLst/>
                <a:cxnLst>
                  <a:cxn ang="0">
                    <a:pos x="T0" y="T1"/>
                  </a:cxn>
                  <a:cxn ang="0">
                    <a:pos x="T2" y="T3"/>
                  </a:cxn>
                  <a:cxn ang="0">
                    <a:pos x="T4" y="T5"/>
                  </a:cxn>
                </a:cxnLst>
                <a:rect l="0" t="0" r="r" b="b"/>
                <a:pathLst>
                  <a:path w="21600" h="43200" fill="none" extrusionOk="0">
                    <a:moveTo>
                      <a:pt x="0" y="-1"/>
                    </a:moveTo>
                    <a:cubicBezTo>
                      <a:pt x="11929" y="0"/>
                      <a:pt x="21600" y="9670"/>
                      <a:pt x="21600" y="21600"/>
                    </a:cubicBezTo>
                    <a:cubicBezTo>
                      <a:pt x="21600" y="33529"/>
                      <a:pt x="11929" y="43200"/>
                      <a:pt x="-1" y="43200"/>
                    </a:cubicBezTo>
                  </a:path>
                  <a:path w="21600" h="43200" stroke="0" extrusionOk="0">
                    <a:moveTo>
                      <a:pt x="0" y="-1"/>
                    </a:moveTo>
                    <a:cubicBezTo>
                      <a:pt x="11929" y="0"/>
                      <a:pt x="21600" y="9670"/>
                      <a:pt x="21600" y="21600"/>
                    </a:cubicBezTo>
                    <a:cubicBezTo>
                      <a:pt x="21600" y="33529"/>
                      <a:pt x="11929" y="43200"/>
                      <a:pt x="-1" y="43200"/>
                    </a:cubicBezTo>
                    <a:lnTo>
                      <a:pt x="0" y="21600"/>
                    </a:lnTo>
                    <a:close/>
                  </a:path>
                </a:pathLst>
              </a:custGeom>
              <a:solidFill>
                <a:schemeClr val="tx2"/>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nchor="ctr"/>
              <a:lstStyle/>
              <a:p>
                <a:pPr algn="ctr" defTabSz="933301">
                  <a:defRPr/>
                </a:pPr>
                <a:endParaRPr lang="de-DE" sz="1600" b="0">
                  <a:solidFill>
                    <a:srgbClr val="000000"/>
                  </a:solidFill>
                  <a:cs typeface="+mn-cs"/>
                </a:endParaRPr>
              </a:p>
            </p:txBody>
          </p:sp>
        </p:grpSp>
        <p:sp>
          <p:nvSpPr>
            <p:cNvPr id="5084185" name="Rectangle 25" hidden="1"/>
            <p:cNvSpPr>
              <a:spLocks noChangeArrowheads="1"/>
            </p:cNvSpPr>
            <p:nvPr userDrawn="1"/>
          </p:nvSpPr>
          <p:spPr bwMode="auto">
            <a:xfrm>
              <a:off x="5172" y="169"/>
              <a:ext cx="372" cy="1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spAutoFit/>
            </a:bodyPr>
            <a:lstStyle/>
            <a:p>
              <a:pPr defTabSz="892032" eaLnBrk="0" hangingPunct="0">
                <a:defRPr/>
              </a:pPr>
              <a:r>
                <a:rPr lang="en-US" sz="1400" b="0">
                  <a:solidFill>
                    <a:srgbClr val="000000"/>
                  </a:solidFill>
                  <a:cs typeface="+mn-cs"/>
                </a:rPr>
                <a:t>Legend</a:t>
              </a:r>
            </a:p>
          </p:txBody>
        </p:sp>
        <p:sp>
          <p:nvSpPr>
            <p:cNvPr id="5084186" name="Rectangle 26" hidden="1"/>
            <p:cNvSpPr>
              <a:spLocks noChangeArrowheads="1"/>
            </p:cNvSpPr>
            <p:nvPr userDrawn="1"/>
          </p:nvSpPr>
          <p:spPr bwMode="auto">
            <a:xfrm>
              <a:off x="5172" y="331"/>
              <a:ext cx="369" cy="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spAutoFit/>
            </a:bodyPr>
            <a:lstStyle/>
            <a:p>
              <a:pPr defTabSz="892032" eaLnBrk="0" hangingPunct="0">
                <a:defRPr/>
              </a:pPr>
              <a:r>
                <a:rPr lang="en-US" sz="1400" b="0">
                  <a:solidFill>
                    <a:srgbClr val="000000"/>
                  </a:solidFill>
                  <a:cs typeface="+mn-cs"/>
                </a:rPr>
                <a:t>Legend</a:t>
              </a:r>
            </a:p>
          </p:txBody>
        </p:sp>
        <p:sp>
          <p:nvSpPr>
            <p:cNvPr id="5084187" name="Rectangle 27" hidden="1"/>
            <p:cNvSpPr>
              <a:spLocks noChangeArrowheads="1"/>
            </p:cNvSpPr>
            <p:nvPr userDrawn="1"/>
          </p:nvSpPr>
          <p:spPr bwMode="auto">
            <a:xfrm>
              <a:off x="5172" y="493"/>
              <a:ext cx="372" cy="1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spAutoFit/>
            </a:bodyPr>
            <a:lstStyle/>
            <a:p>
              <a:pPr defTabSz="892032" eaLnBrk="0" hangingPunct="0">
                <a:defRPr/>
              </a:pPr>
              <a:r>
                <a:rPr lang="en-US" sz="1400" b="0">
                  <a:solidFill>
                    <a:srgbClr val="000000"/>
                  </a:solidFill>
                  <a:cs typeface="+mn-cs"/>
                </a:rPr>
                <a:t>Legend</a:t>
              </a:r>
            </a:p>
          </p:txBody>
        </p:sp>
        <p:grpSp>
          <p:nvGrpSpPr>
            <p:cNvPr id="158743" name="Group 28" hidden="1"/>
            <p:cNvGrpSpPr>
              <a:grpSpLocks noChangeAspect="1"/>
            </p:cNvGrpSpPr>
            <p:nvPr userDrawn="1">
              <p:custDataLst>
                <p:tags r:id="rId25"/>
              </p:custDataLst>
            </p:nvPr>
          </p:nvGrpSpPr>
          <p:grpSpPr bwMode="auto">
            <a:xfrm>
              <a:off x="4997" y="502"/>
              <a:ext cx="117" cy="117"/>
              <a:chOff x="4997" y="502"/>
              <a:chExt cx="117" cy="117"/>
            </a:xfrm>
          </p:grpSpPr>
          <p:sp>
            <p:nvSpPr>
              <p:cNvPr id="5084189" name="Oval 29" hidden="1"/>
              <p:cNvSpPr>
                <a:spLocks noChangeAspect="1" noChangeArrowheads="1"/>
              </p:cNvSpPr>
              <p:nvPr>
                <p:custDataLst>
                  <p:tags r:id="rId26"/>
                </p:custDataLst>
              </p:nvPr>
            </p:nvSpPr>
            <p:spPr bwMode="blackWhite">
              <a:xfrm>
                <a:off x="4997" y="502"/>
                <a:ext cx="116" cy="116"/>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nchor="ctr"/>
              <a:lstStyle/>
              <a:p>
                <a:pPr algn="ctr" defTabSz="933301">
                  <a:defRPr/>
                </a:pPr>
                <a:endParaRPr lang="de-DE" sz="1600" b="0">
                  <a:solidFill>
                    <a:srgbClr val="000000"/>
                  </a:solidFill>
                  <a:cs typeface="+mn-cs"/>
                </a:endParaRPr>
              </a:p>
            </p:txBody>
          </p:sp>
          <p:sp>
            <p:nvSpPr>
              <p:cNvPr id="5084190" name="Arc 30" hidden="1"/>
              <p:cNvSpPr>
                <a:spLocks noChangeAspect="1"/>
              </p:cNvSpPr>
              <p:nvPr>
                <p:custDataLst>
                  <p:tags r:id="rId27"/>
                </p:custDataLst>
              </p:nvPr>
            </p:nvSpPr>
            <p:spPr bwMode="black">
              <a:xfrm>
                <a:off x="4998" y="503"/>
                <a:ext cx="116" cy="116"/>
              </a:xfrm>
              <a:custGeom>
                <a:avLst/>
                <a:gdLst>
                  <a:gd name="G0" fmla="+- 21600 0 0"/>
                  <a:gd name="G1" fmla="+- 21600 0 0"/>
                  <a:gd name="G2" fmla="+- 21600 0 0"/>
                  <a:gd name="T0" fmla="*/ 21600 w 43200"/>
                  <a:gd name="T1" fmla="*/ 0 h 43200"/>
                  <a:gd name="T2" fmla="*/ 21600 w 43200"/>
                  <a:gd name="T3" fmla="*/ 0 h 43200"/>
                  <a:gd name="T4" fmla="*/ 21600 w 43200"/>
                  <a:gd name="T5" fmla="*/ 21600 h 43200"/>
                </a:gdLst>
                <a:ahLst/>
                <a:cxnLst>
                  <a:cxn ang="0">
                    <a:pos x="T0" y="T1"/>
                  </a:cxn>
                  <a:cxn ang="0">
                    <a:pos x="T2" y="T3"/>
                  </a:cxn>
                  <a:cxn ang="0">
                    <a:pos x="T4" y="T5"/>
                  </a:cxn>
                </a:cxnLst>
                <a:rect l="0" t="0" r="r" b="b"/>
                <a:pathLst>
                  <a:path w="43200" h="43200" fill="none" extrusionOk="0">
                    <a:moveTo>
                      <a:pt x="21600" y="-1"/>
                    </a:moveTo>
                    <a:cubicBezTo>
                      <a:pt x="33529" y="0"/>
                      <a:pt x="43200" y="9670"/>
                      <a:pt x="43200" y="21600"/>
                    </a:cubicBezTo>
                    <a:cubicBezTo>
                      <a:pt x="43200" y="33529"/>
                      <a:pt x="33529" y="43200"/>
                      <a:pt x="21600" y="43200"/>
                    </a:cubicBezTo>
                    <a:cubicBezTo>
                      <a:pt x="9670" y="43200"/>
                      <a:pt x="0" y="33529"/>
                      <a:pt x="0" y="21600"/>
                    </a:cubicBezTo>
                    <a:cubicBezTo>
                      <a:pt x="0" y="9670"/>
                      <a:pt x="9670" y="-1"/>
                      <a:pt x="21600" y="-1"/>
                    </a:cubicBezTo>
                  </a:path>
                  <a:path w="43200" h="43200" stroke="0" extrusionOk="0">
                    <a:moveTo>
                      <a:pt x="21600" y="-1"/>
                    </a:moveTo>
                    <a:cubicBezTo>
                      <a:pt x="33529" y="0"/>
                      <a:pt x="43200" y="9670"/>
                      <a:pt x="43200" y="21600"/>
                    </a:cubicBezTo>
                    <a:cubicBezTo>
                      <a:pt x="43200" y="33529"/>
                      <a:pt x="33529" y="43200"/>
                      <a:pt x="21600" y="43200"/>
                    </a:cubicBezTo>
                    <a:cubicBezTo>
                      <a:pt x="9670" y="43200"/>
                      <a:pt x="0" y="33529"/>
                      <a:pt x="0" y="21600"/>
                    </a:cubicBezTo>
                    <a:cubicBezTo>
                      <a:pt x="0" y="9670"/>
                      <a:pt x="9670" y="-1"/>
                      <a:pt x="21600" y="-1"/>
                    </a:cubicBezTo>
                    <a:lnTo>
                      <a:pt x="21600" y="21600"/>
                    </a:lnTo>
                    <a:close/>
                  </a:path>
                </a:pathLst>
              </a:custGeom>
              <a:solidFill>
                <a:schemeClr val="bg1"/>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nchor="ctr"/>
              <a:lstStyle/>
              <a:p>
                <a:pPr algn="ctr" defTabSz="933301">
                  <a:defRPr/>
                </a:pPr>
                <a:endParaRPr lang="de-DE" sz="1600" b="0">
                  <a:solidFill>
                    <a:srgbClr val="000000"/>
                  </a:solidFill>
                  <a:cs typeface="+mn-cs"/>
                </a:endParaRPr>
              </a:p>
            </p:txBody>
          </p:sp>
        </p:grpSp>
      </p:grpSp>
      <p:grpSp>
        <p:nvGrpSpPr>
          <p:cNvPr id="158729" name="McK Legend Boxes" hidden="1"/>
          <p:cNvGrpSpPr>
            <a:grpSpLocks/>
          </p:cNvGrpSpPr>
          <p:nvPr>
            <p:custDataLst>
              <p:tags r:id="rId22"/>
            </p:custDataLst>
          </p:nvPr>
        </p:nvGrpSpPr>
        <p:grpSpPr bwMode="auto">
          <a:xfrm>
            <a:off x="7940675" y="273050"/>
            <a:ext cx="1039813" cy="1004888"/>
            <a:chOff x="4902" y="169"/>
            <a:chExt cx="642" cy="620"/>
          </a:xfrm>
        </p:grpSpPr>
        <p:sp>
          <p:nvSpPr>
            <p:cNvPr id="5084192" name="Rectangle 32" hidden="1"/>
            <p:cNvSpPr>
              <a:spLocks noChangeArrowheads="1"/>
            </p:cNvSpPr>
            <p:nvPr userDrawn="1"/>
          </p:nvSpPr>
          <p:spPr bwMode="auto">
            <a:xfrm>
              <a:off x="4902" y="178"/>
              <a:ext cx="211" cy="119"/>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lstStyle/>
            <a:p>
              <a:pPr defTabSz="933301">
                <a:defRPr/>
              </a:pPr>
              <a:endParaRPr lang="de-DE" sz="1600" b="0">
                <a:solidFill>
                  <a:srgbClr val="000000"/>
                </a:solidFill>
                <a:cs typeface="+mn-cs"/>
              </a:endParaRPr>
            </a:p>
          </p:txBody>
        </p:sp>
        <p:sp>
          <p:nvSpPr>
            <p:cNvPr id="5084193" name="Rectangle 33" hidden="1"/>
            <p:cNvSpPr>
              <a:spLocks noChangeArrowheads="1"/>
            </p:cNvSpPr>
            <p:nvPr userDrawn="1"/>
          </p:nvSpPr>
          <p:spPr bwMode="auto">
            <a:xfrm>
              <a:off x="4902" y="340"/>
              <a:ext cx="211" cy="116"/>
            </a:xfrm>
            <a:prstGeom prst="rect">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lstStyle/>
            <a:p>
              <a:pPr defTabSz="933301">
                <a:defRPr/>
              </a:pPr>
              <a:endParaRPr lang="de-DE" sz="1600" b="0">
                <a:solidFill>
                  <a:srgbClr val="000000"/>
                </a:solidFill>
                <a:cs typeface="+mn-cs"/>
              </a:endParaRPr>
            </a:p>
          </p:txBody>
        </p:sp>
        <p:sp>
          <p:nvSpPr>
            <p:cNvPr id="5084194" name="Rectangle 34" hidden="1"/>
            <p:cNvSpPr>
              <a:spLocks noChangeArrowheads="1"/>
            </p:cNvSpPr>
            <p:nvPr userDrawn="1"/>
          </p:nvSpPr>
          <p:spPr bwMode="auto">
            <a:xfrm>
              <a:off x="5172" y="169"/>
              <a:ext cx="372" cy="1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spAutoFit/>
            </a:bodyPr>
            <a:lstStyle/>
            <a:p>
              <a:pPr defTabSz="892032" eaLnBrk="0" hangingPunct="0">
                <a:defRPr/>
              </a:pPr>
              <a:r>
                <a:rPr lang="en-US" sz="1400" b="0">
                  <a:solidFill>
                    <a:srgbClr val="000000"/>
                  </a:solidFill>
                  <a:cs typeface="+mn-cs"/>
                </a:rPr>
                <a:t>Legend</a:t>
              </a:r>
            </a:p>
          </p:txBody>
        </p:sp>
        <p:sp>
          <p:nvSpPr>
            <p:cNvPr id="5084195" name="Rectangle 35" hidden="1"/>
            <p:cNvSpPr>
              <a:spLocks noChangeArrowheads="1"/>
            </p:cNvSpPr>
            <p:nvPr userDrawn="1"/>
          </p:nvSpPr>
          <p:spPr bwMode="auto">
            <a:xfrm>
              <a:off x="5172" y="331"/>
              <a:ext cx="372" cy="1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spAutoFit/>
            </a:bodyPr>
            <a:lstStyle/>
            <a:p>
              <a:pPr defTabSz="892032" eaLnBrk="0" hangingPunct="0">
                <a:defRPr/>
              </a:pPr>
              <a:r>
                <a:rPr lang="en-US" sz="1400" b="0">
                  <a:solidFill>
                    <a:srgbClr val="000000"/>
                  </a:solidFill>
                  <a:cs typeface="+mn-cs"/>
                </a:rPr>
                <a:t>Legend</a:t>
              </a:r>
            </a:p>
          </p:txBody>
        </p:sp>
        <p:sp>
          <p:nvSpPr>
            <p:cNvPr id="5084196" name="Rectangle 36" hidden="1"/>
            <p:cNvSpPr>
              <a:spLocks noChangeArrowheads="1"/>
            </p:cNvSpPr>
            <p:nvPr userDrawn="1"/>
          </p:nvSpPr>
          <p:spPr bwMode="auto">
            <a:xfrm>
              <a:off x="5172" y="493"/>
              <a:ext cx="372" cy="1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spAutoFit/>
            </a:bodyPr>
            <a:lstStyle/>
            <a:p>
              <a:pPr defTabSz="892032" eaLnBrk="0" hangingPunct="0">
                <a:defRPr/>
              </a:pPr>
              <a:r>
                <a:rPr lang="en-US" sz="1400" b="0">
                  <a:solidFill>
                    <a:srgbClr val="000000"/>
                  </a:solidFill>
                  <a:cs typeface="+mn-cs"/>
                </a:rPr>
                <a:t>Legend</a:t>
              </a:r>
            </a:p>
          </p:txBody>
        </p:sp>
        <p:sp>
          <p:nvSpPr>
            <p:cNvPr id="5084197" name="Rectangle 37" hidden="1"/>
            <p:cNvSpPr>
              <a:spLocks noChangeArrowheads="1"/>
            </p:cNvSpPr>
            <p:nvPr userDrawn="1"/>
          </p:nvSpPr>
          <p:spPr bwMode="auto">
            <a:xfrm>
              <a:off x="4902" y="502"/>
              <a:ext cx="211" cy="116"/>
            </a:xfrm>
            <a:prstGeom prst="rect">
              <a:avLst/>
            </a:prstGeom>
            <a:solidFill>
              <a:schemeClr val="hlink"/>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lstStyle/>
            <a:p>
              <a:pPr defTabSz="933301">
                <a:defRPr/>
              </a:pPr>
              <a:endParaRPr lang="de-DE" sz="1600" b="0">
                <a:solidFill>
                  <a:srgbClr val="000000"/>
                </a:solidFill>
                <a:cs typeface="+mn-cs"/>
              </a:endParaRPr>
            </a:p>
          </p:txBody>
        </p:sp>
        <p:sp>
          <p:nvSpPr>
            <p:cNvPr id="5084198" name="Rectangle 38" hidden="1"/>
            <p:cNvSpPr>
              <a:spLocks noChangeArrowheads="1"/>
            </p:cNvSpPr>
            <p:nvPr userDrawn="1"/>
          </p:nvSpPr>
          <p:spPr bwMode="auto">
            <a:xfrm>
              <a:off x="5172" y="655"/>
              <a:ext cx="372" cy="1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spAutoFit/>
            </a:bodyPr>
            <a:lstStyle/>
            <a:p>
              <a:pPr defTabSz="892032" eaLnBrk="0" hangingPunct="0">
                <a:defRPr/>
              </a:pPr>
              <a:r>
                <a:rPr lang="en-US" sz="1400" b="0">
                  <a:solidFill>
                    <a:srgbClr val="000000"/>
                  </a:solidFill>
                  <a:cs typeface="+mn-cs"/>
                </a:rPr>
                <a:t>Legend</a:t>
              </a:r>
            </a:p>
          </p:txBody>
        </p:sp>
        <p:sp>
          <p:nvSpPr>
            <p:cNvPr id="5084199" name="Rectangle 39" hidden="1"/>
            <p:cNvSpPr>
              <a:spLocks noChangeArrowheads="1"/>
            </p:cNvSpPr>
            <p:nvPr userDrawn="1"/>
          </p:nvSpPr>
          <p:spPr bwMode="auto">
            <a:xfrm>
              <a:off x="4902" y="664"/>
              <a:ext cx="211" cy="119"/>
            </a:xfrm>
            <a:prstGeom prst="rect">
              <a:avLst/>
            </a:prstGeom>
            <a:solidFill>
              <a:schemeClr val="folHlink"/>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lstStyle/>
            <a:p>
              <a:pPr defTabSz="933301">
                <a:defRPr/>
              </a:pPr>
              <a:endParaRPr lang="de-DE" sz="1600" b="0">
                <a:solidFill>
                  <a:srgbClr val="000000"/>
                </a:solidFill>
                <a:cs typeface="+mn-cs"/>
              </a:endParaRPr>
            </a:p>
          </p:txBody>
        </p:sp>
      </p:grpSp>
    </p:spTree>
  </p:cSld>
  <p:clrMap bg1="lt1" tx1="dk1" bg2="lt2" tx2="dk2" accent1="accent1" accent2="accent2" accent3="accent3" accent4="accent4" accent5="accent5" accent6="accent6" hlink="hlink" folHlink="folHlink"/>
  <p:sldLayoutIdLst>
    <p:sldLayoutId id="2147526879" r:id="rId1"/>
    <p:sldLayoutId id="2147526880" r:id="rId2"/>
    <p:sldLayoutId id="2147526881" r:id="rId3"/>
    <p:sldLayoutId id="2147526882" r:id="rId4"/>
    <p:sldLayoutId id="2147526883" r:id="rId5"/>
    <p:sldLayoutId id="2147526884" r:id="rId6"/>
    <p:sldLayoutId id="2147526885" r:id="rId7"/>
    <p:sldLayoutId id="2147526886" r:id="rId8"/>
    <p:sldLayoutId id="2147526887" r:id="rId9"/>
    <p:sldLayoutId id="2147526888" r:id="rId10"/>
    <p:sldLayoutId id="2147526889" r:id="rId11"/>
    <p:sldLayoutId id="2147526890" r:id="rId12"/>
    <p:sldLayoutId id="2147526891" r:id="rId13"/>
  </p:sldLayoutIdLst>
  <p:hf hdr="0" ftr="0" dt="0"/>
  <p:txStyles>
    <p:titleStyle>
      <a:lvl1pPr algn="l" defTabSz="911225" rtl="0" eaLnBrk="0" fontAlgn="base" hangingPunct="0">
        <a:spcBef>
          <a:spcPct val="0"/>
        </a:spcBef>
        <a:spcAft>
          <a:spcPct val="0"/>
        </a:spcAft>
        <a:defRPr sz="1900" b="1">
          <a:solidFill>
            <a:schemeClr val="tx2"/>
          </a:solidFill>
          <a:latin typeface="+mj-lt"/>
          <a:ea typeface="+mj-ea"/>
          <a:cs typeface="ＭＳ Ｐゴシック" charset="0"/>
        </a:defRPr>
      </a:lvl1pPr>
      <a:lvl2pPr algn="l" defTabSz="911225" rtl="0" eaLnBrk="0" fontAlgn="base" hangingPunct="0">
        <a:spcBef>
          <a:spcPct val="0"/>
        </a:spcBef>
        <a:spcAft>
          <a:spcPct val="0"/>
        </a:spcAft>
        <a:defRPr sz="1900" b="1">
          <a:solidFill>
            <a:schemeClr val="tx2"/>
          </a:solidFill>
          <a:latin typeface="Arial" charset="0"/>
          <a:ea typeface="ＭＳ Ｐゴシック" charset="0"/>
          <a:cs typeface="ＭＳ Ｐゴシック" charset="0"/>
        </a:defRPr>
      </a:lvl2pPr>
      <a:lvl3pPr algn="l" defTabSz="911225" rtl="0" eaLnBrk="0" fontAlgn="base" hangingPunct="0">
        <a:spcBef>
          <a:spcPct val="0"/>
        </a:spcBef>
        <a:spcAft>
          <a:spcPct val="0"/>
        </a:spcAft>
        <a:defRPr sz="1900" b="1">
          <a:solidFill>
            <a:schemeClr val="tx2"/>
          </a:solidFill>
          <a:latin typeface="Arial" charset="0"/>
          <a:ea typeface="ＭＳ Ｐゴシック" charset="0"/>
          <a:cs typeface="ＭＳ Ｐゴシック" charset="0"/>
        </a:defRPr>
      </a:lvl3pPr>
      <a:lvl4pPr algn="l" defTabSz="911225" rtl="0" eaLnBrk="0" fontAlgn="base" hangingPunct="0">
        <a:spcBef>
          <a:spcPct val="0"/>
        </a:spcBef>
        <a:spcAft>
          <a:spcPct val="0"/>
        </a:spcAft>
        <a:defRPr sz="1900" b="1">
          <a:solidFill>
            <a:schemeClr val="tx2"/>
          </a:solidFill>
          <a:latin typeface="Arial" charset="0"/>
          <a:ea typeface="ＭＳ Ｐゴシック" charset="0"/>
          <a:cs typeface="ＭＳ Ｐゴシック" charset="0"/>
        </a:defRPr>
      </a:lvl4pPr>
      <a:lvl5pPr algn="l" defTabSz="911225" rtl="0" eaLnBrk="0" fontAlgn="base" hangingPunct="0">
        <a:spcBef>
          <a:spcPct val="0"/>
        </a:spcBef>
        <a:spcAft>
          <a:spcPct val="0"/>
        </a:spcAft>
        <a:defRPr sz="1900" b="1">
          <a:solidFill>
            <a:schemeClr val="tx2"/>
          </a:solidFill>
          <a:latin typeface="Arial" charset="0"/>
          <a:ea typeface="ＭＳ Ｐゴシック" charset="0"/>
          <a:cs typeface="ＭＳ Ｐゴシック" charset="0"/>
        </a:defRPr>
      </a:lvl5pPr>
      <a:lvl6pPr marL="457127" algn="l" defTabSz="912667" rtl="0" eaLnBrk="1" fontAlgn="base" hangingPunct="1">
        <a:spcBef>
          <a:spcPct val="0"/>
        </a:spcBef>
        <a:spcAft>
          <a:spcPct val="0"/>
        </a:spcAft>
        <a:defRPr sz="1900" b="1">
          <a:solidFill>
            <a:schemeClr val="tx2"/>
          </a:solidFill>
          <a:latin typeface="Arial" charset="0"/>
          <a:ea typeface="ＭＳ Ｐゴシック" charset="0"/>
        </a:defRPr>
      </a:lvl6pPr>
      <a:lvl7pPr marL="914254" algn="l" defTabSz="912667" rtl="0" eaLnBrk="1" fontAlgn="base" hangingPunct="1">
        <a:spcBef>
          <a:spcPct val="0"/>
        </a:spcBef>
        <a:spcAft>
          <a:spcPct val="0"/>
        </a:spcAft>
        <a:defRPr sz="1900" b="1">
          <a:solidFill>
            <a:schemeClr val="tx2"/>
          </a:solidFill>
          <a:latin typeface="Arial" charset="0"/>
          <a:ea typeface="ＭＳ Ｐゴシック" charset="0"/>
        </a:defRPr>
      </a:lvl7pPr>
      <a:lvl8pPr marL="1371381" algn="l" defTabSz="912667" rtl="0" eaLnBrk="1" fontAlgn="base" hangingPunct="1">
        <a:spcBef>
          <a:spcPct val="0"/>
        </a:spcBef>
        <a:spcAft>
          <a:spcPct val="0"/>
        </a:spcAft>
        <a:defRPr sz="1900" b="1">
          <a:solidFill>
            <a:schemeClr val="tx2"/>
          </a:solidFill>
          <a:latin typeface="Arial" charset="0"/>
          <a:ea typeface="ＭＳ Ｐゴシック" charset="0"/>
        </a:defRPr>
      </a:lvl8pPr>
      <a:lvl9pPr marL="1828507" algn="l" defTabSz="912667" rtl="0" eaLnBrk="1" fontAlgn="base" hangingPunct="1">
        <a:spcBef>
          <a:spcPct val="0"/>
        </a:spcBef>
        <a:spcAft>
          <a:spcPct val="0"/>
        </a:spcAft>
        <a:defRPr sz="1900" b="1">
          <a:solidFill>
            <a:schemeClr val="tx2"/>
          </a:solidFill>
          <a:latin typeface="Arial" charset="0"/>
          <a:ea typeface="ＭＳ Ｐゴシック" charset="0"/>
        </a:defRPr>
      </a:lvl9pPr>
    </p:titleStyle>
    <p:bodyStyle>
      <a:lvl1pPr marL="341313" indent="-341313" algn="l" defTabSz="911225" rtl="0" eaLnBrk="0" fontAlgn="base" hangingPunct="0">
        <a:spcBef>
          <a:spcPct val="0"/>
        </a:spcBef>
        <a:spcAft>
          <a:spcPct val="0"/>
        </a:spcAft>
        <a:buSzPct val="120000"/>
        <a:defRPr sz="1600">
          <a:solidFill>
            <a:schemeClr val="tx1"/>
          </a:solidFill>
          <a:latin typeface="+mn-lt"/>
          <a:ea typeface="+mn-ea"/>
          <a:cs typeface="ＭＳ Ｐゴシック" charset="0"/>
        </a:defRPr>
      </a:lvl1pPr>
      <a:lvl2pPr marL="146050" indent="-144463" algn="l" defTabSz="911225" rtl="0" eaLnBrk="0" fontAlgn="base" hangingPunct="0">
        <a:spcBef>
          <a:spcPct val="0"/>
        </a:spcBef>
        <a:spcAft>
          <a:spcPct val="0"/>
        </a:spcAft>
        <a:buSzPct val="120000"/>
        <a:buChar char="•"/>
        <a:defRPr sz="1600">
          <a:solidFill>
            <a:schemeClr val="tx1"/>
          </a:solidFill>
          <a:latin typeface="+mn-lt"/>
          <a:ea typeface="+mn-ea"/>
        </a:defRPr>
      </a:lvl2pPr>
      <a:lvl3pPr marL="300038" indent="-150813" algn="l" defTabSz="911225" rtl="0" eaLnBrk="0" fontAlgn="base" hangingPunct="0">
        <a:spcBef>
          <a:spcPct val="0"/>
        </a:spcBef>
        <a:spcAft>
          <a:spcPct val="0"/>
        </a:spcAft>
        <a:buChar char="–"/>
        <a:defRPr sz="1600">
          <a:solidFill>
            <a:schemeClr val="tx1"/>
          </a:solidFill>
          <a:latin typeface="+mn-lt"/>
          <a:ea typeface="+mn-ea"/>
        </a:defRPr>
      </a:lvl3pPr>
      <a:lvl4pPr marL="439738" indent="-136525" algn="l" defTabSz="911225" rtl="0" eaLnBrk="0" fontAlgn="base" hangingPunct="0">
        <a:spcBef>
          <a:spcPct val="0"/>
        </a:spcBef>
        <a:spcAft>
          <a:spcPct val="0"/>
        </a:spcAft>
        <a:buSzPct val="89000"/>
        <a:buChar char="•"/>
        <a:defRPr sz="1600">
          <a:solidFill>
            <a:schemeClr val="tx1"/>
          </a:solidFill>
          <a:latin typeface="+mn-lt"/>
          <a:ea typeface="+mn-ea"/>
        </a:defRPr>
      </a:lvl4pPr>
      <a:lvl5pPr marL="592138" indent="-149225" algn="l" defTabSz="911225" rtl="0" eaLnBrk="0" fontAlgn="base" hangingPunct="0">
        <a:spcBef>
          <a:spcPct val="0"/>
        </a:spcBef>
        <a:spcAft>
          <a:spcPct val="0"/>
        </a:spcAft>
        <a:buSzPct val="75000"/>
        <a:buChar char="–"/>
        <a:defRPr sz="1600">
          <a:solidFill>
            <a:schemeClr val="tx1"/>
          </a:solidFill>
          <a:latin typeface="+mn-lt"/>
          <a:ea typeface="+mn-ea"/>
        </a:defRPr>
      </a:lvl5pPr>
      <a:lvl6pPr marL="1050757" indent="-150789" algn="l" defTabSz="912667" rtl="0" eaLnBrk="1" fontAlgn="base" hangingPunct="1">
        <a:spcBef>
          <a:spcPct val="0"/>
        </a:spcBef>
        <a:spcAft>
          <a:spcPct val="0"/>
        </a:spcAft>
        <a:buSzPct val="75000"/>
        <a:buChar char="–"/>
        <a:defRPr sz="1600">
          <a:solidFill>
            <a:schemeClr val="tx1"/>
          </a:solidFill>
          <a:latin typeface="+mn-lt"/>
          <a:ea typeface="+mn-ea"/>
        </a:defRPr>
      </a:lvl6pPr>
      <a:lvl7pPr marL="1507884" indent="-150789" algn="l" defTabSz="912667" rtl="0" eaLnBrk="1" fontAlgn="base" hangingPunct="1">
        <a:spcBef>
          <a:spcPct val="0"/>
        </a:spcBef>
        <a:spcAft>
          <a:spcPct val="0"/>
        </a:spcAft>
        <a:buSzPct val="75000"/>
        <a:buChar char="–"/>
        <a:defRPr sz="1600">
          <a:solidFill>
            <a:schemeClr val="tx1"/>
          </a:solidFill>
          <a:latin typeface="+mn-lt"/>
          <a:ea typeface="+mn-ea"/>
        </a:defRPr>
      </a:lvl7pPr>
      <a:lvl8pPr marL="1965011" indent="-150789" algn="l" defTabSz="912667" rtl="0" eaLnBrk="1" fontAlgn="base" hangingPunct="1">
        <a:spcBef>
          <a:spcPct val="0"/>
        </a:spcBef>
        <a:spcAft>
          <a:spcPct val="0"/>
        </a:spcAft>
        <a:buSzPct val="75000"/>
        <a:buChar char="–"/>
        <a:defRPr sz="1600">
          <a:solidFill>
            <a:schemeClr val="tx1"/>
          </a:solidFill>
          <a:latin typeface="+mn-lt"/>
          <a:ea typeface="+mn-ea"/>
        </a:defRPr>
      </a:lvl8pPr>
      <a:lvl9pPr marL="2422137" indent="-150789" algn="l" defTabSz="912667" rtl="0" eaLnBrk="1" fontAlgn="base" hangingPunct="1">
        <a:spcBef>
          <a:spcPct val="0"/>
        </a:spcBef>
        <a:spcAft>
          <a:spcPct val="0"/>
        </a:spcAft>
        <a:buSzPct val="75000"/>
        <a:buChar char="–"/>
        <a:defRPr sz="1600">
          <a:solidFill>
            <a:schemeClr val="tx1"/>
          </a:solidFill>
          <a:latin typeface="+mn-lt"/>
          <a:ea typeface="+mn-ea"/>
        </a:defRPr>
      </a:lvl9pPr>
    </p:bodyStyle>
    <p:otherStyle>
      <a:defPPr>
        <a:defRPr lang="en-US"/>
      </a:defPPr>
      <a:lvl1pPr marL="0" algn="l" defTabSz="457127" rtl="0" eaLnBrk="1" latinLnBrk="0" hangingPunct="1">
        <a:defRPr sz="1800" kern="1200">
          <a:solidFill>
            <a:schemeClr val="tx1"/>
          </a:solidFill>
          <a:latin typeface="+mn-lt"/>
          <a:ea typeface="+mn-ea"/>
          <a:cs typeface="+mn-cs"/>
        </a:defRPr>
      </a:lvl1pPr>
      <a:lvl2pPr marL="457127" algn="l" defTabSz="457127" rtl="0" eaLnBrk="1" latinLnBrk="0" hangingPunct="1">
        <a:defRPr sz="1800" kern="1200">
          <a:solidFill>
            <a:schemeClr val="tx1"/>
          </a:solidFill>
          <a:latin typeface="+mn-lt"/>
          <a:ea typeface="+mn-ea"/>
          <a:cs typeface="+mn-cs"/>
        </a:defRPr>
      </a:lvl2pPr>
      <a:lvl3pPr marL="914254" algn="l" defTabSz="457127" rtl="0" eaLnBrk="1" latinLnBrk="0" hangingPunct="1">
        <a:defRPr sz="1800" kern="1200">
          <a:solidFill>
            <a:schemeClr val="tx1"/>
          </a:solidFill>
          <a:latin typeface="+mn-lt"/>
          <a:ea typeface="+mn-ea"/>
          <a:cs typeface="+mn-cs"/>
        </a:defRPr>
      </a:lvl3pPr>
      <a:lvl4pPr marL="1371381" algn="l" defTabSz="457127" rtl="0" eaLnBrk="1" latinLnBrk="0" hangingPunct="1">
        <a:defRPr sz="1800" kern="1200">
          <a:solidFill>
            <a:schemeClr val="tx1"/>
          </a:solidFill>
          <a:latin typeface="+mn-lt"/>
          <a:ea typeface="+mn-ea"/>
          <a:cs typeface="+mn-cs"/>
        </a:defRPr>
      </a:lvl4pPr>
      <a:lvl5pPr marL="1828507" algn="l" defTabSz="457127" rtl="0" eaLnBrk="1" latinLnBrk="0" hangingPunct="1">
        <a:defRPr sz="1800" kern="1200">
          <a:solidFill>
            <a:schemeClr val="tx1"/>
          </a:solidFill>
          <a:latin typeface="+mn-lt"/>
          <a:ea typeface="+mn-ea"/>
          <a:cs typeface="+mn-cs"/>
        </a:defRPr>
      </a:lvl5pPr>
      <a:lvl6pPr marL="2285634" algn="l" defTabSz="457127" rtl="0" eaLnBrk="1" latinLnBrk="0" hangingPunct="1">
        <a:defRPr sz="1800" kern="1200">
          <a:solidFill>
            <a:schemeClr val="tx1"/>
          </a:solidFill>
          <a:latin typeface="+mn-lt"/>
          <a:ea typeface="+mn-ea"/>
          <a:cs typeface="+mn-cs"/>
        </a:defRPr>
      </a:lvl6pPr>
      <a:lvl7pPr marL="2742761" algn="l" defTabSz="457127" rtl="0" eaLnBrk="1" latinLnBrk="0" hangingPunct="1">
        <a:defRPr sz="1800" kern="1200">
          <a:solidFill>
            <a:schemeClr val="tx1"/>
          </a:solidFill>
          <a:latin typeface="+mn-lt"/>
          <a:ea typeface="+mn-ea"/>
          <a:cs typeface="+mn-cs"/>
        </a:defRPr>
      </a:lvl7pPr>
      <a:lvl8pPr marL="3199888" algn="l" defTabSz="457127" rtl="0" eaLnBrk="1" latinLnBrk="0" hangingPunct="1">
        <a:defRPr sz="1800" kern="1200">
          <a:solidFill>
            <a:schemeClr val="tx1"/>
          </a:solidFill>
          <a:latin typeface="+mn-lt"/>
          <a:ea typeface="+mn-ea"/>
          <a:cs typeface="+mn-cs"/>
        </a:defRPr>
      </a:lvl8pPr>
      <a:lvl9pPr marL="3657015" algn="l" defTabSz="457127"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72034" name="Rectangle 2"/>
          <p:cNvSpPr>
            <a:spLocks noGrp="1" noChangeArrowheads="1"/>
          </p:cNvSpPr>
          <p:nvPr>
            <p:ph type="title"/>
            <p:custDataLst>
              <p:tags r:id="rId17"/>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51" tIns="46026" rIns="92051" bIns="46026" numCol="1" anchor="ctr" anchorCtr="0" compatLnSpc="1">
            <a:prstTxWarp prst="textNoShape">
              <a:avLst/>
            </a:prstTxWarp>
          </a:bodyPr>
          <a:lstStyle/>
          <a:p>
            <a:pPr lvl="0"/>
            <a:r>
              <a:rPr lang="en-US"/>
              <a:t>Click to edit Master title style</a:t>
            </a:r>
          </a:p>
        </p:txBody>
      </p:sp>
      <p:sp>
        <p:nvSpPr>
          <p:cNvPr id="172035" name="Rectangle 3"/>
          <p:cNvSpPr>
            <a:spLocks noGrp="1" noChangeArrowheads="1"/>
          </p:cNvSpPr>
          <p:nvPr>
            <p:ph type="body" idx="1"/>
            <p:custDataLst>
              <p:tags r:id="rId18"/>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51" tIns="46026" rIns="92051" bIns="46026" numCol="1" anchor="t" anchorCtr="0" compatLnSpc="1">
            <a:prstTxWarp prst="textNoShape">
              <a:avLst/>
            </a:prstTxWarp>
          </a:bodyPr>
          <a:lstStyle/>
          <a:p>
            <a:pPr lvl="0"/>
            <a:r>
              <a:rPr lang="en-US"/>
              <a:t>Click to edit Master text styles</a:t>
            </a:r>
          </a:p>
          <a:p>
            <a:pPr lvl="1"/>
            <a:r>
              <a:rPr lang="en-US"/>
              <a:t>Se2_default_3_cbb752_11apr10con2_default_3_cbb752_11apr10d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9"/>
            </p:custDataLst>
          </p:nvPr>
        </p:nvSpPr>
        <p:spPr bwMode="auto">
          <a:xfrm rot="16200000">
            <a:off x="7411245" y="5253831"/>
            <a:ext cx="3078162" cy="263525"/>
          </a:xfrm>
          <a:prstGeom prst="rect">
            <a:avLst/>
          </a:prstGeom>
          <a:noFill/>
          <a:ln w="9525">
            <a:noFill/>
            <a:miter lim="800000"/>
            <a:headEnd/>
            <a:tailEnd/>
          </a:ln>
          <a:effectLst/>
        </p:spPr>
        <p:txBody>
          <a:bodyPr lIns="92051" tIns="46026" rIns="92051" bIns="46026"/>
          <a:lstStyle/>
          <a:p>
            <a:pPr defTabSz="912667" eaLnBrk="0" hangingPunct="0">
              <a:defRPr/>
            </a:pPr>
            <a:fld id="{61048D76-06B4-514F-940F-F23467B6841B}"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667" eaLnBrk="0" hangingPunct="0">
                <a:defRPr/>
              </a:pPr>
              <a:t>‹#›</a:t>
            </a:fld>
            <a:r>
              <a:rPr lang="en-US" sz="1800" dirty="0">
                <a:solidFill>
                  <a:srgbClr val="808080"/>
                </a:solidFill>
                <a:ea typeface="ＭＳ Ｐゴシック" charset="-128"/>
                <a:cs typeface="ＭＳ Ｐゴシック" charset="-128"/>
              </a:rPr>
              <a:t> - </a:t>
            </a:r>
            <a:r>
              <a:rPr lang="en-US" sz="1000" dirty="0" err="1">
                <a:solidFill>
                  <a:srgbClr val="969696"/>
                </a:solidFill>
                <a:ea typeface="ＭＳ Ｐゴシック" charset="-128"/>
                <a:cs typeface="ＭＳ Ｐゴシック" charset="-128"/>
              </a:rPr>
              <a:t>Lectures.GersteinLab.org</a:t>
            </a:r>
            <a:endParaRPr lang="en-US" sz="300" b="0" dirty="0">
              <a:solidFill>
                <a:srgbClr val="000000"/>
              </a:solidFill>
              <a:ea typeface="ＭＳ Ｐゴシック" charset="-128"/>
              <a:cs typeface="ＭＳ Ｐゴシック" charset="-128"/>
            </a:endParaRPr>
          </a:p>
        </p:txBody>
      </p:sp>
    </p:spTree>
  </p:cSld>
  <p:clrMap bg1="lt1" tx1="dk1" bg2="lt2" tx2="dk2" accent1="accent1" accent2="accent2" accent3="accent3" accent4="accent4" accent5="accent5" accent6="accent6" hlink="hlink" folHlink="folHlink"/>
  <p:sldLayoutIdLst>
    <p:sldLayoutId id="2147526640" r:id="rId1"/>
    <p:sldLayoutId id="2147526641" r:id="rId2"/>
    <p:sldLayoutId id="2147526642" r:id="rId3"/>
    <p:sldLayoutId id="2147526643" r:id="rId4"/>
    <p:sldLayoutId id="2147526644" r:id="rId5"/>
    <p:sldLayoutId id="2147526645" r:id="rId6"/>
    <p:sldLayoutId id="2147526646" r:id="rId7"/>
    <p:sldLayoutId id="2147526647" r:id="rId8"/>
    <p:sldLayoutId id="2147526648" r:id="rId9"/>
    <p:sldLayoutId id="2147526649" r:id="rId10"/>
    <p:sldLayoutId id="2147526650" r:id="rId11"/>
    <p:sldLayoutId id="2147526651" r:id="rId12"/>
    <p:sldLayoutId id="2147526652" r:id="rId13"/>
    <p:sldLayoutId id="2147526892" r:id="rId14"/>
    <p:sldLayoutId id="2147526893" r:id="rId15"/>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1225"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127" algn="ctr" defTabSz="912667" rtl="0" eaLnBrk="1" fontAlgn="base" hangingPunct="1">
        <a:spcBef>
          <a:spcPct val="0"/>
        </a:spcBef>
        <a:spcAft>
          <a:spcPct val="0"/>
        </a:spcAft>
        <a:defRPr sz="3600" b="1" u="sng">
          <a:solidFill>
            <a:srgbClr val="000099"/>
          </a:solidFill>
          <a:latin typeface="Arial" pitchFamily="-65" charset="0"/>
        </a:defRPr>
      </a:lvl6pPr>
      <a:lvl7pPr marL="914254" algn="ctr" defTabSz="912667" rtl="0" eaLnBrk="1" fontAlgn="base" hangingPunct="1">
        <a:spcBef>
          <a:spcPct val="0"/>
        </a:spcBef>
        <a:spcAft>
          <a:spcPct val="0"/>
        </a:spcAft>
        <a:defRPr sz="3600" b="1" u="sng">
          <a:solidFill>
            <a:srgbClr val="000099"/>
          </a:solidFill>
          <a:latin typeface="Arial" pitchFamily="-65" charset="0"/>
        </a:defRPr>
      </a:lvl7pPr>
      <a:lvl8pPr marL="1371381" algn="ctr" defTabSz="912667" rtl="0" eaLnBrk="1" fontAlgn="base" hangingPunct="1">
        <a:spcBef>
          <a:spcPct val="0"/>
        </a:spcBef>
        <a:spcAft>
          <a:spcPct val="0"/>
        </a:spcAft>
        <a:defRPr sz="3600" b="1" u="sng">
          <a:solidFill>
            <a:srgbClr val="000099"/>
          </a:solidFill>
          <a:latin typeface="Arial" pitchFamily="-65" charset="0"/>
        </a:defRPr>
      </a:lvl8pPr>
      <a:lvl9pPr marL="1828507" algn="ctr" defTabSz="912667"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4775"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5625"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198" indent="-228563" algn="l" defTabSz="912667"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325" indent="-228563" algn="l" defTabSz="912667"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451" indent="-228563" algn="l" defTabSz="912667"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5578" indent="-228563" algn="l" defTabSz="912667"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27" rtl="0" eaLnBrk="1" latinLnBrk="0" hangingPunct="1">
        <a:defRPr sz="1800" kern="1200">
          <a:solidFill>
            <a:schemeClr val="tx1"/>
          </a:solidFill>
          <a:latin typeface="+mn-lt"/>
          <a:ea typeface="+mn-ea"/>
          <a:cs typeface="+mn-cs"/>
        </a:defRPr>
      </a:lvl1pPr>
      <a:lvl2pPr marL="457127" algn="l" defTabSz="457127" rtl="0" eaLnBrk="1" latinLnBrk="0" hangingPunct="1">
        <a:defRPr sz="1800" kern="1200">
          <a:solidFill>
            <a:schemeClr val="tx1"/>
          </a:solidFill>
          <a:latin typeface="+mn-lt"/>
          <a:ea typeface="+mn-ea"/>
          <a:cs typeface="+mn-cs"/>
        </a:defRPr>
      </a:lvl2pPr>
      <a:lvl3pPr marL="914254" algn="l" defTabSz="457127" rtl="0" eaLnBrk="1" latinLnBrk="0" hangingPunct="1">
        <a:defRPr sz="1800" kern="1200">
          <a:solidFill>
            <a:schemeClr val="tx1"/>
          </a:solidFill>
          <a:latin typeface="+mn-lt"/>
          <a:ea typeface="+mn-ea"/>
          <a:cs typeface="+mn-cs"/>
        </a:defRPr>
      </a:lvl3pPr>
      <a:lvl4pPr marL="1371381" algn="l" defTabSz="457127" rtl="0" eaLnBrk="1" latinLnBrk="0" hangingPunct="1">
        <a:defRPr sz="1800" kern="1200">
          <a:solidFill>
            <a:schemeClr val="tx1"/>
          </a:solidFill>
          <a:latin typeface="+mn-lt"/>
          <a:ea typeface="+mn-ea"/>
          <a:cs typeface="+mn-cs"/>
        </a:defRPr>
      </a:lvl4pPr>
      <a:lvl5pPr marL="1828507" algn="l" defTabSz="457127" rtl="0" eaLnBrk="1" latinLnBrk="0" hangingPunct="1">
        <a:defRPr sz="1800" kern="1200">
          <a:solidFill>
            <a:schemeClr val="tx1"/>
          </a:solidFill>
          <a:latin typeface="+mn-lt"/>
          <a:ea typeface="+mn-ea"/>
          <a:cs typeface="+mn-cs"/>
        </a:defRPr>
      </a:lvl5pPr>
      <a:lvl6pPr marL="2285634" algn="l" defTabSz="457127" rtl="0" eaLnBrk="1" latinLnBrk="0" hangingPunct="1">
        <a:defRPr sz="1800" kern="1200">
          <a:solidFill>
            <a:schemeClr val="tx1"/>
          </a:solidFill>
          <a:latin typeface="+mn-lt"/>
          <a:ea typeface="+mn-ea"/>
          <a:cs typeface="+mn-cs"/>
        </a:defRPr>
      </a:lvl6pPr>
      <a:lvl7pPr marL="2742761" algn="l" defTabSz="457127" rtl="0" eaLnBrk="1" latinLnBrk="0" hangingPunct="1">
        <a:defRPr sz="1800" kern="1200">
          <a:solidFill>
            <a:schemeClr val="tx1"/>
          </a:solidFill>
          <a:latin typeface="+mn-lt"/>
          <a:ea typeface="+mn-ea"/>
          <a:cs typeface="+mn-cs"/>
        </a:defRPr>
      </a:lvl7pPr>
      <a:lvl8pPr marL="3199888" algn="l" defTabSz="457127" rtl="0" eaLnBrk="1" latinLnBrk="0" hangingPunct="1">
        <a:defRPr sz="1800" kern="1200">
          <a:solidFill>
            <a:schemeClr val="tx1"/>
          </a:solidFill>
          <a:latin typeface="+mn-lt"/>
          <a:ea typeface="+mn-ea"/>
          <a:cs typeface="+mn-cs"/>
        </a:defRPr>
      </a:lvl8pPr>
      <a:lvl9pPr marL="3657015" algn="l" defTabSz="457127"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75106" name="Rectangle 2"/>
          <p:cNvSpPr>
            <a:spLocks noGrp="1" noChangeArrowheads="1"/>
          </p:cNvSpPr>
          <p:nvPr>
            <p:ph type="title"/>
            <p:custDataLst>
              <p:tags r:id="rId17"/>
            </p:custDataLst>
          </p:nvPr>
        </p:nvSpPr>
        <p:spPr bwMode="auto">
          <a:xfrm>
            <a:off x="685800" y="609600"/>
            <a:ext cx="7772400" cy="1143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0" tIns="46031" rIns="92060" bIns="46031" numCol="1" anchor="ctr" anchorCtr="0" compatLnSpc="1">
            <a:prstTxWarp prst="textNoShape">
              <a:avLst/>
            </a:prstTxWarp>
          </a:bodyPr>
          <a:lstStyle/>
          <a:p>
            <a:pPr lvl="0"/>
            <a:r>
              <a:rPr lang="en-US" altLang="zh-TW"/>
              <a:t>Click to edit Master title style</a:t>
            </a:r>
          </a:p>
        </p:txBody>
      </p:sp>
      <p:sp>
        <p:nvSpPr>
          <p:cNvPr id="175107" name="Rectangle 3"/>
          <p:cNvSpPr>
            <a:spLocks noGrp="1" noChangeArrowheads="1"/>
          </p:cNvSpPr>
          <p:nvPr>
            <p:ph type="body" idx="1"/>
            <p:custDataLst>
              <p:tags r:id="rId18"/>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0" tIns="46031" rIns="92060" bIns="46031"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p>
        </p:txBody>
      </p:sp>
      <p:sp>
        <p:nvSpPr>
          <p:cNvPr id="344068" name="Rectangle 4"/>
          <p:cNvSpPr>
            <a:spLocks noGrp="1" noChangeArrowheads="1"/>
          </p:cNvSpPr>
          <p:nvPr>
            <p:ph type="sldNum" sz="quarter" idx="4"/>
            <p:custDataLst>
              <p:tags r:id="rId19"/>
            </p:custDataLst>
          </p:nvPr>
        </p:nvSpPr>
        <p:spPr bwMode="auto">
          <a:xfrm rot="-5400000">
            <a:off x="6838950" y="4543426"/>
            <a:ext cx="4237037" cy="258762"/>
          </a:xfrm>
          <a:prstGeom prst="rect">
            <a:avLst/>
          </a:prstGeom>
          <a:noFill/>
          <a:ln w="9525">
            <a:noFill/>
            <a:miter lim="800000"/>
            <a:headEnd/>
            <a:tailEnd/>
          </a:ln>
          <a:effectLst/>
        </p:spPr>
        <p:txBody>
          <a:bodyPr vert="horz" wrap="square" lIns="92060" tIns="46031" rIns="92060" bIns="46031" numCol="1" anchor="t" anchorCtr="0" compatLnSpc="1">
            <a:prstTxWarp prst="textNoShape">
              <a:avLst/>
            </a:prstTxWarp>
          </a:bodyPr>
          <a:lstStyle>
            <a:lvl1pPr eaLnBrk="0" hangingPunct="0">
              <a:defRPr>
                <a:solidFill>
                  <a:srgbClr val="FFFFFF"/>
                </a:solidFill>
                <a:latin typeface="Arial" charset="0"/>
                <a:ea typeface="ＭＳ Ｐゴシック" charset="-128"/>
                <a:cs typeface="ＭＳ Ｐゴシック" charset="-128"/>
              </a:defRPr>
            </a:lvl1pPr>
          </a:lstStyle>
          <a:p>
            <a:pPr>
              <a:defRPr/>
            </a:pPr>
            <a:fld id="{F2ACC153-6E8D-A245-B3AE-A4D55F80FC11}" type="slidenum">
              <a:rPr lang="zh-TW" altLang="en-US"/>
              <a:pPr>
                <a:defRPr/>
              </a:pPr>
              <a:t>‹#›</a:t>
            </a:fld>
            <a:r>
              <a:rPr lang="en-US" altLang="zh-TW"/>
              <a:t>   (c) Mark Gerstein, 2002, Yale, bioinfo.mbb.yale.edu</a:t>
            </a:r>
          </a:p>
        </p:txBody>
      </p:sp>
      <p:sp>
        <p:nvSpPr>
          <p:cNvPr id="175109" name="Rectangle 5"/>
          <p:cNvSpPr>
            <a:spLocks noChangeArrowheads="1"/>
          </p:cNvSpPr>
          <p:nvPr>
            <p:custDataLst>
              <p:tags r:id="rId20"/>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60" tIns="46031" rIns="92060" bIns="46031"/>
          <a:lstStyle/>
          <a:p>
            <a:pPr algn="ctr" eaLnBrk="0" hangingPunct="0"/>
            <a:r>
              <a:rPr lang="en-US" sz="700" b="0">
                <a:solidFill>
                  <a:srgbClr val="FFFFFF"/>
                </a:solidFill>
              </a:rPr>
              <a:t>Do not reproduce without permission</a:t>
            </a:r>
          </a:p>
        </p:txBody>
      </p:sp>
      <p:sp>
        <p:nvSpPr>
          <p:cNvPr id="7" name="Rectangle 6"/>
          <p:cNvSpPr>
            <a:spLocks noChangeArrowheads="1"/>
          </p:cNvSpPr>
          <p:nvPr>
            <p:custDataLst>
              <p:tags r:id="rId21"/>
            </p:custDataLst>
          </p:nvPr>
        </p:nvSpPr>
        <p:spPr bwMode="auto">
          <a:xfrm rot="16200000">
            <a:off x="7398545" y="5253831"/>
            <a:ext cx="3078162" cy="263525"/>
          </a:xfrm>
          <a:prstGeom prst="rect">
            <a:avLst/>
          </a:prstGeom>
          <a:noFill/>
          <a:ln w="9525">
            <a:noFill/>
            <a:miter lim="800000"/>
            <a:headEnd/>
            <a:tailEnd/>
          </a:ln>
          <a:effectLst/>
        </p:spPr>
        <p:txBody>
          <a:bodyPr lIns="92051" tIns="46026" rIns="92051" bIns="46026"/>
          <a:lstStyle/>
          <a:p>
            <a:pPr defTabSz="912667" eaLnBrk="0" hangingPunct="0">
              <a:defRPr/>
            </a:pPr>
            <a:fld id="{80E9F832-AAC8-E144-9ECC-7BC3971779A7}" type="slidenum">
              <a:rPr lang="en-US" sz="20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667" eaLnBrk="0" hangingPunct="0">
                <a:defRPr/>
              </a:pPr>
              <a:t>‹#›</a:t>
            </a:fld>
            <a:r>
              <a:rPr lang="en-US">
                <a:solidFill>
                  <a:srgbClr val="808080"/>
                </a:solidFill>
                <a:ea typeface="ＭＳ Ｐゴシック" charset="-128"/>
                <a:cs typeface="ＭＳ Ｐゴシック" charset="-128"/>
              </a:rPr>
              <a:t> - </a:t>
            </a:r>
            <a:r>
              <a:rPr lang="en-US" sz="1100">
                <a:solidFill>
                  <a:srgbClr val="969696"/>
                </a:solidFill>
                <a:ea typeface="ＭＳ Ｐゴシック" charset="-128"/>
                <a:cs typeface="ＭＳ Ｐゴシック" charset="-128"/>
              </a:rPr>
              <a:t>Lectures.GersteinLab.org</a:t>
            </a:r>
            <a:r>
              <a:rPr lang="en-US" sz="600" b="0">
                <a:solidFill>
                  <a:srgbClr val="808080"/>
                </a:solidFill>
                <a:ea typeface="ＭＳ Ｐゴシック" charset="-128"/>
                <a:cs typeface="ＭＳ Ｐゴシック" charset="-128"/>
              </a:rPr>
              <a:t> </a:t>
            </a:r>
            <a:r>
              <a:rPr lang="en-US" sz="500" b="0">
                <a:solidFill>
                  <a:srgbClr val="000000"/>
                </a:solidFill>
                <a:ea typeface="ＭＳ Ｐゴシック" charset="-128"/>
                <a:cs typeface="ＭＳ Ｐゴシック" charset="-128"/>
              </a:rPr>
              <a:t>(c) '09</a:t>
            </a:r>
          </a:p>
        </p:txBody>
      </p:sp>
    </p:spTree>
  </p:cSld>
  <p:clrMap bg1="lt1" tx1="dk1" bg2="lt2" tx2="dk2" accent1="accent1" accent2="accent2" accent3="accent3" accent4="accent4" accent5="accent5" accent6="accent6" hlink="hlink" folHlink="folHlink"/>
  <p:sldLayoutIdLst>
    <p:sldLayoutId id="2147526653" r:id="rId1"/>
    <p:sldLayoutId id="2147526654" r:id="rId2"/>
    <p:sldLayoutId id="2147526655" r:id="rId3"/>
    <p:sldLayoutId id="2147526656" r:id="rId4"/>
    <p:sldLayoutId id="2147526657" r:id="rId5"/>
    <p:sldLayoutId id="2147526658" r:id="rId6"/>
    <p:sldLayoutId id="2147526659" r:id="rId7"/>
    <p:sldLayoutId id="2147526660" r:id="rId8"/>
    <p:sldLayoutId id="2147526661" r:id="rId9"/>
    <p:sldLayoutId id="2147526662" r:id="rId10"/>
    <p:sldLayoutId id="2147526663" r:id="rId11"/>
    <p:sldLayoutId id="2147526894" r:id="rId12"/>
    <p:sldLayoutId id="2147526895" r:id="rId13"/>
    <p:sldLayoutId id="2147526896" r:id="rId14"/>
    <p:sldLayoutId id="2147526897" r:id="rId15"/>
  </p:sldLayoutIdLst>
  <p:transition xmlns:p14="http://schemas.microsoft.com/office/powerpoint/2010/main"/>
  <p:txStyles>
    <p:titleStyle>
      <a:lvl1pPr algn="ctr" rtl="0" eaLnBrk="0" fontAlgn="base" hangingPunct="0">
        <a:spcBef>
          <a:spcPct val="0"/>
        </a:spcBef>
        <a:spcAft>
          <a:spcPct val="0"/>
        </a:spcAft>
        <a:defRPr sz="3200" b="1" u="sng">
          <a:solidFill>
            <a:srgbClr val="0000CC"/>
          </a:solidFill>
          <a:latin typeface="+mj-lt"/>
          <a:ea typeface="+mj-ea"/>
          <a:cs typeface="+mj-cs"/>
        </a:defRPr>
      </a:lvl1pPr>
      <a:lvl2pPr algn="ctr" rtl="0" eaLnBrk="0" fontAlgn="base" hangingPunct="0">
        <a:spcBef>
          <a:spcPct val="0"/>
        </a:spcBef>
        <a:spcAft>
          <a:spcPct val="0"/>
        </a:spcAft>
        <a:defRPr sz="3200" b="1" u="sng">
          <a:solidFill>
            <a:srgbClr val="0000CC"/>
          </a:solidFill>
          <a:latin typeface="Arial" charset="0"/>
          <a:ea typeface="ＭＳ Ｐゴシック" charset="-128"/>
          <a:cs typeface="ＭＳ Ｐゴシック" charset="-128"/>
        </a:defRPr>
      </a:lvl2pPr>
      <a:lvl3pPr algn="ctr" rtl="0" eaLnBrk="0" fontAlgn="base" hangingPunct="0">
        <a:spcBef>
          <a:spcPct val="0"/>
        </a:spcBef>
        <a:spcAft>
          <a:spcPct val="0"/>
        </a:spcAft>
        <a:defRPr sz="3200" b="1" u="sng">
          <a:solidFill>
            <a:srgbClr val="0000CC"/>
          </a:solidFill>
          <a:latin typeface="Arial" charset="0"/>
          <a:ea typeface="ＭＳ Ｐゴシック" charset="-128"/>
          <a:cs typeface="ＭＳ Ｐゴシック" charset="-128"/>
        </a:defRPr>
      </a:lvl3pPr>
      <a:lvl4pPr algn="ctr" rtl="0" eaLnBrk="0" fontAlgn="base" hangingPunct="0">
        <a:spcBef>
          <a:spcPct val="0"/>
        </a:spcBef>
        <a:spcAft>
          <a:spcPct val="0"/>
        </a:spcAft>
        <a:defRPr sz="3200" b="1" u="sng">
          <a:solidFill>
            <a:srgbClr val="0000CC"/>
          </a:solidFill>
          <a:latin typeface="Arial" charset="0"/>
          <a:ea typeface="ＭＳ Ｐゴシック" charset="-128"/>
          <a:cs typeface="ＭＳ Ｐゴシック" charset="-128"/>
        </a:defRPr>
      </a:lvl4pPr>
      <a:lvl5pPr algn="ctr" rtl="0" eaLnBrk="0" fontAlgn="base" hangingPunct="0">
        <a:spcBef>
          <a:spcPct val="0"/>
        </a:spcBef>
        <a:spcAft>
          <a:spcPct val="0"/>
        </a:spcAft>
        <a:defRPr sz="3200" b="1" u="sng">
          <a:solidFill>
            <a:srgbClr val="0000CC"/>
          </a:solidFill>
          <a:latin typeface="Arial" charset="0"/>
          <a:ea typeface="ＭＳ Ｐゴシック" charset="-128"/>
          <a:cs typeface="ＭＳ Ｐゴシック" charset="-128"/>
        </a:defRPr>
      </a:lvl5pPr>
      <a:lvl6pPr marL="457127" algn="ctr" rtl="0" eaLnBrk="1" fontAlgn="base" hangingPunct="1">
        <a:spcBef>
          <a:spcPct val="0"/>
        </a:spcBef>
        <a:spcAft>
          <a:spcPct val="0"/>
        </a:spcAft>
        <a:defRPr sz="3200" b="1" u="sng">
          <a:solidFill>
            <a:srgbClr val="0000CC"/>
          </a:solidFill>
          <a:latin typeface="Arial" charset="0"/>
          <a:ea typeface="ＭＳ Ｐゴシック" charset="-128"/>
          <a:cs typeface="ＭＳ Ｐゴシック" charset="-128"/>
        </a:defRPr>
      </a:lvl6pPr>
      <a:lvl7pPr marL="914254" algn="ctr" rtl="0" eaLnBrk="1" fontAlgn="base" hangingPunct="1">
        <a:spcBef>
          <a:spcPct val="0"/>
        </a:spcBef>
        <a:spcAft>
          <a:spcPct val="0"/>
        </a:spcAft>
        <a:defRPr sz="3200" b="1" u="sng">
          <a:solidFill>
            <a:srgbClr val="0000CC"/>
          </a:solidFill>
          <a:latin typeface="Arial" charset="0"/>
          <a:ea typeface="ＭＳ Ｐゴシック" charset="-128"/>
          <a:cs typeface="ＭＳ Ｐゴシック" charset="-128"/>
        </a:defRPr>
      </a:lvl7pPr>
      <a:lvl8pPr marL="1371381" algn="ctr" rtl="0" eaLnBrk="1" fontAlgn="base" hangingPunct="1">
        <a:spcBef>
          <a:spcPct val="0"/>
        </a:spcBef>
        <a:spcAft>
          <a:spcPct val="0"/>
        </a:spcAft>
        <a:defRPr sz="3200" b="1" u="sng">
          <a:solidFill>
            <a:srgbClr val="0000CC"/>
          </a:solidFill>
          <a:latin typeface="Arial" charset="0"/>
          <a:ea typeface="ＭＳ Ｐゴシック" charset="-128"/>
          <a:cs typeface="ＭＳ Ｐゴシック" charset="-128"/>
        </a:defRPr>
      </a:lvl8pPr>
      <a:lvl9pPr marL="1828507" algn="ctr" rtl="0" eaLnBrk="1" fontAlgn="base" hangingPunct="1">
        <a:spcBef>
          <a:spcPct val="0"/>
        </a:spcBef>
        <a:spcAft>
          <a:spcPct val="0"/>
        </a:spcAft>
        <a:defRPr sz="3200" b="1" u="sng">
          <a:solidFill>
            <a:srgbClr val="0000CC"/>
          </a:solidFill>
          <a:latin typeface="Arial" charset="0"/>
          <a:ea typeface="ＭＳ Ｐゴシック" charset="-128"/>
          <a:cs typeface="ＭＳ Ｐゴシック" charset="-128"/>
        </a:defRPr>
      </a:lvl9pPr>
    </p:titleStyle>
    <p:bodyStyle>
      <a:lvl1pPr marL="227013" indent="-227013" algn="l" rtl="0" eaLnBrk="0" fontAlgn="base" hangingPunct="0">
        <a:spcBef>
          <a:spcPct val="20000"/>
        </a:spcBef>
        <a:spcAft>
          <a:spcPct val="0"/>
        </a:spcAft>
        <a:buChar char="•"/>
        <a:defRPr sz="2400">
          <a:solidFill>
            <a:schemeClr val="tx1"/>
          </a:solidFill>
          <a:latin typeface="+mn-lt"/>
          <a:ea typeface="+mn-ea"/>
          <a:cs typeface="+mn-cs"/>
        </a:defRPr>
      </a:lvl1pPr>
      <a:lvl2pPr marL="569913" indent="-227013" algn="l" rtl="0" eaLnBrk="0" fontAlgn="base" hangingPunct="0">
        <a:spcBef>
          <a:spcPct val="20000"/>
        </a:spcBef>
        <a:spcAft>
          <a:spcPct val="0"/>
        </a:spcAft>
        <a:buFont typeface="Symbol" charset="0"/>
        <a:buChar char="à"/>
        <a:defRPr sz="2000">
          <a:solidFill>
            <a:schemeClr val="tx1"/>
          </a:solidFill>
          <a:latin typeface="+mn-lt"/>
          <a:ea typeface="+mn-ea"/>
        </a:defRPr>
      </a:lvl2pPr>
      <a:lvl3pPr marL="912813" indent="-227013" algn="l" rtl="0" eaLnBrk="0" fontAlgn="base" hangingPunct="0">
        <a:spcBef>
          <a:spcPct val="20000"/>
        </a:spcBef>
        <a:spcAft>
          <a:spcPct val="0"/>
        </a:spcAft>
        <a:buChar char="•"/>
        <a:defRPr sz="2000">
          <a:solidFill>
            <a:schemeClr val="tx1"/>
          </a:solidFill>
          <a:latin typeface="+mn-lt"/>
          <a:ea typeface="+mn-ea"/>
        </a:defRPr>
      </a:lvl3pPr>
      <a:lvl4pPr marL="1260475" indent="-231775" algn="l" rtl="0" eaLnBrk="0" fontAlgn="base" hangingPunct="0">
        <a:spcBef>
          <a:spcPct val="20000"/>
        </a:spcBef>
        <a:spcAft>
          <a:spcPct val="0"/>
        </a:spcAft>
        <a:buChar char="–"/>
        <a:defRPr sz="2000">
          <a:solidFill>
            <a:schemeClr val="tx1"/>
          </a:solidFill>
          <a:latin typeface="+mn-lt"/>
          <a:ea typeface="+mn-ea"/>
        </a:defRPr>
      </a:lvl4pPr>
      <a:lvl5pPr marL="1598613" indent="-222250" algn="l" rtl="0" eaLnBrk="0" fontAlgn="base" hangingPunct="0">
        <a:spcBef>
          <a:spcPct val="20000"/>
        </a:spcBef>
        <a:spcAft>
          <a:spcPct val="0"/>
        </a:spcAft>
        <a:buChar char="»"/>
        <a:defRPr sz="2000">
          <a:solidFill>
            <a:schemeClr val="tx1"/>
          </a:solidFill>
          <a:latin typeface="+mn-lt"/>
          <a:ea typeface="+mn-ea"/>
        </a:defRPr>
      </a:lvl5pPr>
      <a:lvl6pPr marL="2057071" indent="-223802" algn="l" rtl="0" eaLnBrk="1" fontAlgn="base" hangingPunct="1">
        <a:spcBef>
          <a:spcPct val="20000"/>
        </a:spcBef>
        <a:spcAft>
          <a:spcPct val="0"/>
        </a:spcAft>
        <a:buChar char="»"/>
        <a:defRPr sz="2000">
          <a:solidFill>
            <a:schemeClr val="tx1"/>
          </a:solidFill>
          <a:latin typeface="+mn-lt"/>
          <a:ea typeface="+mn-ea"/>
        </a:defRPr>
      </a:lvl6pPr>
      <a:lvl7pPr marL="2514198" indent="-223802" algn="l" rtl="0" eaLnBrk="1" fontAlgn="base" hangingPunct="1">
        <a:spcBef>
          <a:spcPct val="20000"/>
        </a:spcBef>
        <a:spcAft>
          <a:spcPct val="0"/>
        </a:spcAft>
        <a:buChar char="»"/>
        <a:defRPr sz="2000">
          <a:solidFill>
            <a:schemeClr val="tx1"/>
          </a:solidFill>
          <a:latin typeface="+mn-lt"/>
          <a:ea typeface="+mn-ea"/>
        </a:defRPr>
      </a:lvl7pPr>
      <a:lvl8pPr marL="2971325" indent="-223802" algn="l" rtl="0" eaLnBrk="1" fontAlgn="base" hangingPunct="1">
        <a:spcBef>
          <a:spcPct val="20000"/>
        </a:spcBef>
        <a:spcAft>
          <a:spcPct val="0"/>
        </a:spcAft>
        <a:buChar char="»"/>
        <a:defRPr sz="2000">
          <a:solidFill>
            <a:schemeClr val="tx1"/>
          </a:solidFill>
          <a:latin typeface="+mn-lt"/>
          <a:ea typeface="+mn-ea"/>
        </a:defRPr>
      </a:lvl8pPr>
      <a:lvl9pPr marL="3428451" indent="-223802"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457127" rtl="0" eaLnBrk="1" latinLnBrk="0" hangingPunct="1">
        <a:defRPr sz="1800" kern="1200">
          <a:solidFill>
            <a:schemeClr val="tx1"/>
          </a:solidFill>
          <a:latin typeface="+mn-lt"/>
          <a:ea typeface="+mn-ea"/>
          <a:cs typeface="+mn-cs"/>
        </a:defRPr>
      </a:lvl1pPr>
      <a:lvl2pPr marL="457127" algn="l" defTabSz="457127" rtl="0" eaLnBrk="1" latinLnBrk="0" hangingPunct="1">
        <a:defRPr sz="1800" kern="1200">
          <a:solidFill>
            <a:schemeClr val="tx1"/>
          </a:solidFill>
          <a:latin typeface="+mn-lt"/>
          <a:ea typeface="+mn-ea"/>
          <a:cs typeface="+mn-cs"/>
        </a:defRPr>
      </a:lvl2pPr>
      <a:lvl3pPr marL="914254" algn="l" defTabSz="457127" rtl="0" eaLnBrk="1" latinLnBrk="0" hangingPunct="1">
        <a:defRPr sz="1800" kern="1200">
          <a:solidFill>
            <a:schemeClr val="tx1"/>
          </a:solidFill>
          <a:latin typeface="+mn-lt"/>
          <a:ea typeface="+mn-ea"/>
          <a:cs typeface="+mn-cs"/>
        </a:defRPr>
      </a:lvl3pPr>
      <a:lvl4pPr marL="1371381" algn="l" defTabSz="457127" rtl="0" eaLnBrk="1" latinLnBrk="0" hangingPunct="1">
        <a:defRPr sz="1800" kern="1200">
          <a:solidFill>
            <a:schemeClr val="tx1"/>
          </a:solidFill>
          <a:latin typeface="+mn-lt"/>
          <a:ea typeface="+mn-ea"/>
          <a:cs typeface="+mn-cs"/>
        </a:defRPr>
      </a:lvl4pPr>
      <a:lvl5pPr marL="1828507" algn="l" defTabSz="457127" rtl="0" eaLnBrk="1" latinLnBrk="0" hangingPunct="1">
        <a:defRPr sz="1800" kern="1200">
          <a:solidFill>
            <a:schemeClr val="tx1"/>
          </a:solidFill>
          <a:latin typeface="+mn-lt"/>
          <a:ea typeface="+mn-ea"/>
          <a:cs typeface="+mn-cs"/>
        </a:defRPr>
      </a:lvl5pPr>
      <a:lvl6pPr marL="2285634" algn="l" defTabSz="457127" rtl="0" eaLnBrk="1" latinLnBrk="0" hangingPunct="1">
        <a:defRPr sz="1800" kern="1200">
          <a:solidFill>
            <a:schemeClr val="tx1"/>
          </a:solidFill>
          <a:latin typeface="+mn-lt"/>
          <a:ea typeface="+mn-ea"/>
          <a:cs typeface="+mn-cs"/>
        </a:defRPr>
      </a:lvl6pPr>
      <a:lvl7pPr marL="2742761" algn="l" defTabSz="457127" rtl="0" eaLnBrk="1" latinLnBrk="0" hangingPunct="1">
        <a:defRPr sz="1800" kern="1200">
          <a:solidFill>
            <a:schemeClr val="tx1"/>
          </a:solidFill>
          <a:latin typeface="+mn-lt"/>
          <a:ea typeface="+mn-ea"/>
          <a:cs typeface="+mn-cs"/>
        </a:defRPr>
      </a:lvl7pPr>
      <a:lvl8pPr marL="3199888" algn="l" defTabSz="457127" rtl="0" eaLnBrk="1" latinLnBrk="0" hangingPunct="1">
        <a:defRPr sz="1800" kern="1200">
          <a:solidFill>
            <a:schemeClr val="tx1"/>
          </a:solidFill>
          <a:latin typeface="+mn-lt"/>
          <a:ea typeface="+mn-ea"/>
          <a:cs typeface="+mn-cs"/>
        </a:defRPr>
      </a:lvl8pPr>
      <a:lvl9pPr marL="3657015" algn="l" defTabSz="457127"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2"/>
            <p:custDataLst>
              <p:tags r:id="rId13"/>
            </p:custDataLst>
          </p:nvPr>
        </p:nvSpPr>
        <p:spPr>
          <a:xfrm>
            <a:off x="457200" y="6356350"/>
            <a:ext cx="2133600" cy="365125"/>
          </a:xfrm>
          <a:prstGeom prst="rect">
            <a:avLst/>
          </a:prstGeom>
        </p:spPr>
        <p:txBody>
          <a:bodyPr vert="horz" lIns="91425" tIns="45713" rIns="91425" bIns="45713" rtlCol="0" anchor="ctr"/>
          <a:lstStyle>
            <a:lvl1pPr algn="l" defTabSz="914254" fontAlgn="auto">
              <a:spcBef>
                <a:spcPts val="0"/>
              </a:spcBef>
              <a:spcAft>
                <a:spcPts val="0"/>
              </a:spcAft>
              <a:defRPr sz="1200" b="0">
                <a:solidFill>
                  <a:prstClr val="black">
                    <a:tint val="75000"/>
                  </a:prstClr>
                </a:solidFill>
                <a:latin typeface="Calibri"/>
                <a:ea typeface="+mn-ea"/>
                <a:cs typeface="+mn-cs"/>
              </a:defRPr>
            </a:lvl1pPr>
          </a:lstStyle>
          <a:p>
            <a:pPr>
              <a:defRPr/>
            </a:pPr>
            <a:fld id="{1377B1D2-4BB2-41F7-8375-F43DA6C1A7EE}" type="datetimeFigureOut">
              <a:rPr lang="en-US"/>
              <a:pPr>
                <a:defRPr/>
              </a:pPr>
              <a:t>5/25/15</a:t>
            </a:fld>
            <a:endParaRPr lang="en-US"/>
          </a:p>
        </p:txBody>
      </p:sp>
      <p:sp>
        <p:nvSpPr>
          <p:cNvPr id="5" name="Footer Placeholder 4"/>
          <p:cNvSpPr>
            <a:spLocks noGrp="1"/>
          </p:cNvSpPr>
          <p:nvPr>
            <p:ph type="ftr" sz="quarter" idx="3"/>
            <p:custDataLst>
              <p:tags r:id="rId14"/>
            </p:custDataLst>
          </p:nvPr>
        </p:nvSpPr>
        <p:spPr>
          <a:xfrm>
            <a:off x="3124200" y="6356350"/>
            <a:ext cx="2895600" cy="365125"/>
          </a:xfrm>
          <a:prstGeom prst="rect">
            <a:avLst/>
          </a:prstGeom>
        </p:spPr>
        <p:txBody>
          <a:bodyPr vert="horz" lIns="91425" tIns="45713" rIns="91425" bIns="45713" rtlCol="0" anchor="ctr"/>
          <a:lstStyle>
            <a:lvl1pPr algn="ctr" defTabSz="914254" fontAlgn="auto">
              <a:spcBef>
                <a:spcPts val="0"/>
              </a:spcBef>
              <a:spcAft>
                <a:spcPts val="0"/>
              </a:spcAft>
              <a:defRPr sz="1200" b="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custDataLst>
              <p:tags r:id="rId15"/>
            </p:custDataLst>
          </p:nvPr>
        </p:nvSpPr>
        <p:spPr>
          <a:xfrm>
            <a:off x="6553200" y="6356350"/>
            <a:ext cx="2133600" cy="365125"/>
          </a:xfrm>
          <a:prstGeom prst="rect">
            <a:avLst/>
          </a:prstGeom>
        </p:spPr>
        <p:txBody>
          <a:bodyPr vert="horz" lIns="91425" tIns="45713" rIns="91425" bIns="45713" rtlCol="0" anchor="ctr"/>
          <a:lstStyle>
            <a:lvl1pPr algn="r" defTabSz="914254" fontAlgn="auto">
              <a:spcBef>
                <a:spcPts val="0"/>
              </a:spcBef>
              <a:spcAft>
                <a:spcPts val="0"/>
              </a:spcAft>
              <a:defRPr sz="1200" b="0">
                <a:solidFill>
                  <a:prstClr val="black">
                    <a:tint val="75000"/>
                  </a:prstClr>
                </a:solidFill>
                <a:latin typeface="Calibri"/>
                <a:ea typeface="+mn-ea"/>
                <a:cs typeface="+mn-cs"/>
              </a:defRPr>
            </a:lvl1pPr>
          </a:lstStyle>
          <a:p>
            <a:pPr>
              <a:defRPr/>
            </a:pPr>
            <a:fld id="{7040298C-B2A5-7844-9C33-DAA2CD2672CB}"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26898" r:id="rId1"/>
    <p:sldLayoutId id="2147526899" r:id="rId2"/>
    <p:sldLayoutId id="2147526900" r:id="rId3"/>
    <p:sldLayoutId id="2147526901" r:id="rId4"/>
    <p:sldLayoutId id="2147526902" r:id="rId5"/>
    <p:sldLayoutId id="2147526903" r:id="rId6"/>
    <p:sldLayoutId id="2147526904" r:id="rId7"/>
    <p:sldLayoutId id="2147526905" r:id="rId8"/>
    <p:sldLayoutId id="2147526906" r:id="rId9"/>
    <p:sldLayoutId id="2147526907" r:id="rId10"/>
    <p:sldLayoutId id="2147526908" r:id="rId11"/>
  </p:sldLayoutIdLst>
  <p:txStyles>
    <p:titleStyle>
      <a:lvl1pPr algn="ctr" defTabSz="912813"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9128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9128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9128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9128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912813"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912813"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912813"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912813"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1313" indent="-341313" algn="l" defTabSz="912813"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363" indent="-284163" algn="l" defTabSz="912813"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1413" indent="-227013" algn="l" defTabSz="912813"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8613" indent="-227013" algn="l" defTabSz="912813"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5813" indent="-227013" algn="l" defTabSz="912813"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198" indent="-228563" algn="l" defTabSz="91425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325" indent="-228563" algn="l" defTabSz="91425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451" indent="-228563" algn="l" defTabSz="91425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578" indent="-228563" algn="l" defTabSz="914254"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254" rtl="0" eaLnBrk="1" latinLnBrk="0" hangingPunct="1">
        <a:defRPr sz="1800" kern="1200">
          <a:solidFill>
            <a:schemeClr val="tx1"/>
          </a:solidFill>
          <a:latin typeface="+mn-lt"/>
          <a:ea typeface="+mn-ea"/>
          <a:cs typeface="+mn-cs"/>
        </a:defRPr>
      </a:lvl1pPr>
      <a:lvl2pPr marL="457127" algn="l" defTabSz="914254" rtl="0" eaLnBrk="1" latinLnBrk="0" hangingPunct="1">
        <a:defRPr sz="1800" kern="1200">
          <a:solidFill>
            <a:schemeClr val="tx1"/>
          </a:solidFill>
          <a:latin typeface="+mn-lt"/>
          <a:ea typeface="+mn-ea"/>
          <a:cs typeface="+mn-cs"/>
        </a:defRPr>
      </a:lvl2pPr>
      <a:lvl3pPr marL="914254" algn="l" defTabSz="914254" rtl="0" eaLnBrk="1" latinLnBrk="0" hangingPunct="1">
        <a:defRPr sz="1800" kern="1200">
          <a:solidFill>
            <a:schemeClr val="tx1"/>
          </a:solidFill>
          <a:latin typeface="+mn-lt"/>
          <a:ea typeface="+mn-ea"/>
          <a:cs typeface="+mn-cs"/>
        </a:defRPr>
      </a:lvl3pPr>
      <a:lvl4pPr marL="1371381" algn="l" defTabSz="914254" rtl="0" eaLnBrk="1" latinLnBrk="0" hangingPunct="1">
        <a:defRPr sz="1800" kern="1200">
          <a:solidFill>
            <a:schemeClr val="tx1"/>
          </a:solidFill>
          <a:latin typeface="+mn-lt"/>
          <a:ea typeface="+mn-ea"/>
          <a:cs typeface="+mn-cs"/>
        </a:defRPr>
      </a:lvl4pPr>
      <a:lvl5pPr marL="1828507" algn="l" defTabSz="914254" rtl="0" eaLnBrk="1" latinLnBrk="0" hangingPunct="1">
        <a:defRPr sz="1800" kern="1200">
          <a:solidFill>
            <a:schemeClr val="tx1"/>
          </a:solidFill>
          <a:latin typeface="+mn-lt"/>
          <a:ea typeface="+mn-ea"/>
          <a:cs typeface="+mn-cs"/>
        </a:defRPr>
      </a:lvl5pPr>
      <a:lvl6pPr marL="2285634" algn="l" defTabSz="914254" rtl="0" eaLnBrk="1" latinLnBrk="0" hangingPunct="1">
        <a:defRPr sz="1800" kern="1200">
          <a:solidFill>
            <a:schemeClr val="tx1"/>
          </a:solidFill>
          <a:latin typeface="+mn-lt"/>
          <a:ea typeface="+mn-ea"/>
          <a:cs typeface="+mn-cs"/>
        </a:defRPr>
      </a:lvl6pPr>
      <a:lvl7pPr marL="2742761" algn="l" defTabSz="914254" rtl="0" eaLnBrk="1" latinLnBrk="0" hangingPunct="1">
        <a:defRPr sz="1800" kern="1200">
          <a:solidFill>
            <a:schemeClr val="tx1"/>
          </a:solidFill>
          <a:latin typeface="+mn-lt"/>
          <a:ea typeface="+mn-ea"/>
          <a:cs typeface="+mn-cs"/>
        </a:defRPr>
      </a:lvl7pPr>
      <a:lvl8pPr marL="3199888" algn="l" defTabSz="914254" rtl="0" eaLnBrk="1" latinLnBrk="0" hangingPunct="1">
        <a:defRPr sz="1800" kern="1200">
          <a:solidFill>
            <a:schemeClr val="tx1"/>
          </a:solidFill>
          <a:latin typeface="+mn-lt"/>
          <a:ea typeface="+mn-ea"/>
          <a:cs typeface="+mn-cs"/>
        </a:defRPr>
      </a:lvl8pPr>
      <a:lvl9pPr marL="3657015" algn="l" defTabSz="914254"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3778" name="Rectangle 2"/>
          <p:cNvSpPr>
            <a:spLocks noGrp="1" noChangeArrowheads="1"/>
          </p:cNvSpPr>
          <p:nvPr>
            <p:ph type="title"/>
            <p:custDataLst>
              <p:tags r:id="rId13"/>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3779" name="Rectangle 3"/>
          <p:cNvSpPr>
            <a:spLocks noGrp="1" noChangeArrowheads="1"/>
          </p:cNvSpPr>
          <p:nvPr>
            <p:ph type="body" idx="1"/>
            <p:custDataLst>
              <p:tags r:id="rId14"/>
            </p:custDataLst>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custDataLst>
              <p:tags r:id="rId15"/>
            </p:custDataLst>
          </p:nvPr>
        </p:nvSpPr>
        <p:spPr bwMode="auto">
          <a:xfrm>
            <a:off x="685800" y="62484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0" hangingPunct="0">
              <a:defRPr sz="1400" b="0">
                <a:solidFill>
                  <a:srgbClr val="000000"/>
                </a:solidFill>
              </a:defRPr>
            </a:lvl1pPr>
          </a:lstStyle>
          <a:p>
            <a:pPr>
              <a:defRPr/>
            </a:pPr>
            <a:endParaRPr lang="en-US"/>
          </a:p>
        </p:txBody>
      </p:sp>
      <p:sp>
        <p:nvSpPr>
          <p:cNvPr id="1029" name="Rectangle 5"/>
          <p:cNvSpPr>
            <a:spLocks noGrp="1" noChangeArrowheads="1"/>
          </p:cNvSpPr>
          <p:nvPr>
            <p:ph type="ftr" sz="quarter" idx="3"/>
            <p:custDataLst>
              <p:tags r:id="rId16"/>
            </p:custDataLst>
          </p:nvPr>
        </p:nvSpPr>
        <p:spPr bwMode="auto">
          <a:xfrm>
            <a:off x="3124200" y="6248400"/>
            <a:ext cx="28956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0" hangingPunct="0">
              <a:defRPr sz="1400" b="0">
                <a:solidFill>
                  <a:srgbClr val="000000"/>
                </a:solidFill>
              </a:defRPr>
            </a:lvl1pPr>
          </a:lstStyle>
          <a:p>
            <a:pPr>
              <a:defRPr/>
            </a:pPr>
            <a:endParaRPr lang="en-US"/>
          </a:p>
        </p:txBody>
      </p:sp>
      <p:sp>
        <p:nvSpPr>
          <p:cNvPr id="1030" name="Rectangle 6"/>
          <p:cNvSpPr>
            <a:spLocks noGrp="1" noChangeArrowheads="1"/>
          </p:cNvSpPr>
          <p:nvPr>
            <p:ph type="sldNum" sz="quarter" idx="4"/>
            <p:custDataLst>
              <p:tags r:id="rId17"/>
            </p:custDataLst>
          </p:nvPr>
        </p:nvSpPr>
        <p:spPr bwMode="auto">
          <a:xfrm>
            <a:off x="6553200" y="62484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0" hangingPunct="0">
              <a:defRPr sz="1400" b="0">
                <a:solidFill>
                  <a:srgbClr val="000000"/>
                </a:solidFill>
              </a:defRPr>
            </a:lvl1pPr>
          </a:lstStyle>
          <a:p>
            <a:pPr>
              <a:defRPr/>
            </a:pPr>
            <a:fld id="{8E9D5B8B-1AB4-644A-851B-8BBB11357A1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26909" r:id="rId1"/>
    <p:sldLayoutId id="2147526910" r:id="rId2"/>
    <p:sldLayoutId id="2147526911" r:id="rId3"/>
    <p:sldLayoutId id="2147526912" r:id="rId4"/>
    <p:sldLayoutId id="2147526913" r:id="rId5"/>
    <p:sldLayoutId id="2147526914" r:id="rId6"/>
    <p:sldLayoutId id="2147526915" r:id="rId7"/>
    <p:sldLayoutId id="2147526916" r:id="rId8"/>
    <p:sldLayoutId id="2147526917" r:id="rId9"/>
    <p:sldLayoutId id="2147526918" r:id="rId10"/>
    <p:sldLayoutId id="214752691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eaLnBrk="1" fontAlgn="base" hangingPunct="1">
        <a:spcBef>
          <a:spcPct val="0"/>
        </a:spcBef>
        <a:spcAft>
          <a:spcPct val="0"/>
        </a:spcAft>
        <a:defRPr sz="4400">
          <a:solidFill>
            <a:schemeClr val="tx2"/>
          </a:solidFill>
          <a:latin typeface="Arial" charset="0"/>
          <a:ea typeface="ＭＳ Ｐゴシック" charset="0"/>
          <a:cs typeface="ＭＳ Ｐゴシック" charset="0"/>
        </a:defRPr>
      </a:lvl6pPr>
      <a:lvl7pPr marL="914400" algn="ctr" rtl="0" eaLnBrk="1" fontAlgn="base" hangingPunct="1">
        <a:spcBef>
          <a:spcPct val="0"/>
        </a:spcBef>
        <a:spcAft>
          <a:spcPct val="0"/>
        </a:spcAft>
        <a:defRPr sz="4400">
          <a:solidFill>
            <a:schemeClr val="tx2"/>
          </a:solidFill>
          <a:latin typeface="Arial" charset="0"/>
          <a:ea typeface="ＭＳ Ｐゴシック" charset="0"/>
          <a:cs typeface="ＭＳ Ｐゴシック" charset="0"/>
        </a:defRPr>
      </a:lvl7pPr>
      <a:lvl8pPr marL="1371600" algn="ctr" rtl="0" eaLnBrk="1" fontAlgn="base" hangingPunct="1">
        <a:spcBef>
          <a:spcPct val="0"/>
        </a:spcBef>
        <a:spcAft>
          <a:spcPct val="0"/>
        </a:spcAft>
        <a:defRPr sz="4400">
          <a:solidFill>
            <a:schemeClr val="tx2"/>
          </a:solidFill>
          <a:latin typeface="Arial" charset="0"/>
          <a:ea typeface="ＭＳ Ｐゴシック" charset="0"/>
          <a:cs typeface="ＭＳ Ｐゴシック" charset="0"/>
        </a:defRPr>
      </a:lvl8pPr>
      <a:lvl9pPr marL="1828800" algn="ctr" rtl="0" eaLnBrk="1" fontAlgn="base" hangingPunct="1">
        <a:spcBef>
          <a:spcPct val="0"/>
        </a:spcBef>
        <a:spcAft>
          <a:spcPct val="0"/>
        </a:spcAft>
        <a:defRPr sz="4400">
          <a:solidFill>
            <a:schemeClr val="tx2"/>
          </a:solidFill>
          <a:latin typeface="Arial"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16066" name="Title Placeholder 1"/>
          <p:cNvSpPr>
            <a:spLocks noGrp="1"/>
          </p:cNvSpPr>
          <p:nvPr>
            <p:ph type="title"/>
            <p:custDataLst>
              <p:tags r:id="rId13"/>
            </p:custDataLst>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16067" name="Text Placeholder 2"/>
          <p:cNvSpPr>
            <a:spLocks noGrp="1"/>
          </p:cNvSpPr>
          <p:nvPr>
            <p:ph type="body" idx="1"/>
            <p:custDataLst>
              <p:tags r:id="rId14"/>
            </p:custDataLst>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custDataLst>
              <p:tags r:id="rId15"/>
            </p:custDataLst>
          </p:nvPr>
        </p:nvSpPr>
        <p:spPr>
          <a:xfrm>
            <a:off x="457200" y="6356350"/>
            <a:ext cx="2133600" cy="365125"/>
          </a:xfrm>
          <a:prstGeom prst="rect">
            <a:avLst/>
          </a:prstGeom>
        </p:spPr>
        <p:txBody>
          <a:bodyPr vert="horz" lIns="91440" tIns="45720" rIns="91440" bIns="45720" rtlCol="0" anchor="ctr"/>
          <a:lstStyle>
            <a:lvl1pPr algn="l" defTabSz="457200" fontAlgn="auto">
              <a:spcBef>
                <a:spcPts val="0"/>
              </a:spcBef>
              <a:spcAft>
                <a:spcPts val="0"/>
              </a:spcAft>
              <a:defRPr sz="1200" b="0">
                <a:solidFill>
                  <a:prstClr val="black">
                    <a:tint val="75000"/>
                  </a:prstClr>
                </a:solidFill>
                <a:latin typeface="Calibri"/>
                <a:ea typeface="+mn-ea"/>
                <a:cs typeface="+mn-cs"/>
              </a:defRPr>
            </a:lvl1pPr>
          </a:lstStyle>
          <a:p>
            <a:pPr>
              <a:defRPr/>
            </a:pPr>
            <a:fld id="{CF47C5DF-5232-B845-A787-AC6A9F2B800A}" type="datetimeFigureOut">
              <a:rPr lang="en-US"/>
              <a:pPr>
                <a:defRPr/>
              </a:pPr>
              <a:t>5/25/15</a:t>
            </a:fld>
            <a:endParaRPr lang="en-US"/>
          </a:p>
        </p:txBody>
      </p:sp>
      <p:sp>
        <p:nvSpPr>
          <p:cNvPr id="5" name="Footer Placeholder 4"/>
          <p:cNvSpPr>
            <a:spLocks noGrp="1"/>
          </p:cNvSpPr>
          <p:nvPr>
            <p:ph type="ftr" sz="quarter" idx="3"/>
            <p:custDataLst>
              <p:tags r:id="rId16"/>
            </p:custDataLst>
          </p:nvPr>
        </p:nvSpPr>
        <p:spPr>
          <a:xfrm>
            <a:off x="3124200" y="6356350"/>
            <a:ext cx="2895600" cy="365125"/>
          </a:xfrm>
          <a:prstGeom prst="rect">
            <a:avLst/>
          </a:prstGeom>
        </p:spPr>
        <p:txBody>
          <a:bodyPr vert="horz" lIns="91440" tIns="45720" rIns="91440" bIns="45720" rtlCol="0" anchor="ctr"/>
          <a:lstStyle>
            <a:lvl1pPr algn="ctr" defTabSz="457200" fontAlgn="auto">
              <a:spcBef>
                <a:spcPts val="0"/>
              </a:spcBef>
              <a:spcAft>
                <a:spcPts val="0"/>
              </a:spcAft>
              <a:defRPr sz="1200" b="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custDataLst>
              <p:tags r:id="rId17"/>
            </p:custDataLst>
          </p:nvPr>
        </p:nvSpPr>
        <p:spPr>
          <a:xfrm>
            <a:off x="6553200" y="6356350"/>
            <a:ext cx="2133600" cy="365125"/>
          </a:xfrm>
          <a:prstGeom prst="rect">
            <a:avLst/>
          </a:prstGeom>
        </p:spPr>
        <p:txBody>
          <a:bodyPr vert="horz" lIns="91440" tIns="45720" rIns="91440" bIns="45720" rtlCol="0" anchor="ctr"/>
          <a:lstStyle>
            <a:lvl1pPr algn="r" defTabSz="457200" fontAlgn="auto">
              <a:spcBef>
                <a:spcPts val="0"/>
              </a:spcBef>
              <a:spcAft>
                <a:spcPts val="0"/>
              </a:spcAft>
              <a:defRPr sz="1200" b="0">
                <a:solidFill>
                  <a:prstClr val="black">
                    <a:tint val="75000"/>
                  </a:prstClr>
                </a:solidFill>
                <a:latin typeface="Calibri"/>
                <a:ea typeface="+mn-ea"/>
                <a:cs typeface="+mn-cs"/>
              </a:defRPr>
            </a:lvl1pPr>
          </a:lstStyle>
          <a:p>
            <a:pPr>
              <a:defRPr/>
            </a:pPr>
            <a:fld id="{C0DBFF34-FECF-FE47-AABA-FD00274EEEFD}"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26920" r:id="rId1"/>
    <p:sldLayoutId id="2147526921" r:id="rId2"/>
    <p:sldLayoutId id="2147526922" r:id="rId3"/>
    <p:sldLayoutId id="2147526923" r:id="rId4"/>
    <p:sldLayoutId id="2147526924" r:id="rId5"/>
    <p:sldLayoutId id="2147526925" r:id="rId6"/>
    <p:sldLayoutId id="2147526926" r:id="rId7"/>
    <p:sldLayoutId id="2147526927" r:id="rId8"/>
    <p:sldLayoutId id="2147526928" r:id="rId9"/>
    <p:sldLayoutId id="2147526929" r:id="rId10"/>
    <p:sldLayoutId id="2147526930" r:id="rId1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custDataLst>
              <p:tags r:id="rId16"/>
            </p:custDataLst>
          </p:nvPr>
        </p:nvSpPr>
        <p:spPr bwMode="auto">
          <a:xfrm>
            <a:off x="685800" y="609600"/>
            <a:ext cx="7772400" cy="1143000"/>
          </a:xfrm>
          <a:prstGeom prst="rect">
            <a:avLst/>
          </a:prstGeom>
          <a:solidFill>
            <a:schemeClr val="bg1"/>
          </a:solidFill>
          <a:ln>
            <a:noFill/>
          </a:ln>
          <a:effectLst/>
          <a:extLst>
            <a:ext uri="{91240B29-F687-4f45-9708-019B960494DF}">
              <a14:hiddenLine xmlns:a14="http://schemas.microsoft.com/office/drawing/2010/main" w="9525">
                <a:solidFill>
                  <a:srgbClr val="FFFF99"/>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smtClean="0"/>
              <a:t>Click to edit Master title style</a:t>
            </a:r>
            <a:endParaRPr lang="en-US"/>
          </a:p>
        </p:txBody>
      </p:sp>
      <p:sp>
        <p:nvSpPr>
          <p:cNvPr id="1027" name="Rectangle 3"/>
          <p:cNvSpPr>
            <a:spLocks noGrp="1" noChangeArrowheads="1"/>
          </p:cNvSpPr>
          <p:nvPr>
            <p:ph type="body" idx="1"/>
            <p:custDataLst>
              <p:tags r:id="rId17"/>
            </p:custDataLst>
          </p:nvPr>
        </p:nvSpPr>
        <p:spPr bwMode="auto">
          <a:xfrm>
            <a:off x="685800" y="1981200"/>
            <a:ext cx="7772400" cy="4638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030" name="Rectangle 6"/>
          <p:cNvSpPr>
            <a:spLocks noGrp="1" noChangeArrowheads="1"/>
          </p:cNvSpPr>
          <p:nvPr>
            <p:ph type="sldNum" sz="quarter" idx="4"/>
            <p:custDataLst>
              <p:tags r:id="rId18"/>
            </p:custDataLst>
          </p:nvPr>
        </p:nvSpPr>
        <p:spPr bwMode="auto">
          <a:xfrm rot="-5400000">
            <a:off x="6838950" y="4543426"/>
            <a:ext cx="4237037" cy="258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777777"/>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2075" tIns="46038" rIns="92075" bIns="46038" numCol="1" anchor="t" anchorCtr="0" compatLnSpc="1">
            <a:prstTxWarp prst="textNoShape">
              <a:avLst/>
            </a:prstTxWarp>
          </a:bodyPr>
          <a:lstStyle>
            <a:lvl1pPr algn="l" eaLnBrk="0" hangingPunct="0">
              <a:defRPr sz="1200" b="1">
                <a:solidFill>
                  <a:srgbClr val="FFFFFF"/>
                </a:solidFill>
                <a:cs typeface="+mn-cs"/>
              </a:defRPr>
            </a:lvl1pPr>
          </a:lstStyle>
          <a:p>
            <a:pPr>
              <a:defRPr/>
            </a:pPr>
            <a:fld id="{9AA551BB-196E-2046-864B-5BA7D0593A8B}" type="slidenum">
              <a:rPr lang="en-US"/>
              <a:pPr>
                <a:defRPr/>
              </a:pPr>
              <a:t>‹#›</a:t>
            </a:fld>
            <a:r>
              <a:rPr lang="en-US"/>
              <a:t>   (c) Mark Gerstein, 2002, Yale, bioinfo.mbb.yale.edu</a:t>
            </a:r>
          </a:p>
        </p:txBody>
      </p:sp>
      <p:sp>
        <p:nvSpPr>
          <p:cNvPr id="1032" name="Rectangle 8"/>
          <p:cNvSpPr>
            <a:spLocks noChangeArrowheads="1"/>
          </p:cNvSpPr>
          <p:nvPr>
            <p:custDataLst>
              <p:tags r:id="rId19"/>
            </p:custDataLst>
          </p:nvPr>
        </p:nvSpPr>
        <p:spPr bwMode="auto">
          <a:xfrm>
            <a:off x="7215188" y="6673850"/>
            <a:ext cx="1695450" cy="184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777777"/>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lstStyle/>
          <a:p>
            <a:pPr algn="ctr" eaLnBrk="0" hangingPunct="0">
              <a:defRPr/>
            </a:pPr>
            <a:r>
              <a:rPr lang="en-US" sz="700" b="0">
                <a:solidFill>
                  <a:srgbClr val="FFFFFF"/>
                </a:solidFill>
                <a:cs typeface="+mn-cs"/>
              </a:rPr>
              <a:t>Do not reproduce without permission</a:t>
            </a:r>
          </a:p>
        </p:txBody>
      </p:sp>
      <p:sp>
        <p:nvSpPr>
          <p:cNvPr id="1033" name="Rectangle 9"/>
          <p:cNvSpPr>
            <a:spLocks noChangeArrowheads="1"/>
          </p:cNvSpPr>
          <p:nvPr>
            <p:custDataLst>
              <p:tags r:id="rId20"/>
            </p:custDataLst>
          </p:nvPr>
        </p:nvSpPr>
        <p:spPr bwMode="auto">
          <a:xfrm rot="-5400000">
            <a:off x="7635081" y="5463382"/>
            <a:ext cx="2687637" cy="196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777777"/>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lstStyle/>
          <a:p>
            <a:pPr eaLnBrk="0" hangingPunct="0">
              <a:defRPr/>
            </a:pPr>
            <a:fld id="{2EDAD55B-B0DD-0843-B9AA-E1D328F99192}" type="slidenum">
              <a:rPr lang="en-US">
                <a:solidFill>
                  <a:srgbClr val="808080"/>
                </a:solidFill>
                <a:cs typeface="+mn-cs"/>
              </a:rPr>
              <a:pPr eaLnBrk="0" hangingPunct="0">
                <a:defRPr/>
              </a:pPr>
              <a:t>‹#›</a:t>
            </a:fld>
            <a:r>
              <a:rPr lang="en-US">
                <a:solidFill>
                  <a:srgbClr val="808080"/>
                </a:solidFill>
                <a:cs typeface="+mn-cs"/>
              </a:rPr>
              <a:t> Gerstein.info/talks </a:t>
            </a:r>
            <a:r>
              <a:rPr lang="en-US" b="0">
                <a:solidFill>
                  <a:srgbClr val="808080"/>
                </a:solidFill>
                <a:cs typeface="+mn-cs"/>
              </a:rPr>
              <a:t> </a:t>
            </a:r>
            <a:r>
              <a:rPr lang="en-US" sz="900" b="0">
                <a:solidFill>
                  <a:srgbClr val="808080"/>
                </a:solidFill>
                <a:cs typeface="+mn-cs"/>
              </a:rPr>
              <a:t>(c) 2005 </a:t>
            </a:r>
          </a:p>
        </p:txBody>
      </p:sp>
    </p:spTree>
  </p:cSld>
  <p:clrMap bg1="lt1" tx1="dk1" bg2="lt2" tx2="dk2" accent1="accent1" accent2="accent2" accent3="accent3" accent4="accent4" accent5="accent5" accent6="accent6" hlink="hlink" folHlink="folHlink"/>
  <p:sldLayoutIdLst>
    <p:sldLayoutId id="2147526931" r:id="rId1"/>
    <p:sldLayoutId id="2147526932" r:id="rId2"/>
    <p:sldLayoutId id="2147526933" r:id="rId3"/>
    <p:sldLayoutId id="2147526934" r:id="rId4"/>
    <p:sldLayoutId id="2147526935" r:id="rId5"/>
    <p:sldLayoutId id="2147526936" r:id="rId6"/>
    <p:sldLayoutId id="2147526937" r:id="rId7"/>
    <p:sldLayoutId id="2147526938" r:id="rId8"/>
    <p:sldLayoutId id="2147526939" r:id="rId9"/>
    <p:sldLayoutId id="2147526940" r:id="rId10"/>
    <p:sldLayoutId id="2147526941" r:id="rId11"/>
    <p:sldLayoutId id="2147526942" r:id="rId12"/>
    <p:sldLayoutId id="2147526943" r:id="rId13"/>
    <p:sldLayoutId id="2147526944" r:id="rId14"/>
  </p:sldLayoutIdLst>
  <p:transition xmlns:p14="http://schemas.microsoft.com/office/powerpoint/2010/main"/>
  <p:hf hdr="0" ftr="0" dt="0"/>
  <p:txStyles>
    <p:titleStyle>
      <a:lvl1pPr algn="ctr" rtl="0" eaLnBrk="0" fontAlgn="base" hangingPunct="0">
        <a:spcBef>
          <a:spcPct val="0"/>
        </a:spcBef>
        <a:spcAft>
          <a:spcPct val="0"/>
        </a:spcAft>
        <a:defRPr sz="3200" b="1" u="sng">
          <a:solidFill>
            <a:srgbClr val="0000CC"/>
          </a:solidFill>
          <a:latin typeface="+mj-lt"/>
          <a:ea typeface="+mj-ea"/>
          <a:cs typeface="ＭＳ Ｐゴシック" charset="0"/>
        </a:defRPr>
      </a:lvl1pPr>
      <a:lvl2pPr algn="ctr" rtl="0" eaLnBrk="0" fontAlgn="base" hangingPunct="0">
        <a:spcBef>
          <a:spcPct val="0"/>
        </a:spcBef>
        <a:spcAft>
          <a:spcPct val="0"/>
        </a:spcAft>
        <a:defRPr sz="3200" b="1" u="sng">
          <a:solidFill>
            <a:srgbClr val="0000CC"/>
          </a:solidFill>
          <a:latin typeface="Arial" charset="0"/>
          <a:ea typeface="ＭＳ Ｐゴシック" charset="0"/>
          <a:cs typeface="ＭＳ Ｐゴシック" charset="0"/>
        </a:defRPr>
      </a:lvl2pPr>
      <a:lvl3pPr algn="ctr" rtl="0" eaLnBrk="0" fontAlgn="base" hangingPunct="0">
        <a:spcBef>
          <a:spcPct val="0"/>
        </a:spcBef>
        <a:spcAft>
          <a:spcPct val="0"/>
        </a:spcAft>
        <a:defRPr sz="3200" b="1" u="sng">
          <a:solidFill>
            <a:srgbClr val="0000CC"/>
          </a:solidFill>
          <a:latin typeface="Arial" charset="0"/>
          <a:ea typeface="ＭＳ Ｐゴシック" charset="0"/>
          <a:cs typeface="ＭＳ Ｐゴシック" charset="0"/>
        </a:defRPr>
      </a:lvl3pPr>
      <a:lvl4pPr algn="ctr" rtl="0" eaLnBrk="0" fontAlgn="base" hangingPunct="0">
        <a:spcBef>
          <a:spcPct val="0"/>
        </a:spcBef>
        <a:spcAft>
          <a:spcPct val="0"/>
        </a:spcAft>
        <a:defRPr sz="3200" b="1" u="sng">
          <a:solidFill>
            <a:srgbClr val="0000CC"/>
          </a:solidFill>
          <a:latin typeface="Arial" charset="0"/>
          <a:ea typeface="ＭＳ Ｐゴシック" charset="0"/>
          <a:cs typeface="ＭＳ Ｐゴシック" charset="0"/>
        </a:defRPr>
      </a:lvl4pPr>
      <a:lvl5pPr algn="ctr" rtl="0" eaLnBrk="0" fontAlgn="base" hangingPunct="0">
        <a:spcBef>
          <a:spcPct val="0"/>
        </a:spcBef>
        <a:spcAft>
          <a:spcPct val="0"/>
        </a:spcAft>
        <a:defRPr sz="3200" b="1" u="sng">
          <a:solidFill>
            <a:srgbClr val="0000CC"/>
          </a:solidFill>
          <a:latin typeface="Arial" charset="0"/>
          <a:ea typeface="ＭＳ Ｐゴシック" charset="0"/>
          <a:cs typeface="ＭＳ Ｐゴシック" charset="0"/>
        </a:defRPr>
      </a:lvl5pPr>
      <a:lvl6pPr marL="457200" algn="ctr" rtl="0" eaLnBrk="1" fontAlgn="base" hangingPunct="1">
        <a:spcBef>
          <a:spcPct val="0"/>
        </a:spcBef>
        <a:spcAft>
          <a:spcPct val="0"/>
        </a:spcAft>
        <a:defRPr sz="3200" b="1" u="sng">
          <a:solidFill>
            <a:srgbClr val="0000CC"/>
          </a:solidFill>
          <a:latin typeface="Arial" charset="0"/>
          <a:ea typeface="ＭＳ Ｐゴシック" charset="0"/>
        </a:defRPr>
      </a:lvl6pPr>
      <a:lvl7pPr marL="914400" algn="ctr" rtl="0" eaLnBrk="1" fontAlgn="base" hangingPunct="1">
        <a:spcBef>
          <a:spcPct val="0"/>
        </a:spcBef>
        <a:spcAft>
          <a:spcPct val="0"/>
        </a:spcAft>
        <a:defRPr sz="3200" b="1" u="sng">
          <a:solidFill>
            <a:srgbClr val="0000CC"/>
          </a:solidFill>
          <a:latin typeface="Arial" charset="0"/>
          <a:ea typeface="ＭＳ Ｐゴシック" charset="0"/>
        </a:defRPr>
      </a:lvl7pPr>
      <a:lvl8pPr marL="1371600" algn="ctr" rtl="0" eaLnBrk="1" fontAlgn="base" hangingPunct="1">
        <a:spcBef>
          <a:spcPct val="0"/>
        </a:spcBef>
        <a:spcAft>
          <a:spcPct val="0"/>
        </a:spcAft>
        <a:defRPr sz="3200" b="1" u="sng">
          <a:solidFill>
            <a:srgbClr val="0000CC"/>
          </a:solidFill>
          <a:latin typeface="Arial" charset="0"/>
          <a:ea typeface="ＭＳ Ｐゴシック" charset="0"/>
        </a:defRPr>
      </a:lvl8pPr>
      <a:lvl9pPr marL="1828800" algn="ctr" rtl="0" eaLnBrk="1" fontAlgn="base" hangingPunct="1">
        <a:spcBef>
          <a:spcPct val="0"/>
        </a:spcBef>
        <a:spcAft>
          <a:spcPct val="0"/>
        </a:spcAft>
        <a:defRPr sz="3200" b="1" u="sng">
          <a:solidFill>
            <a:srgbClr val="0000CC"/>
          </a:solidFill>
          <a:latin typeface="Arial" charset="0"/>
          <a:ea typeface="ＭＳ Ｐゴシック" charset="0"/>
        </a:defRPr>
      </a:lvl9pPr>
    </p:titleStyle>
    <p:bodyStyle>
      <a:lvl1pPr marL="228600" indent="-228600" algn="l" rtl="0" eaLnBrk="0" fontAlgn="base" hangingPunct="0">
        <a:spcBef>
          <a:spcPct val="20000"/>
        </a:spcBef>
        <a:spcAft>
          <a:spcPct val="0"/>
        </a:spcAft>
        <a:buChar char="•"/>
        <a:defRPr sz="2400">
          <a:solidFill>
            <a:schemeClr val="tx1"/>
          </a:solidFill>
          <a:latin typeface="+mn-lt"/>
          <a:ea typeface="+mn-ea"/>
          <a:cs typeface="ＭＳ Ｐゴシック" charset="0"/>
        </a:defRPr>
      </a:lvl1pPr>
      <a:lvl2pPr marL="571500" indent="-228600" algn="l" rtl="0" eaLnBrk="0" fontAlgn="base" hangingPunct="0">
        <a:spcBef>
          <a:spcPct val="20000"/>
        </a:spcBef>
        <a:spcAft>
          <a:spcPct val="0"/>
        </a:spcAft>
        <a:buFont typeface="Symbol" charset="0"/>
        <a:buChar char="à"/>
        <a:defRPr sz="2000">
          <a:solidFill>
            <a:schemeClr val="tx1"/>
          </a:solidFill>
          <a:latin typeface="+mn-lt"/>
          <a:ea typeface="+mn-ea"/>
        </a:defRPr>
      </a:lvl2pPr>
      <a:lvl3pPr marL="914400" indent="-228600" algn="l" rtl="0" eaLnBrk="0" fontAlgn="base" hangingPunct="0">
        <a:spcBef>
          <a:spcPct val="20000"/>
        </a:spcBef>
        <a:spcAft>
          <a:spcPct val="0"/>
        </a:spcAft>
        <a:buChar char="•"/>
        <a:defRPr sz="2000">
          <a:solidFill>
            <a:schemeClr val="tx1"/>
          </a:solidFill>
          <a:latin typeface="+mn-lt"/>
          <a:ea typeface="+mn-ea"/>
        </a:defRPr>
      </a:lvl3pPr>
      <a:lvl4pPr marL="1262063" indent="-233363" algn="l" rtl="0" eaLnBrk="0" fontAlgn="base" hangingPunct="0">
        <a:spcBef>
          <a:spcPct val="20000"/>
        </a:spcBef>
        <a:spcAft>
          <a:spcPct val="0"/>
        </a:spcAft>
        <a:buChar char="–"/>
        <a:defRPr sz="2000">
          <a:solidFill>
            <a:schemeClr val="tx1"/>
          </a:solidFill>
          <a:latin typeface="+mn-lt"/>
          <a:ea typeface="+mn-ea"/>
        </a:defRPr>
      </a:lvl4pPr>
      <a:lvl5pPr marL="1600200" indent="-223838" algn="l" rtl="0" eaLnBrk="0" fontAlgn="base" hangingPunct="0">
        <a:spcBef>
          <a:spcPct val="20000"/>
        </a:spcBef>
        <a:spcAft>
          <a:spcPct val="0"/>
        </a:spcAft>
        <a:buChar char="»"/>
        <a:defRPr sz="2000">
          <a:solidFill>
            <a:schemeClr val="tx1"/>
          </a:solidFill>
          <a:latin typeface="+mn-lt"/>
          <a:ea typeface="+mn-ea"/>
        </a:defRPr>
      </a:lvl5pPr>
      <a:lvl6pPr marL="2057400" indent="-223838" algn="l" rtl="0" eaLnBrk="1" fontAlgn="base" hangingPunct="1">
        <a:spcBef>
          <a:spcPct val="20000"/>
        </a:spcBef>
        <a:spcAft>
          <a:spcPct val="0"/>
        </a:spcAft>
        <a:buChar char="»"/>
        <a:defRPr sz="2000">
          <a:solidFill>
            <a:schemeClr val="tx1"/>
          </a:solidFill>
          <a:latin typeface="+mn-lt"/>
          <a:ea typeface="+mn-ea"/>
        </a:defRPr>
      </a:lvl6pPr>
      <a:lvl7pPr marL="2514600" indent="-223838" algn="l" rtl="0" eaLnBrk="1" fontAlgn="base" hangingPunct="1">
        <a:spcBef>
          <a:spcPct val="20000"/>
        </a:spcBef>
        <a:spcAft>
          <a:spcPct val="0"/>
        </a:spcAft>
        <a:buChar char="»"/>
        <a:defRPr sz="2000">
          <a:solidFill>
            <a:schemeClr val="tx1"/>
          </a:solidFill>
          <a:latin typeface="+mn-lt"/>
          <a:ea typeface="+mn-ea"/>
        </a:defRPr>
      </a:lvl7pPr>
      <a:lvl8pPr marL="2971800" indent="-223838" algn="l" rtl="0" eaLnBrk="1" fontAlgn="base" hangingPunct="1">
        <a:spcBef>
          <a:spcPct val="20000"/>
        </a:spcBef>
        <a:spcAft>
          <a:spcPct val="0"/>
        </a:spcAft>
        <a:buChar char="»"/>
        <a:defRPr sz="2000">
          <a:solidFill>
            <a:schemeClr val="tx1"/>
          </a:solidFill>
          <a:latin typeface="+mn-lt"/>
          <a:ea typeface="+mn-ea"/>
        </a:defRPr>
      </a:lvl8pPr>
      <a:lvl9pPr marL="3429000" indent="-223838"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43714" name="Title Placeholder 1"/>
          <p:cNvSpPr>
            <a:spLocks noGrp="1"/>
          </p:cNvSpPr>
          <p:nvPr>
            <p:ph type="title"/>
            <p:custDataLst>
              <p:tags r:id="rId13"/>
            </p:custDataLst>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43715" name="Text Placeholder 2"/>
          <p:cNvSpPr>
            <a:spLocks noGrp="1"/>
          </p:cNvSpPr>
          <p:nvPr>
            <p:ph type="body" idx="1"/>
            <p:custDataLst>
              <p:tags r:id="rId14"/>
            </p:custDataLst>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custDataLst>
              <p:tags r:id="rId15"/>
            </p:custDataLst>
          </p:nvPr>
        </p:nvSpPr>
        <p:spPr>
          <a:xfrm>
            <a:off x="457200" y="6356350"/>
            <a:ext cx="2133600" cy="365125"/>
          </a:xfrm>
          <a:prstGeom prst="rect">
            <a:avLst/>
          </a:prstGeom>
        </p:spPr>
        <p:txBody>
          <a:bodyPr vert="horz" lIns="91440" tIns="45720" rIns="91440" bIns="45720" rtlCol="0" anchor="ctr"/>
          <a:lstStyle>
            <a:lvl1pPr algn="l" defTabSz="457200" fontAlgn="auto">
              <a:spcBef>
                <a:spcPts val="0"/>
              </a:spcBef>
              <a:spcAft>
                <a:spcPts val="0"/>
              </a:spcAft>
              <a:defRPr sz="1200" b="0">
                <a:solidFill>
                  <a:prstClr val="black">
                    <a:tint val="75000"/>
                  </a:prstClr>
                </a:solidFill>
                <a:latin typeface="Calibri"/>
                <a:ea typeface="+mn-ea"/>
                <a:cs typeface="+mn-cs"/>
              </a:defRPr>
            </a:lvl1pPr>
          </a:lstStyle>
          <a:p>
            <a:pPr>
              <a:defRPr/>
            </a:pPr>
            <a:fld id="{AD7C8967-4744-F04E-B27B-B7905C048718}" type="datetimeFigureOut">
              <a:rPr lang="en-US"/>
              <a:pPr>
                <a:defRPr/>
              </a:pPr>
              <a:t>5/25/15</a:t>
            </a:fld>
            <a:endParaRPr lang="en-US"/>
          </a:p>
        </p:txBody>
      </p:sp>
      <p:sp>
        <p:nvSpPr>
          <p:cNvPr id="5" name="Footer Placeholder 4"/>
          <p:cNvSpPr>
            <a:spLocks noGrp="1"/>
          </p:cNvSpPr>
          <p:nvPr>
            <p:ph type="ftr" sz="quarter" idx="3"/>
            <p:custDataLst>
              <p:tags r:id="rId16"/>
            </p:custDataLst>
          </p:nvPr>
        </p:nvSpPr>
        <p:spPr>
          <a:xfrm>
            <a:off x="3124200" y="6356350"/>
            <a:ext cx="2895600" cy="365125"/>
          </a:xfrm>
          <a:prstGeom prst="rect">
            <a:avLst/>
          </a:prstGeom>
        </p:spPr>
        <p:txBody>
          <a:bodyPr vert="horz" lIns="91440" tIns="45720" rIns="91440" bIns="45720" rtlCol="0" anchor="ctr"/>
          <a:lstStyle>
            <a:lvl1pPr algn="ctr" defTabSz="457200" fontAlgn="auto">
              <a:spcBef>
                <a:spcPts val="0"/>
              </a:spcBef>
              <a:spcAft>
                <a:spcPts val="0"/>
              </a:spcAft>
              <a:defRPr sz="1200" b="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custDataLst>
              <p:tags r:id="rId17"/>
            </p:custDataLst>
          </p:nvPr>
        </p:nvSpPr>
        <p:spPr>
          <a:xfrm>
            <a:off x="6553200" y="6356350"/>
            <a:ext cx="2133600" cy="365125"/>
          </a:xfrm>
          <a:prstGeom prst="rect">
            <a:avLst/>
          </a:prstGeom>
        </p:spPr>
        <p:txBody>
          <a:bodyPr vert="horz" lIns="91440" tIns="45720" rIns="91440" bIns="45720" rtlCol="0" anchor="ctr"/>
          <a:lstStyle>
            <a:lvl1pPr algn="r" defTabSz="457200" fontAlgn="auto">
              <a:spcBef>
                <a:spcPts val="0"/>
              </a:spcBef>
              <a:spcAft>
                <a:spcPts val="0"/>
              </a:spcAft>
              <a:defRPr sz="1200" b="0">
                <a:solidFill>
                  <a:prstClr val="black">
                    <a:tint val="75000"/>
                  </a:prstClr>
                </a:solidFill>
                <a:latin typeface="Calibri"/>
                <a:ea typeface="+mn-ea"/>
                <a:cs typeface="+mn-cs"/>
              </a:defRPr>
            </a:lvl1pPr>
          </a:lstStyle>
          <a:p>
            <a:pPr>
              <a:defRPr/>
            </a:pPr>
            <a:fld id="{7F9AB117-B4C6-C342-B3A2-8F4CE603F696}"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26945" r:id="rId1"/>
    <p:sldLayoutId id="2147526946" r:id="rId2"/>
    <p:sldLayoutId id="2147526947" r:id="rId3"/>
    <p:sldLayoutId id="2147526948" r:id="rId4"/>
    <p:sldLayoutId id="2147526949" r:id="rId5"/>
    <p:sldLayoutId id="2147526950" r:id="rId6"/>
    <p:sldLayoutId id="2147526951" r:id="rId7"/>
    <p:sldLayoutId id="2147526952" r:id="rId8"/>
    <p:sldLayoutId id="2147526953" r:id="rId9"/>
    <p:sldLayoutId id="2147526954" r:id="rId10"/>
    <p:sldLayoutId id="2147526955" r:id="rId1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56002"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ctr" anchorCtr="0" compatLnSpc="1">
            <a:prstTxWarp prst="textNoShape">
              <a:avLst/>
            </a:prstTxWarp>
          </a:bodyPr>
          <a:lstStyle/>
          <a:p>
            <a:pPr lvl="0"/>
            <a:r>
              <a:rPr lang="en-US"/>
              <a:t>Click to edit Master title style</a:t>
            </a:r>
          </a:p>
        </p:txBody>
      </p:sp>
      <p:sp>
        <p:nvSpPr>
          <p:cNvPr id="256003"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t" anchorCtr="0" compatLnSpc="1">
            <a:prstTxWarp prst="textNoShape">
              <a:avLst/>
            </a:prstTxWarp>
          </a:bodyPr>
          <a:lstStyle/>
          <a:p>
            <a:pPr lvl="0"/>
            <a:r>
              <a:rPr lang="en-US"/>
              <a:t>Click to edit Master text styles</a:t>
            </a:r>
          </a:p>
          <a:p>
            <a:pPr lvl="1"/>
            <a:r>
              <a:rPr lang="en-US"/>
              <a:t>Se2_default_3_cbb752_11apr10con2_default_3_cbb752_11apr10d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userDrawn="1">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2066" tIns="46033" rIns="92066" bIns="46033"/>
          <a:lstStyle/>
          <a:p>
            <a:pPr defTabSz="912813" eaLnBrk="0" hangingPunct="0">
              <a:defRPr/>
            </a:pPr>
            <a:fld id="{8CFFE4B9-5608-794A-BD1F-0C59EB0F7883}"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813" eaLnBrk="0" hangingPunct="0">
                <a:defRPr/>
              </a:pPr>
              <a:t>‹#›</a:t>
            </a:fld>
            <a:r>
              <a:rPr lang="en-US" sz="1800" dirty="0">
                <a:solidFill>
                  <a:srgbClr val="808080"/>
                </a:solidFill>
                <a:ea typeface="ＭＳ Ｐゴシック" charset="-128"/>
                <a:cs typeface="ＭＳ Ｐゴシック" charset="-128"/>
              </a:rPr>
              <a:t> - </a:t>
            </a:r>
            <a:r>
              <a:rPr lang="en-US" sz="1000" dirty="0" err="1">
                <a:solidFill>
                  <a:srgbClr val="969696"/>
                </a:solidFill>
                <a:ea typeface="ＭＳ Ｐゴシック" charset="-128"/>
                <a:cs typeface="ＭＳ Ｐゴシック" charset="-128"/>
              </a:rPr>
              <a:t>Lectures.GersteinLab.org</a:t>
            </a:r>
            <a:endParaRPr lang="en-US" sz="300" b="0" dirty="0">
              <a:solidFill>
                <a:srgbClr val="000000"/>
              </a:solidFill>
              <a:ea typeface="ＭＳ Ｐゴシック" charset="-128"/>
              <a:cs typeface="ＭＳ Ｐゴシック" charset="-128"/>
            </a:endParaRPr>
          </a:p>
        </p:txBody>
      </p:sp>
    </p:spTree>
  </p:cSld>
  <p:clrMap bg1="lt1" tx1="dk1" bg2="lt2" tx2="dk2" accent1="accent1" accent2="accent2" accent3="accent3" accent4="accent4" accent5="accent5" accent6="accent6" hlink="hlink" folHlink="folHlink"/>
  <p:sldLayoutIdLst>
    <p:sldLayoutId id="2147526664" r:id="rId1"/>
    <p:sldLayoutId id="2147526665" r:id="rId2"/>
    <p:sldLayoutId id="2147526666" r:id="rId3"/>
    <p:sldLayoutId id="2147526667" r:id="rId4"/>
    <p:sldLayoutId id="2147526668" r:id="rId5"/>
    <p:sldLayoutId id="2147526669" r:id="rId6"/>
    <p:sldLayoutId id="2147526670" r:id="rId7"/>
    <p:sldLayoutId id="2147526671" r:id="rId8"/>
    <p:sldLayoutId id="2147526672" r:id="rId9"/>
    <p:sldLayoutId id="2147526673" r:id="rId10"/>
    <p:sldLayoutId id="2147526674" r:id="rId11"/>
    <p:sldLayoutId id="2147526675" r:id="rId12"/>
    <p:sldLayoutId id="2147526676"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2813"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200" algn="ctr" defTabSz="912813" rtl="0" eaLnBrk="1" fontAlgn="base" hangingPunct="1">
        <a:spcBef>
          <a:spcPct val="0"/>
        </a:spcBef>
        <a:spcAft>
          <a:spcPct val="0"/>
        </a:spcAft>
        <a:defRPr sz="3600" b="1" u="sng">
          <a:solidFill>
            <a:srgbClr val="000099"/>
          </a:solidFill>
          <a:latin typeface="Arial" pitchFamily="-65" charset="0"/>
        </a:defRPr>
      </a:lvl6pPr>
      <a:lvl7pPr marL="914400" algn="ctr" defTabSz="912813" rtl="0" eaLnBrk="1" fontAlgn="base" hangingPunct="1">
        <a:spcBef>
          <a:spcPct val="0"/>
        </a:spcBef>
        <a:spcAft>
          <a:spcPct val="0"/>
        </a:spcAft>
        <a:defRPr sz="3600" b="1" u="sng">
          <a:solidFill>
            <a:srgbClr val="000099"/>
          </a:solidFill>
          <a:latin typeface="Arial" pitchFamily="-65" charset="0"/>
        </a:defRPr>
      </a:lvl7pPr>
      <a:lvl8pPr marL="1371600" algn="ctr" defTabSz="912813" rtl="0" eaLnBrk="1" fontAlgn="base" hangingPunct="1">
        <a:spcBef>
          <a:spcPct val="0"/>
        </a:spcBef>
        <a:spcAft>
          <a:spcPct val="0"/>
        </a:spcAft>
        <a:defRPr sz="3600" b="1" u="sng">
          <a:solidFill>
            <a:srgbClr val="000099"/>
          </a:solidFill>
          <a:latin typeface="Arial" pitchFamily="-65" charset="0"/>
        </a:defRPr>
      </a:lvl8pPr>
      <a:lvl9pPr marL="1828800" algn="ctr" defTabSz="912813" rtl="0" eaLnBrk="1" fontAlgn="base" hangingPunct="1">
        <a:spcBef>
          <a:spcPct val="0"/>
        </a:spcBef>
        <a:spcAft>
          <a:spcPct val="0"/>
        </a:spcAft>
        <a:defRPr sz="3600" b="1" u="sng">
          <a:solidFill>
            <a:srgbClr val="000099"/>
          </a:solidFill>
          <a:latin typeface="Arial" pitchFamily="-65" charset="0"/>
        </a:defRPr>
      </a:lvl9pPr>
    </p:titleStyle>
    <p:bodyStyle>
      <a:lvl1pPr marL="228600" indent="-228600" algn="l" defTabSz="912813"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71500" indent="-228600" algn="l" defTabSz="912813"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2813" indent="-227013"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6363" indent="-228600"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7213" indent="-228600" algn="l" defTabSz="912813"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6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8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90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2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7410" name="Rectangle 2"/>
          <p:cNvSpPr>
            <a:spLocks noGrp="1" noChangeArrowheads="1"/>
          </p:cNvSpPr>
          <p:nvPr>
            <p:ph type="title"/>
            <p:custDataLst>
              <p:tags r:id="rId17"/>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ctr" anchorCtr="0" compatLnSpc="1">
            <a:prstTxWarp prst="textNoShape">
              <a:avLst/>
            </a:prstTxWarp>
          </a:bodyPr>
          <a:lstStyle/>
          <a:p>
            <a:pPr lvl="0"/>
            <a:r>
              <a:rPr lang="en-US"/>
              <a:t>Click to edit Master title style</a:t>
            </a:r>
          </a:p>
        </p:txBody>
      </p:sp>
      <p:sp>
        <p:nvSpPr>
          <p:cNvPr id="17411" name="Rectangle 3"/>
          <p:cNvSpPr>
            <a:spLocks noGrp="1" noChangeArrowheads="1"/>
          </p:cNvSpPr>
          <p:nvPr>
            <p:ph type="body" idx="1"/>
            <p:custDataLst>
              <p:tags r:id="rId18"/>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412" name="Rectangle 5"/>
          <p:cNvSpPr>
            <a:spLocks noChangeArrowheads="1"/>
          </p:cNvSpPr>
          <p:nvPr>
            <p:custDataLst>
              <p:tags r:id="rId19"/>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66" tIns="46033" rIns="92066" bIns="46033"/>
          <a:lstStyle/>
          <a:p>
            <a:pPr algn="ctr" defTabSz="912813" eaLnBrk="0" hangingPunct="0"/>
            <a:r>
              <a:rPr lang="en-US" sz="700" b="0"/>
              <a:t>Do not reproduce without permission</a:t>
            </a:r>
          </a:p>
        </p:txBody>
      </p:sp>
      <p:sp>
        <p:nvSpPr>
          <p:cNvPr id="4802566" name="Rectangle 6"/>
          <p:cNvSpPr>
            <a:spLocks noChangeArrowheads="1"/>
          </p:cNvSpPr>
          <p:nvPr>
            <p:custDataLst>
              <p:tags r:id="rId20"/>
            </p:custDataLst>
          </p:nvPr>
        </p:nvSpPr>
        <p:spPr bwMode="auto">
          <a:xfrm rot="16200000">
            <a:off x="7411245" y="5253831"/>
            <a:ext cx="3078162" cy="263525"/>
          </a:xfrm>
          <a:prstGeom prst="rect">
            <a:avLst/>
          </a:prstGeom>
          <a:noFill/>
          <a:ln w="9525">
            <a:noFill/>
            <a:miter lim="800000"/>
            <a:headEnd/>
            <a:tailEnd/>
          </a:ln>
          <a:effectLst/>
        </p:spPr>
        <p:txBody>
          <a:bodyPr lIns="92066" tIns="46033" rIns="92066" bIns="46033"/>
          <a:lstStyle/>
          <a:p>
            <a:pPr defTabSz="912813" eaLnBrk="0" hangingPunct="0">
              <a:defRPr/>
            </a:pPr>
            <a:fld id="{02642C32-590C-9E48-BA83-56EFA5824742}" type="slidenum">
              <a:rPr lang="en-US" sz="1600" i="1">
                <a:effectLst>
                  <a:outerShdw blurRad="38100" dist="38100" dir="2700000" algn="tl">
                    <a:srgbClr val="DDDDDD"/>
                  </a:outerShdw>
                </a:effectLst>
                <a:latin typeface="Courier New" charset="0"/>
                <a:ea typeface="ＭＳ Ｐゴシック" charset="-128"/>
                <a:cs typeface="ＭＳ Ｐゴシック" charset="-128"/>
              </a:rPr>
              <a:pPr defTabSz="912813" eaLnBrk="0" hangingPunct="0">
                <a:defRPr/>
              </a:pPr>
              <a:t>‹#›</a:t>
            </a:fld>
            <a:r>
              <a:rPr lang="en-US" sz="1800">
                <a:solidFill>
                  <a:srgbClr val="808080"/>
                </a:solidFill>
                <a:ea typeface="ＭＳ Ｐゴシック" charset="-128"/>
                <a:cs typeface="ＭＳ Ｐゴシック" charset="-128"/>
              </a:rPr>
              <a:t> - </a:t>
            </a:r>
            <a:r>
              <a:rPr lang="en-US" sz="1000">
                <a:solidFill>
                  <a:srgbClr val="969696"/>
                </a:solidFill>
                <a:ea typeface="ＭＳ Ｐゴシック" charset="-128"/>
                <a:cs typeface="ＭＳ Ｐゴシック" charset="-128"/>
              </a:rPr>
              <a:t>Lectures.GersteinLab.org</a:t>
            </a:r>
            <a:r>
              <a:rPr lang="en-US" sz="400" b="0">
                <a:solidFill>
                  <a:srgbClr val="808080"/>
                </a:solidFill>
                <a:ea typeface="ＭＳ Ｐゴシック" charset="-128"/>
                <a:cs typeface="ＭＳ Ｐゴシック" charset="-128"/>
              </a:rPr>
              <a:t> </a:t>
            </a:r>
            <a:r>
              <a:rPr lang="en-US" sz="300" b="0">
                <a:ea typeface="ＭＳ Ｐゴシック" charset="-128"/>
                <a:cs typeface="ＭＳ Ｐゴシック" charset="-128"/>
              </a:rPr>
              <a:t>(c) '09</a:t>
            </a:r>
          </a:p>
        </p:txBody>
      </p:sp>
      <p:sp>
        <p:nvSpPr>
          <p:cNvPr id="17414" name="Line 7"/>
          <p:cNvSpPr>
            <a:spLocks noChangeShapeType="1"/>
          </p:cNvSpPr>
          <p:nvPr userDrawn="1">
            <p:custDataLst>
              <p:tags r:id="rId21"/>
            </p:custDataLst>
          </p:nvPr>
        </p:nvSpPr>
        <p:spPr bwMode="auto">
          <a:xfrm>
            <a:off x="0" y="0"/>
            <a:ext cx="0" cy="6858000"/>
          </a:xfrm>
          <a:prstGeom prst="line">
            <a:avLst/>
          </a:prstGeom>
          <a:noFill/>
          <a:ln w="7620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415" name="Line 8"/>
          <p:cNvSpPr>
            <a:spLocks noChangeShapeType="1"/>
          </p:cNvSpPr>
          <p:nvPr userDrawn="1">
            <p:custDataLst>
              <p:tags r:id="rId22"/>
            </p:custDataLst>
          </p:nvPr>
        </p:nvSpPr>
        <p:spPr bwMode="auto">
          <a:xfrm>
            <a:off x="9144000" y="0"/>
            <a:ext cx="0" cy="6858000"/>
          </a:xfrm>
          <a:prstGeom prst="line">
            <a:avLst/>
          </a:prstGeom>
          <a:noFill/>
          <a:ln w="7620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416" name="Line 9"/>
          <p:cNvSpPr>
            <a:spLocks noChangeShapeType="1"/>
          </p:cNvSpPr>
          <p:nvPr userDrawn="1">
            <p:custDataLst>
              <p:tags r:id="rId23"/>
            </p:custDataLst>
          </p:nvPr>
        </p:nvSpPr>
        <p:spPr bwMode="auto">
          <a:xfrm>
            <a:off x="0" y="6858000"/>
            <a:ext cx="9220200" cy="0"/>
          </a:xfrm>
          <a:prstGeom prst="line">
            <a:avLst/>
          </a:prstGeom>
          <a:noFill/>
          <a:ln w="7620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417" name="Line 10"/>
          <p:cNvSpPr>
            <a:spLocks noChangeShapeType="1"/>
          </p:cNvSpPr>
          <p:nvPr userDrawn="1">
            <p:custDataLst>
              <p:tags r:id="rId24"/>
            </p:custDataLst>
          </p:nvPr>
        </p:nvSpPr>
        <p:spPr bwMode="auto">
          <a:xfrm>
            <a:off x="0" y="0"/>
            <a:ext cx="9144000" cy="0"/>
          </a:xfrm>
          <a:prstGeom prst="line">
            <a:avLst/>
          </a:prstGeom>
          <a:noFill/>
          <a:ln w="7620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Tree>
  </p:cSld>
  <p:clrMap bg1="lt1" tx1="dk1" bg2="lt2" tx2="dk2" accent1="accent1" accent2="accent2" accent3="accent3" accent4="accent4" accent5="accent5" accent6="accent6" hlink="hlink" folHlink="folHlink"/>
  <p:sldLayoutIdLst>
    <p:sldLayoutId id="2147526389" r:id="rId1"/>
    <p:sldLayoutId id="2147526390" r:id="rId2"/>
    <p:sldLayoutId id="2147526391" r:id="rId3"/>
    <p:sldLayoutId id="2147526392" r:id="rId4"/>
    <p:sldLayoutId id="2147526393" r:id="rId5"/>
    <p:sldLayoutId id="2147526394" r:id="rId6"/>
    <p:sldLayoutId id="2147526395" r:id="rId7"/>
    <p:sldLayoutId id="2147526396" r:id="rId8"/>
    <p:sldLayoutId id="2147526397" r:id="rId9"/>
    <p:sldLayoutId id="2147526398" r:id="rId10"/>
    <p:sldLayoutId id="2147526399" r:id="rId11"/>
    <p:sldLayoutId id="2147526400" r:id="rId12"/>
    <p:sldLayoutId id="2147526401" r:id="rId13"/>
    <p:sldLayoutId id="2147526835" r:id="rId14"/>
    <p:sldLayoutId id="2147526836" r:id="rId15"/>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2813"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200" algn="ctr" defTabSz="912813" rtl="0" eaLnBrk="1" fontAlgn="base" hangingPunct="1">
        <a:spcBef>
          <a:spcPct val="0"/>
        </a:spcBef>
        <a:spcAft>
          <a:spcPct val="0"/>
        </a:spcAft>
        <a:defRPr sz="3600" b="1" u="sng">
          <a:solidFill>
            <a:srgbClr val="000099"/>
          </a:solidFill>
          <a:latin typeface="Arial" pitchFamily="-65" charset="0"/>
        </a:defRPr>
      </a:lvl6pPr>
      <a:lvl7pPr marL="914400" algn="ctr" defTabSz="912813" rtl="0" eaLnBrk="1" fontAlgn="base" hangingPunct="1">
        <a:spcBef>
          <a:spcPct val="0"/>
        </a:spcBef>
        <a:spcAft>
          <a:spcPct val="0"/>
        </a:spcAft>
        <a:defRPr sz="3600" b="1" u="sng">
          <a:solidFill>
            <a:srgbClr val="000099"/>
          </a:solidFill>
          <a:latin typeface="Arial" pitchFamily="-65" charset="0"/>
        </a:defRPr>
      </a:lvl7pPr>
      <a:lvl8pPr marL="1371600" algn="ctr" defTabSz="912813" rtl="0" eaLnBrk="1" fontAlgn="base" hangingPunct="1">
        <a:spcBef>
          <a:spcPct val="0"/>
        </a:spcBef>
        <a:spcAft>
          <a:spcPct val="0"/>
        </a:spcAft>
        <a:defRPr sz="3600" b="1" u="sng">
          <a:solidFill>
            <a:srgbClr val="000099"/>
          </a:solidFill>
          <a:latin typeface="Arial" pitchFamily="-65" charset="0"/>
        </a:defRPr>
      </a:lvl8pPr>
      <a:lvl9pPr marL="1828800" algn="ctr" defTabSz="912813" rtl="0" eaLnBrk="1" fontAlgn="base" hangingPunct="1">
        <a:spcBef>
          <a:spcPct val="0"/>
        </a:spcBef>
        <a:spcAft>
          <a:spcPct val="0"/>
        </a:spcAft>
        <a:defRPr sz="3600" b="1" u="sng">
          <a:solidFill>
            <a:srgbClr val="000099"/>
          </a:solidFill>
          <a:latin typeface="Arial" pitchFamily="-65" charset="0"/>
        </a:defRPr>
      </a:lvl9pPr>
    </p:titleStyle>
    <p:bodyStyle>
      <a:lvl1pPr marL="228600" indent="-228600" algn="l" defTabSz="912813"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71500" indent="-228600" algn="l" defTabSz="912813"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2813" indent="-227013"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6363" indent="-228600"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7213" indent="-228600" algn="l" defTabSz="912813"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6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8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90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2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57026"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ctr" anchorCtr="0" compatLnSpc="1">
            <a:prstTxWarp prst="textNoShape">
              <a:avLst/>
            </a:prstTxWarp>
          </a:bodyPr>
          <a:lstStyle/>
          <a:p>
            <a:pPr lvl="0"/>
            <a:r>
              <a:rPr lang="en-US"/>
              <a:t>Click to edit Master title style</a:t>
            </a:r>
          </a:p>
        </p:txBody>
      </p:sp>
      <p:sp>
        <p:nvSpPr>
          <p:cNvPr id="257027"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2066" tIns="46033" rIns="92066" bIns="46033"/>
          <a:lstStyle/>
          <a:p>
            <a:pPr defTabSz="912813" eaLnBrk="0" hangingPunct="0">
              <a:defRPr/>
            </a:pPr>
            <a:fld id="{0A9E932A-8404-BF49-8C0E-052B262B26C4}"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813" eaLnBrk="0" hangingPunct="0">
                <a:defRPr/>
              </a:pPr>
              <a:t>‹#›</a:t>
            </a:fld>
            <a:r>
              <a:rPr lang="en-US" sz="1800">
                <a:solidFill>
                  <a:srgbClr val="808080"/>
                </a:solidFill>
                <a:ea typeface="ＭＳ Ｐゴシック" charset="-128"/>
                <a:cs typeface="ＭＳ Ｐゴシック" charset="-128"/>
              </a:rPr>
              <a:t> - </a:t>
            </a:r>
            <a:r>
              <a:rPr lang="en-US" sz="1000">
                <a:solidFill>
                  <a:srgbClr val="969696"/>
                </a:solidFill>
                <a:ea typeface="ＭＳ Ｐゴシック" charset="-128"/>
                <a:cs typeface="ＭＳ Ｐゴシック" charset="-128"/>
              </a:rPr>
              <a:t>Lectures.GersteinLab.org</a:t>
            </a:r>
            <a:r>
              <a:rPr lang="en-US" sz="400" b="0">
                <a:solidFill>
                  <a:srgbClr val="808080"/>
                </a:solidFill>
                <a:ea typeface="ＭＳ Ｐゴシック" charset="-128"/>
                <a:cs typeface="ＭＳ Ｐゴシック" charset="-128"/>
              </a:rPr>
              <a:t> </a:t>
            </a:r>
            <a:r>
              <a:rPr lang="en-US" sz="300" b="0">
                <a:solidFill>
                  <a:srgbClr val="000000"/>
                </a:solidFill>
                <a:ea typeface="ＭＳ Ｐゴシック" charset="-128"/>
                <a:cs typeface="ＭＳ Ｐゴシック" charset="-128"/>
              </a:rPr>
              <a:t>(c) '09</a:t>
            </a:r>
          </a:p>
        </p:txBody>
      </p:sp>
    </p:spTree>
  </p:cSld>
  <p:clrMap bg1="lt1" tx1="dk1" bg2="lt2" tx2="dk2" accent1="accent1" accent2="accent2" accent3="accent3" accent4="accent4" accent5="accent5" accent6="accent6" hlink="hlink" folHlink="folHlink"/>
  <p:sldLayoutIdLst>
    <p:sldLayoutId id="2147526677" r:id="rId1"/>
    <p:sldLayoutId id="2147526678" r:id="rId2"/>
    <p:sldLayoutId id="2147526679" r:id="rId3"/>
    <p:sldLayoutId id="2147526680" r:id="rId4"/>
    <p:sldLayoutId id="2147526681" r:id="rId5"/>
    <p:sldLayoutId id="2147526682" r:id="rId6"/>
    <p:sldLayoutId id="2147526683" r:id="rId7"/>
    <p:sldLayoutId id="2147526684" r:id="rId8"/>
    <p:sldLayoutId id="2147526685" r:id="rId9"/>
    <p:sldLayoutId id="2147526686" r:id="rId10"/>
    <p:sldLayoutId id="2147526687" r:id="rId11"/>
    <p:sldLayoutId id="2147526688" r:id="rId12"/>
    <p:sldLayoutId id="2147526689"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2813"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200" algn="ctr" defTabSz="912813" rtl="0" eaLnBrk="1" fontAlgn="base" hangingPunct="1">
        <a:spcBef>
          <a:spcPct val="0"/>
        </a:spcBef>
        <a:spcAft>
          <a:spcPct val="0"/>
        </a:spcAft>
        <a:defRPr sz="3600" b="1" u="sng">
          <a:solidFill>
            <a:srgbClr val="000099"/>
          </a:solidFill>
          <a:latin typeface="Arial" pitchFamily="-65" charset="0"/>
        </a:defRPr>
      </a:lvl6pPr>
      <a:lvl7pPr marL="914400" algn="ctr" defTabSz="912813" rtl="0" eaLnBrk="1" fontAlgn="base" hangingPunct="1">
        <a:spcBef>
          <a:spcPct val="0"/>
        </a:spcBef>
        <a:spcAft>
          <a:spcPct val="0"/>
        </a:spcAft>
        <a:defRPr sz="3600" b="1" u="sng">
          <a:solidFill>
            <a:srgbClr val="000099"/>
          </a:solidFill>
          <a:latin typeface="Arial" pitchFamily="-65" charset="0"/>
        </a:defRPr>
      </a:lvl7pPr>
      <a:lvl8pPr marL="1371600" algn="ctr" defTabSz="912813" rtl="0" eaLnBrk="1" fontAlgn="base" hangingPunct="1">
        <a:spcBef>
          <a:spcPct val="0"/>
        </a:spcBef>
        <a:spcAft>
          <a:spcPct val="0"/>
        </a:spcAft>
        <a:defRPr sz="3600" b="1" u="sng">
          <a:solidFill>
            <a:srgbClr val="000099"/>
          </a:solidFill>
          <a:latin typeface="Arial" pitchFamily="-65" charset="0"/>
        </a:defRPr>
      </a:lvl8pPr>
      <a:lvl9pPr marL="1828800" algn="ctr" defTabSz="912813" rtl="0" eaLnBrk="1" fontAlgn="base" hangingPunct="1">
        <a:spcBef>
          <a:spcPct val="0"/>
        </a:spcBef>
        <a:spcAft>
          <a:spcPct val="0"/>
        </a:spcAft>
        <a:defRPr sz="3600" b="1" u="sng">
          <a:solidFill>
            <a:srgbClr val="000099"/>
          </a:solidFill>
          <a:latin typeface="Arial" pitchFamily="-65" charset="0"/>
        </a:defRPr>
      </a:lvl9pPr>
    </p:titleStyle>
    <p:bodyStyle>
      <a:lvl1pPr marL="228600" indent="-228600" algn="l" defTabSz="912813"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71500" indent="-228600" algn="l" defTabSz="912813"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2813" indent="-227013"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6363" indent="-228600"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7213" indent="-228600" algn="l" defTabSz="912813"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6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8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90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2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58050"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06" tIns="46004" rIns="92006" bIns="46004" numCol="1" anchor="ctr" anchorCtr="0" compatLnSpc="1">
            <a:prstTxWarp prst="textNoShape">
              <a:avLst/>
            </a:prstTxWarp>
          </a:bodyPr>
          <a:lstStyle/>
          <a:p>
            <a:pPr lvl="0"/>
            <a:r>
              <a:rPr lang="en-US"/>
              <a:t>Click to edit Master title style</a:t>
            </a:r>
          </a:p>
        </p:txBody>
      </p:sp>
      <p:sp>
        <p:nvSpPr>
          <p:cNvPr id="258051"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06" tIns="46004" rIns="92006" bIns="460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2006" tIns="46004" rIns="92006" bIns="46004"/>
          <a:lstStyle/>
          <a:p>
            <a:pPr defTabSz="910659" eaLnBrk="0" hangingPunct="0">
              <a:defRPr/>
            </a:pPr>
            <a:fld id="{175D2F9F-18C8-A447-B5E5-43EF653B27F1}" type="slidenum">
              <a:rPr lang="en-US" sz="1600" i="1">
                <a:solidFill>
                  <a:srgbClr val="000000"/>
                </a:solidFill>
                <a:effectLst>
                  <a:outerShdw blurRad="38100" dist="38100" dir="2700000" algn="tl">
                    <a:srgbClr val="DDDDDD"/>
                  </a:outerShdw>
                </a:effectLst>
                <a:latin typeface="Courier New" charset="0"/>
              </a:rPr>
              <a:pPr defTabSz="910659" eaLnBrk="0" hangingPunct="0">
                <a:defRPr/>
              </a:pPr>
              <a:t>‹#›</a:t>
            </a:fld>
            <a:r>
              <a:rPr lang="en-US" sz="1800">
                <a:solidFill>
                  <a:srgbClr val="808080"/>
                </a:solidFill>
              </a:rPr>
              <a:t> - </a:t>
            </a:r>
            <a:r>
              <a:rPr lang="en-US" sz="1000">
                <a:solidFill>
                  <a:srgbClr val="969696"/>
                </a:solidFill>
              </a:rPr>
              <a:t>Lectures.GersteinLab.org</a:t>
            </a:r>
            <a:endParaRPr lang="en-US" sz="300" b="0">
              <a:solidFill>
                <a:srgbClr val="000000"/>
              </a:solidFill>
            </a:endParaRPr>
          </a:p>
        </p:txBody>
      </p:sp>
    </p:spTree>
  </p:cSld>
  <p:clrMap bg1="lt1" tx1="dk1" bg2="lt2" tx2="dk2" accent1="accent1" accent2="accent2" accent3="accent3" accent4="accent4" accent5="accent5" accent6="accent6" hlink="hlink" folHlink="folHlink"/>
  <p:sldLayoutIdLst>
    <p:sldLayoutId id="2147526690" r:id="rId1"/>
    <p:sldLayoutId id="2147526691" r:id="rId2"/>
    <p:sldLayoutId id="2147526692" r:id="rId3"/>
    <p:sldLayoutId id="2147526693" r:id="rId4"/>
    <p:sldLayoutId id="2147526694" r:id="rId5"/>
    <p:sldLayoutId id="2147526695" r:id="rId6"/>
    <p:sldLayoutId id="2147526696" r:id="rId7"/>
    <p:sldLayoutId id="2147526697" r:id="rId8"/>
    <p:sldLayoutId id="2147526698" r:id="rId9"/>
    <p:sldLayoutId id="2147526699" r:id="rId10"/>
    <p:sldLayoutId id="2147526700" r:id="rId11"/>
    <p:sldLayoutId id="2147526701" r:id="rId12"/>
    <p:sldLayoutId id="2147526702"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08050"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910" algn="ctr" defTabSz="912236" rtl="0" eaLnBrk="1" fontAlgn="base" hangingPunct="1">
        <a:spcBef>
          <a:spcPct val="0"/>
        </a:spcBef>
        <a:spcAft>
          <a:spcPct val="0"/>
        </a:spcAft>
        <a:defRPr sz="3600" b="1" u="sng">
          <a:solidFill>
            <a:srgbClr val="000099"/>
          </a:solidFill>
          <a:latin typeface="Arial" pitchFamily="-65" charset="0"/>
        </a:defRPr>
      </a:lvl6pPr>
      <a:lvl7pPr marL="913822" algn="ctr" defTabSz="912236" rtl="0" eaLnBrk="1" fontAlgn="base" hangingPunct="1">
        <a:spcBef>
          <a:spcPct val="0"/>
        </a:spcBef>
        <a:spcAft>
          <a:spcPct val="0"/>
        </a:spcAft>
        <a:defRPr sz="3600" b="1" u="sng">
          <a:solidFill>
            <a:srgbClr val="000099"/>
          </a:solidFill>
          <a:latin typeface="Arial" pitchFamily="-65" charset="0"/>
        </a:defRPr>
      </a:lvl7pPr>
      <a:lvl8pPr marL="1370734" algn="ctr" defTabSz="912236" rtl="0" eaLnBrk="1" fontAlgn="base" hangingPunct="1">
        <a:spcBef>
          <a:spcPct val="0"/>
        </a:spcBef>
        <a:spcAft>
          <a:spcPct val="0"/>
        </a:spcAft>
        <a:defRPr sz="3600" b="1" u="sng">
          <a:solidFill>
            <a:srgbClr val="000099"/>
          </a:solidFill>
          <a:latin typeface="Arial" pitchFamily="-65" charset="0"/>
        </a:defRPr>
      </a:lvl8pPr>
      <a:lvl9pPr marL="1827644" algn="ctr" defTabSz="912236" rtl="0" eaLnBrk="1" fontAlgn="base" hangingPunct="1">
        <a:spcBef>
          <a:spcPct val="0"/>
        </a:spcBef>
        <a:spcAft>
          <a:spcPct val="0"/>
        </a:spcAft>
        <a:defRPr sz="3600" b="1" u="sng">
          <a:solidFill>
            <a:srgbClr val="000099"/>
          </a:solidFill>
          <a:latin typeface="Arial" pitchFamily="-65" charset="0"/>
        </a:defRPr>
      </a:lvl9pPr>
    </p:titleStyle>
    <p:bodyStyle>
      <a:lvl1pPr marL="223838" indent="-223838" algn="l" defTabSz="908050"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6738" indent="-223838" algn="l" defTabSz="908050"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8050" indent="-222250" algn="l" defTabSz="908050"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1600" indent="-223838" algn="l" defTabSz="908050"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2450" indent="-223838" algn="l" defTabSz="908050"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3011"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9923"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6833"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3744"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910" rtl="0" eaLnBrk="1" latinLnBrk="0" hangingPunct="1">
        <a:defRPr sz="1800" kern="1200">
          <a:solidFill>
            <a:schemeClr val="tx1"/>
          </a:solidFill>
          <a:latin typeface="+mn-lt"/>
          <a:ea typeface="+mn-ea"/>
          <a:cs typeface="+mn-cs"/>
        </a:defRPr>
      </a:lvl1pPr>
      <a:lvl2pPr marL="456910" algn="l" defTabSz="456910" rtl="0" eaLnBrk="1" latinLnBrk="0" hangingPunct="1">
        <a:defRPr sz="1800" kern="1200">
          <a:solidFill>
            <a:schemeClr val="tx1"/>
          </a:solidFill>
          <a:latin typeface="+mn-lt"/>
          <a:ea typeface="+mn-ea"/>
          <a:cs typeface="+mn-cs"/>
        </a:defRPr>
      </a:lvl2pPr>
      <a:lvl3pPr marL="913822" algn="l" defTabSz="456910" rtl="0" eaLnBrk="1" latinLnBrk="0" hangingPunct="1">
        <a:defRPr sz="1800" kern="1200">
          <a:solidFill>
            <a:schemeClr val="tx1"/>
          </a:solidFill>
          <a:latin typeface="+mn-lt"/>
          <a:ea typeface="+mn-ea"/>
          <a:cs typeface="+mn-cs"/>
        </a:defRPr>
      </a:lvl3pPr>
      <a:lvl4pPr marL="1370734" algn="l" defTabSz="456910" rtl="0" eaLnBrk="1" latinLnBrk="0" hangingPunct="1">
        <a:defRPr sz="1800" kern="1200">
          <a:solidFill>
            <a:schemeClr val="tx1"/>
          </a:solidFill>
          <a:latin typeface="+mn-lt"/>
          <a:ea typeface="+mn-ea"/>
          <a:cs typeface="+mn-cs"/>
        </a:defRPr>
      </a:lvl4pPr>
      <a:lvl5pPr marL="1827644" algn="l" defTabSz="456910" rtl="0" eaLnBrk="1" latinLnBrk="0" hangingPunct="1">
        <a:defRPr sz="1800" kern="1200">
          <a:solidFill>
            <a:schemeClr val="tx1"/>
          </a:solidFill>
          <a:latin typeface="+mn-lt"/>
          <a:ea typeface="+mn-ea"/>
          <a:cs typeface="+mn-cs"/>
        </a:defRPr>
      </a:lvl5pPr>
      <a:lvl6pPr marL="2284557" algn="l" defTabSz="456910" rtl="0" eaLnBrk="1" latinLnBrk="0" hangingPunct="1">
        <a:defRPr sz="1800" kern="1200">
          <a:solidFill>
            <a:schemeClr val="tx1"/>
          </a:solidFill>
          <a:latin typeface="+mn-lt"/>
          <a:ea typeface="+mn-ea"/>
          <a:cs typeface="+mn-cs"/>
        </a:defRPr>
      </a:lvl6pPr>
      <a:lvl7pPr marL="2741467" algn="l" defTabSz="456910" rtl="0" eaLnBrk="1" latinLnBrk="0" hangingPunct="1">
        <a:defRPr sz="1800" kern="1200">
          <a:solidFill>
            <a:schemeClr val="tx1"/>
          </a:solidFill>
          <a:latin typeface="+mn-lt"/>
          <a:ea typeface="+mn-ea"/>
          <a:cs typeface="+mn-cs"/>
        </a:defRPr>
      </a:lvl7pPr>
      <a:lvl8pPr marL="3198377" algn="l" defTabSz="456910" rtl="0" eaLnBrk="1" latinLnBrk="0" hangingPunct="1">
        <a:defRPr sz="1800" kern="1200">
          <a:solidFill>
            <a:schemeClr val="tx1"/>
          </a:solidFill>
          <a:latin typeface="+mn-lt"/>
          <a:ea typeface="+mn-ea"/>
          <a:cs typeface="+mn-cs"/>
        </a:defRPr>
      </a:lvl8pPr>
      <a:lvl9pPr marL="3655289" algn="l" defTabSz="45691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59074"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ctr" anchorCtr="0" compatLnSpc="1">
            <a:prstTxWarp prst="textNoShape">
              <a:avLst/>
            </a:prstTxWarp>
          </a:bodyPr>
          <a:lstStyle/>
          <a:p>
            <a:pPr lvl="0"/>
            <a:r>
              <a:rPr lang="en-US"/>
              <a:t>Click to edit Master title style</a:t>
            </a:r>
          </a:p>
        </p:txBody>
      </p:sp>
      <p:sp>
        <p:nvSpPr>
          <p:cNvPr id="259075"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t" anchorCtr="0" compatLnSpc="1">
            <a:prstTxWarp prst="textNoShape">
              <a:avLst/>
            </a:prstTxWarp>
          </a:bodyPr>
          <a:lstStyle/>
          <a:p>
            <a:pPr lvl="0"/>
            <a:r>
              <a:rPr lang="en-US"/>
              <a:t>Click to edit Master text styles</a:t>
            </a:r>
          </a:p>
          <a:p>
            <a:pPr lvl="1"/>
            <a:r>
              <a:rPr lang="en-US"/>
              <a:t>Se2_default_3_cbb752_11apr10con2_default_3_cbb752_11apr10d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userDrawn="1">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2066" tIns="46033" rIns="92066" bIns="46033"/>
          <a:lstStyle/>
          <a:p>
            <a:pPr defTabSz="912813" eaLnBrk="0" hangingPunct="0">
              <a:defRPr/>
            </a:pPr>
            <a:fld id="{2AF497F3-D3F7-2448-B717-4EB1F621EF2C}"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813" eaLnBrk="0" hangingPunct="0">
                <a:defRPr/>
              </a:pPr>
              <a:t>‹#›</a:t>
            </a:fld>
            <a:r>
              <a:rPr lang="en-US" sz="1800" dirty="0">
                <a:solidFill>
                  <a:srgbClr val="808080"/>
                </a:solidFill>
                <a:ea typeface="ＭＳ Ｐゴシック" charset="-128"/>
                <a:cs typeface="ＭＳ Ｐゴシック" charset="-128"/>
              </a:rPr>
              <a:t> - </a:t>
            </a:r>
            <a:r>
              <a:rPr lang="en-US" sz="1000" dirty="0" err="1">
                <a:solidFill>
                  <a:srgbClr val="969696"/>
                </a:solidFill>
                <a:ea typeface="ＭＳ Ｐゴシック" charset="-128"/>
                <a:cs typeface="ＭＳ Ｐゴシック" charset="-128"/>
              </a:rPr>
              <a:t>Lectures.GersteinLab.org</a:t>
            </a:r>
            <a:endParaRPr lang="en-US" sz="300" b="0" dirty="0">
              <a:solidFill>
                <a:srgbClr val="000000"/>
              </a:solidFill>
              <a:ea typeface="ＭＳ Ｐゴシック" charset="-128"/>
              <a:cs typeface="ＭＳ Ｐゴシック" charset="-128"/>
            </a:endParaRPr>
          </a:p>
        </p:txBody>
      </p:sp>
    </p:spTree>
  </p:cSld>
  <p:clrMap bg1="lt1" tx1="dk1" bg2="lt2" tx2="dk2" accent1="accent1" accent2="accent2" accent3="accent3" accent4="accent4" accent5="accent5" accent6="accent6" hlink="hlink" folHlink="folHlink"/>
  <p:sldLayoutIdLst>
    <p:sldLayoutId id="2147526703" r:id="rId1"/>
    <p:sldLayoutId id="2147526704" r:id="rId2"/>
    <p:sldLayoutId id="2147526705" r:id="rId3"/>
    <p:sldLayoutId id="2147526706" r:id="rId4"/>
    <p:sldLayoutId id="2147526707" r:id="rId5"/>
    <p:sldLayoutId id="2147526708" r:id="rId6"/>
    <p:sldLayoutId id="2147526709" r:id="rId7"/>
    <p:sldLayoutId id="2147526710" r:id="rId8"/>
    <p:sldLayoutId id="2147526711" r:id="rId9"/>
    <p:sldLayoutId id="2147526712" r:id="rId10"/>
    <p:sldLayoutId id="2147526713" r:id="rId11"/>
    <p:sldLayoutId id="2147526714" r:id="rId12"/>
    <p:sldLayoutId id="2147526715"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2813"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200" algn="ctr" defTabSz="912813" rtl="0" eaLnBrk="1" fontAlgn="base" hangingPunct="1">
        <a:spcBef>
          <a:spcPct val="0"/>
        </a:spcBef>
        <a:spcAft>
          <a:spcPct val="0"/>
        </a:spcAft>
        <a:defRPr sz="3600" b="1" u="sng">
          <a:solidFill>
            <a:srgbClr val="000099"/>
          </a:solidFill>
          <a:latin typeface="Arial" pitchFamily="-65" charset="0"/>
        </a:defRPr>
      </a:lvl6pPr>
      <a:lvl7pPr marL="914400" algn="ctr" defTabSz="912813" rtl="0" eaLnBrk="1" fontAlgn="base" hangingPunct="1">
        <a:spcBef>
          <a:spcPct val="0"/>
        </a:spcBef>
        <a:spcAft>
          <a:spcPct val="0"/>
        </a:spcAft>
        <a:defRPr sz="3600" b="1" u="sng">
          <a:solidFill>
            <a:srgbClr val="000099"/>
          </a:solidFill>
          <a:latin typeface="Arial" pitchFamily="-65" charset="0"/>
        </a:defRPr>
      </a:lvl7pPr>
      <a:lvl8pPr marL="1371600" algn="ctr" defTabSz="912813" rtl="0" eaLnBrk="1" fontAlgn="base" hangingPunct="1">
        <a:spcBef>
          <a:spcPct val="0"/>
        </a:spcBef>
        <a:spcAft>
          <a:spcPct val="0"/>
        </a:spcAft>
        <a:defRPr sz="3600" b="1" u="sng">
          <a:solidFill>
            <a:srgbClr val="000099"/>
          </a:solidFill>
          <a:latin typeface="Arial" pitchFamily="-65" charset="0"/>
        </a:defRPr>
      </a:lvl8pPr>
      <a:lvl9pPr marL="1828800" algn="ctr" defTabSz="912813" rtl="0" eaLnBrk="1" fontAlgn="base" hangingPunct="1">
        <a:spcBef>
          <a:spcPct val="0"/>
        </a:spcBef>
        <a:spcAft>
          <a:spcPct val="0"/>
        </a:spcAft>
        <a:defRPr sz="3600" b="1" u="sng">
          <a:solidFill>
            <a:srgbClr val="000099"/>
          </a:solidFill>
          <a:latin typeface="Arial" pitchFamily="-65" charset="0"/>
        </a:defRPr>
      </a:lvl9pPr>
    </p:titleStyle>
    <p:bodyStyle>
      <a:lvl1pPr marL="228600" indent="-228600" algn="l" defTabSz="912813"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71500" indent="-228600" algn="l" defTabSz="912813"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2813" indent="-227013"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6363" indent="-228600"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7213" indent="-228600" algn="l" defTabSz="912813"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6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8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90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2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60098"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ctr" anchorCtr="0" compatLnSpc="1">
            <a:prstTxWarp prst="textNoShape">
              <a:avLst/>
            </a:prstTxWarp>
          </a:bodyPr>
          <a:lstStyle/>
          <a:p>
            <a:pPr lvl="0"/>
            <a:r>
              <a:rPr lang="en-US"/>
              <a:t>Click to edit Master title style</a:t>
            </a:r>
          </a:p>
        </p:txBody>
      </p:sp>
      <p:sp>
        <p:nvSpPr>
          <p:cNvPr id="260099"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2066" tIns="46033" rIns="92066" bIns="46033"/>
          <a:lstStyle/>
          <a:p>
            <a:pPr defTabSz="912813" eaLnBrk="0" hangingPunct="0">
              <a:defRPr/>
            </a:pPr>
            <a:fld id="{A7002DAD-D710-864C-A35D-825ACE50805F}"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813" eaLnBrk="0" hangingPunct="0">
                <a:defRPr/>
              </a:pPr>
              <a:t>‹#›</a:t>
            </a:fld>
            <a:r>
              <a:rPr lang="en-US" sz="1800">
                <a:solidFill>
                  <a:srgbClr val="808080"/>
                </a:solidFill>
                <a:ea typeface="ＭＳ Ｐゴシック" charset="-128"/>
                <a:cs typeface="ＭＳ Ｐゴシック" charset="-128"/>
              </a:rPr>
              <a:t> - </a:t>
            </a:r>
            <a:r>
              <a:rPr lang="en-US" sz="1000">
                <a:solidFill>
                  <a:srgbClr val="969696"/>
                </a:solidFill>
                <a:ea typeface="ＭＳ Ｐゴシック" charset="-128"/>
                <a:cs typeface="ＭＳ Ｐゴシック" charset="-128"/>
              </a:rPr>
              <a:t>Lectures.GersteinLab.org</a:t>
            </a:r>
            <a:r>
              <a:rPr lang="en-US" sz="400" b="0">
                <a:solidFill>
                  <a:srgbClr val="808080"/>
                </a:solidFill>
                <a:ea typeface="ＭＳ Ｐゴシック" charset="-128"/>
                <a:cs typeface="ＭＳ Ｐゴシック" charset="-128"/>
              </a:rPr>
              <a:t> </a:t>
            </a:r>
            <a:r>
              <a:rPr lang="en-US" sz="300" b="0">
                <a:solidFill>
                  <a:srgbClr val="000000"/>
                </a:solidFill>
                <a:ea typeface="ＭＳ Ｐゴシック" charset="-128"/>
                <a:cs typeface="ＭＳ Ｐゴシック" charset="-128"/>
              </a:rPr>
              <a:t>(c) '09</a:t>
            </a:r>
          </a:p>
        </p:txBody>
      </p:sp>
    </p:spTree>
  </p:cSld>
  <p:clrMap bg1="lt1" tx1="dk1" bg2="lt2" tx2="dk2" accent1="accent1" accent2="accent2" accent3="accent3" accent4="accent4" accent5="accent5" accent6="accent6" hlink="hlink" folHlink="folHlink"/>
  <p:sldLayoutIdLst>
    <p:sldLayoutId id="2147526716" r:id="rId1"/>
    <p:sldLayoutId id="2147526717" r:id="rId2"/>
    <p:sldLayoutId id="2147526718" r:id="rId3"/>
    <p:sldLayoutId id="2147526719" r:id="rId4"/>
    <p:sldLayoutId id="2147526720" r:id="rId5"/>
    <p:sldLayoutId id="2147526721" r:id="rId6"/>
    <p:sldLayoutId id="2147526722" r:id="rId7"/>
    <p:sldLayoutId id="2147526723" r:id="rId8"/>
    <p:sldLayoutId id="2147526724" r:id="rId9"/>
    <p:sldLayoutId id="2147526725" r:id="rId10"/>
    <p:sldLayoutId id="2147526726" r:id="rId11"/>
    <p:sldLayoutId id="2147526727" r:id="rId12"/>
    <p:sldLayoutId id="2147526728"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2813"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200" algn="ctr" defTabSz="912813" rtl="0" eaLnBrk="1" fontAlgn="base" hangingPunct="1">
        <a:spcBef>
          <a:spcPct val="0"/>
        </a:spcBef>
        <a:spcAft>
          <a:spcPct val="0"/>
        </a:spcAft>
        <a:defRPr sz="3600" b="1" u="sng">
          <a:solidFill>
            <a:srgbClr val="000099"/>
          </a:solidFill>
          <a:latin typeface="Arial" pitchFamily="-65" charset="0"/>
        </a:defRPr>
      </a:lvl6pPr>
      <a:lvl7pPr marL="914400" algn="ctr" defTabSz="912813" rtl="0" eaLnBrk="1" fontAlgn="base" hangingPunct="1">
        <a:spcBef>
          <a:spcPct val="0"/>
        </a:spcBef>
        <a:spcAft>
          <a:spcPct val="0"/>
        </a:spcAft>
        <a:defRPr sz="3600" b="1" u="sng">
          <a:solidFill>
            <a:srgbClr val="000099"/>
          </a:solidFill>
          <a:latin typeface="Arial" pitchFamily="-65" charset="0"/>
        </a:defRPr>
      </a:lvl7pPr>
      <a:lvl8pPr marL="1371600" algn="ctr" defTabSz="912813" rtl="0" eaLnBrk="1" fontAlgn="base" hangingPunct="1">
        <a:spcBef>
          <a:spcPct val="0"/>
        </a:spcBef>
        <a:spcAft>
          <a:spcPct val="0"/>
        </a:spcAft>
        <a:defRPr sz="3600" b="1" u="sng">
          <a:solidFill>
            <a:srgbClr val="000099"/>
          </a:solidFill>
          <a:latin typeface="Arial" pitchFamily="-65" charset="0"/>
        </a:defRPr>
      </a:lvl8pPr>
      <a:lvl9pPr marL="1828800" algn="ctr" defTabSz="912813" rtl="0" eaLnBrk="1" fontAlgn="base" hangingPunct="1">
        <a:spcBef>
          <a:spcPct val="0"/>
        </a:spcBef>
        <a:spcAft>
          <a:spcPct val="0"/>
        </a:spcAft>
        <a:defRPr sz="3600" b="1" u="sng">
          <a:solidFill>
            <a:srgbClr val="000099"/>
          </a:solidFill>
          <a:latin typeface="Arial" pitchFamily="-65" charset="0"/>
        </a:defRPr>
      </a:lvl9pPr>
    </p:titleStyle>
    <p:bodyStyle>
      <a:lvl1pPr marL="228600" indent="-228600" algn="l" defTabSz="912813"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71500" indent="-228600" algn="l" defTabSz="912813"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2813" indent="-227013"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6363" indent="-228600"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7213" indent="-228600" algn="l" defTabSz="912813"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6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8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90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2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61122"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2" rIns="92066" bIns="46032" numCol="1" anchor="ctr" anchorCtr="0" compatLnSpc="1">
            <a:prstTxWarp prst="textNoShape">
              <a:avLst/>
            </a:prstTxWarp>
          </a:bodyPr>
          <a:lstStyle/>
          <a:p>
            <a:pPr lvl="0"/>
            <a:r>
              <a:rPr lang="en-US"/>
              <a:t>Click to edit Master title style</a:t>
            </a:r>
          </a:p>
        </p:txBody>
      </p:sp>
      <p:sp>
        <p:nvSpPr>
          <p:cNvPr id="261123"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2" rIns="92066" bIns="46032"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2066" tIns="46032" rIns="92066" bIns="46032"/>
          <a:lstStyle/>
          <a:p>
            <a:pPr defTabSz="912804" eaLnBrk="0" hangingPunct="0">
              <a:defRPr/>
            </a:pPr>
            <a:fld id="{71162672-54BE-A84B-B8EF-B2CBD3746DCE}"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804" eaLnBrk="0" hangingPunct="0">
                <a:defRPr/>
              </a:pPr>
              <a:t>‹#›</a:t>
            </a:fld>
            <a:r>
              <a:rPr lang="en-US" sz="1800" dirty="0">
                <a:solidFill>
                  <a:srgbClr val="808080"/>
                </a:solidFill>
                <a:ea typeface="ＭＳ Ｐゴシック" charset="-128"/>
                <a:cs typeface="ＭＳ Ｐゴシック" charset="-128"/>
              </a:rPr>
              <a:t> - </a:t>
            </a:r>
            <a:r>
              <a:rPr lang="en-US" sz="1000" dirty="0" err="1">
                <a:solidFill>
                  <a:srgbClr val="969696"/>
                </a:solidFill>
                <a:ea typeface="ＭＳ Ｐゴシック" charset="-128"/>
                <a:cs typeface="ＭＳ Ｐゴシック" charset="-128"/>
              </a:rPr>
              <a:t>Lectures.GersteinLab.org</a:t>
            </a:r>
            <a:endParaRPr lang="en-US" sz="300" b="0" dirty="0">
              <a:solidFill>
                <a:srgbClr val="000000"/>
              </a:solidFill>
              <a:ea typeface="ＭＳ Ｐゴシック" charset="-128"/>
              <a:cs typeface="ＭＳ Ｐゴシック" charset="-128"/>
            </a:endParaRPr>
          </a:p>
        </p:txBody>
      </p:sp>
    </p:spTree>
  </p:cSld>
  <p:clrMap bg1="lt1" tx1="dk1" bg2="lt2" tx2="dk2" accent1="accent1" accent2="accent2" accent3="accent3" accent4="accent4" accent5="accent5" accent6="accent6" hlink="hlink" folHlink="folHlink"/>
  <p:sldLayoutIdLst>
    <p:sldLayoutId id="2147526729" r:id="rId1"/>
    <p:sldLayoutId id="2147526730" r:id="rId2"/>
    <p:sldLayoutId id="2147526731" r:id="rId3"/>
    <p:sldLayoutId id="2147526732" r:id="rId4"/>
    <p:sldLayoutId id="2147526733" r:id="rId5"/>
    <p:sldLayoutId id="2147526734" r:id="rId6"/>
    <p:sldLayoutId id="2147526735" r:id="rId7"/>
    <p:sldLayoutId id="2147526736" r:id="rId8"/>
    <p:sldLayoutId id="2147526737" r:id="rId9"/>
    <p:sldLayoutId id="2147526738" r:id="rId10"/>
    <p:sldLayoutId id="2147526739" r:id="rId11"/>
    <p:sldLayoutId id="2147526740" r:id="rId12"/>
    <p:sldLayoutId id="2147526741"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1225"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7196" algn="ctr" defTabSz="912804" rtl="0" eaLnBrk="1" fontAlgn="base" hangingPunct="1">
        <a:spcBef>
          <a:spcPct val="0"/>
        </a:spcBef>
        <a:spcAft>
          <a:spcPct val="0"/>
        </a:spcAft>
        <a:defRPr sz="3600" b="1" u="sng">
          <a:solidFill>
            <a:srgbClr val="000099"/>
          </a:solidFill>
          <a:latin typeface="Arial" pitchFamily="-65" charset="0"/>
        </a:defRPr>
      </a:lvl6pPr>
      <a:lvl7pPr marL="914391" algn="ctr" defTabSz="912804" rtl="0" eaLnBrk="1" fontAlgn="base" hangingPunct="1">
        <a:spcBef>
          <a:spcPct val="0"/>
        </a:spcBef>
        <a:spcAft>
          <a:spcPct val="0"/>
        </a:spcAft>
        <a:defRPr sz="3600" b="1" u="sng">
          <a:solidFill>
            <a:srgbClr val="000099"/>
          </a:solidFill>
          <a:latin typeface="Arial" pitchFamily="-65" charset="0"/>
        </a:defRPr>
      </a:lvl7pPr>
      <a:lvl8pPr marL="1371587" algn="ctr" defTabSz="912804" rtl="0" eaLnBrk="1" fontAlgn="base" hangingPunct="1">
        <a:spcBef>
          <a:spcPct val="0"/>
        </a:spcBef>
        <a:spcAft>
          <a:spcPct val="0"/>
        </a:spcAft>
        <a:defRPr sz="3600" b="1" u="sng">
          <a:solidFill>
            <a:srgbClr val="000099"/>
          </a:solidFill>
          <a:latin typeface="Arial" pitchFamily="-65" charset="0"/>
        </a:defRPr>
      </a:lvl8pPr>
      <a:lvl9pPr marL="1828782" algn="ctr" defTabSz="912804"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4775"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5625"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575"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770"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966"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161"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96" rtl="0" eaLnBrk="1" latinLnBrk="0" hangingPunct="1">
        <a:defRPr sz="1800" kern="1200">
          <a:solidFill>
            <a:schemeClr val="tx1"/>
          </a:solidFill>
          <a:latin typeface="+mn-lt"/>
          <a:ea typeface="+mn-ea"/>
          <a:cs typeface="+mn-cs"/>
        </a:defRPr>
      </a:lvl1pPr>
      <a:lvl2pPr marL="457196" algn="l" defTabSz="457196" rtl="0" eaLnBrk="1" latinLnBrk="0" hangingPunct="1">
        <a:defRPr sz="1800" kern="1200">
          <a:solidFill>
            <a:schemeClr val="tx1"/>
          </a:solidFill>
          <a:latin typeface="+mn-lt"/>
          <a:ea typeface="+mn-ea"/>
          <a:cs typeface="+mn-cs"/>
        </a:defRPr>
      </a:lvl2pPr>
      <a:lvl3pPr marL="914391" algn="l" defTabSz="457196" rtl="0" eaLnBrk="1" latinLnBrk="0" hangingPunct="1">
        <a:defRPr sz="1800" kern="1200">
          <a:solidFill>
            <a:schemeClr val="tx1"/>
          </a:solidFill>
          <a:latin typeface="+mn-lt"/>
          <a:ea typeface="+mn-ea"/>
          <a:cs typeface="+mn-cs"/>
        </a:defRPr>
      </a:lvl3pPr>
      <a:lvl4pPr marL="1371587" algn="l" defTabSz="457196" rtl="0" eaLnBrk="1" latinLnBrk="0" hangingPunct="1">
        <a:defRPr sz="1800" kern="1200">
          <a:solidFill>
            <a:schemeClr val="tx1"/>
          </a:solidFill>
          <a:latin typeface="+mn-lt"/>
          <a:ea typeface="+mn-ea"/>
          <a:cs typeface="+mn-cs"/>
        </a:defRPr>
      </a:lvl4pPr>
      <a:lvl5pPr marL="1828782" algn="l" defTabSz="457196" rtl="0" eaLnBrk="1" latinLnBrk="0" hangingPunct="1">
        <a:defRPr sz="1800" kern="1200">
          <a:solidFill>
            <a:schemeClr val="tx1"/>
          </a:solidFill>
          <a:latin typeface="+mn-lt"/>
          <a:ea typeface="+mn-ea"/>
          <a:cs typeface="+mn-cs"/>
        </a:defRPr>
      </a:lvl5pPr>
      <a:lvl6pPr marL="2285978" algn="l" defTabSz="457196" rtl="0" eaLnBrk="1" latinLnBrk="0" hangingPunct="1">
        <a:defRPr sz="1800" kern="1200">
          <a:solidFill>
            <a:schemeClr val="tx1"/>
          </a:solidFill>
          <a:latin typeface="+mn-lt"/>
          <a:ea typeface="+mn-ea"/>
          <a:cs typeface="+mn-cs"/>
        </a:defRPr>
      </a:lvl6pPr>
      <a:lvl7pPr marL="2743173" algn="l" defTabSz="457196" rtl="0" eaLnBrk="1" latinLnBrk="0" hangingPunct="1">
        <a:defRPr sz="1800" kern="1200">
          <a:solidFill>
            <a:schemeClr val="tx1"/>
          </a:solidFill>
          <a:latin typeface="+mn-lt"/>
          <a:ea typeface="+mn-ea"/>
          <a:cs typeface="+mn-cs"/>
        </a:defRPr>
      </a:lvl7pPr>
      <a:lvl8pPr marL="3200368" algn="l" defTabSz="457196" rtl="0" eaLnBrk="1" latinLnBrk="0" hangingPunct="1">
        <a:defRPr sz="1800" kern="1200">
          <a:solidFill>
            <a:schemeClr val="tx1"/>
          </a:solidFill>
          <a:latin typeface="+mn-lt"/>
          <a:ea typeface="+mn-ea"/>
          <a:cs typeface="+mn-cs"/>
        </a:defRPr>
      </a:lvl8pPr>
      <a:lvl9pPr marL="3657563" algn="l" defTabSz="457196"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62146" name="Rectangle 2"/>
          <p:cNvSpPr>
            <a:spLocks noGrp="1" noChangeArrowheads="1"/>
          </p:cNvSpPr>
          <p:nvPr>
            <p:ph type="title"/>
            <p:custDataLst>
              <p:tags r:id="rId16"/>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ctr" anchorCtr="0" compatLnSpc="1">
            <a:prstTxWarp prst="textNoShape">
              <a:avLst/>
            </a:prstTxWarp>
          </a:bodyPr>
          <a:lstStyle/>
          <a:p>
            <a:pPr lvl="0"/>
            <a:r>
              <a:rPr lang="en-US"/>
              <a:t>Click to edit Master title style</a:t>
            </a:r>
          </a:p>
        </p:txBody>
      </p:sp>
      <p:sp>
        <p:nvSpPr>
          <p:cNvPr id="262147" name="Rectangle 3"/>
          <p:cNvSpPr>
            <a:spLocks noGrp="1" noChangeArrowheads="1"/>
          </p:cNvSpPr>
          <p:nvPr>
            <p:ph type="body" idx="1"/>
            <p:custDataLst>
              <p:tags r:id="rId17"/>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8"/>
            </p:custDataLst>
          </p:nvPr>
        </p:nvSpPr>
        <p:spPr bwMode="auto">
          <a:xfrm rot="16200000">
            <a:off x="7411245" y="5253831"/>
            <a:ext cx="3078162" cy="263525"/>
          </a:xfrm>
          <a:prstGeom prst="rect">
            <a:avLst/>
          </a:prstGeom>
          <a:noFill/>
          <a:ln w="9525">
            <a:noFill/>
            <a:miter lim="800000"/>
            <a:headEnd/>
            <a:tailEnd/>
          </a:ln>
          <a:effectLst/>
        </p:spPr>
        <p:txBody>
          <a:bodyPr lIns="92066" tIns="46033" rIns="92066" bIns="46033"/>
          <a:lstStyle/>
          <a:p>
            <a:pPr defTabSz="912813" eaLnBrk="0" hangingPunct="0">
              <a:defRPr/>
            </a:pPr>
            <a:fld id="{8806BFCF-6E36-AA42-8AAD-128E15C18D2C}"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813" eaLnBrk="0" hangingPunct="0">
                <a:defRPr/>
              </a:pPr>
              <a:t>‹#›</a:t>
            </a:fld>
            <a:r>
              <a:rPr lang="en-US" sz="1800">
                <a:solidFill>
                  <a:srgbClr val="808080"/>
                </a:solidFill>
                <a:ea typeface="ＭＳ Ｐゴシック" charset="-128"/>
                <a:cs typeface="ＭＳ Ｐゴシック" charset="-128"/>
              </a:rPr>
              <a:t> - </a:t>
            </a:r>
            <a:r>
              <a:rPr lang="en-US" sz="1000">
                <a:solidFill>
                  <a:srgbClr val="969696"/>
                </a:solidFill>
                <a:ea typeface="ＭＳ Ｐゴシック" charset="-128"/>
                <a:cs typeface="ＭＳ Ｐゴシック" charset="-128"/>
              </a:rPr>
              <a:t>Lectures.GersteinLab.org</a:t>
            </a:r>
            <a:r>
              <a:rPr lang="en-US" sz="400" b="0">
                <a:solidFill>
                  <a:srgbClr val="808080"/>
                </a:solidFill>
                <a:ea typeface="ＭＳ Ｐゴシック" charset="-128"/>
                <a:cs typeface="ＭＳ Ｐゴシック" charset="-128"/>
              </a:rPr>
              <a:t> </a:t>
            </a:r>
            <a:r>
              <a:rPr lang="en-US" sz="300" b="0">
                <a:solidFill>
                  <a:srgbClr val="000000"/>
                </a:solidFill>
                <a:ea typeface="ＭＳ Ｐゴシック" charset="-128"/>
                <a:cs typeface="ＭＳ Ｐゴシック" charset="-128"/>
              </a:rPr>
              <a:t>(c) '09</a:t>
            </a:r>
          </a:p>
        </p:txBody>
      </p:sp>
    </p:spTree>
  </p:cSld>
  <p:clrMap bg1="lt1" tx1="dk1" bg2="lt2" tx2="dk2" accent1="accent1" accent2="accent2" accent3="accent3" accent4="accent4" accent5="accent5" accent6="accent6" hlink="hlink" folHlink="folHlink"/>
  <p:sldLayoutIdLst>
    <p:sldLayoutId id="2147526742" r:id="rId1"/>
    <p:sldLayoutId id="2147526743" r:id="rId2"/>
    <p:sldLayoutId id="2147526744" r:id="rId3"/>
    <p:sldLayoutId id="2147526745" r:id="rId4"/>
    <p:sldLayoutId id="2147526746" r:id="rId5"/>
    <p:sldLayoutId id="2147526747" r:id="rId6"/>
    <p:sldLayoutId id="2147526748" r:id="rId7"/>
    <p:sldLayoutId id="2147526749" r:id="rId8"/>
    <p:sldLayoutId id="2147526750" r:id="rId9"/>
    <p:sldLayoutId id="2147526751" r:id="rId10"/>
    <p:sldLayoutId id="2147526752" r:id="rId11"/>
    <p:sldLayoutId id="2147526753" r:id="rId12"/>
    <p:sldLayoutId id="2147526754" r:id="rId13"/>
    <p:sldLayoutId id="2147526956" r:id="rId14"/>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2813"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200" algn="ctr" defTabSz="912813" rtl="0" eaLnBrk="1" fontAlgn="base" hangingPunct="1">
        <a:spcBef>
          <a:spcPct val="0"/>
        </a:spcBef>
        <a:spcAft>
          <a:spcPct val="0"/>
        </a:spcAft>
        <a:defRPr sz="3600" b="1" u="sng">
          <a:solidFill>
            <a:srgbClr val="000099"/>
          </a:solidFill>
          <a:latin typeface="Arial" pitchFamily="-65" charset="0"/>
        </a:defRPr>
      </a:lvl6pPr>
      <a:lvl7pPr marL="914400" algn="ctr" defTabSz="912813" rtl="0" eaLnBrk="1" fontAlgn="base" hangingPunct="1">
        <a:spcBef>
          <a:spcPct val="0"/>
        </a:spcBef>
        <a:spcAft>
          <a:spcPct val="0"/>
        </a:spcAft>
        <a:defRPr sz="3600" b="1" u="sng">
          <a:solidFill>
            <a:srgbClr val="000099"/>
          </a:solidFill>
          <a:latin typeface="Arial" pitchFamily="-65" charset="0"/>
        </a:defRPr>
      </a:lvl7pPr>
      <a:lvl8pPr marL="1371600" algn="ctr" defTabSz="912813" rtl="0" eaLnBrk="1" fontAlgn="base" hangingPunct="1">
        <a:spcBef>
          <a:spcPct val="0"/>
        </a:spcBef>
        <a:spcAft>
          <a:spcPct val="0"/>
        </a:spcAft>
        <a:defRPr sz="3600" b="1" u="sng">
          <a:solidFill>
            <a:srgbClr val="000099"/>
          </a:solidFill>
          <a:latin typeface="Arial" pitchFamily="-65" charset="0"/>
        </a:defRPr>
      </a:lvl8pPr>
      <a:lvl9pPr marL="1828800" algn="ctr" defTabSz="912813" rtl="0" eaLnBrk="1" fontAlgn="base" hangingPunct="1">
        <a:spcBef>
          <a:spcPct val="0"/>
        </a:spcBef>
        <a:spcAft>
          <a:spcPct val="0"/>
        </a:spcAft>
        <a:defRPr sz="3600" b="1" u="sng">
          <a:solidFill>
            <a:srgbClr val="000099"/>
          </a:solidFill>
          <a:latin typeface="Arial" pitchFamily="-65" charset="0"/>
        </a:defRPr>
      </a:lvl9pPr>
    </p:titleStyle>
    <p:bodyStyle>
      <a:lvl1pPr marL="228600" indent="-228600" algn="l" defTabSz="912813"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71500" indent="-228600" algn="l" defTabSz="912813"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2813" indent="-227013"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6363" indent="-228600"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7213" indent="-228600" algn="l" defTabSz="912813"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6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8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90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2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64194"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ctr" anchorCtr="0" compatLnSpc="1">
            <a:prstTxWarp prst="textNoShape">
              <a:avLst/>
            </a:prstTxWarp>
          </a:bodyPr>
          <a:lstStyle/>
          <a:p>
            <a:pPr lvl="0"/>
            <a:r>
              <a:rPr lang="en-US"/>
              <a:t>Click to edit Master title style</a:t>
            </a:r>
          </a:p>
        </p:txBody>
      </p:sp>
      <p:sp>
        <p:nvSpPr>
          <p:cNvPr id="264195"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t" anchorCtr="0" compatLnSpc="1">
            <a:prstTxWarp prst="textNoShape">
              <a:avLst/>
            </a:prstTxWarp>
          </a:bodyPr>
          <a:lstStyle/>
          <a:p>
            <a:pPr lvl="0"/>
            <a:r>
              <a:rPr lang="en-US"/>
              <a:t>Click to edit Master text styles</a:t>
            </a:r>
          </a:p>
          <a:p>
            <a:pPr lvl="1"/>
            <a:r>
              <a:rPr lang="en-US"/>
              <a:t>Se2_default_3_cbb752_11apr10con2_default_3_cbb752_11apr10d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userDrawn="1">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2066" tIns="46033" rIns="92066" bIns="46033"/>
          <a:lstStyle/>
          <a:p>
            <a:pPr defTabSz="912813" eaLnBrk="0" hangingPunct="0">
              <a:defRPr/>
            </a:pPr>
            <a:fld id="{7E33EFAC-6126-6F48-B498-A13BCEF47018}"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813" eaLnBrk="0" hangingPunct="0">
                <a:defRPr/>
              </a:pPr>
              <a:t>‹#›</a:t>
            </a:fld>
            <a:r>
              <a:rPr lang="en-US" sz="1800" dirty="0">
                <a:solidFill>
                  <a:srgbClr val="808080"/>
                </a:solidFill>
                <a:ea typeface="ＭＳ Ｐゴシック" charset="-128"/>
                <a:cs typeface="ＭＳ Ｐゴシック" charset="-128"/>
              </a:rPr>
              <a:t> - </a:t>
            </a:r>
            <a:r>
              <a:rPr lang="en-US" sz="1000" dirty="0" err="1">
                <a:solidFill>
                  <a:srgbClr val="969696"/>
                </a:solidFill>
                <a:ea typeface="ＭＳ Ｐゴシック" charset="-128"/>
                <a:cs typeface="ＭＳ Ｐゴシック" charset="-128"/>
              </a:rPr>
              <a:t>Lectures.GersteinLab.org</a:t>
            </a:r>
            <a:endParaRPr lang="en-US" sz="300" b="0" dirty="0">
              <a:solidFill>
                <a:srgbClr val="000000"/>
              </a:solidFill>
              <a:ea typeface="ＭＳ Ｐゴシック" charset="-128"/>
              <a:cs typeface="ＭＳ Ｐゴシック" charset="-128"/>
            </a:endParaRPr>
          </a:p>
        </p:txBody>
      </p:sp>
    </p:spTree>
  </p:cSld>
  <p:clrMap bg1="lt1" tx1="dk1" bg2="lt2" tx2="dk2" accent1="accent1" accent2="accent2" accent3="accent3" accent4="accent4" accent5="accent5" accent6="accent6" hlink="hlink" folHlink="folHlink"/>
  <p:sldLayoutIdLst>
    <p:sldLayoutId id="2147526755" r:id="rId1"/>
    <p:sldLayoutId id="2147526756" r:id="rId2"/>
    <p:sldLayoutId id="2147526757" r:id="rId3"/>
    <p:sldLayoutId id="2147526758" r:id="rId4"/>
    <p:sldLayoutId id="2147526759" r:id="rId5"/>
    <p:sldLayoutId id="2147526760" r:id="rId6"/>
    <p:sldLayoutId id="2147526761" r:id="rId7"/>
    <p:sldLayoutId id="2147526762" r:id="rId8"/>
    <p:sldLayoutId id="2147526763" r:id="rId9"/>
    <p:sldLayoutId id="2147526764" r:id="rId10"/>
    <p:sldLayoutId id="2147526765" r:id="rId11"/>
    <p:sldLayoutId id="2147526766" r:id="rId12"/>
    <p:sldLayoutId id="2147526767"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2813"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200" algn="ctr" defTabSz="912813" rtl="0" eaLnBrk="1" fontAlgn="base" hangingPunct="1">
        <a:spcBef>
          <a:spcPct val="0"/>
        </a:spcBef>
        <a:spcAft>
          <a:spcPct val="0"/>
        </a:spcAft>
        <a:defRPr sz="3600" b="1" u="sng">
          <a:solidFill>
            <a:srgbClr val="000099"/>
          </a:solidFill>
          <a:latin typeface="Arial" pitchFamily="-65" charset="0"/>
        </a:defRPr>
      </a:lvl6pPr>
      <a:lvl7pPr marL="914400" algn="ctr" defTabSz="912813" rtl="0" eaLnBrk="1" fontAlgn="base" hangingPunct="1">
        <a:spcBef>
          <a:spcPct val="0"/>
        </a:spcBef>
        <a:spcAft>
          <a:spcPct val="0"/>
        </a:spcAft>
        <a:defRPr sz="3600" b="1" u="sng">
          <a:solidFill>
            <a:srgbClr val="000099"/>
          </a:solidFill>
          <a:latin typeface="Arial" pitchFamily="-65" charset="0"/>
        </a:defRPr>
      </a:lvl7pPr>
      <a:lvl8pPr marL="1371600" algn="ctr" defTabSz="912813" rtl="0" eaLnBrk="1" fontAlgn="base" hangingPunct="1">
        <a:spcBef>
          <a:spcPct val="0"/>
        </a:spcBef>
        <a:spcAft>
          <a:spcPct val="0"/>
        </a:spcAft>
        <a:defRPr sz="3600" b="1" u="sng">
          <a:solidFill>
            <a:srgbClr val="000099"/>
          </a:solidFill>
          <a:latin typeface="Arial" pitchFamily="-65" charset="0"/>
        </a:defRPr>
      </a:lvl8pPr>
      <a:lvl9pPr marL="1828800" algn="ctr" defTabSz="912813" rtl="0" eaLnBrk="1" fontAlgn="base" hangingPunct="1">
        <a:spcBef>
          <a:spcPct val="0"/>
        </a:spcBef>
        <a:spcAft>
          <a:spcPct val="0"/>
        </a:spcAft>
        <a:defRPr sz="3600" b="1" u="sng">
          <a:solidFill>
            <a:srgbClr val="000099"/>
          </a:solidFill>
          <a:latin typeface="Arial" pitchFamily="-65" charset="0"/>
        </a:defRPr>
      </a:lvl9pPr>
    </p:titleStyle>
    <p:bodyStyle>
      <a:lvl1pPr marL="228600" indent="-228600" algn="l" defTabSz="912813"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71500" indent="-228600" algn="l" defTabSz="912813"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2813" indent="-227013"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6363" indent="-228600"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7213" indent="-228600" algn="l" defTabSz="912813"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6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8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90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2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65218" name="Rectangle 2"/>
          <p:cNvSpPr>
            <a:spLocks noGrp="1" noChangeArrowheads="1"/>
          </p:cNvSpPr>
          <p:nvPr>
            <p:ph type="title"/>
            <p:custDataLst>
              <p:tags r:id="rId16"/>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ctr" anchorCtr="0" compatLnSpc="1">
            <a:prstTxWarp prst="textNoShape">
              <a:avLst/>
            </a:prstTxWarp>
          </a:bodyPr>
          <a:lstStyle/>
          <a:p>
            <a:pPr lvl="0"/>
            <a:r>
              <a:rPr lang="en-US"/>
              <a:t>Click to edit Master title style</a:t>
            </a:r>
          </a:p>
        </p:txBody>
      </p:sp>
      <p:sp>
        <p:nvSpPr>
          <p:cNvPr id="265219" name="Rectangle 3"/>
          <p:cNvSpPr>
            <a:spLocks noGrp="1" noChangeArrowheads="1"/>
          </p:cNvSpPr>
          <p:nvPr>
            <p:ph type="body" idx="1"/>
            <p:custDataLst>
              <p:tags r:id="rId17"/>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8"/>
            </p:custDataLst>
          </p:nvPr>
        </p:nvSpPr>
        <p:spPr bwMode="auto">
          <a:xfrm rot="16200000">
            <a:off x="7411245" y="5253831"/>
            <a:ext cx="3078162" cy="263525"/>
          </a:xfrm>
          <a:prstGeom prst="rect">
            <a:avLst/>
          </a:prstGeom>
          <a:noFill/>
          <a:ln w="9525">
            <a:noFill/>
            <a:miter lim="800000"/>
            <a:headEnd/>
            <a:tailEnd/>
          </a:ln>
          <a:effectLst/>
        </p:spPr>
        <p:txBody>
          <a:bodyPr lIns="92066" tIns="46033" rIns="92066" bIns="46033"/>
          <a:lstStyle/>
          <a:p>
            <a:pPr defTabSz="912813" eaLnBrk="0" hangingPunct="0">
              <a:defRPr/>
            </a:pPr>
            <a:fld id="{A7808D81-E693-9F4C-BE3B-4797178369F7}"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813" eaLnBrk="0" hangingPunct="0">
                <a:defRPr/>
              </a:pPr>
              <a:t>‹#›</a:t>
            </a:fld>
            <a:r>
              <a:rPr lang="en-US" sz="1800">
                <a:solidFill>
                  <a:srgbClr val="808080"/>
                </a:solidFill>
                <a:ea typeface="ＭＳ Ｐゴシック" charset="-128"/>
                <a:cs typeface="ＭＳ Ｐゴシック" charset="-128"/>
              </a:rPr>
              <a:t> - </a:t>
            </a:r>
            <a:r>
              <a:rPr lang="en-US" sz="1000">
                <a:solidFill>
                  <a:srgbClr val="969696"/>
                </a:solidFill>
                <a:ea typeface="ＭＳ Ｐゴシック" charset="-128"/>
                <a:cs typeface="ＭＳ Ｐゴシック" charset="-128"/>
              </a:rPr>
              <a:t>Lectures.GersteinLab.org</a:t>
            </a:r>
            <a:r>
              <a:rPr lang="en-US" sz="400" b="0">
                <a:solidFill>
                  <a:srgbClr val="808080"/>
                </a:solidFill>
                <a:ea typeface="ＭＳ Ｐゴシック" charset="-128"/>
                <a:cs typeface="ＭＳ Ｐゴシック" charset="-128"/>
              </a:rPr>
              <a:t> </a:t>
            </a:r>
            <a:r>
              <a:rPr lang="en-US" sz="300" b="0">
                <a:solidFill>
                  <a:srgbClr val="000000"/>
                </a:solidFill>
                <a:ea typeface="ＭＳ Ｐゴシック" charset="-128"/>
                <a:cs typeface="ＭＳ Ｐゴシック" charset="-128"/>
              </a:rPr>
              <a:t>(c) '09</a:t>
            </a:r>
          </a:p>
        </p:txBody>
      </p:sp>
    </p:spTree>
  </p:cSld>
  <p:clrMap bg1="lt1" tx1="dk1" bg2="lt2" tx2="dk2" accent1="accent1" accent2="accent2" accent3="accent3" accent4="accent4" accent5="accent5" accent6="accent6" hlink="hlink" folHlink="folHlink"/>
  <p:sldLayoutIdLst>
    <p:sldLayoutId id="2147526768" r:id="rId1"/>
    <p:sldLayoutId id="2147526769" r:id="rId2"/>
    <p:sldLayoutId id="2147526770" r:id="rId3"/>
    <p:sldLayoutId id="2147526771" r:id="rId4"/>
    <p:sldLayoutId id="2147526772" r:id="rId5"/>
    <p:sldLayoutId id="2147526773" r:id="rId6"/>
    <p:sldLayoutId id="2147526774" r:id="rId7"/>
    <p:sldLayoutId id="2147526775" r:id="rId8"/>
    <p:sldLayoutId id="2147526776" r:id="rId9"/>
    <p:sldLayoutId id="2147526777" r:id="rId10"/>
    <p:sldLayoutId id="2147526778" r:id="rId11"/>
    <p:sldLayoutId id="2147526779" r:id="rId12"/>
    <p:sldLayoutId id="2147526780" r:id="rId13"/>
    <p:sldLayoutId id="2147526957" r:id="rId14"/>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2813"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200" algn="ctr" defTabSz="912813" rtl="0" eaLnBrk="1" fontAlgn="base" hangingPunct="1">
        <a:spcBef>
          <a:spcPct val="0"/>
        </a:spcBef>
        <a:spcAft>
          <a:spcPct val="0"/>
        </a:spcAft>
        <a:defRPr sz="3600" b="1" u="sng">
          <a:solidFill>
            <a:srgbClr val="000099"/>
          </a:solidFill>
          <a:latin typeface="Arial" pitchFamily="-65" charset="0"/>
        </a:defRPr>
      </a:lvl6pPr>
      <a:lvl7pPr marL="914400" algn="ctr" defTabSz="912813" rtl="0" eaLnBrk="1" fontAlgn="base" hangingPunct="1">
        <a:spcBef>
          <a:spcPct val="0"/>
        </a:spcBef>
        <a:spcAft>
          <a:spcPct val="0"/>
        </a:spcAft>
        <a:defRPr sz="3600" b="1" u="sng">
          <a:solidFill>
            <a:srgbClr val="000099"/>
          </a:solidFill>
          <a:latin typeface="Arial" pitchFamily="-65" charset="0"/>
        </a:defRPr>
      </a:lvl7pPr>
      <a:lvl8pPr marL="1371600" algn="ctr" defTabSz="912813" rtl="0" eaLnBrk="1" fontAlgn="base" hangingPunct="1">
        <a:spcBef>
          <a:spcPct val="0"/>
        </a:spcBef>
        <a:spcAft>
          <a:spcPct val="0"/>
        </a:spcAft>
        <a:defRPr sz="3600" b="1" u="sng">
          <a:solidFill>
            <a:srgbClr val="000099"/>
          </a:solidFill>
          <a:latin typeface="Arial" pitchFamily="-65" charset="0"/>
        </a:defRPr>
      </a:lvl8pPr>
      <a:lvl9pPr marL="1828800" algn="ctr" defTabSz="912813" rtl="0" eaLnBrk="1" fontAlgn="base" hangingPunct="1">
        <a:spcBef>
          <a:spcPct val="0"/>
        </a:spcBef>
        <a:spcAft>
          <a:spcPct val="0"/>
        </a:spcAft>
        <a:defRPr sz="3600" b="1" u="sng">
          <a:solidFill>
            <a:srgbClr val="000099"/>
          </a:solidFill>
          <a:latin typeface="Arial" pitchFamily="-65" charset="0"/>
        </a:defRPr>
      </a:lvl9pPr>
    </p:titleStyle>
    <p:bodyStyle>
      <a:lvl1pPr marL="228600" indent="-228600" algn="l" defTabSz="912813"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71500" indent="-228600" algn="l" defTabSz="912813"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2813" indent="-227013"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6363" indent="-228600"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7213" indent="-228600" algn="l" defTabSz="912813"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6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8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90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2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6726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6726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defTabSz="457200" fontAlgn="auto">
              <a:spcBef>
                <a:spcPts val="0"/>
              </a:spcBef>
              <a:spcAft>
                <a:spcPts val="0"/>
              </a:spcAft>
              <a:defRPr sz="1200" b="0">
                <a:solidFill>
                  <a:prstClr val="black">
                    <a:tint val="75000"/>
                  </a:prstClr>
                </a:solidFill>
                <a:latin typeface="Calibri"/>
                <a:ea typeface="+mn-ea"/>
                <a:cs typeface="+mn-cs"/>
              </a:defRPr>
            </a:lvl1pPr>
          </a:lstStyle>
          <a:p>
            <a:pPr>
              <a:defRPr/>
            </a:pPr>
            <a:fld id="{A3158DE7-0B9C-4B42-9A7C-5606B583B7E5}" type="datetime1">
              <a:rPr lang="en-US"/>
              <a:pPr>
                <a:defRPr/>
              </a:pPr>
              <a:t>5/25/15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defTabSz="457200" fontAlgn="auto">
              <a:spcBef>
                <a:spcPts val="0"/>
              </a:spcBef>
              <a:spcAft>
                <a:spcPts val="0"/>
              </a:spcAft>
              <a:defRPr sz="1200" b="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defTabSz="457200" fontAlgn="auto">
              <a:spcBef>
                <a:spcPts val="0"/>
              </a:spcBef>
              <a:spcAft>
                <a:spcPts val="0"/>
              </a:spcAft>
              <a:defRPr sz="1200" b="0">
                <a:solidFill>
                  <a:prstClr val="black">
                    <a:tint val="75000"/>
                  </a:prstClr>
                </a:solidFill>
                <a:latin typeface="Calibri"/>
                <a:ea typeface="+mn-ea"/>
                <a:cs typeface="+mn-cs"/>
              </a:defRPr>
            </a:lvl1pPr>
          </a:lstStyle>
          <a:p>
            <a:pPr>
              <a:defRPr/>
            </a:pPr>
            <a:fld id="{A62DC143-93B1-5E41-B2BF-0114B5B8C3BF}"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26958" r:id="rId1"/>
    <p:sldLayoutId id="2147526959" r:id="rId2"/>
    <p:sldLayoutId id="2147526960" r:id="rId3"/>
    <p:sldLayoutId id="2147526961" r:id="rId4"/>
    <p:sldLayoutId id="2147526962" r:id="rId5"/>
    <p:sldLayoutId id="2147526963" r:id="rId6"/>
    <p:sldLayoutId id="2147526964" r:id="rId7"/>
    <p:sldLayoutId id="2147526965" r:id="rId8"/>
    <p:sldLayoutId id="2147526966" r:id="rId9"/>
    <p:sldLayoutId id="2147526967" r:id="rId10"/>
    <p:sldLayoutId id="2147526968" r:id="rId11"/>
  </p:sldLayoutIdLst>
  <p:hf hdr="0" ftr="0" dt="0"/>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7955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390" tIns="45697" rIns="91390" bIns="45697" numCol="1" anchor="ctr" anchorCtr="0" compatLnSpc="1">
            <a:prstTxWarp prst="textNoShape">
              <a:avLst/>
            </a:prstTxWarp>
          </a:bodyPr>
          <a:lstStyle/>
          <a:p>
            <a:pPr lvl="0"/>
            <a:r>
              <a:rPr lang="en-US"/>
              <a:t>Click to edit Master title style</a:t>
            </a:r>
          </a:p>
        </p:txBody>
      </p:sp>
      <p:sp>
        <p:nvSpPr>
          <p:cNvPr id="27955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390" tIns="45697" rIns="91390" bIns="4569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390" tIns="45697" rIns="91390" bIns="45697" rtlCol="0" anchor="ctr"/>
          <a:lstStyle>
            <a:lvl1pPr algn="l" defTabSz="456963" fontAlgn="auto">
              <a:spcBef>
                <a:spcPts val="0"/>
              </a:spcBef>
              <a:spcAft>
                <a:spcPts val="0"/>
              </a:spcAft>
              <a:defRPr sz="1200" b="0">
                <a:solidFill>
                  <a:prstClr val="black">
                    <a:tint val="75000"/>
                  </a:prstClr>
                </a:solidFill>
                <a:latin typeface="Calibri"/>
                <a:ea typeface="+mn-ea"/>
                <a:cs typeface="+mn-cs"/>
              </a:defRPr>
            </a:lvl1pPr>
          </a:lstStyle>
          <a:p>
            <a:pPr>
              <a:defRPr/>
            </a:pPr>
            <a:fld id="{C32CC56F-4678-2447-81C9-55203BE1A39A}" type="datetime1">
              <a:rPr lang="en-US"/>
              <a:pPr>
                <a:defRPr/>
              </a:pPr>
              <a:t>5/25/15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390" tIns="45697" rIns="91390" bIns="45697" rtlCol="0" anchor="ctr"/>
          <a:lstStyle>
            <a:lvl1pPr algn="ctr" defTabSz="456963" fontAlgn="auto">
              <a:spcBef>
                <a:spcPts val="0"/>
              </a:spcBef>
              <a:spcAft>
                <a:spcPts val="0"/>
              </a:spcAft>
              <a:defRPr sz="1200" b="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390" tIns="45697" rIns="91390" bIns="45697" rtlCol="0" anchor="ctr"/>
          <a:lstStyle>
            <a:lvl1pPr algn="r" defTabSz="456963" fontAlgn="auto">
              <a:spcBef>
                <a:spcPts val="0"/>
              </a:spcBef>
              <a:spcAft>
                <a:spcPts val="0"/>
              </a:spcAft>
              <a:defRPr sz="1200" b="0">
                <a:solidFill>
                  <a:prstClr val="black">
                    <a:tint val="75000"/>
                  </a:prstClr>
                </a:solidFill>
                <a:latin typeface="Calibri"/>
                <a:ea typeface="+mn-ea"/>
                <a:cs typeface="+mn-cs"/>
              </a:defRPr>
            </a:lvl1pPr>
          </a:lstStyle>
          <a:p>
            <a:pPr>
              <a:defRPr/>
            </a:pPr>
            <a:fld id="{EA3F607C-EA76-C243-9A05-64143EF4FDA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26969" r:id="rId1"/>
    <p:sldLayoutId id="2147526970" r:id="rId2"/>
    <p:sldLayoutId id="2147526971" r:id="rId3"/>
    <p:sldLayoutId id="2147526972" r:id="rId4"/>
    <p:sldLayoutId id="2147526973" r:id="rId5"/>
    <p:sldLayoutId id="2147526974" r:id="rId6"/>
    <p:sldLayoutId id="2147526975" r:id="rId7"/>
    <p:sldLayoutId id="2147526976" r:id="rId8"/>
    <p:sldLayoutId id="2147526977" r:id="rId9"/>
    <p:sldLayoutId id="2147526978" r:id="rId10"/>
    <p:sldLayoutId id="2147526979" r:id="rId11"/>
  </p:sldLayoutIdLst>
  <p:hf hdr="0" ftr="0" dt="0"/>
  <p:txStyles>
    <p:titleStyle>
      <a:lvl1pPr algn="ctr" defTabSz="455613"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56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56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56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56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5613"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5613"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5613"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5613"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1313" indent="-341313" algn="l" defTabSz="455613"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363" indent="-284163" algn="l" defTabSz="455613"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1413" indent="-227013" algn="l" defTabSz="455613"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8613" indent="-227013" algn="l" defTabSz="455613"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5813" indent="-227013" algn="l" defTabSz="455613"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3297" indent="-228482" algn="l" defTabSz="456963" rtl="0" eaLnBrk="1" latinLnBrk="0" hangingPunct="1">
        <a:spcBef>
          <a:spcPct val="20000"/>
        </a:spcBef>
        <a:buFont typeface="Arial"/>
        <a:buChar char="•"/>
        <a:defRPr sz="2000" kern="1200">
          <a:solidFill>
            <a:schemeClr val="tx1"/>
          </a:solidFill>
          <a:latin typeface="+mn-lt"/>
          <a:ea typeface="+mn-ea"/>
          <a:cs typeface="+mn-cs"/>
        </a:defRPr>
      </a:lvl6pPr>
      <a:lvl7pPr marL="2970260" indent="-228482" algn="l" defTabSz="456963" rtl="0" eaLnBrk="1" latinLnBrk="0" hangingPunct="1">
        <a:spcBef>
          <a:spcPct val="20000"/>
        </a:spcBef>
        <a:buFont typeface="Arial"/>
        <a:buChar char="•"/>
        <a:defRPr sz="2000" kern="1200">
          <a:solidFill>
            <a:schemeClr val="tx1"/>
          </a:solidFill>
          <a:latin typeface="+mn-lt"/>
          <a:ea typeface="+mn-ea"/>
          <a:cs typeface="+mn-cs"/>
        </a:defRPr>
      </a:lvl7pPr>
      <a:lvl8pPr marL="3427223" indent="-228482" algn="l" defTabSz="456963" rtl="0" eaLnBrk="1" latinLnBrk="0" hangingPunct="1">
        <a:spcBef>
          <a:spcPct val="20000"/>
        </a:spcBef>
        <a:buFont typeface="Arial"/>
        <a:buChar char="•"/>
        <a:defRPr sz="2000" kern="1200">
          <a:solidFill>
            <a:schemeClr val="tx1"/>
          </a:solidFill>
          <a:latin typeface="+mn-lt"/>
          <a:ea typeface="+mn-ea"/>
          <a:cs typeface="+mn-cs"/>
        </a:defRPr>
      </a:lvl8pPr>
      <a:lvl9pPr marL="3884186" indent="-228482" algn="l" defTabSz="456963"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6963" rtl="0" eaLnBrk="1" latinLnBrk="0" hangingPunct="1">
        <a:defRPr sz="1800" kern="1200">
          <a:solidFill>
            <a:schemeClr val="tx1"/>
          </a:solidFill>
          <a:latin typeface="+mn-lt"/>
          <a:ea typeface="+mn-ea"/>
          <a:cs typeface="+mn-cs"/>
        </a:defRPr>
      </a:lvl1pPr>
      <a:lvl2pPr marL="456963" algn="l" defTabSz="456963" rtl="0" eaLnBrk="1" latinLnBrk="0" hangingPunct="1">
        <a:defRPr sz="1800" kern="1200">
          <a:solidFill>
            <a:schemeClr val="tx1"/>
          </a:solidFill>
          <a:latin typeface="+mn-lt"/>
          <a:ea typeface="+mn-ea"/>
          <a:cs typeface="+mn-cs"/>
        </a:defRPr>
      </a:lvl2pPr>
      <a:lvl3pPr marL="913926" algn="l" defTabSz="456963" rtl="0" eaLnBrk="1" latinLnBrk="0" hangingPunct="1">
        <a:defRPr sz="1800" kern="1200">
          <a:solidFill>
            <a:schemeClr val="tx1"/>
          </a:solidFill>
          <a:latin typeface="+mn-lt"/>
          <a:ea typeface="+mn-ea"/>
          <a:cs typeface="+mn-cs"/>
        </a:defRPr>
      </a:lvl3pPr>
      <a:lvl4pPr marL="1370890" algn="l" defTabSz="456963" rtl="0" eaLnBrk="1" latinLnBrk="0" hangingPunct="1">
        <a:defRPr sz="1800" kern="1200">
          <a:solidFill>
            <a:schemeClr val="tx1"/>
          </a:solidFill>
          <a:latin typeface="+mn-lt"/>
          <a:ea typeface="+mn-ea"/>
          <a:cs typeface="+mn-cs"/>
        </a:defRPr>
      </a:lvl4pPr>
      <a:lvl5pPr marL="1827852" algn="l" defTabSz="456963" rtl="0" eaLnBrk="1" latinLnBrk="0" hangingPunct="1">
        <a:defRPr sz="1800" kern="1200">
          <a:solidFill>
            <a:schemeClr val="tx1"/>
          </a:solidFill>
          <a:latin typeface="+mn-lt"/>
          <a:ea typeface="+mn-ea"/>
          <a:cs typeface="+mn-cs"/>
        </a:defRPr>
      </a:lvl5pPr>
      <a:lvl6pPr marL="2284815" algn="l" defTabSz="456963" rtl="0" eaLnBrk="1" latinLnBrk="0" hangingPunct="1">
        <a:defRPr sz="1800" kern="1200">
          <a:solidFill>
            <a:schemeClr val="tx1"/>
          </a:solidFill>
          <a:latin typeface="+mn-lt"/>
          <a:ea typeface="+mn-ea"/>
          <a:cs typeface="+mn-cs"/>
        </a:defRPr>
      </a:lvl6pPr>
      <a:lvl7pPr marL="2741778" algn="l" defTabSz="456963" rtl="0" eaLnBrk="1" latinLnBrk="0" hangingPunct="1">
        <a:defRPr sz="1800" kern="1200">
          <a:solidFill>
            <a:schemeClr val="tx1"/>
          </a:solidFill>
          <a:latin typeface="+mn-lt"/>
          <a:ea typeface="+mn-ea"/>
          <a:cs typeface="+mn-cs"/>
        </a:defRPr>
      </a:lvl7pPr>
      <a:lvl8pPr marL="3198740" algn="l" defTabSz="456963" rtl="0" eaLnBrk="1" latinLnBrk="0" hangingPunct="1">
        <a:defRPr sz="1800" kern="1200">
          <a:solidFill>
            <a:schemeClr val="tx1"/>
          </a:solidFill>
          <a:latin typeface="+mn-lt"/>
          <a:ea typeface="+mn-ea"/>
          <a:cs typeface="+mn-cs"/>
        </a:defRPr>
      </a:lvl8pPr>
      <a:lvl9pPr marL="3655704" algn="l" defTabSz="456963"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482" name="Rectangle 2"/>
          <p:cNvSpPr>
            <a:spLocks noGrp="1" noChangeArrowheads="1"/>
          </p:cNvSpPr>
          <p:nvPr>
            <p:ph type="title"/>
            <p:custDataLst>
              <p:tags r:id="rId16"/>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ctr" anchorCtr="0" compatLnSpc="1">
            <a:prstTxWarp prst="textNoShape">
              <a:avLst/>
            </a:prstTxWarp>
          </a:bodyPr>
          <a:lstStyle/>
          <a:p>
            <a:pPr lvl="0"/>
            <a:r>
              <a:rPr lang="en-US"/>
              <a:t>Click to edit Master title style</a:t>
            </a:r>
          </a:p>
        </p:txBody>
      </p:sp>
      <p:sp>
        <p:nvSpPr>
          <p:cNvPr id="20483" name="Rectangle 3"/>
          <p:cNvSpPr>
            <a:spLocks noGrp="1" noChangeArrowheads="1"/>
          </p:cNvSpPr>
          <p:nvPr>
            <p:ph type="body" idx="1"/>
            <p:custDataLst>
              <p:tags r:id="rId17"/>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8"/>
            </p:custDataLst>
          </p:nvPr>
        </p:nvSpPr>
        <p:spPr bwMode="auto">
          <a:xfrm rot="16200000">
            <a:off x="7411245" y="5253831"/>
            <a:ext cx="3078162" cy="263525"/>
          </a:xfrm>
          <a:prstGeom prst="rect">
            <a:avLst/>
          </a:prstGeom>
          <a:noFill/>
          <a:ln w="9525">
            <a:noFill/>
            <a:miter lim="800000"/>
            <a:headEnd/>
            <a:tailEnd/>
          </a:ln>
          <a:effectLst/>
        </p:spPr>
        <p:txBody>
          <a:bodyPr lIns="92066" tIns="46033" rIns="92066" bIns="46033"/>
          <a:lstStyle/>
          <a:p>
            <a:pPr defTabSz="912813" eaLnBrk="0" hangingPunct="0">
              <a:defRPr/>
            </a:pPr>
            <a:fld id="{3F7150F8-6B83-614C-B9E4-EC0360E76FF4}" type="slidenum">
              <a:rPr lang="en-US" sz="1600" i="1">
                <a:effectLst>
                  <a:outerShdw blurRad="38100" dist="38100" dir="2700000" algn="tl">
                    <a:srgbClr val="DDDDDD"/>
                  </a:outerShdw>
                </a:effectLst>
                <a:latin typeface="Courier New" charset="0"/>
                <a:ea typeface="ＭＳ Ｐゴシック" charset="-128"/>
                <a:cs typeface="ＭＳ Ｐゴシック" charset="-128"/>
              </a:rPr>
              <a:pPr defTabSz="912813" eaLnBrk="0" hangingPunct="0">
                <a:defRPr/>
              </a:pPr>
              <a:t>‹#›</a:t>
            </a:fld>
            <a:r>
              <a:rPr lang="en-US" sz="1800">
                <a:solidFill>
                  <a:srgbClr val="808080"/>
                </a:solidFill>
                <a:ea typeface="ＭＳ Ｐゴシック" charset="-128"/>
                <a:cs typeface="ＭＳ Ｐゴシック" charset="-128"/>
              </a:rPr>
              <a:t> - </a:t>
            </a:r>
            <a:r>
              <a:rPr lang="en-US" sz="1000">
                <a:solidFill>
                  <a:srgbClr val="969696"/>
                </a:solidFill>
                <a:ea typeface="ＭＳ Ｐゴシック" charset="-128"/>
                <a:cs typeface="ＭＳ Ｐゴシック" charset="-128"/>
              </a:rPr>
              <a:t>Lectures.GersteinLab.org</a:t>
            </a:r>
            <a:r>
              <a:rPr lang="en-US" sz="400" b="0">
                <a:solidFill>
                  <a:srgbClr val="808080"/>
                </a:solidFill>
                <a:ea typeface="ＭＳ Ｐゴシック" charset="-128"/>
                <a:cs typeface="ＭＳ Ｐゴシック" charset="-128"/>
              </a:rPr>
              <a:t> </a:t>
            </a:r>
            <a:r>
              <a:rPr lang="en-US" sz="300" b="0">
                <a:ea typeface="ＭＳ Ｐゴシック" charset="-128"/>
                <a:cs typeface="ＭＳ Ｐゴシック" charset="-128"/>
              </a:rPr>
              <a:t>(c) '09</a:t>
            </a:r>
          </a:p>
        </p:txBody>
      </p:sp>
    </p:spTree>
  </p:cSld>
  <p:clrMap bg1="lt1" tx1="dk1" bg2="lt2" tx2="dk2" accent1="accent1" accent2="accent2" accent3="accent3" accent4="accent4" accent5="accent5" accent6="accent6" hlink="hlink" folHlink="folHlink"/>
  <p:sldLayoutIdLst>
    <p:sldLayoutId id="2147526402" r:id="rId1"/>
    <p:sldLayoutId id="2147526403" r:id="rId2"/>
    <p:sldLayoutId id="2147526404" r:id="rId3"/>
    <p:sldLayoutId id="2147526405" r:id="rId4"/>
    <p:sldLayoutId id="2147526406" r:id="rId5"/>
    <p:sldLayoutId id="2147526407" r:id="rId6"/>
    <p:sldLayoutId id="2147526408" r:id="rId7"/>
    <p:sldLayoutId id="2147526409" r:id="rId8"/>
    <p:sldLayoutId id="2147526410" r:id="rId9"/>
    <p:sldLayoutId id="2147526411" r:id="rId10"/>
    <p:sldLayoutId id="2147526412" r:id="rId11"/>
    <p:sldLayoutId id="2147526413" r:id="rId12"/>
    <p:sldLayoutId id="2147526414" r:id="rId13"/>
    <p:sldLayoutId id="2147526837" r:id="rId14"/>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2813"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200" algn="ctr" defTabSz="912813" rtl="0" eaLnBrk="1" fontAlgn="base" hangingPunct="1">
        <a:spcBef>
          <a:spcPct val="0"/>
        </a:spcBef>
        <a:spcAft>
          <a:spcPct val="0"/>
        </a:spcAft>
        <a:defRPr sz="3600" b="1" u="sng">
          <a:solidFill>
            <a:srgbClr val="000099"/>
          </a:solidFill>
          <a:latin typeface="Arial" pitchFamily="-65" charset="0"/>
        </a:defRPr>
      </a:lvl6pPr>
      <a:lvl7pPr marL="914400" algn="ctr" defTabSz="912813" rtl="0" eaLnBrk="1" fontAlgn="base" hangingPunct="1">
        <a:spcBef>
          <a:spcPct val="0"/>
        </a:spcBef>
        <a:spcAft>
          <a:spcPct val="0"/>
        </a:spcAft>
        <a:defRPr sz="3600" b="1" u="sng">
          <a:solidFill>
            <a:srgbClr val="000099"/>
          </a:solidFill>
          <a:latin typeface="Arial" pitchFamily="-65" charset="0"/>
        </a:defRPr>
      </a:lvl7pPr>
      <a:lvl8pPr marL="1371600" algn="ctr" defTabSz="912813" rtl="0" eaLnBrk="1" fontAlgn="base" hangingPunct="1">
        <a:spcBef>
          <a:spcPct val="0"/>
        </a:spcBef>
        <a:spcAft>
          <a:spcPct val="0"/>
        </a:spcAft>
        <a:defRPr sz="3600" b="1" u="sng">
          <a:solidFill>
            <a:srgbClr val="000099"/>
          </a:solidFill>
          <a:latin typeface="Arial" pitchFamily="-65" charset="0"/>
        </a:defRPr>
      </a:lvl8pPr>
      <a:lvl9pPr marL="1828800" algn="ctr" defTabSz="912813" rtl="0" eaLnBrk="1" fontAlgn="base" hangingPunct="1">
        <a:spcBef>
          <a:spcPct val="0"/>
        </a:spcBef>
        <a:spcAft>
          <a:spcPct val="0"/>
        </a:spcAft>
        <a:defRPr sz="3600" b="1" u="sng">
          <a:solidFill>
            <a:srgbClr val="000099"/>
          </a:solidFill>
          <a:latin typeface="Arial" pitchFamily="-65" charset="0"/>
        </a:defRPr>
      </a:lvl9pPr>
    </p:titleStyle>
    <p:bodyStyle>
      <a:lvl1pPr marL="228600" indent="-228600" algn="l" defTabSz="912813"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71500" indent="-228600" algn="l" defTabSz="912813"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2813" indent="-227013"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6363" indent="-228600"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7213" indent="-228600" algn="l" defTabSz="912813"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6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8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90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2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9184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ctr" anchorCtr="0" compatLnSpc="1">
            <a:prstTxWarp prst="textNoShape">
              <a:avLst/>
            </a:prstTxWarp>
          </a:bodyPr>
          <a:lstStyle/>
          <a:p>
            <a:pPr lvl="0"/>
            <a:r>
              <a:rPr lang="en-US"/>
              <a:t>Click to edit Master title style</a:t>
            </a:r>
          </a:p>
        </p:txBody>
      </p:sp>
      <p:sp>
        <p:nvSpPr>
          <p:cNvPr id="291843" name="Rectangle 3"/>
          <p:cNvSpPr>
            <a:spLocks noGrp="1" noChangeArrowheads="1"/>
          </p:cNvSpPr>
          <p:nvPr>
            <p:ph type="body" idx="1"/>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t" anchorCtr="0" compatLnSpc="1">
            <a:prstTxWarp prst="textNoShape">
              <a:avLst/>
            </a:prstTxWarp>
          </a:bodyPr>
          <a:lstStyle/>
          <a:p>
            <a:pPr lvl="0"/>
            <a:r>
              <a:rPr lang="en-US"/>
              <a:t>Click to edit Master text styles</a:t>
            </a:r>
          </a:p>
          <a:p>
            <a:pPr lvl="1"/>
            <a:r>
              <a:rPr lang="en-US"/>
              <a:t>Se2_default_3_cbb752_11apr10con2_default_3_cbb752_11apr10d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userDrawn="1"/>
        </p:nvSpPr>
        <p:spPr bwMode="auto">
          <a:xfrm rot="16200000">
            <a:off x="7411245" y="5253831"/>
            <a:ext cx="3078162" cy="263525"/>
          </a:xfrm>
          <a:prstGeom prst="rect">
            <a:avLst/>
          </a:prstGeom>
          <a:noFill/>
          <a:ln w="9525">
            <a:noFill/>
            <a:miter lim="800000"/>
            <a:headEnd/>
            <a:tailEnd/>
          </a:ln>
          <a:effectLst/>
        </p:spPr>
        <p:txBody>
          <a:bodyPr lIns="92066" tIns="46033" rIns="92066" bIns="46033"/>
          <a:lstStyle/>
          <a:p>
            <a:pPr defTabSz="912813" eaLnBrk="0" hangingPunct="0">
              <a:defRPr/>
            </a:pPr>
            <a:fld id="{44E39D8C-7592-9846-8EA4-F077E1D04A11}"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813" eaLnBrk="0" hangingPunct="0">
                <a:defRPr/>
              </a:pPr>
              <a:t>‹#›</a:t>
            </a:fld>
            <a:r>
              <a:rPr lang="en-US" sz="1800" dirty="0">
                <a:solidFill>
                  <a:srgbClr val="808080"/>
                </a:solidFill>
                <a:ea typeface="ＭＳ Ｐゴシック" charset="-128"/>
                <a:cs typeface="ＭＳ Ｐゴシック" charset="-128"/>
              </a:rPr>
              <a:t> - </a:t>
            </a:r>
            <a:r>
              <a:rPr lang="en-US" sz="1000" dirty="0" err="1">
                <a:solidFill>
                  <a:srgbClr val="969696"/>
                </a:solidFill>
                <a:ea typeface="ＭＳ Ｐゴシック" charset="-128"/>
                <a:cs typeface="ＭＳ Ｐゴシック" charset="-128"/>
              </a:rPr>
              <a:t>Lectures.GersteinLab.org</a:t>
            </a:r>
            <a:endParaRPr lang="en-US" sz="300" b="0" dirty="0">
              <a:solidFill>
                <a:srgbClr val="000000"/>
              </a:solidFill>
              <a:ea typeface="ＭＳ Ｐゴシック" charset="-128"/>
              <a:cs typeface="ＭＳ Ｐゴシック" charset="-128"/>
            </a:endParaRPr>
          </a:p>
        </p:txBody>
      </p:sp>
    </p:spTree>
  </p:cSld>
  <p:clrMap bg1="lt1" tx1="dk1" bg2="lt2" tx2="dk2" accent1="accent1" accent2="accent2" accent3="accent3" accent4="accent4" accent5="accent5" accent6="accent6" hlink="hlink" folHlink="folHlink"/>
  <p:sldLayoutIdLst>
    <p:sldLayoutId id="2147526781" r:id="rId1"/>
    <p:sldLayoutId id="2147526782" r:id="rId2"/>
    <p:sldLayoutId id="2147526783" r:id="rId3"/>
    <p:sldLayoutId id="2147526784" r:id="rId4"/>
    <p:sldLayoutId id="2147526785" r:id="rId5"/>
    <p:sldLayoutId id="2147526786" r:id="rId6"/>
    <p:sldLayoutId id="2147526787" r:id="rId7"/>
    <p:sldLayoutId id="2147526788" r:id="rId8"/>
    <p:sldLayoutId id="2147526789" r:id="rId9"/>
    <p:sldLayoutId id="2147526790" r:id="rId10"/>
    <p:sldLayoutId id="2147526791" r:id="rId11"/>
    <p:sldLayoutId id="2147526792" r:id="rId12"/>
    <p:sldLayoutId id="2147526793"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2813"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200" algn="ctr" defTabSz="912813" rtl="0" eaLnBrk="1" fontAlgn="base" hangingPunct="1">
        <a:spcBef>
          <a:spcPct val="0"/>
        </a:spcBef>
        <a:spcAft>
          <a:spcPct val="0"/>
        </a:spcAft>
        <a:defRPr sz="3600" b="1" u="sng">
          <a:solidFill>
            <a:srgbClr val="000099"/>
          </a:solidFill>
          <a:latin typeface="Arial" pitchFamily="-65" charset="0"/>
        </a:defRPr>
      </a:lvl6pPr>
      <a:lvl7pPr marL="914400" algn="ctr" defTabSz="912813" rtl="0" eaLnBrk="1" fontAlgn="base" hangingPunct="1">
        <a:spcBef>
          <a:spcPct val="0"/>
        </a:spcBef>
        <a:spcAft>
          <a:spcPct val="0"/>
        </a:spcAft>
        <a:defRPr sz="3600" b="1" u="sng">
          <a:solidFill>
            <a:srgbClr val="000099"/>
          </a:solidFill>
          <a:latin typeface="Arial" pitchFamily="-65" charset="0"/>
        </a:defRPr>
      </a:lvl7pPr>
      <a:lvl8pPr marL="1371600" algn="ctr" defTabSz="912813" rtl="0" eaLnBrk="1" fontAlgn="base" hangingPunct="1">
        <a:spcBef>
          <a:spcPct val="0"/>
        </a:spcBef>
        <a:spcAft>
          <a:spcPct val="0"/>
        </a:spcAft>
        <a:defRPr sz="3600" b="1" u="sng">
          <a:solidFill>
            <a:srgbClr val="000099"/>
          </a:solidFill>
          <a:latin typeface="Arial" pitchFamily="-65" charset="0"/>
        </a:defRPr>
      </a:lvl8pPr>
      <a:lvl9pPr marL="1828800" algn="ctr" defTabSz="912813" rtl="0" eaLnBrk="1" fontAlgn="base" hangingPunct="1">
        <a:spcBef>
          <a:spcPct val="0"/>
        </a:spcBef>
        <a:spcAft>
          <a:spcPct val="0"/>
        </a:spcAft>
        <a:defRPr sz="3600" b="1" u="sng">
          <a:solidFill>
            <a:srgbClr val="000099"/>
          </a:solidFill>
          <a:latin typeface="Arial" pitchFamily="-65" charset="0"/>
        </a:defRPr>
      </a:lvl9pPr>
    </p:titleStyle>
    <p:bodyStyle>
      <a:lvl1pPr marL="228600" indent="-228600" algn="l" defTabSz="912813"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71500" indent="-228600" algn="l" defTabSz="912813"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2813" indent="-227013"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6363" indent="-228600"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7213" indent="-228600" algn="l" defTabSz="912813"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6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8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90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2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9286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ctr" anchorCtr="0" compatLnSpc="1">
            <a:prstTxWarp prst="textNoShape">
              <a:avLst/>
            </a:prstTxWarp>
          </a:bodyPr>
          <a:lstStyle/>
          <a:p>
            <a:pPr lvl="0"/>
            <a:r>
              <a:rPr lang="en-US"/>
              <a:t>Click to edit Master title style</a:t>
            </a:r>
          </a:p>
        </p:txBody>
      </p:sp>
      <p:sp>
        <p:nvSpPr>
          <p:cNvPr id="292867" name="Rectangle 3"/>
          <p:cNvSpPr>
            <a:spLocks noGrp="1" noChangeArrowheads="1"/>
          </p:cNvSpPr>
          <p:nvPr>
            <p:ph type="body" idx="1"/>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t" anchorCtr="0" compatLnSpc="1">
            <a:prstTxWarp prst="textNoShape">
              <a:avLst/>
            </a:prstTxWarp>
          </a:bodyPr>
          <a:lstStyle/>
          <a:p>
            <a:pPr lvl="0"/>
            <a:r>
              <a:rPr lang="en-US"/>
              <a:t>Click to edit Master text styles</a:t>
            </a:r>
          </a:p>
          <a:p>
            <a:pPr lvl="1"/>
            <a:r>
              <a:rPr lang="en-US"/>
              <a:t>Se2_default_3_cbb752_11apr10con2_default_3_cbb752_11apr10d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userDrawn="1"/>
        </p:nvSpPr>
        <p:spPr bwMode="auto">
          <a:xfrm rot="16200000">
            <a:off x="7411245" y="5253831"/>
            <a:ext cx="3078162" cy="263525"/>
          </a:xfrm>
          <a:prstGeom prst="rect">
            <a:avLst/>
          </a:prstGeom>
          <a:noFill/>
          <a:ln w="9525">
            <a:noFill/>
            <a:miter lim="800000"/>
            <a:headEnd/>
            <a:tailEnd/>
          </a:ln>
          <a:effectLst/>
        </p:spPr>
        <p:txBody>
          <a:bodyPr lIns="92066" tIns="46033" rIns="92066" bIns="46033"/>
          <a:lstStyle/>
          <a:p>
            <a:pPr defTabSz="912813" eaLnBrk="0" hangingPunct="0">
              <a:defRPr/>
            </a:pPr>
            <a:fld id="{1420C58C-D427-E84C-8596-C625ED18683D}" type="slidenum">
              <a:rPr lang="en-US" sz="1600" i="1">
                <a:solidFill>
                  <a:srgbClr val="000000"/>
                </a:solidFill>
                <a:effectLst>
                  <a:outerShdw blurRad="38100" dist="38100" dir="2700000" algn="tl">
                    <a:srgbClr val="DDDDDD"/>
                  </a:outerShdw>
                </a:effectLst>
                <a:latin typeface="Courier New" charset="0"/>
              </a:rPr>
              <a:pPr defTabSz="912813" eaLnBrk="0" hangingPunct="0">
                <a:defRPr/>
              </a:pPr>
              <a:t>‹#›</a:t>
            </a:fld>
            <a:r>
              <a:rPr lang="en-US" sz="1800">
                <a:solidFill>
                  <a:srgbClr val="808080"/>
                </a:solidFill>
              </a:rPr>
              <a:t> - </a:t>
            </a:r>
            <a:r>
              <a:rPr lang="en-US" sz="1000">
                <a:solidFill>
                  <a:srgbClr val="969696"/>
                </a:solidFill>
              </a:rPr>
              <a:t>Lectures.GersteinLab.org</a:t>
            </a:r>
            <a:endParaRPr lang="en-US" sz="300" b="0">
              <a:solidFill>
                <a:srgbClr val="000000"/>
              </a:solidFill>
            </a:endParaRPr>
          </a:p>
        </p:txBody>
      </p:sp>
    </p:spTree>
  </p:cSld>
  <p:clrMap bg1="lt1" tx1="dk1" bg2="lt2" tx2="dk2" accent1="accent1" accent2="accent2" accent3="accent3" accent4="accent4" accent5="accent5" accent6="accent6" hlink="hlink" folHlink="folHlink"/>
  <p:sldLayoutIdLst>
    <p:sldLayoutId id="2147526794" r:id="rId1"/>
    <p:sldLayoutId id="2147526795" r:id="rId2"/>
    <p:sldLayoutId id="2147526796" r:id="rId3"/>
    <p:sldLayoutId id="2147526797" r:id="rId4"/>
    <p:sldLayoutId id="2147526798" r:id="rId5"/>
    <p:sldLayoutId id="2147526799" r:id="rId6"/>
    <p:sldLayoutId id="2147526800" r:id="rId7"/>
    <p:sldLayoutId id="2147526801" r:id="rId8"/>
    <p:sldLayoutId id="2147526802" r:id="rId9"/>
    <p:sldLayoutId id="2147526803" r:id="rId10"/>
    <p:sldLayoutId id="2147526804" r:id="rId11"/>
    <p:sldLayoutId id="2147526805" r:id="rId12"/>
    <p:sldLayoutId id="2147526806"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2813"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200" algn="ctr" defTabSz="912813" rtl="0" eaLnBrk="1" fontAlgn="base" hangingPunct="1">
        <a:spcBef>
          <a:spcPct val="0"/>
        </a:spcBef>
        <a:spcAft>
          <a:spcPct val="0"/>
        </a:spcAft>
        <a:defRPr sz="3600" b="1" u="sng">
          <a:solidFill>
            <a:srgbClr val="000099"/>
          </a:solidFill>
          <a:latin typeface="Arial" pitchFamily="-65" charset="0"/>
        </a:defRPr>
      </a:lvl6pPr>
      <a:lvl7pPr marL="914400" algn="ctr" defTabSz="912813" rtl="0" eaLnBrk="1" fontAlgn="base" hangingPunct="1">
        <a:spcBef>
          <a:spcPct val="0"/>
        </a:spcBef>
        <a:spcAft>
          <a:spcPct val="0"/>
        </a:spcAft>
        <a:defRPr sz="3600" b="1" u="sng">
          <a:solidFill>
            <a:srgbClr val="000099"/>
          </a:solidFill>
          <a:latin typeface="Arial" pitchFamily="-65" charset="0"/>
        </a:defRPr>
      </a:lvl7pPr>
      <a:lvl8pPr marL="1371600" algn="ctr" defTabSz="912813" rtl="0" eaLnBrk="1" fontAlgn="base" hangingPunct="1">
        <a:spcBef>
          <a:spcPct val="0"/>
        </a:spcBef>
        <a:spcAft>
          <a:spcPct val="0"/>
        </a:spcAft>
        <a:defRPr sz="3600" b="1" u="sng">
          <a:solidFill>
            <a:srgbClr val="000099"/>
          </a:solidFill>
          <a:latin typeface="Arial" pitchFamily="-65" charset="0"/>
        </a:defRPr>
      </a:lvl8pPr>
      <a:lvl9pPr marL="1828800" algn="ctr" defTabSz="912813" rtl="0" eaLnBrk="1" fontAlgn="base" hangingPunct="1">
        <a:spcBef>
          <a:spcPct val="0"/>
        </a:spcBef>
        <a:spcAft>
          <a:spcPct val="0"/>
        </a:spcAft>
        <a:defRPr sz="3600" b="1" u="sng">
          <a:solidFill>
            <a:srgbClr val="000099"/>
          </a:solidFill>
          <a:latin typeface="Arial" pitchFamily="-65" charset="0"/>
        </a:defRPr>
      </a:lvl9pPr>
    </p:titleStyle>
    <p:bodyStyle>
      <a:lvl1pPr marL="228600" indent="-228600" algn="l" defTabSz="912813"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71500" indent="-228600" algn="l" defTabSz="912813"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2813" indent="-227013"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6363" indent="-228600"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7213" indent="-228600" algn="l" defTabSz="912813"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6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8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90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2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9389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06" tIns="46004" rIns="92006" bIns="46004" numCol="1" anchor="ctr" anchorCtr="0" compatLnSpc="1">
            <a:prstTxWarp prst="textNoShape">
              <a:avLst/>
            </a:prstTxWarp>
          </a:bodyPr>
          <a:lstStyle/>
          <a:p>
            <a:pPr lvl="0"/>
            <a:r>
              <a:rPr lang="en-US"/>
              <a:t>Click to edit Master title style</a:t>
            </a:r>
          </a:p>
        </p:txBody>
      </p:sp>
      <p:sp>
        <p:nvSpPr>
          <p:cNvPr id="293891" name="Rectangle 3"/>
          <p:cNvSpPr>
            <a:spLocks noGrp="1" noChangeArrowheads="1"/>
          </p:cNvSpPr>
          <p:nvPr>
            <p:ph type="body" idx="1"/>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06" tIns="46004" rIns="92006" bIns="460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nvSpPr>
        <p:spPr bwMode="auto">
          <a:xfrm rot="16200000">
            <a:off x="7411245" y="5253831"/>
            <a:ext cx="3078162" cy="263525"/>
          </a:xfrm>
          <a:prstGeom prst="rect">
            <a:avLst/>
          </a:prstGeom>
          <a:noFill/>
          <a:ln w="9525">
            <a:noFill/>
            <a:miter lim="800000"/>
            <a:headEnd/>
            <a:tailEnd/>
          </a:ln>
          <a:effectLst/>
        </p:spPr>
        <p:txBody>
          <a:bodyPr lIns="92006" tIns="46004" rIns="92006" bIns="46004"/>
          <a:lstStyle/>
          <a:p>
            <a:pPr defTabSz="910659" eaLnBrk="0" hangingPunct="0">
              <a:defRPr/>
            </a:pPr>
            <a:fld id="{61FA1B94-98CD-3B4F-90A9-B3965960950B}" type="slidenum">
              <a:rPr lang="en-US" sz="1600" i="1">
                <a:solidFill>
                  <a:srgbClr val="000000"/>
                </a:solidFill>
                <a:effectLst>
                  <a:outerShdw blurRad="38100" dist="38100" dir="2700000" algn="tl">
                    <a:srgbClr val="DDDDDD"/>
                  </a:outerShdw>
                </a:effectLst>
                <a:latin typeface="Courier New" charset="0"/>
              </a:rPr>
              <a:pPr defTabSz="910659" eaLnBrk="0" hangingPunct="0">
                <a:defRPr/>
              </a:pPr>
              <a:t>‹#›</a:t>
            </a:fld>
            <a:r>
              <a:rPr lang="en-US" sz="1800">
                <a:solidFill>
                  <a:srgbClr val="808080"/>
                </a:solidFill>
              </a:rPr>
              <a:t> - </a:t>
            </a:r>
            <a:r>
              <a:rPr lang="en-US" sz="1000">
                <a:solidFill>
                  <a:srgbClr val="969696"/>
                </a:solidFill>
              </a:rPr>
              <a:t>Lectures.GersteinLab.org</a:t>
            </a:r>
            <a:endParaRPr lang="en-US" sz="300" b="0">
              <a:solidFill>
                <a:srgbClr val="000000"/>
              </a:solidFill>
            </a:endParaRPr>
          </a:p>
        </p:txBody>
      </p:sp>
    </p:spTree>
  </p:cSld>
  <p:clrMap bg1="lt1" tx1="dk1" bg2="lt2" tx2="dk2" accent1="accent1" accent2="accent2" accent3="accent3" accent4="accent4" accent5="accent5" accent6="accent6" hlink="hlink" folHlink="folHlink"/>
  <p:sldLayoutIdLst>
    <p:sldLayoutId id="2147526807" r:id="rId1"/>
    <p:sldLayoutId id="2147526808" r:id="rId2"/>
    <p:sldLayoutId id="2147526809" r:id="rId3"/>
    <p:sldLayoutId id="2147526810" r:id="rId4"/>
    <p:sldLayoutId id="2147526811" r:id="rId5"/>
    <p:sldLayoutId id="2147526812" r:id="rId6"/>
    <p:sldLayoutId id="2147526813" r:id="rId7"/>
    <p:sldLayoutId id="2147526814" r:id="rId8"/>
    <p:sldLayoutId id="2147526815" r:id="rId9"/>
    <p:sldLayoutId id="2147526816" r:id="rId10"/>
    <p:sldLayoutId id="2147526817" r:id="rId11"/>
    <p:sldLayoutId id="2147526818" r:id="rId12"/>
    <p:sldLayoutId id="2147526819"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08050"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910" algn="ctr" defTabSz="912236" rtl="0" eaLnBrk="1" fontAlgn="base" hangingPunct="1">
        <a:spcBef>
          <a:spcPct val="0"/>
        </a:spcBef>
        <a:spcAft>
          <a:spcPct val="0"/>
        </a:spcAft>
        <a:defRPr sz="3600" b="1" u="sng">
          <a:solidFill>
            <a:srgbClr val="000099"/>
          </a:solidFill>
          <a:latin typeface="Arial" pitchFamily="-65" charset="0"/>
        </a:defRPr>
      </a:lvl6pPr>
      <a:lvl7pPr marL="913822" algn="ctr" defTabSz="912236" rtl="0" eaLnBrk="1" fontAlgn="base" hangingPunct="1">
        <a:spcBef>
          <a:spcPct val="0"/>
        </a:spcBef>
        <a:spcAft>
          <a:spcPct val="0"/>
        </a:spcAft>
        <a:defRPr sz="3600" b="1" u="sng">
          <a:solidFill>
            <a:srgbClr val="000099"/>
          </a:solidFill>
          <a:latin typeface="Arial" pitchFamily="-65" charset="0"/>
        </a:defRPr>
      </a:lvl7pPr>
      <a:lvl8pPr marL="1370734" algn="ctr" defTabSz="912236" rtl="0" eaLnBrk="1" fontAlgn="base" hangingPunct="1">
        <a:spcBef>
          <a:spcPct val="0"/>
        </a:spcBef>
        <a:spcAft>
          <a:spcPct val="0"/>
        </a:spcAft>
        <a:defRPr sz="3600" b="1" u="sng">
          <a:solidFill>
            <a:srgbClr val="000099"/>
          </a:solidFill>
          <a:latin typeface="Arial" pitchFamily="-65" charset="0"/>
        </a:defRPr>
      </a:lvl8pPr>
      <a:lvl9pPr marL="1827644" algn="ctr" defTabSz="912236" rtl="0" eaLnBrk="1" fontAlgn="base" hangingPunct="1">
        <a:spcBef>
          <a:spcPct val="0"/>
        </a:spcBef>
        <a:spcAft>
          <a:spcPct val="0"/>
        </a:spcAft>
        <a:defRPr sz="3600" b="1" u="sng">
          <a:solidFill>
            <a:srgbClr val="000099"/>
          </a:solidFill>
          <a:latin typeface="Arial" pitchFamily="-65" charset="0"/>
        </a:defRPr>
      </a:lvl9pPr>
    </p:titleStyle>
    <p:bodyStyle>
      <a:lvl1pPr marL="223838" indent="-223838" algn="l" defTabSz="908050"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6738" indent="-223838" algn="l" defTabSz="908050"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8050" indent="-222250" algn="l" defTabSz="908050"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1600" indent="-223838" algn="l" defTabSz="908050"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2450" indent="-223838" algn="l" defTabSz="908050"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3011"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9923"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6833"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3744"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910" rtl="0" eaLnBrk="1" latinLnBrk="0" hangingPunct="1">
        <a:defRPr sz="1800" kern="1200">
          <a:solidFill>
            <a:schemeClr val="tx1"/>
          </a:solidFill>
          <a:latin typeface="+mn-lt"/>
          <a:ea typeface="+mn-ea"/>
          <a:cs typeface="+mn-cs"/>
        </a:defRPr>
      </a:lvl1pPr>
      <a:lvl2pPr marL="456910" algn="l" defTabSz="456910" rtl="0" eaLnBrk="1" latinLnBrk="0" hangingPunct="1">
        <a:defRPr sz="1800" kern="1200">
          <a:solidFill>
            <a:schemeClr val="tx1"/>
          </a:solidFill>
          <a:latin typeface="+mn-lt"/>
          <a:ea typeface="+mn-ea"/>
          <a:cs typeface="+mn-cs"/>
        </a:defRPr>
      </a:lvl2pPr>
      <a:lvl3pPr marL="913822" algn="l" defTabSz="456910" rtl="0" eaLnBrk="1" latinLnBrk="0" hangingPunct="1">
        <a:defRPr sz="1800" kern="1200">
          <a:solidFill>
            <a:schemeClr val="tx1"/>
          </a:solidFill>
          <a:latin typeface="+mn-lt"/>
          <a:ea typeface="+mn-ea"/>
          <a:cs typeface="+mn-cs"/>
        </a:defRPr>
      </a:lvl3pPr>
      <a:lvl4pPr marL="1370734" algn="l" defTabSz="456910" rtl="0" eaLnBrk="1" latinLnBrk="0" hangingPunct="1">
        <a:defRPr sz="1800" kern="1200">
          <a:solidFill>
            <a:schemeClr val="tx1"/>
          </a:solidFill>
          <a:latin typeface="+mn-lt"/>
          <a:ea typeface="+mn-ea"/>
          <a:cs typeface="+mn-cs"/>
        </a:defRPr>
      </a:lvl4pPr>
      <a:lvl5pPr marL="1827644" algn="l" defTabSz="456910" rtl="0" eaLnBrk="1" latinLnBrk="0" hangingPunct="1">
        <a:defRPr sz="1800" kern="1200">
          <a:solidFill>
            <a:schemeClr val="tx1"/>
          </a:solidFill>
          <a:latin typeface="+mn-lt"/>
          <a:ea typeface="+mn-ea"/>
          <a:cs typeface="+mn-cs"/>
        </a:defRPr>
      </a:lvl5pPr>
      <a:lvl6pPr marL="2284557" algn="l" defTabSz="456910" rtl="0" eaLnBrk="1" latinLnBrk="0" hangingPunct="1">
        <a:defRPr sz="1800" kern="1200">
          <a:solidFill>
            <a:schemeClr val="tx1"/>
          </a:solidFill>
          <a:latin typeface="+mn-lt"/>
          <a:ea typeface="+mn-ea"/>
          <a:cs typeface="+mn-cs"/>
        </a:defRPr>
      </a:lvl6pPr>
      <a:lvl7pPr marL="2741467" algn="l" defTabSz="456910" rtl="0" eaLnBrk="1" latinLnBrk="0" hangingPunct="1">
        <a:defRPr sz="1800" kern="1200">
          <a:solidFill>
            <a:schemeClr val="tx1"/>
          </a:solidFill>
          <a:latin typeface="+mn-lt"/>
          <a:ea typeface="+mn-ea"/>
          <a:cs typeface="+mn-cs"/>
        </a:defRPr>
      </a:lvl7pPr>
      <a:lvl8pPr marL="3198377" algn="l" defTabSz="456910" rtl="0" eaLnBrk="1" latinLnBrk="0" hangingPunct="1">
        <a:defRPr sz="1800" kern="1200">
          <a:solidFill>
            <a:schemeClr val="tx1"/>
          </a:solidFill>
          <a:latin typeface="+mn-lt"/>
          <a:ea typeface="+mn-ea"/>
          <a:cs typeface="+mn-cs"/>
        </a:defRPr>
      </a:lvl8pPr>
      <a:lvl9pPr marL="3655289" algn="l" defTabSz="456910" rtl="0" eaLnBrk="1" latinLnBrk="0" hangingPunct="1">
        <a:defRPr sz="1800" kern="1200">
          <a:solidFill>
            <a:schemeClr val="tx1"/>
          </a:solidFill>
          <a:latin typeface="+mn-lt"/>
          <a:ea typeface="+mn-ea"/>
          <a:cs typeface="+mn-cs"/>
        </a:defRPr>
      </a:lvl9pPr>
    </p:otherStyle>
  </p:txStyles>
</p:sldMaster>
</file>

<file path=ppt/slideMasters/slideMaster5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9491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06" tIns="46004" rIns="92006" bIns="46004" numCol="1" anchor="ctr" anchorCtr="0" compatLnSpc="1">
            <a:prstTxWarp prst="textNoShape">
              <a:avLst/>
            </a:prstTxWarp>
          </a:bodyPr>
          <a:lstStyle/>
          <a:p>
            <a:pPr lvl="0"/>
            <a:r>
              <a:rPr lang="en-US"/>
              <a:t>Click to edit Master title style</a:t>
            </a:r>
          </a:p>
        </p:txBody>
      </p:sp>
      <p:sp>
        <p:nvSpPr>
          <p:cNvPr id="294915" name="Rectangle 3"/>
          <p:cNvSpPr>
            <a:spLocks noGrp="1" noChangeArrowheads="1"/>
          </p:cNvSpPr>
          <p:nvPr>
            <p:ph type="body" idx="1"/>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06" tIns="46004" rIns="92006" bIns="460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nvSpPr>
        <p:spPr bwMode="auto">
          <a:xfrm rot="16200000">
            <a:off x="7411245" y="5253831"/>
            <a:ext cx="3078162" cy="263525"/>
          </a:xfrm>
          <a:prstGeom prst="rect">
            <a:avLst/>
          </a:prstGeom>
          <a:noFill/>
          <a:ln w="9525">
            <a:noFill/>
            <a:miter lim="800000"/>
            <a:headEnd/>
            <a:tailEnd/>
          </a:ln>
          <a:effectLst/>
        </p:spPr>
        <p:txBody>
          <a:bodyPr lIns="92006" tIns="46004" rIns="92006" bIns="46004"/>
          <a:lstStyle/>
          <a:p>
            <a:pPr defTabSz="910659" eaLnBrk="0" hangingPunct="0">
              <a:defRPr/>
            </a:pPr>
            <a:fld id="{ADBCB285-861D-7A46-A0E3-D3987D52ABA2}" type="slidenum">
              <a:rPr lang="en-US" sz="1600" i="1">
                <a:solidFill>
                  <a:srgbClr val="000000"/>
                </a:solidFill>
                <a:effectLst>
                  <a:outerShdw blurRad="38100" dist="38100" dir="2700000" algn="tl">
                    <a:srgbClr val="DDDDDD"/>
                  </a:outerShdw>
                </a:effectLst>
                <a:latin typeface="Courier New" charset="0"/>
              </a:rPr>
              <a:pPr defTabSz="910659" eaLnBrk="0" hangingPunct="0">
                <a:defRPr/>
              </a:pPr>
              <a:t>‹#›</a:t>
            </a:fld>
            <a:r>
              <a:rPr lang="en-US" sz="1800">
                <a:solidFill>
                  <a:srgbClr val="808080"/>
                </a:solidFill>
              </a:rPr>
              <a:t> - </a:t>
            </a:r>
            <a:r>
              <a:rPr lang="en-US" sz="1000">
                <a:solidFill>
                  <a:srgbClr val="969696"/>
                </a:solidFill>
              </a:rPr>
              <a:t>Lectures.GersteinLab.org</a:t>
            </a:r>
            <a:endParaRPr lang="en-US" sz="300" b="0">
              <a:solidFill>
                <a:srgbClr val="000000"/>
              </a:solidFill>
            </a:endParaRPr>
          </a:p>
        </p:txBody>
      </p:sp>
    </p:spTree>
  </p:cSld>
  <p:clrMap bg1="lt1" tx1="dk1" bg2="lt2" tx2="dk2" accent1="accent1" accent2="accent2" accent3="accent3" accent4="accent4" accent5="accent5" accent6="accent6" hlink="hlink" folHlink="folHlink"/>
  <p:sldLayoutIdLst>
    <p:sldLayoutId id="2147526820" r:id="rId1"/>
    <p:sldLayoutId id="2147526821" r:id="rId2"/>
    <p:sldLayoutId id="2147526822" r:id="rId3"/>
    <p:sldLayoutId id="2147526823" r:id="rId4"/>
    <p:sldLayoutId id="2147526824" r:id="rId5"/>
    <p:sldLayoutId id="2147526825" r:id="rId6"/>
    <p:sldLayoutId id="2147526826" r:id="rId7"/>
    <p:sldLayoutId id="2147526827" r:id="rId8"/>
    <p:sldLayoutId id="2147526828" r:id="rId9"/>
    <p:sldLayoutId id="2147526829" r:id="rId10"/>
    <p:sldLayoutId id="2147526830" r:id="rId11"/>
    <p:sldLayoutId id="2147526831" r:id="rId12"/>
    <p:sldLayoutId id="2147526832"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08050"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910" algn="ctr" defTabSz="912236" rtl="0" eaLnBrk="1" fontAlgn="base" hangingPunct="1">
        <a:spcBef>
          <a:spcPct val="0"/>
        </a:spcBef>
        <a:spcAft>
          <a:spcPct val="0"/>
        </a:spcAft>
        <a:defRPr sz="3600" b="1" u="sng">
          <a:solidFill>
            <a:srgbClr val="000099"/>
          </a:solidFill>
          <a:latin typeface="Arial" pitchFamily="-65" charset="0"/>
        </a:defRPr>
      </a:lvl6pPr>
      <a:lvl7pPr marL="913822" algn="ctr" defTabSz="912236" rtl="0" eaLnBrk="1" fontAlgn="base" hangingPunct="1">
        <a:spcBef>
          <a:spcPct val="0"/>
        </a:spcBef>
        <a:spcAft>
          <a:spcPct val="0"/>
        </a:spcAft>
        <a:defRPr sz="3600" b="1" u="sng">
          <a:solidFill>
            <a:srgbClr val="000099"/>
          </a:solidFill>
          <a:latin typeface="Arial" pitchFamily="-65" charset="0"/>
        </a:defRPr>
      </a:lvl7pPr>
      <a:lvl8pPr marL="1370734" algn="ctr" defTabSz="912236" rtl="0" eaLnBrk="1" fontAlgn="base" hangingPunct="1">
        <a:spcBef>
          <a:spcPct val="0"/>
        </a:spcBef>
        <a:spcAft>
          <a:spcPct val="0"/>
        </a:spcAft>
        <a:defRPr sz="3600" b="1" u="sng">
          <a:solidFill>
            <a:srgbClr val="000099"/>
          </a:solidFill>
          <a:latin typeface="Arial" pitchFamily="-65" charset="0"/>
        </a:defRPr>
      </a:lvl8pPr>
      <a:lvl9pPr marL="1827644" algn="ctr" defTabSz="912236" rtl="0" eaLnBrk="1" fontAlgn="base" hangingPunct="1">
        <a:spcBef>
          <a:spcPct val="0"/>
        </a:spcBef>
        <a:spcAft>
          <a:spcPct val="0"/>
        </a:spcAft>
        <a:defRPr sz="3600" b="1" u="sng">
          <a:solidFill>
            <a:srgbClr val="000099"/>
          </a:solidFill>
          <a:latin typeface="Arial" pitchFamily="-65" charset="0"/>
        </a:defRPr>
      </a:lvl9pPr>
    </p:titleStyle>
    <p:bodyStyle>
      <a:lvl1pPr marL="223838" indent="-223838" algn="l" defTabSz="908050"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6738" indent="-223838" algn="l" defTabSz="908050"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8050" indent="-222250" algn="l" defTabSz="908050"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1600" indent="-223838" algn="l" defTabSz="908050"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2450" indent="-223838" algn="l" defTabSz="908050"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3011"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9923"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6833"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3744"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910" rtl="0" eaLnBrk="1" latinLnBrk="0" hangingPunct="1">
        <a:defRPr sz="1800" kern="1200">
          <a:solidFill>
            <a:schemeClr val="tx1"/>
          </a:solidFill>
          <a:latin typeface="+mn-lt"/>
          <a:ea typeface="+mn-ea"/>
          <a:cs typeface="+mn-cs"/>
        </a:defRPr>
      </a:lvl1pPr>
      <a:lvl2pPr marL="456910" algn="l" defTabSz="456910" rtl="0" eaLnBrk="1" latinLnBrk="0" hangingPunct="1">
        <a:defRPr sz="1800" kern="1200">
          <a:solidFill>
            <a:schemeClr val="tx1"/>
          </a:solidFill>
          <a:latin typeface="+mn-lt"/>
          <a:ea typeface="+mn-ea"/>
          <a:cs typeface="+mn-cs"/>
        </a:defRPr>
      </a:lvl2pPr>
      <a:lvl3pPr marL="913822" algn="l" defTabSz="456910" rtl="0" eaLnBrk="1" latinLnBrk="0" hangingPunct="1">
        <a:defRPr sz="1800" kern="1200">
          <a:solidFill>
            <a:schemeClr val="tx1"/>
          </a:solidFill>
          <a:latin typeface="+mn-lt"/>
          <a:ea typeface="+mn-ea"/>
          <a:cs typeface="+mn-cs"/>
        </a:defRPr>
      </a:lvl3pPr>
      <a:lvl4pPr marL="1370734" algn="l" defTabSz="456910" rtl="0" eaLnBrk="1" latinLnBrk="0" hangingPunct="1">
        <a:defRPr sz="1800" kern="1200">
          <a:solidFill>
            <a:schemeClr val="tx1"/>
          </a:solidFill>
          <a:latin typeface="+mn-lt"/>
          <a:ea typeface="+mn-ea"/>
          <a:cs typeface="+mn-cs"/>
        </a:defRPr>
      </a:lvl4pPr>
      <a:lvl5pPr marL="1827644" algn="l" defTabSz="456910" rtl="0" eaLnBrk="1" latinLnBrk="0" hangingPunct="1">
        <a:defRPr sz="1800" kern="1200">
          <a:solidFill>
            <a:schemeClr val="tx1"/>
          </a:solidFill>
          <a:latin typeface="+mn-lt"/>
          <a:ea typeface="+mn-ea"/>
          <a:cs typeface="+mn-cs"/>
        </a:defRPr>
      </a:lvl5pPr>
      <a:lvl6pPr marL="2284557" algn="l" defTabSz="456910" rtl="0" eaLnBrk="1" latinLnBrk="0" hangingPunct="1">
        <a:defRPr sz="1800" kern="1200">
          <a:solidFill>
            <a:schemeClr val="tx1"/>
          </a:solidFill>
          <a:latin typeface="+mn-lt"/>
          <a:ea typeface="+mn-ea"/>
          <a:cs typeface="+mn-cs"/>
        </a:defRPr>
      </a:lvl6pPr>
      <a:lvl7pPr marL="2741467" algn="l" defTabSz="456910" rtl="0" eaLnBrk="1" latinLnBrk="0" hangingPunct="1">
        <a:defRPr sz="1800" kern="1200">
          <a:solidFill>
            <a:schemeClr val="tx1"/>
          </a:solidFill>
          <a:latin typeface="+mn-lt"/>
          <a:ea typeface="+mn-ea"/>
          <a:cs typeface="+mn-cs"/>
        </a:defRPr>
      </a:lvl7pPr>
      <a:lvl8pPr marL="3198377" algn="l" defTabSz="456910" rtl="0" eaLnBrk="1" latinLnBrk="0" hangingPunct="1">
        <a:defRPr sz="1800" kern="1200">
          <a:solidFill>
            <a:schemeClr val="tx1"/>
          </a:solidFill>
          <a:latin typeface="+mn-lt"/>
          <a:ea typeface="+mn-ea"/>
          <a:cs typeface="+mn-cs"/>
        </a:defRPr>
      </a:lvl8pPr>
      <a:lvl9pPr marL="3655289" algn="l" defTabSz="456910" rtl="0" eaLnBrk="1" latinLnBrk="0" hangingPunct="1">
        <a:defRPr sz="1800" kern="1200">
          <a:solidFill>
            <a:schemeClr val="tx1"/>
          </a:solidFill>
          <a:latin typeface="+mn-lt"/>
          <a:ea typeface="+mn-ea"/>
          <a:cs typeface="+mn-cs"/>
        </a:defRPr>
      </a:lvl9pPr>
    </p:otherStyle>
  </p:txStyles>
</p:sldMaster>
</file>

<file path=ppt/slideMasters/slideMaster5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0105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105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defTabSz="457200" fontAlgn="auto">
              <a:spcBef>
                <a:spcPts val="0"/>
              </a:spcBef>
              <a:spcAft>
                <a:spcPts val="0"/>
              </a:spcAft>
              <a:defRPr sz="1200" b="0">
                <a:solidFill>
                  <a:prstClr val="black">
                    <a:tint val="75000"/>
                  </a:prstClr>
                </a:solidFill>
                <a:latin typeface="Calibri"/>
                <a:ea typeface="+mn-ea"/>
                <a:cs typeface="+mn-cs"/>
              </a:defRPr>
            </a:lvl1pPr>
          </a:lstStyle>
          <a:p>
            <a:pPr>
              <a:defRPr/>
            </a:pPr>
            <a:fld id="{44802524-B953-B44E-8280-9D6207D07C0C}" type="datetime1">
              <a:rPr lang="en-US"/>
              <a:pPr>
                <a:defRPr/>
              </a:pPr>
              <a:t>5/25/15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defTabSz="457200" fontAlgn="auto">
              <a:spcBef>
                <a:spcPts val="0"/>
              </a:spcBef>
              <a:spcAft>
                <a:spcPts val="0"/>
              </a:spcAft>
              <a:defRPr sz="1200" b="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defTabSz="457200" fontAlgn="auto">
              <a:spcBef>
                <a:spcPts val="0"/>
              </a:spcBef>
              <a:spcAft>
                <a:spcPts val="0"/>
              </a:spcAft>
              <a:defRPr sz="1200" b="0">
                <a:solidFill>
                  <a:prstClr val="black">
                    <a:tint val="75000"/>
                  </a:prstClr>
                </a:solidFill>
                <a:latin typeface="Calibri"/>
                <a:ea typeface="+mn-ea"/>
                <a:cs typeface="+mn-cs"/>
              </a:defRPr>
            </a:lvl1pPr>
          </a:lstStyle>
          <a:p>
            <a:pPr>
              <a:defRPr/>
            </a:pPr>
            <a:fld id="{6CB4F8AF-CF59-AB4E-8337-2C6EF538D694}"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26984" r:id="rId1"/>
    <p:sldLayoutId id="2147526985" r:id="rId2"/>
    <p:sldLayoutId id="2147526986" r:id="rId3"/>
    <p:sldLayoutId id="2147526987" r:id="rId4"/>
    <p:sldLayoutId id="2147526988" r:id="rId5"/>
    <p:sldLayoutId id="2147526989" r:id="rId6"/>
    <p:sldLayoutId id="2147526990" r:id="rId7"/>
    <p:sldLayoutId id="2147526991" r:id="rId8"/>
    <p:sldLayoutId id="2147526992" r:id="rId9"/>
    <p:sldLayoutId id="2147526993" r:id="rId10"/>
    <p:sldLayoutId id="2147526994" r:id="rId11"/>
  </p:sldLayoutIdLst>
  <p:hf hdr="0" ftr="0" dt="0"/>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8265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8265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defTabSz="457200" fontAlgn="auto">
              <a:spcBef>
                <a:spcPts val="0"/>
              </a:spcBef>
              <a:spcAft>
                <a:spcPts val="0"/>
              </a:spcAft>
              <a:defRPr sz="1200" b="0" smtClean="0">
                <a:solidFill>
                  <a:prstClr val="black">
                    <a:tint val="75000"/>
                  </a:prstClr>
                </a:solidFill>
                <a:latin typeface="Calibri"/>
                <a:ea typeface="+mn-ea"/>
                <a:cs typeface="+mn-cs"/>
              </a:defRPr>
            </a:lvl1pPr>
          </a:lstStyle>
          <a:p>
            <a:pPr>
              <a:defRPr/>
            </a:pPr>
            <a:fld id="{2D95663F-59BD-364D-80A8-5F08F4C54237}" type="datetime1">
              <a:rPr lang="en-US"/>
              <a:pPr>
                <a:defRPr/>
              </a:pPr>
              <a:t>5/25/15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defTabSz="457200" fontAlgn="auto">
              <a:spcBef>
                <a:spcPts val="0"/>
              </a:spcBef>
              <a:spcAft>
                <a:spcPts val="0"/>
              </a:spcAft>
              <a:defRPr sz="1200" b="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defTabSz="457200" fontAlgn="auto">
              <a:spcBef>
                <a:spcPts val="0"/>
              </a:spcBef>
              <a:spcAft>
                <a:spcPts val="0"/>
              </a:spcAft>
              <a:defRPr sz="1200" b="0" smtClean="0">
                <a:solidFill>
                  <a:prstClr val="black">
                    <a:tint val="75000"/>
                  </a:prstClr>
                </a:solidFill>
                <a:latin typeface="Calibri"/>
                <a:ea typeface="+mn-ea"/>
                <a:cs typeface="+mn-cs"/>
              </a:defRPr>
            </a:lvl1pPr>
          </a:lstStyle>
          <a:p>
            <a:pPr>
              <a:defRPr/>
            </a:pPr>
            <a:fld id="{45B5CE0E-424F-C044-BB58-9B212DF74CCC}"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27006" r:id="rId1"/>
    <p:sldLayoutId id="2147527007" r:id="rId2"/>
    <p:sldLayoutId id="2147527008" r:id="rId3"/>
    <p:sldLayoutId id="2147527009" r:id="rId4"/>
    <p:sldLayoutId id="2147527010" r:id="rId5"/>
    <p:sldLayoutId id="2147527011" r:id="rId6"/>
    <p:sldLayoutId id="2147527012" r:id="rId7"/>
    <p:sldLayoutId id="2147527013" r:id="rId8"/>
    <p:sldLayoutId id="2147527014" r:id="rId9"/>
    <p:sldLayoutId id="2147527015" r:id="rId10"/>
    <p:sldLayoutId id="2147527016" r:id="rId11"/>
  </p:sldLayoutIdLst>
  <p:hf hdr="0" ftr="0" dt="0"/>
  <p:txStyles>
    <p:titleStyle>
      <a:lvl1pPr algn="ctr" defTabSz="457200" rtl="0" fontAlgn="base">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fontAlgn="base">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fontAlgn="base">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t" anchorCtr="0" compatLnSpc="1">
            <a:prstTxWarp prst="textNoShape">
              <a:avLst/>
            </a:prstTxWarp>
          </a:bodyPr>
          <a:lstStyle/>
          <a:p>
            <a:pPr lvl="0"/>
            <a:r>
              <a:rPr lang="en-US"/>
              <a:t>Click to edit Master text styles</a:t>
            </a:r>
          </a:p>
          <a:p>
            <a:pPr lvl="1"/>
            <a:r>
              <a:rPr lang="en-US"/>
              <a:t>Se2_default_3_cbb752_11apr10con2_default_3_cbb752_11apr10d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userDrawn="1"/>
        </p:nvSpPr>
        <p:spPr bwMode="auto">
          <a:xfrm rot="16200000">
            <a:off x="7411245" y="5253831"/>
            <a:ext cx="3078162" cy="263525"/>
          </a:xfrm>
          <a:prstGeom prst="rect">
            <a:avLst/>
          </a:prstGeom>
          <a:noFill/>
          <a:ln w="9525">
            <a:noFill/>
            <a:miter lim="800000"/>
            <a:headEnd/>
            <a:tailEnd/>
          </a:ln>
          <a:effectLst/>
        </p:spPr>
        <p:txBody>
          <a:bodyPr lIns="92066" tIns="46033" rIns="92066" bIns="46033"/>
          <a:lstStyle/>
          <a:p>
            <a:pPr defTabSz="912813" eaLnBrk="0" hangingPunct="0">
              <a:defRPr/>
            </a:pPr>
            <a:fld id="{0004C3AA-987D-9546-8D0A-CEC2BF466C9D}"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813" eaLnBrk="0" hangingPunct="0">
                <a:defRPr/>
              </a:pPr>
              <a:t>‹#›</a:t>
            </a:fld>
            <a:r>
              <a:rPr lang="en-US" sz="1800" dirty="0">
                <a:solidFill>
                  <a:srgbClr val="808080"/>
                </a:solidFill>
                <a:ea typeface="ＭＳ Ｐゴシック" charset="-128"/>
                <a:cs typeface="ＭＳ Ｐゴシック" charset="-128"/>
              </a:rPr>
              <a:t> - </a:t>
            </a:r>
            <a:r>
              <a:rPr lang="en-US" sz="1000" dirty="0" err="1">
                <a:solidFill>
                  <a:srgbClr val="969696"/>
                </a:solidFill>
                <a:ea typeface="ＭＳ Ｐゴシック" charset="-128"/>
                <a:cs typeface="ＭＳ Ｐゴシック" charset="-128"/>
              </a:rPr>
              <a:t>Lectures.GersteinLab.org</a:t>
            </a:r>
            <a:endParaRPr lang="en-US" sz="300" b="0" dirty="0">
              <a:solidFill>
                <a:srgbClr val="000000"/>
              </a:solidFill>
              <a:ea typeface="ＭＳ Ｐゴシック" charset="-128"/>
              <a:cs typeface="ＭＳ Ｐゴシック" charset="-128"/>
            </a:endParaRPr>
          </a:p>
        </p:txBody>
      </p:sp>
    </p:spTree>
    <p:extLst>
      <p:ext uri="{BB962C8B-B14F-4D97-AF65-F5344CB8AC3E}">
        <p14:creationId xmlns:p14="http://schemas.microsoft.com/office/powerpoint/2010/main" val="4241277039"/>
      </p:ext>
    </p:extLst>
  </p:cSld>
  <p:clrMap bg1="lt1" tx1="dk1" bg2="lt2" tx2="dk2" accent1="accent1" accent2="accent2" accent3="accent3" accent4="accent4" accent5="accent5" accent6="accent6" hlink="hlink" folHlink="folHlink"/>
  <p:sldLayoutIdLst>
    <p:sldLayoutId id="2147527018" r:id="rId1"/>
    <p:sldLayoutId id="2147527019" r:id="rId2"/>
    <p:sldLayoutId id="2147527020" r:id="rId3"/>
    <p:sldLayoutId id="2147527021" r:id="rId4"/>
    <p:sldLayoutId id="2147527022" r:id="rId5"/>
    <p:sldLayoutId id="2147527023" r:id="rId6"/>
    <p:sldLayoutId id="2147527024" r:id="rId7"/>
    <p:sldLayoutId id="2147527025" r:id="rId8"/>
    <p:sldLayoutId id="2147527026" r:id="rId9"/>
    <p:sldLayoutId id="2147527027" r:id="rId10"/>
    <p:sldLayoutId id="2147527028" r:id="rId11"/>
    <p:sldLayoutId id="2147527029" r:id="rId12"/>
    <p:sldLayoutId id="2147527030"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2813"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200" algn="ctr" defTabSz="912813" rtl="0" eaLnBrk="1" fontAlgn="base" hangingPunct="1">
        <a:spcBef>
          <a:spcPct val="0"/>
        </a:spcBef>
        <a:spcAft>
          <a:spcPct val="0"/>
        </a:spcAft>
        <a:defRPr sz="3600" b="1" u="sng">
          <a:solidFill>
            <a:srgbClr val="000099"/>
          </a:solidFill>
          <a:latin typeface="Arial" pitchFamily="-65" charset="0"/>
        </a:defRPr>
      </a:lvl6pPr>
      <a:lvl7pPr marL="914400" algn="ctr" defTabSz="912813" rtl="0" eaLnBrk="1" fontAlgn="base" hangingPunct="1">
        <a:spcBef>
          <a:spcPct val="0"/>
        </a:spcBef>
        <a:spcAft>
          <a:spcPct val="0"/>
        </a:spcAft>
        <a:defRPr sz="3600" b="1" u="sng">
          <a:solidFill>
            <a:srgbClr val="000099"/>
          </a:solidFill>
          <a:latin typeface="Arial" pitchFamily="-65" charset="0"/>
        </a:defRPr>
      </a:lvl7pPr>
      <a:lvl8pPr marL="1371600" algn="ctr" defTabSz="912813" rtl="0" eaLnBrk="1" fontAlgn="base" hangingPunct="1">
        <a:spcBef>
          <a:spcPct val="0"/>
        </a:spcBef>
        <a:spcAft>
          <a:spcPct val="0"/>
        </a:spcAft>
        <a:defRPr sz="3600" b="1" u="sng">
          <a:solidFill>
            <a:srgbClr val="000099"/>
          </a:solidFill>
          <a:latin typeface="Arial" pitchFamily="-65" charset="0"/>
        </a:defRPr>
      </a:lvl8pPr>
      <a:lvl9pPr marL="1828800" algn="ctr" defTabSz="912813" rtl="0" eaLnBrk="1" fontAlgn="base" hangingPunct="1">
        <a:spcBef>
          <a:spcPct val="0"/>
        </a:spcBef>
        <a:spcAft>
          <a:spcPct val="0"/>
        </a:spcAft>
        <a:defRPr sz="3600" b="1" u="sng">
          <a:solidFill>
            <a:srgbClr val="000099"/>
          </a:solidFill>
          <a:latin typeface="Arial" pitchFamily="-65" charset="0"/>
        </a:defRPr>
      </a:lvl9pPr>
    </p:titleStyle>
    <p:bodyStyle>
      <a:lvl1pPr marL="228600" indent="-228600" algn="l" defTabSz="912813"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71500" indent="-228600" algn="l" defTabSz="912813"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2813" indent="-227013"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6363" indent="-228600"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7213" indent="-228600" algn="l" defTabSz="912813"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6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8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90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2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3894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ctr" anchorCtr="0" compatLnSpc="1">
            <a:prstTxWarp prst="textNoShape">
              <a:avLst/>
            </a:prstTxWarp>
          </a:bodyPr>
          <a:lstStyle/>
          <a:p>
            <a:pPr lvl="0"/>
            <a:r>
              <a:rPr lang="en-US"/>
              <a:t>Click to edit Master title style</a:t>
            </a:r>
          </a:p>
        </p:txBody>
      </p:sp>
      <p:sp>
        <p:nvSpPr>
          <p:cNvPr id="338947" name="Rectangle 3"/>
          <p:cNvSpPr>
            <a:spLocks noGrp="1" noChangeArrowheads="1"/>
          </p:cNvSpPr>
          <p:nvPr>
            <p:ph type="body" idx="1"/>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t" anchorCtr="0" compatLnSpc="1">
            <a:prstTxWarp prst="textNoShape">
              <a:avLst/>
            </a:prstTxWarp>
          </a:bodyPr>
          <a:lstStyle/>
          <a:p>
            <a:pPr lvl="0"/>
            <a:r>
              <a:rPr lang="en-US"/>
              <a:t>Click to edit Master text styles</a:t>
            </a:r>
          </a:p>
          <a:p>
            <a:pPr lvl="1"/>
            <a:r>
              <a:rPr lang="en-US"/>
              <a:t>Se2_default_3_cbb752_11apr10con2_default_3_cbb752_11apr10d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userDrawn="1"/>
        </p:nvSpPr>
        <p:spPr bwMode="auto">
          <a:xfrm rot="16200000">
            <a:off x="7411245" y="5253831"/>
            <a:ext cx="3078162" cy="263525"/>
          </a:xfrm>
          <a:prstGeom prst="rect">
            <a:avLst/>
          </a:prstGeom>
          <a:noFill/>
          <a:ln w="9525">
            <a:noFill/>
            <a:miter lim="800000"/>
            <a:headEnd/>
            <a:tailEnd/>
          </a:ln>
          <a:effectLst/>
        </p:spPr>
        <p:txBody>
          <a:bodyPr lIns="92066" tIns="46033" rIns="92066" bIns="46033"/>
          <a:lstStyle/>
          <a:p>
            <a:pPr defTabSz="912813" eaLnBrk="0" hangingPunct="0">
              <a:defRPr/>
            </a:pPr>
            <a:fld id="{393A98E3-2711-8447-9EC8-328B1FDE7828}"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813" eaLnBrk="0" hangingPunct="0">
                <a:defRPr/>
              </a:pPr>
              <a:t>‹#›</a:t>
            </a:fld>
            <a:r>
              <a:rPr lang="en-US" sz="1800" dirty="0">
                <a:solidFill>
                  <a:srgbClr val="808080"/>
                </a:solidFill>
                <a:ea typeface="ＭＳ Ｐゴシック" charset="-128"/>
                <a:cs typeface="ＭＳ Ｐゴシック" charset="-128"/>
              </a:rPr>
              <a:t> - </a:t>
            </a:r>
            <a:r>
              <a:rPr lang="en-US" sz="1000" dirty="0" err="1">
                <a:solidFill>
                  <a:srgbClr val="969696"/>
                </a:solidFill>
                <a:ea typeface="ＭＳ Ｐゴシック" charset="-128"/>
                <a:cs typeface="ＭＳ Ｐゴシック" charset="-128"/>
              </a:rPr>
              <a:t>Lectures.GersteinLab.org</a:t>
            </a:r>
            <a:endParaRPr lang="en-US" sz="300" b="0" dirty="0">
              <a:solidFill>
                <a:srgbClr val="000000"/>
              </a:solidFill>
              <a:ea typeface="ＭＳ Ｐゴシック" charset="-128"/>
              <a:cs typeface="ＭＳ Ｐゴシック" charset="-128"/>
            </a:endParaRPr>
          </a:p>
        </p:txBody>
      </p:sp>
    </p:spTree>
    <p:extLst>
      <p:ext uri="{BB962C8B-B14F-4D97-AF65-F5344CB8AC3E}">
        <p14:creationId xmlns:p14="http://schemas.microsoft.com/office/powerpoint/2010/main" val="4132978599"/>
      </p:ext>
    </p:extLst>
  </p:cSld>
  <p:clrMap bg1="lt1" tx1="dk1" bg2="lt2" tx2="dk2" accent1="accent1" accent2="accent2" accent3="accent3" accent4="accent4" accent5="accent5" accent6="accent6" hlink="hlink" folHlink="folHlink"/>
  <p:sldLayoutIdLst>
    <p:sldLayoutId id="2147527032" r:id="rId1"/>
    <p:sldLayoutId id="2147527033" r:id="rId2"/>
    <p:sldLayoutId id="2147527034" r:id="rId3"/>
    <p:sldLayoutId id="2147527035" r:id="rId4"/>
    <p:sldLayoutId id="2147527036" r:id="rId5"/>
    <p:sldLayoutId id="2147527037" r:id="rId6"/>
    <p:sldLayoutId id="2147527038" r:id="rId7"/>
    <p:sldLayoutId id="2147527039" r:id="rId8"/>
    <p:sldLayoutId id="2147527040" r:id="rId9"/>
    <p:sldLayoutId id="2147527041" r:id="rId10"/>
    <p:sldLayoutId id="2147527042" r:id="rId11"/>
    <p:sldLayoutId id="2147527043" r:id="rId12"/>
    <p:sldLayoutId id="2147527044"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2813"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200" algn="ctr" defTabSz="912813" rtl="0" eaLnBrk="1" fontAlgn="base" hangingPunct="1">
        <a:spcBef>
          <a:spcPct val="0"/>
        </a:spcBef>
        <a:spcAft>
          <a:spcPct val="0"/>
        </a:spcAft>
        <a:defRPr sz="3600" b="1" u="sng">
          <a:solidFill>
            <a:srgbClr val="000099"/>
          </a:solidFill>
          <a:latin typeface="Arial" pitchFamily="-65" charset="0"/>
        </a:defRPr>
      </a:lvl6pPr>
      <a:lvl7pPr marL="914400" algn="ctr" defTabSz="912813" rtl="0" eaLnBrk="1" fontAlgn="base" hangingPunct="1">
        <a:spcBef>
          <a:spcPct val="0"/>
        </a:spcBef>
        <a:spcAft>
          <a:spcPct val="0"/>
        </a:spcAft>
        <a:defRPr sz="3600" b="1" u="sng">
          <a:solidFill>
            <a:srgbClr val="000099"/>
          </a:solidFill>
          <a:latin typeface="Arial" pitchFamily="-65" charset="0"/>
        </a:defRPr>
      </a:lvl7pPr>
      <a:lvl8pPr marL="1371600" algn="ctr" defTabSz="912813" rtl="0" eaLnBrk="1" fontAlgn="base" hangingPunct="1">
        <a:spcBef>
          <a:spcPct val="0"/>
        </a:spcBef>
        <a:spcAft>
          <a:spcPct val="0"/>
        </a:spcAft>
        <a:defRPr sz="3600" b="1" u="sng">
          <a:solidFill>
            <a:srgbClr val="000099"/>
          </a:solidFill>
          <a:latin typeface="Arial" pitchFamily="-65" charset="0"/>
        </a:defRPr>
      </a:lvl8pPr>
      <a:lvl9pPr marL="1828800" algn="ctr" defTabSz="912813" rtl="0" eaLnBrk="1" fontAlgn="base" hangingPunct="1">
        <a:spcBef>
          <a:spcPct val="0"/>
        </a:spcBef>
        <a:spcAft>
          <a:spcPct val="0"/>
        </a:spcAft>
        <a:defRPr sz="3600" b="1" u="sng">
          <a:solidFill>
            <a:srgbClr val="000099"/>
          </a:solidFill>
          <a:latin typeface="Arial" pitchFamily="-65" charset="0"/>
        </a:defRPr>
      </a:lvl9pPr>
    </p:titleStyle>
    <p:bodyStyle>
      <a:lvl1pPr marL="228600" indent="-228600" algn="l" defTabSz="912813"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71500" indent="-228600" algn="l" defTabSz="912813"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2813" indent="-227013"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6363" indent="-228600"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7213" indent="-228600" algn="l" defTabSz="912813"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6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8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90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2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9698"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2" rIns="92066" bIns="46032" numCol="1" anchor="ctr" anchorCtr="0" compatLnSpc="1">
            <a:prstTxWarp prst="textNoShape">
              <a:avLst/>
            </a:prstTxWarp>
          </a:bodyPr>
          <a:lstStyle/>
          <a:p>
            <a:pPr lvl="0"/>
            <a:r>
              <a:rPr lang="en-US"/>
              <a:t>Click to edit Master title style</a:t>
            </a:r>
          </a:p>
        </p:txBody>
      </p:sp>
      <p:sp>
        <p:nvSpPr>
          <p:cNvPr id="29699"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2" rIns="92066" bIns="46032"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2066" tIns="46032" rIns="92066" bIns="46032"/>
          <a:lstStyle/>
          <a:p>
            <a:pPr defTabSz="912804" eaLnBrk="0" hangingPunct="0">
              <a:defRPr/>
            </a:pPr>
            <a:fld id="{A3CDD4C0-D643-4C4B-BDAF-5E6C6FC0ADF9}"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804" eaLnBrk="0" hangingPunct="0">
                <a:defRPr/>
              </a:pPr>
              <a:t>‹#›</a:t>
            </a:fld>
            <a:r>
              <a:rPr lang="en-US" sz="1800" dirty="0">
                <a:solidFill>
                  <a:srgbClr val="808080"/>
                </a:solidFill>
                <a:ea typeface="ＭＳ Ｐゴシック" charset="-128"/>
                <a:cs typeface="ＭＳ Ｐゴシック" charset="-128"/>
              </a:rPr>
              <a:t> - </a:t>
            </a:r>
            <a:r>
              <a:rPr lang="en-US" sz="1000" dirty="0" err="1">
                <a:solidFill>
                  <a:srgbClr val="969696"/>
                </a:solidFill>
                <a:ea typeface="ＭＳ Ｐゴシック" charset="-128"/>
                <a:cs typeface="ＭＳ Ｐゴシック" charset="-128"/>
              </a:rPr>
              <a:t>Lectures.GersteinLab.org</a:t>
            </a:r>
            <a:endParaRPr lang="en-US" sz="300" b="0" dirty="0">
              <a:solidFill>
                <a:srgbClr val="000000"/>
              </a:solidFill>
              <a:ea typeface="ＭＳ Ｐゴシック" charset="-128"/>
              <a:cs typeface="ＭＳ Ｐゴシック" charset="-128"/>
            </a:endParaRPr>
          </a:p>
        </p:txBody>
      </p:sp>
    </p:spTree>
    <p:extLst>
      <p:ext uri="{BB962C8B-B14F-4D97-AF65-F5344CB8AC3E}">
        <p14:creationId xmlns:p14="http://schemas.microsoft.com/office/powerpoint/2010/main" val="600746686"/>
      </p:ext>
    </p:extLst>
  </p:cSld>
  <p:clrMap bg1="lt1" tx1="dk1" bg2="lt2" tx2="dk2" accent1="accent1" accent2="accent2" accent3="accent3" accent4="accent4" accent5="accent5" accent6="accent6" hlink="hlink" folHlink="folHlink"/>
  <p:sldLayoutIdLst>
    <p:sldLayoutId id="2147527046" r:id="rId1"/>
    <p:sldLayoutId id="2147527047" r:id="rId2"/>
    <p:sldLayoutId id="2147527048" r:id="rId3"/>
    <p:sldLayoutId id="2147527049" r:id="rId4"/>
    <p:sldLayoutId id="2147527050" r:id="rId5"/>
    <p:sldLayoutId id="2147527051" r:id="rId6"/>
    <p:sldLayoutId id="2147527052" r:id="rId7"/>
    <p:sldLayoutId id="2147527053" r:id="rId8"/>
    <p:sldLayoutId id="2147527054" r:id="rId9"/>
    <p:sldLayoutId id="2147527055" r:id="rId10"/>
    <p:sldLayoutId id="2147527056" r:id="rId11"/>
    <p:sldLayoutId id="2147527057" r:id="rId12"/>
    <p:sldLayoutId id="2147527058"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1225"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7196" algn="ctr" defTabSz="912804" rtl="0" eaLnBrk="1" fontAlgn="base" hangingPunct="1">
        <a:spcBef>
          <a:spcPct val="0"/>
        </a:spcBef>
        <a:spcAft>
          <a:spcPct val="0"/>
        </a:spcAft>
        <a:defRPr sz="3600" b="1" u="sng">
          <a:solidFill>
            <a:srgbClr val="000099"/>
          </a:solidFill>
          <a:latin typeface="Arial" pitchFamily="-65" charset="0"/>
        </a:defRPr>
      </a:lvl6pPr>
      <a:lvl7pPr marL="914391" algn="ctr" defTabSz="912804" rtl="0" eaLnBrk="1" fontAlgn="base" hangingPunct="1">
        <a:spcBef>
          <a:spcPct val="0"/>
        </a:spcBef>
        <a:spcAft>
          <a:spcPct val="0"/>
        </a:spcAft>
        <a:defRPr sz="3600" b="1" u="sng">
          <a:solidFill>
            <a:srgbClr val="000099"/>
          </a:solidFill>
          <a:latin typeface="Arial" pitchFamily="-65" charset="0"/>
        </a:defRPr>
      </a:lvl7pPr>
      <a:lvl8pPr marL="1371587" algn="ctr" defTabSz="912804" rtl="0" eaLnBrk="1" fontAlgn="base" hangingPunct="1">
        <a:spcBef>
          <a:spcPct val="0"/>
        </a:spcBef>
        <a:spcAft>
          <a:spcPct val="0"/>
        </a:spcAft>
        <a:defRPr sz="3600" b="1" u="sng">
          <a:solidFill>
            <a:srgbClr val="000099"/>
          </a:solidFill>
          <a:latin typeface="Arial" pitchFamily="-65" charset="0"/>
        </a:defRPr>
      </a:lvl8pPr>
      <a:lvl9pPr marL="1828782" algn="ctr" defTabSz="912804"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4775"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5625"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575"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770"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966"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161"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96" rtl="0" eaLnBrk="1" latinLnBrk="0" hangingPunct="1">
        <a:defRPr sz="1800" kern="1200">
          <a:solidFill>
            <a:schemeClr val="tx1"/>
          </a:solidFill>
          <a:latin typeface="+mn-lt"/>
          <a:ea typeface="+mn-ea"/>
          <a:cs typeface="+mn-cs"/>
        </a:defRPr>
      </a:lvl1pPr>
      <a:lvl2pPr marL="457196" algn="l" defTabSz="457196" rtl="0" eaLnBrk="1" latinLnBrk="0" hangingPunct="1">
        <a:defRPr sz="1800" kern="1200">
          <a:solidFill>
            <a:schemeClr val="tx1"/>
          </a:solidFill>
          <a:latin typeface="+mn-lt"/>
          <a:ea typeface="+mn-ea"/>
          <a:cs typeface="+mn-cs"/>
        </a:defRPr>
      </a:lvl2pPr>
      <a:lvl3pPr marL="914391" algn="l" defTabSz="457196" rtl="0" eaLnBrk="1" latinLnBrk="0" hangingPunct="1">
        <a:defRPr sz="1800" kern="1200">
          <a:solidFill>
            <a:schemeClr val="tx1"/>
          </a:solidFill>
          <a:latin typeface="+mn-lt"/>
          <a:ea typeface="+mn-ea"/>
          <a:cs typeface="+mn-cs"/>
        </a:defRPr>
      </a:lvl3pPr>
      <a:lvl4pPr marL="1371587" algn="l" defTabSz="457196" rtl="0" eaLnBrk="1" latinLnBrk="0" hangingPunct="1">
        <a:defRPr sz="1800" kern="1200">
          <a:solidFill>
            <a:schemeClr val="tx1"/>
          </a:solidFill>
          <a:latin typeface="+mn-lt"/>
          <a:ea typeface="+mn-ea"/>
          <a:cs typeface="+mn-cs"/>
        </a:defRPr>
      </a:lvl4pPr>
      <a:lvl5pPr marL="1828782" algn="l" defTabSz="457196" rtl="0" eaLnBrk="1" latinLnBrk="0" hangingPunct="1">
        <a:defRPr sz="1800" kern="1200">
          <a:solidFill>
            <a:schemeClr val="tx1"/>
          </a:solidFill>
          <a:latin typeface="+mn-lt"/>
          <a:ea typeface="+mn-ea"/>
          <a:cs typeface="+mn-cs"/>
        </a:defRPr>
      </a:lvl5pPr>
      <a:lvl6pPr marL="2285978" algn="l" defTabSz="457196" rtl="0" eaLnBrk="1" latinLnBrk="0" hangingPunct="1">
        <a:defRPr sz="1800" kern="1200">
          <a:solidFill>
            <a:schemeClr val="tx1"/>
          </a:solidFill>
          <a:latin typeface="+mn-lt"/>
          <a:ea typeface="+mn-ea"/>
          <a:cs typeface="+mn-cs"/>
        </a:defRPr>
      </a:lvl6pPr>
      <a:lvl7pPr marL="2743173" algn="l" defTabSz="457196" rtl="0" eaLnBrk="1" latinLnBrk="0" hangingPunct="1">
        <a:defRPr sz="1800" kern="1200">
          <a:solidFill>
            <a:schemeClr val="tx1"/>
          </a:solidFill>
          <a:latin typeface="+mn-lt"/>
          <a:ea typeface="+mn-ea"/>
          <a:cs typeface="+mn-cs"/>
        </a:defRPr>
      </a:lvl7pPr>
      <a:lvl8pPr marL="3200368" algn="l" defTabSz="457196" rtl="0" eaLnBrk="1" latinLnBrk="0" hangingPunct="1">
        <a:defRPr sz="1800" kern="1200">
          <a:solidFill>
            <a:schemeClr val="tx1"/>
          </a:solidFill>
          <a:latin typeface="+mn-lt"/>
          <a:ea typeface="+mn-ea"/>
          <a:cs typeface="+mn-cs"/>
        </a:defRPr>
      </a:lvl8pPr>
      <a:lvl9pPr marL="3657563" algn="l" defTabSz="457196" rtl="0" eaLnBrk="1" latinLnBrk="0" hangingPunct="1">
        <a:defRPr sz="1800" kern="1200">
          <a:solidFill>
            <a:schemeClr val="tx1"/>
          </a:solidFill>
          <a:latin typeface="+mn-lt"/>
          <a:ea typeface="+mn-ea"/>
          <a:cs typeface="+mn-cs"/>
        </a:defRPr>
      </a:lvl9pPr>
    </p:otherStyle>
  </p:txStyles>
</p:sldMaster>
</file>

<file path=ppt/slideMasters/slideMaster5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t" anchorCtr="0" compatLnSpc="1">
            <a:prstTxWarp prst="textNoShape">
              <a:avLst/>
            </a:prstTxWarp>
          </a:bodyPr>
          <a:lstStyle/>
          <a:p>
            <a:pPr lvl="0"/>
            <a:r>
              <a:rPr lang="en-US"/>
              <a:t>Click to edit Master text styles</a:t>
            </a:r>
          </a:p>
          <a:p>
            <a:pPr lvl="1"/>
            <a:r>
              <a:rPr lang="en-US"/>
              <a:t>Se2_default_3_cbb752_11apr10con2_default_3_cbb752_11apr10d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userDrawn="1">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2066" tIns="46033" rIns="92066" bIns="46033"/>
          <a:lstStyle/>
          <a:p>
            <a:pPr defTabSz="912813" eaLnBrk="0" hangingPunct="0">
              <a:defRPr/>
            </a:pPr>
            <a:fld id="{E56525DF-60C7-924A-A554-A7CC3FE84026}"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813" eaLnBrk="0" hangingPunct="0">
                <a:defRPr/>
              </a:pPr>
              <a:t>‹#›</a:t>
            </a:fld>
            <a:r>
              <a:rPr lang="en-US" sz="1800" dirty="0">
                <a:solidFill>
                  <a:srgbClr val="808080"/>
                </a:solidFill>
                <a:ea typeface="ＭＳ Ｐゴシック" charset="-128"/>
                <a:cs typeface="ＭＳ Ｐゴシック" charset="-128"/>
              </a:rPr>
              <a:t> - </a:t>
            </a:r>
            <a:r>
              <a:rPr lang="en-US" sz="1000" dirty="0" err="1">
                <a:solidFill>
                  <a:srgbClr val="969696"/>
                </a:solidFill>
                <a:ea typeface="ＭＳ Ｐゴシック" charset="-128"/>
                <a:cs typeface="ＭＳ Ｐゴシック" charset="-128"/>
              </a:rPr>
              <a:t>Lectures.GersteinLab.org</a:t>
            </a:r>
            <a:endParaRPr lang="en-US" sz="300" b="0" dirty="0">
              <a:solidFill>
                <a:srgbClr val="000000"/>
              </a:solidFill>
              <a:ea typeface="ＭＳ Ｐゴシック" charset="-128"/>
              <a:cs typeface="ＭＳ Ｐゴシック" charset="-128"/>
            </a:endParaRPr>
          </a:p>
        </p:txBody>
      </p:sp>
    </p:spTree>
    <p:extLst>
      <p:ext uri="{BB962C8B-B14F-4D97-AF65-F5344CB8AC3E}">
        <p14:creationId xmlns:p14="http://schemas.microsoft.com/office/powerpoint/2010/main" val="3901843772"/>
      </p:ext>
    </p:extLst>
  </p:cSld>
  <p:clrMap bg1="lt1" tx1="dk1" bg2="lt2" tx2="dk2" accent1="accent1" accent2="accent2" accent3="accent3" accent4="accent4" accent5="accent5" accent6="accent6" hlink="hlink" folHlink="folHlink"/>
  <p:sldLayoutIdLst>
    <p:sldLayoutId id="2147527060" r:id="rId1"/>
    <p:sldLayoutId id="2147527061" r:id="rId2"/>
    <p:sldLayoutId id="2147527062" r:id="rId3"/>
    <p:sldLayoutId id="2147527063" r:id="rId4"/>
    <p:sldLayoutId id="2147527064" r:id="rId5"/>
    <p:sldLayoutId id="2147527065" r:id="rId6"/>
    <p:sldLayoutId id="2147527066" r:id="rId7"/>
    <p:sldLayoutId id="2147527067" r:id="rId8"/>
    <p:sldLayoutId id="2147527068" r:id="rId9"/>
    <p:sldLayoutId id="2147527069" r:id="rId10"/>
    <p:sldLayoutId id="2147527070" r:id="rId11"/>
    <p:sldLayoutId id="2147527071" r:id="rId12"/>
    <p:sldLayoutId id="2147527072"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2813"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200" algn="ctr" defTabSz="912813" rtl="0" eaLnBrk="1" fontAlgn="base" hangingPunct="1">
        <a:spcBef>
          <a:spcPct val="0"/>
        </a:spcBef>
        <a:spcAft>
          <a:spcPct val="0"/>
        </a:spcAft>
        <a:defRPr sz="3600" b="1" u="sng">
          <a:solidFill>
            <a:srgbClr val="000099"/>
          </a:solidFill>
          <a:latin typeface="Arial" pitchFamily="-65" charset="0"/>
        </a:defRPr>
      </a:lvl6pPr>
      <a:lvl7pPr marL="914400" algn="ctr" defTabSz="912813" rtl="0" eaLnBrk="1" fontAlgn="base" hangingPunct="1">
        <a:spcBef>
          <a:spcPct val="0"/>
        </a:spcBef>
        <a:spcAft>
          <a:spcPct val="0"/>
        </a:spcAft>
        <a:defRPr sz="3600" b="1" u="sng">
          <a:solidFill>
            <a:srgbClr val="000099"/>
          </a:solidFill>
          <a:latin typeface="Arial" pitchFamily="-65" charset="0"/>
        </a:defRPr>
      </a:lvl7pPr>
      <a:lvl8pPr marL="1371600" algn="ctr" defTabSz="912813" rtl="0" eaLnBrk="1" fontAlgn="base" hangingPunct="1">
        <a:spcBef>
          <a:spcPct val="0"/>
        </a:spcBef>
        <a:spcAft>
          <a:spcPct val="0"/>
        </a:spcAft>
        <a:defRPr sz="3600" b="1" u="sng">
          <a:solidFill>
            <a:srgbClr val="000099"/>
          </a:solidFill>
          <a:latin typeface="Arial" pitchFamily="-65" charset="0"/>
        </a:defRPr>
      </a:lvl8pPr>
      <a:lvl9pPr marL="1828800" algn="ctr" defTabSz="912813" rtl="0" eaLnBrk="1" fontAlgn="base" hangingPunct="1">
        <a:spcBef>
          <a:spcPct val="0"/>
        </a:spcBef>
        <a:spcAft>
          <a:spcPct val="0"/>
        </a:spcAft>
        <a:defRPr sz="3600" b="1" u="sng">
          <a:solidFill>
            <a:srgbClr val="000099"/>
          </a:solidFill>
          <a:latin typeface="Arial" pitchFamily="-65" charset="0"/>
        </a:defRPr>
      </a:lvl9pPr>
    </p:titleStyle>
    <p:bodyStyle>
      <a:lvl1pPr marL="228600" indent="-228600" algn="l" defTabSz="912813"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71500" indent="-228600" algn="l" defTabSz="912813"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2813" indent="-227013"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6363" indent="-228600"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7213" indent="-228600" algn="l" defTabSz="912813"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6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8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90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2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2530" name="Rectangle 2"/>
          <p:cNvSpPr>
            <a:spLocks noGrp="1" noChangeArrowheads="1"/>
          </p:cNvSpPr>
          <p:nvPr>
            <p:ph type="title"/>
            <p:custDataLst>
              <p:tags r:id="rId17"/>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ctr" anchorCtr="0" compatLnSpc="1">
            <a:prstTxWarp prst="textNoShape">
              <a:avLst/>
            </a:prstTxWarp>
          </a:bodyPr>
          <a:lstStyle/>
          <a:p>
            <a:pPr lvl="0"/>
            <a:r>
              <a:rPr lang="en-US"/>
              <a:t>Click to edit Master title style</a:t>
            </a:r>
          </a:p>
        </p:txBody>
      </p:sp>
      <p:sp>
        <p:nvSpPr>
          <p:cNvPr id="22531" name="Rectangle 3"/>
          <p:cNvSpPr>
            <a:spLocks noGrp="1" noChangeArrowheads="1"/>
          </p:cNvSpPr>
          <p:nvPr>
            <p:ph type="body" idx="1"/>
            <p:custDataLst>
              <p:tags r:id="rId18"/>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t" anchorCtr="0" compatLnSpc="1">
            <a:prstTxWarp prst="textNoShape">
              <a:avLst/>
            </a:prstTxWarp>
          </a:bodyPr>
          <a:lstStyle/>
          <a:p>
            <a:pPr lvl="0"/>
            <a:r>
              <a:rPr lang="en-US"/>
              <a:t>Click to edit Master text styles</a:t>
            </a:r>
          </a:p>
          <a:p>
            <a:pPr lvl="1"/>
            <a:r>
              <a:rPr lang="en-US"/>
              <a:t>Se2_default_3_cbb752_11apr10con2_default_3_cbb752_11apr10d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9"/>
            </p:custDataLst>
          </p:nvPr>
        </p:nvSpPr>
        <p:spPr bwMode="auto">
          <a:xfrm rot="16200000">
            <a:off x="7411245" y="5253831"/>
            <a:ext cx="3078162" cy="263525"/>
          </a:xfrm>
          <a:prstGeom prst="rect">
            <a:avLst/>
          </a:prstGeom>
          <a:noFill/>
          <a:ln w="9525">
            <a:noFill/>
            <a:miter lim="800000"/>
            <a:headEnd/>
            <a:tailEnd/>
          </a:ln>
          <a:effectLst/>
        </p:spPr>
        <p:txBody>
          <a:bodyPr lIns="92066" tIns="46033" rIns="92066" bIns="46033"/>
          <a:lstStyle/>
          <a:p>
            <a:pPr defTabSz="912813" eaLnBrk="0" hangingPunct="0">
              <a:defRPr/>
            </a:pPr>
            <a:fld id="{2A4886AB-B53A-C54C-A260-E5ED9330E3FB}"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813" eaLnBrk="0" hangingPunct="0">
                <a:defRPr/>
              </a:pPr>
              <a:t>‹#›</a:t>
            </a:fld>
            <a:r>
              <a:rPr lang="en-US" sz="1800" dirty="0">
                <a:solidFill>
                  <a:srgbClr val="808080"/>
                </a:solidFill>
                <a:ea typeface="ＭＳ Ｐゴシック" charset="-128"/>
                <a:cs typeface="ＭＳ Ｐゴシック" charset="-128"/>
              </a:rPr>
              <a:t> - </a:t>
            </a:r>
            <a:r>
              <a:rPr lang="en-US" sz="1000" dirty="0" err="1">
                <a:solidFill>
                  <a:srgbClr val="969696"/>
                </a:solidFill>
                <a:ea typeface="ＭＳ Ｐゴシック" charset="-128"/>
                <a:cs typeface="ＭＳ Ｐゴシック" charset="-128"/>
              </a:rPr>
              <a:t>Lectures.GersteinLab.org</a:t>
            </a:r>
            <a:endParaRPr lang="en-US" sz="300" b="0" dirty="0">
              <a:solidFill>
                <a:srgbClr val="000000"/>
              </a:solidFill>
              <a:ea typeface="ＭＳ Ｐゴシック" charset="-128"/>
              <a:cs typeface="ＭＳ Ｐゴシック" charset="-128"/>
            </a:endParaRPr>
          </a:p>
        </p:txBody>
      </p:sp>
    </p:spTree>
  </p:cSld>
  <p:clrMap bg1="lt1" tx1="dk1" bg2="lt2" tx2="dk2" accent1="accent1" accent2="accent2" accent3="accent3" accent4="accent4" accent5="accent5" accent6="accent6" hlink="hlink" folHlink="folHlink"/>
  <p:sldLayoutIdLst>
    <p:sldLayoutId id="2147526415" r:id="rId1"/>
    <p:sldLayoutId id="2147526416" r:id="rId2"/>
    <p:sldLayoutId id="2147526417" r:id="rId3"/>
    <p:sldLayoutId id="2147526418" r:id="rId4"/>
    <p:sldLayoutId id="2147526419" r:id="rId5"/>
    <p:sldLayoutId id="2147526420" r:id="rId6"/>
    <p:sldLayoutId id="2147526421" r:id="rId7"/>
    <p:sldLayoutId id="2147526422" r:id="rId8"/>
    <p:sldLayoutId id="2147526423" r:id="rId9"/>
    <p:sldLayoutId id="2147526424" r:id="rId10"/>
    <p:sldLayoutId id="2147526425" r:id="rId11"/>
    <p:sldLayoutId id="2147526426" r:id="rId12"/>
    <p:sldLayoutId id="2147526427" r:id="rId13"/>
    <p:sldLayoutId id="2147526838" r:id="rId14"/>
    <p:sldLayoutId id="2147526839" r:id="rId15"/>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2813"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200" algn="ctr" defTabSz="912813" rtl="0" eaLnBrk="1" fontAlgn="base" hangingPunct="1">
        <a:spcBef>
          <a:spcPct val="0"/>
        </a:spcBef>
        <a:spcAft>
          <a:spcPct val="0"/>
        </a:spcAft>
        <a:defRPr sz="3600" b="1" u="sng">
          <a:solidFill>
            <a:srgbClr val="000099"/>
          </a:solidFill>
          <a:latin typeface="Arial" pitchFamily="-65" charset="0"/>
        </a:defRPr>
      </a:lvl6pPr>
      <a:lvl7pPr marL="914400" algn="ctr" defTabSz="912813" rtl="0" eaLnBrk="1" fontAlgn="base" hangingPunct="1">
        <a:spcBef>
          <a:spcPct val="0"/>
        </a:spcBef>
        <a:spcAft>
          <a:spcPct val="0"/>
        </a:spcAft>
        <a:defRPr sz="3600" b="1" u="sng">
          <a:solidFill>
            <a:srgbClr val="000099"/>
          </a:solidFill>
          <a:latin typeface="Arial" pitchFamily="-65" charset="0"/>
        </a:defRPr>
      </a:lvl7pPr>
      <a:lvl8pPr marL="1371600" algn="ctr" defTabSz="912813" rtl="0" eaLnBrk="1" fontAlgn="base" hangingPunct="1">
        <a:spcBef>
          <a:spcPct val="0"/>
        </a:spcBef>
        <a:spcAft>
          <a:spcPct val="0"/>
        </a:spcAft>
        <a:defRPr sz="3600" b="1" u="sng">
          <a:solidFill>
            <a:srgbClr val="000099"/>
          </a:solidFill>
          <a:latin typeface="Arial" pitchFamily="-65" charset="0"/>
        </a:defRPr>
      </a:lvl8pPr>
      <a:lvl9pPr marL="1828800" algn="ctr" defTabSz="912813" rtl="0" eaLnBrk="1" fontAlgn="base" hangingPunct="1">
        <a:spcBef>
          <a:spcPct val="0"/>
        </a:spcBef>
        <a:spcAft>
          <a:spcPct val="0"/>
        </a:spcAft>
        <a:defRPr sz="3600" b="1" u="sng">
          <a:solidFill>
            <a:srgbClr val="000099"/>
          </a:solidFill>
          <a:latin typeface="Arial" pitchFamily="-65" charset="0"/>
        </a:defRPr>
      </a:lvl9pPr>
    </p:titleStyle>
    <p:bodyStyle>
      <a:lvl1pPr marL="228600" indent="-228600" algn="l" defTabSz="912813"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71500" indent="-228600" algn="l" defTabSz="912813"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2813" indent="-227013"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6363" indent="-228600"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7213" indent="-228600" algn="l" defTabSz="912813"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6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8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90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2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95625C54-0AC3-4463-80EE-ED76DB8E1C8B}" type="datetimeFigureOut">
              <a:rPr lang="en-US" b="0" smtClean="0">
                <a:solidFill>
                  <a:prstClr val="black">
                    <a:tint val="75000"/>
                  </a:prstClr>
                </a:solidFill>
                <a:latin typeface="Calibri"/>
              </a:rPr>
              <a:pPr fontAlgn="auto">
                <a:spcBef>
                  <a:spcPts val="0"/>
                </a:spcBef>
                <a:spcAft>
                  <a:spcPts val="0"/>
                </a:spcAft>
              </a:pPr>
              <a:t>5/25/15</a:t>
            </a:fld>
            <a:endParaRPr lang="en-US" b="0">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b="0">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4DDB62E5-EB3F-417F-BF8B-B745F840CCDC}" type="slidenum">
              <a:rPr lang="en-US" b="0" smtClean="0">
                <a:solidFill>
                  <a:prstClr val="black">
                    <a:tint val="75000"/>
                  </a:prstClr>
                </a:solidFill>
                <a:latin typeface="Calibri"/>
              </a:rPr>
              <a:pPr fontAlgn="auto">
                <a:spcBef>
                  <a:spcPts val="0"/>
                </a:spcBef>
                <a:spcAft>
                  <a:spcPts val="0"/>
                </a:spcAft>
              </a:pPr>
              <a:t>‹#›</a:t>
            </a:fld>
            <a:endParaRPr lang="en-US" b="0">
              <a:solidFill>
                <a:prstClr val="black">
                  <a:tint val="75000"/>
                </a:prstClr>
              </a:solidFill>
              <a:latin typeface="Calibri"/>
            </a:endParaRPr>
          </a:p>
        </p:txBody>
      </p:sp>
    </p:spTree>
    <p:extLst>
      <p:ext uri="{BB962C8B-B14F-4D97-AF65-F5344CB8AC3E}">
        <p14:creationId xmlns:p14="http://schemas.microsoft.com/office/powerpoint/2010/main" val="573846733"/>
      </p:ext>
    </p:extLst>
  </p:cSld>
  <p:clrMap bg1="lt1" tx1="dk1" bg2="lt2" tx2="dk2" accent1="accent1" accent2="accent2" accent3="accent3" accent4="accent4" accent5="accent5" accent6="accent6" hlink="hlink" folHlink="folHlink"/>
  <p:sldLayoutIdLst>
    <p:sldLayoutId id="2147527074" r:id="rId1"/>
    <p:sldLayoutId id="2147527075" r:id="rId2"/>
    <p:sldLayoutId id="2147527076" r:id="rId3"/>
    <p:sldLayoutId id="2147527077" r:id="rId4"/>
    <p:sldLayoutId id="2147527078" r:id="rId5"/>
    <p:sldLayoutId id="2147527079" r:id="rId6"/>
    <p:sldLayoutId id="2147527080" r:id="rId7"/>
    <p:sldLayoutId id="2147527081" r:id="rId8"/>
    <p:sldLayoutId id="2147527082" r:id="rId9"/>
    <p:sldLayoutId id="2147527083" r:id="rId10"/>
    <p:sldLayoutId id="214752708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t" anchorCtr="0" compatLnSpc="1">
            <a:prstTxWarp prst="textNoShape">
              <a:avLst/>
            </a:prstTxWarp>
          </a:bodyPr>
          <a:lstStyle/>
          <a:p>
            <a:pPr lvl="0"/>
            <a:r>
              <a:rPr lang="en-US"/>
              <a:t>Click to edit Master text styles</a:t>
            </a:r>
          </a:p>
          <a:p>
            <a:pPr lvl="1"/>
            <a:r>
              <a:rPr lang="en-US"/>
              <a:t>Se2_default_3_cbb752_11apr10con2_default_3_cbb752_11apr10d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userDrawn="1"/>
        </p:nvSpPr>
        <p:spPr bwMode="auto">
          <a:xfrm rot="16200000">
            <a:off x="7411245" y="5253831"/>
            <a:ext cx="3078162" cy="263525"/>
          </a:xfrm>
          <a:prstGeom prst="rect">
            <a:avLst/>
          </a:prstGeom>
          <a:noFill/>
          <a:ln w="9525">
            <a:noFill/>
            <a:miter lim="800000"/>
            <a:headEnd/>
            <a:tailEnd/>
          </a:ln>
          <a:effectLst/>
        </p:spPr>
        <p:txBody>
          <a:bodyPr lIns="92066" tIns="46033" rIns="92066" bIns="46033"/>
          <a:lstStyle/>
          <a:p>
            <a:pPr defTabSz="912813" eaLnBrk="0" hangingPunct="0">
              <a:defRPr/>
            </a:pPr>
            <a:fld id="{0004C3AA-987D-9546-8D0A-CEC2BF466C9D}"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813" eaLnBrk="0" hangingPunct="0">
                <a:defRPr/>
              </a:pPr>
              <a:t>‹#›</a:t>
            </a:fld>
            <a:r>
              <a:rPr lang="en-US" sz="1800" dirty="0">
                <a:solidFill>
                  <a:srgbClr val="808080"/>
                </a:solidFill>
                <a:ea typeface="ＭＳ Ｐゴシック" charset="-128"/>
                <a:cs typeface="ＭＳ Ｐゴシック" charset="-128"/>
              </a:rPr>
              <a:t> - </a:t>
            </a:r>
            <a:r>
              <a:rPr lang="en-US" sz="1000" dirty="0" err="1">
                <a:solidFill>
                  <a:srgbClr val="969696"/>
                </a:solidFill>
                <a:ea typeface="ＭＳ Ｐゴシック" charset="-128"/>
                <a:cs typeface="ＭＳ Ｐゴシック" charset="-128"/>
              </a:rPr>
              <a:t>Lectures.GersteinLab.org</a:t>
            </a:r>
            <a:endParaRPr lang="en-US" sz="300" b="0" dirty="0">
              <a:solidFill>
                <a:srgbClr val="000000"/>
              </a:solidFill>
              <a:ea typeface="ＭＳ Ｐゴシック" charset="-128"/>
              <a:cs typeface="ＭＳ Ｐゴシック" charset="-128"/>
            </a:endParaRPr>
          </a:p>
        </p:txBody>
      </p:sp>
    </p:spTree>
    <p:extLst>
      <p:ext uri="{BB962C8B-B14F-4D97-AF65-F5344CB8AC3E}">
        <p14:creationId xmlns:p14="http://schemas.microsoft.com/office/powerpoint/2010/main" val="1794404653"/>
      </p:ext>
    </p:extLst>
  </p:cSld>
  <p:clrMap bg1="lt1" tx1="dk1" bg2="lt2" tx2="dk2" accent1="accent1" accent2="accent2" accent3="accent3" accent4="accent4" accent5="accent5" accent6="accent6" hlink="hlink" folHlink="folHlink"/>
  <p:sldLayoutIdLst>
    <p:sldLayoutId id="2147527086" r:id="rId1"/>
    <p:sldLayoutId id="2147527087" r:id="rId2"/>
    <p:sldLayoutId id="2147527088" r:id="rId3"/>
    <p:sldLayoutId id="2147527089" r:id="rId4"/>
    <p:sldLayoutId id="2147527090" r:id="rId5"/>
    <p:sldLayoutId id="2147527091" r:id="rId6"/>
    <p:sldLayoutId id="2147527092" r:id="rId7"/>
    <p:sldLayoutId id="2147527093" r:id="rId8"/>
    <p:sldLayoutId id="2147527094" r:id="rId9"/>
    <p:sldLayoutId id="2147527095" r:id="rId10"/>
    <p:sldLayoutId id="2147527096" r:id="rId11"/>
    <p:sldLayoutId id="2147527097" r:id="rId12"/>
    <p:sldLayoutId id="2147527098"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2813"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200" algn="ctr" defTabSz="912813" rtl="0" eaLnBrk="1" fontAlgn="base" hangingPunct="1">
        <a:spcBef>
          <a:spcPct val="0"/>
        </a:spcBef>
        <a:spcAft>
          <a:spcPct val="0"/>
        </a:spcAft>
        <a:defRPr sz="3600" b="1" u="sng">
          <a:solidFill>
            <a:srgbClr val="000099"/>
          </a:solidFill>
          <a:latin typeface="Arial" pitchFamily="-65" charset="0"/>
        </a:defRPr>
      </a:lvl6pPr>
      <a:lvl7pPr marL="914400" algn="ctr" defTabSz="912813" rtl="0" eaLnBrk="1" fontAlgn="base" hangingPunct="1">
        <a:spcBef>
          <a:spcPct val="0"/>
        </a:spcBef>
        <a:spcAft>
          <a:spcPct val="0"/>
        </a:spcAft>
        <a:defRPr sz="3600" b="1" u="sng">
          <a:solidFill>
            <a:srgbClr val="000099"/>
          </a:solidFill>
          <a:latin typeface="Arial" pitchFamily="-65" charset="0"/>
        </a:defRPr>
      </a:lvl7pPr>
      <a:lvl8pPr marL="1371600" algn="ctr" defTabSz="912813" rtl="0" eaLnBrk="1" fontAlgn="base" hangingPunct="1">
        <a:spcBef>
          <a:spcPct val="0"/>
        </a:spcBef>
        <a:spcAft>
          <a:spcPct val="0"/>
        </a:spcAft>
        <a:defRPr sz="3600" b="1" u="sng">
          <a:solidFill>
            <a:srgbClr val="000099"/>
          </a:solidFill>
          <a:latin typeface="Arial" pitchFamily="-65" charset="0"/>
        </a:defRPr>
      </a:lvl8pPr>
      <a:lvl9pPr marL="1828800" algn="ctr" defTabSz="912813" rtl="0" eaLnBrk="1" fontAlgn="base" hangingPunct="1">
        <a:spcBef>
          <a:spcPct val="0"/>
        </a:spcBef>
        <a:spcAft>
          <a:spcPct val="0"/>
        </a:spcAft>
        <a:defRPr sz="3600" b="1" u="sng">
          <a:solidFill>
            <a:srgbClr val="000099"/>
          </a:solidFill>
          <a:latin typeface="Arial" pitchFamily="-65" charset="0"/>
        </a:defRPr>
      </a:lvl9pPr>
    </p:titleStyle>
    <p:bodyStyle>
      <a:lvl1pPr marL="228600" indent="-228600" algn="l" defTabSz="912813"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71500" indent="-228600" algn="l" defTabSz="912813"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2813" indent="-227013"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6363" indent="-228600"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7213" indent="-228600" algn="l" defTabSz="912813"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6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8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90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2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ctr" anchorCtr="0" compatLnSpc="1">
            <a:prstTxWarp prst="textNoShape">
              <a:avLst/>
            </a:prstTxWarp>
          </a:bodyPr>
          <a:lstStyle/>
          <a:p>
            <a:pPr lvl="0"/>
            <a:r>
              <a:rPr lang="en-US"/>
              <a:t>Click to edit Master title style</a:t>
            </a:r>
          </a:p>
        </p:txBody>
      </p:sp>
      <p:sp>
        <p:nvSpPr>
          <p:cNvPr id="16387" name="Rectangle 3"/>
          <p:cNvSpPr>
            <a:spLocks noGrp="1" noChangeArrowheads="1"/>
          </p:cNvSpPr>
          <p:nvPr>
            <p:ph type="body" idx="1"/>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nvSpPr>
        <p:spPr bwMode="auto">
          <a:xfrm rot="16200000">
            <a:off x="7411245" y="5253831"/>
            <a:ext cx="3078162" cy="263525"/>
          </a:xfrm>
          <a:prstGeom prst="rect">
            <a:avLst/>
          </a:prstGeom>
          <a:noFill/>
          <a:ln w="9525">
            <a:noFill/>
            <a:miter lim="800000"/>
            <a:headEnd/>
            <a:tailEnd/>
          </a:ln>
          <a:effectLst/>
        </p:spPr>
        <p:txBody>
          <a:bodyPr lIns="92066" tIns="46033" rIns="92066" bIns="46033"/>
          <a:lstStyle/>
          <a:p>
            <a:pPr defTabSz="912813" eaLnBrk="0" hangingPunct="0">
              <a:defRPr/>
            </a:pPr>
            <a:fld id="{E260CAEF-C55F-AF42-AFFA-53F0F65A8443}"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813" eaLnBrk="0" hangingPunct="0">
                <a:defRPr/>
              </a:pPr>
              <a:t>‹#›</a:t>
            </a:fld>
            <a:r>
              <a:rPr lang="en-US" sz="1800">
                <a:solidFill>
                  <a:srgbClr val="808080"/>
                </a:solidFill>
                <a:ea typeface="ＭＳ Ｐゴシック" charset="-128"/>
                <a:cs typeface="ＭＳ Ｐゴシック" charset="-128"/>
              </a:rPr>
              <a:t> - </a:t>
            </a:r>
            <a:r>
              <a:rPr lang="en-US" sz="1000">
                <a:solidFill>
                  <a:srgbClr val="969696"/>
                </a:solidFill>
                <a:ea typeface="ＭＳ Ｐゴシック" charset="-128"/>
                <a:cs typeface="ＭＳ Ｐゴシック" charset="-128"/>
              </a:rPr>
              <a:t>Lectures.GersteinLab.org</a:t>
            </a:r>
            <a:r>
              <a:rPr lang="en-US" sz="400" b="0">
                <a:solidFill>
                  <a:srgbClr val="808080"/>
                </a:solidFill>
                <a:ea typeface="ＭＳ Ｐゴシック" charset="-128"/>
                <a:cs typeface="ＭＳ Ｐゴシック" charset="-128"/>
              </a:rPr>
              <a:t> </a:t>
            </a:r>
            <a:r>
              <a:rPr lang="en-US" sz="300" b="0">
                <a:solidFill>
                  <a:srgbClr val="000000"/>
                </a:solidFill>
                <a:ea typeface="ＭＳ Ｐゴシック" charset="-128"/>
                <a:cs typeface="ＭＳ Ｐゴシック" charset="-128"/>
              </a:rPr>
              <a:t>(c) '09</a:t>
            </a:r>
          </a:p>
        </p:txBody>
      </p:sp>
    </p:spTree>
    <p:extLst>
      <p:ext uri="{BB962C8B-B14F-4D97-AF65-F5344CB8AC3E}">
        <p14:creationId xmlns:p14="http://schemas.microsoft.com/office/powerpoint/2010/main" val="2600131187"/>
      </p:ext>
    </p:extLst>
  </p:cSld>
  <p:clrMap bg1="lt1" tx1="dk1" bg2="lt2" tx2="dk2" accent1="accent1" accent2="accent2" accent3="accent3" accent4="accent4" accent5="accent5" accent6="accent6" hlink="hlink" folHlink="folHlink"/>
  <p:sldLayoutIdLst>
    <p:sldLayoutId id="2147527100" r:id="rId1"/>
    <p:sldLayoutId id="2147527101" r:id="rId2"/>
    <p:sldLayoutId id="2147527102" r:id="rId3"/>
    <p:sldLayoutId id="2147527103" r:id="rId4"/>
    <p:sldLayoutId id="2147527104" r:id="rId5"/>
    <p:sldLayoutId id="2147527105" r:id="rId6"/>
    <p:sldLayoutId id="2147527106" r:id="rId7"/>
    <p:sldLayoutId id="2147527107" r:id="rId8"/>
    <p:sldLayoutId id="2147527108" r:id="rId9"/>
    <p:sldLayoutId id="2147527109" r:id="rId10"/>
    <p:sldLayoutId id="2147527110" r:id="rId11"/>
    <p:sldLayoutId id="2147527111" r:id="rId12"/>
    <p:sldLayoutId id="2147527112"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2813"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200" algn="ctr" defTabSz="912813" rtl="0" eaLnBrk="1" fontAlgn="base" hangingPunct="1">
        <a:spcBef>
          <a:spcPct val="0"/>
        </a:spcBef>
        <a:spcAft>
          <a:spcPct val="0"/>
        </a:spcAft>
        <a:defRPr sz="3600" b="1" u="sng">
          <a:solidFill>
            <a:srgbClr val="000099"/>
          </a:solidFill>
          <a:latin typeface="Arial" pitchFamily="-65" charset="0"/>
        </a:defRPr>
      </a:lvl6pPr>
      <a:lvl7pPr marL="914400" algn="ctr" defTabSz="912813" rtl="0" eaLnBrk="1" fontAlgn="base" hangingPunct="1">
        <a:spcBef>
          <a:spcPct val="0"/>
        </a:spcBef>
        <a:spcAft>
          <a:spcPct val="0"/>
        </a:spcAft>
        <a:defRPr sz="3600" b="1" u="sng">
          <a:solidFill>
            <a:srgbClr val="000099"/>
          </a:solidFill>
          <a:latin typeface="Arial" pitchFamily="-65" charset="0"/>
        </a:defRPr>
      </a:lvl7pPr>
      <a:lvl8pPr marL="1371600" algn="ctr" defTabSz="912813" rtl="0" eaLnBrk="1" fontAlgn="base" hangingPunct="1">
        <a:spcBef>
          <a:spcPct val="0"/>
        </a:spcBef>
        <a:spcAft>
          <a:spcPct val="0"/>
        </a:spcAft>
        <a:defRPr sz="3600" b="1" u="sng">
          <a:solidFill>
            <a:srgbClr val="000099"/>
          </a:solidFill>
          <a:latin typeface="Arial" pitchFamily="-65" charset="0"/>
        </a:defRPr>
      </a:lvl8pPr>
      <a:lvl9pPr marL="1828800" algn="ctr" defTabSz="912813" rtl="0" eaLnBrk="1" fontAlgn="base" hangingPunct="1">
        <a:spcBef>
          <a:spcPct val="0"/>
        </a:spcBef>
        <a:spcAft>
          <a:spcPct val="0"/>
        </a:spcAft>
        <a:defRPr sz="3600" b="1" u="sng">
          <a:solidFill>
            <a:srgbClr val="000099"/>
          </a:solidFill>
          <a:latin typeface="Arial" pitchFamily="-65" charset="0"/>
        </a:defRPr>
      </a:lvl9pPr>
    </p:titleStyle>
    <p:bodyStyle>
      <a:lvl1pPr marL="228600" indent="-228600" algn="l" defTabSz="912813"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71500" indent="-228600" algn="l" defTabSz="912813"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2813" indent="-227013"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6363" indent="-228600"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7213" indent="-228600" algn="l" defTabSz="912813"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6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8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90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2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fontAlgn="auto">
              <a:spcBef>
                <a:spcPts val="0"/>
              </a:spcBef>
              <a:spcAft>
                <a:spcPts val="0"/>
              </a:spcAft>
            </a:pPr>
            <a:fld id="{9D945DAF-6B64-2540-92DA-95576D51613F}" type="datetimeFigureOut">
              <a:rPr lang="en-US" b="0" smtClean="0">
                <a:solidFill>
                  <a:prstClr val="black">
                    <a:tint val="75000"/>
                  </a:prstClr>
                </a:solidFill>
                <a:latin typeface="Calibri"/>
                <a:ea typeface="+mn-ea"/>
                <a:cs typeface="+mn-cs"/>
              </a:rPr>
              <a:pPr defTabSz="457200" fontAlgn="auto">
                <a:spcBef>
                  <a:spcPts val="0"/>
                </a:spcBef>
                <a:spcAft>
                  <a:spcPts val="0"/>
                </a:spcAft>
              </a:pPr>
              <a:t>5/25/15</a:t>
            </a:fld>
            <a:endParaRPr lang="en-US" b="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fontAlgn="auto">
              <a:spcBef>
                <a:spcPts val="0"/>
              </a:spcBef>
              <a:spcAft>
                <a:spcPts val="0"/>
              </a:spcAft>
            </a:pPr>
            <a:endParaRPr lang="en-US" b="0">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fontAlgn="auto">
              <a:spcBef>
                <a:spcPts val="0"/>
              </a:spcBef>
              <a:spcAft>
                <a:spcPts val="0"/>
              </a:spcAft>
            </a:pPr>
            <a:fld id="{70644C64-55BD-D340-8403-C6753A1FB1C8}" type="slidenum">
              <a:rPr lang="en-US" b="0" smtClean="0">
                <a:solidFill>
                  <a:prstClr val="black">
                    <a:tint val="75000"/>
                  </a:prstClr>
                </a:solidFill>
                <a:latin typeface="Calibri"/>
                <a:ea typeface="+mn-ea"/>
                <a:cs typeface="+mn-cs"/>
              </a:rPr>
              <a:pPr defTabSz="457200" fontAlgn="auto">
                <a:spcBef>
                  <a:spcPts val="0"/>
                </a:spcBef>
                <a:spcAft>
                  <a:spcPts val="0"/>
                </a:spcAft>
              </a:pPr>
              <a:t>‹#›</a:t>
            </a:fld>
            <a:endParaRPr lang="en-US" b="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741584134"/>
      </p:ext>
    </p:extLst>
  </p:cSld>
  <p:clrMap bg1="lt1" tx1="dk1" bg2="lt2" tx2="dk2" accent1="accent1" accent2="accent2" accent3="accent3" accent4="accent4" accent5="accent5" accent6="accent6" hlink="hlink" folHlink="folHlink"/>
  <p:sldLayoutIdLst>
    <p:sldLayoutId id="2147527114" r:id="rId1"/>
    <p:sldLayoutId id="2147527115" r:id="rId2"/>
    <p:sldLayoutId id="2147527116" r:id="rId3"/>
    <p:sldLayoutId id="2147527117" r:id="rId4"/>
    <p:sldLayoutId id="2147527118" r:id="rId5"/>
    <p:sldLayoutId id="2147527119" r:id="rId6"/>
    <p:sldLayoutId id="2147527120" r:id="rId7"/>
    <p:sldLayoutId id="2147527121" r:id="rId8"/>
    <p:sldLayoutId id="2147527122" r:id="rId9"/>
    <p:sldLayoutId id="2147527123" r:id="rId10"/>
    <p:sldLayoutId id="2147527124"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9698"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2" rIns="92066" bIns="46032" numCol="1" anchor="ctr" anchorCtr="0" compatLnSpc="1">
            <a:prstTxWarp prst="textNoShape">
              <a:avLst/>
            </a:prstTxWarp>
          </a:bodyPr>
          <a:lstStyle/>
          <a:p>
            <a:pPr lvl="0"/>
            <a:r>
              <a:rPr lang="en-US"/>
              <a:t>Click to edit Master title style</a:t>
            </a:r>
          </a:p>
        </p:txBody>
      </p:sp>
      <p:sp>
        <p:nvSpPr>
          <p:cNvPr id="29699"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2" rIns="92066" bIns="46032"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2066" tIns="46032" rIns="92066" bIns="46032"/>
          <a:lstStyle/>
          <a:p>
            <a:pPr defTabSz="912804" eaLnBrk="0" hangingPunct="0">
              <a:defRPr/>
            </a:pPr>
            <a:fld id="{69D9A628-946C-224A-A4F6-71EC7D8AC51F}"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804" eaLnBrk="0" hangingPunct="0">
                <a:defRPr/>
              </a:pPr>
              <a:t>‹#›</a:t>
            </a:fld>
            <a:r>
              <a:rPr lang="en-US" sz="1800" dirty="0">
                <a:solidFill>
                  <a:srgbClr val="808080"/>
                </a:solidFill>
                <a:ea typeface="ＭＳ Ｐゴシック" charset="-128"/>
                <a:cs typeface="ＭＳ Ｐゴシック" charset="-128"/>
              </a:rPr>
              <a:t> - </a:t>
            </a:r>
            <a:r>
              <a:rPr lang="en-US" sz="1000" dirty="0" err="1">
                <a:solidFill>
                  <a:srgbClr val="969696"/>
                </a:solidFill>
                <a:ea typeface="ＭＳ Ｐゴシック" charset="-128"/>
                <a:cs typeface="ＭＳ Ｐゴシック" charset="-128"/>
              </a:rPr>
              <a:t>Lectures.GersteinLab.org</a:t>
            </a:r>
            <a:endParaRPr lang="en-US" sz="300" b="0" dirty="0">
              <a:solidFill>
                <a:srgbClr val="000000"/>
              </a:solidFill>
              <a:ea typeface="ＭＳ Ｐゴシック" charset="-128"/>
              <a:cs typeface="ＭＳ Ｐゴシック" charset="-128"/>
            </a:endParaRPr>
          </a:p>
        </p:txBody>
      </p:sp>
    </p:spTree>
  </p:cSld>
  <p:clrMap bg1="lt1" tx1="dk1" bg2="lt2" tx2="dk2" accent1="accent1" accent2="accent2" accent3="accent3" accent4="accent4" accent5="accent5" accent6="accent6" hlink="hlink" folHlink="folHlink"/>
  <p:sldLayoutIdLst>
    <p:sldLayoutId id="2147527188" r:id="rId1"/>
    <p:sldLayoutId id="2147527189" r:id="rId2"/>
    <p:sldLayoutId id="2147527190" r:id="rId3"/>
    <p:sldLayoutId id="2147527191" r:id="rId4"/>
    <p:sldLayoutId id="2147527192" r:id="rId5"/>
    <p:sldLayoutId id="2147527193" r:id="rId6"/>
    <p:sldLayoutId id="2147527194" r:id="rId7"/>
    <p:sldLayoutId id="2147527195" r:id="rId8"/>
    <p:sldLayoutId id="2147527196" r:id="rId9"/>
    <p:sldLayoutId id="2147527197" r:id="rId10"/>
    <p:sldLayoutId id="2147527198" r:id="rId11"/>
    <p:sldLayoutId id="2147527199" r:id="rId12"/>
    <p:sldLayoutId id="2147527200"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1225"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7196" algn="ctr" defTabSz="912804" rtl="0" eaLnBrk="1" fontAlgn="base" hangingPunct="1">
        <a:spcBef>
          <a:spcPct val="0"/>
        </a:spcBef>
        <a:spcAft>
          <a:spcPct val="0"/>
        </a:spcAft>
        <a:defRPr sz="3600" b="1" u="sng">
          <a:solidFill>
            <a:srgbClr val="000099"/>
          </a:solidFill>
          <a:latin typeface="Arial" pitchFamily="-65" charset="0"/>
        </a:defRPr>
      </a:lvl6pPr>
      <a:lvl7pPr marL="914391" algn="ctr" defTabSz="912804" rtl="0" eaLnBrk="1" fontAlgn="base" hangingPunct="1">
        <a:spcBef>
          <a:spcPct val="0"/>
        </a:spcBef>
        <a:spcAft>
          <a:spcPct val="0"/>
        </a:spcAft>
        <a:defRPr sz="3600" b="1" u="sng">
          <a:solidFill>
            <a:srgbClr val="000099"/>
          </a:solidFill>
          <a:latin typeface="Arial" pitchFamily="-65" charset="0"/>
        </a:defRPr>
      </a:lvl7pPr>
      <a:lvl8pPr marL="1371587" algn="ctr" defTabSz="912804" rtl="0" eaLnBrk="1" fontAlgn="base" hangingPunct="1">
        <a:spcBef>
          <a:spcPct val="0"/>
        </a:spcBef>
        <a:spcAft>
          <a:spcPct val="0"/>
        </a:spcAft>
        <a:defRPr sz="3600" b="1" u="sng">
          <a:solidFill>
            <a:srgbClr val="000099"/>
          </a:solidFill>
          <a:latin typeface="Arial" pitchFamily="-65" charset="0"/>
        </a:defRPr>
      </a:lvl8pPr>
      <a:lvl9pPr marL="1828782" algn="ctr" defTabSz="912804"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4775"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5625"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575"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770"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966"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161"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96" rtl="0" eaLnBrk="1" latinLnBrk="0" hangingPunct="1">
        <a:defRPr sz="1800" kern="1200">
          <a:solidFill>
            <a:schemeClr val="tx1"/>
          </a:solidFill>
          <a:latin typeface="+mn-lt"/>
          <a:ea typeface="+mn-ea"/>
          <a:cs typeface="+mn-cs"/>
        </a:defRPr>
      </a:lvl1pPr>
      <a:lvl2pPr marL="457196" algn="l" defTabSz="457196" rtl="0" eaLnBrk="1" latinLnBrk="0" hangingPunct="1">
        <a:defRPr sz="1800" kern="1200">
          <a:solidFill>
            <a:schemeClr val="tx1"/>
          </a:solidFill>
          <a:latin typeface="+mn-lt"/>
          <a:ea typeface="+mn-ea"/>
          <a:cs typeface="+mn-cs"/>
        </a:defRPr>
      </a:lvl2pPr>
      <a:lvl3pPr marL="914391" algn="l" defTabSz="457196" rtl="0" eaLnBrk="1" latinLnBrk="0" hangingPunct="1">
        <a:defRPr sz="1800" kern="1200">
          <a:solidFill>
            <a:schemeClr val="tx1"/>
          </a:solidFill>
          <a:latin typeface="+mn-lt"/>
          <a:ea typeface="+mn-ea"/>
          <a:cs typeface="+mn-cs"/>
        </a:defRPr>
      </a:lvl3pPr>
      <a:lvl4pPr marL="1371587" algn="l" defTabSz="457196" rtl="0" eaLnBrk="1" latinLnBrk="0" hangingPunct="1">
        <a:defRPr sz="1800" kern="1200">
          <a:solidFill>
            <a:schemeClr val="tx1"/>
          </a:solidFill>
          <a:latin typeface="+mn-lt"/>
          <a:ea typeface="+mn-ea"/>
          <a:cs typeface="+mn-cs"/>
        </a:defRPr>
      </a:lvl4pPr>
      <a:lvl5pPr marL="1828782" algn="l" defTabSz="457196" rtl="0" eaLnBrk="1" latinLnBrk="0" hangingPunct="1">
        <a:defRPr sz="1800" kern="1200">
          <a:solidFill>
            <a:schemeClr val="tx1"/>
          </a:solidFill>
          <a:latin typeface="+mn-lt"/>
          <a:ea typeface="+mn-ea"/>
          <a:cs typeface="+mn-cs"/>
        </a:defRPr>
      </a:lvl5pPr>
      <a:lvl6pPr marL="2285978" algn="l" defTabSz="457196" rtl="0" eaLnBrk="1" latinLnBrk="0" hangingPunct="1">
        <a:defRPr sz="1800" kern="1200">
          <a:solidFill>
            <a:schemeClr val="tx1"/>
          </a:solidFill>
          <a:latin typeface="+mn-lt"/>
          <a:ea typeface="+mn-ea"/>
          <a:cs typeface="+mn-cs"/>
        </a:defRPr>
      </a:lvl6pPr>
      <a:lvl7pPr marL="2743173" algn="l" defTabSz="457196" rtl="0" eaLnBrk="1" latinLnBrk="0" hangingPunct="1">
        <a:defRPr sz="1800" kern="1200">
          <a:solidFill>
            <a:schemeClr val="tx1"/>
          </a:solidFill>
          <a:latin typeface="+mn-lt"/>
          <a:ea typeface="+mn-ea"/>
          <a:cs typeface="+mn-cs"/>
        </a:defRPr>
      </a:lvl7pPr>
      <a:lvl8pPr marL="3200368" algn="l" defTabSz="457196" rtl="0" eaLnBrk="1" latinLnBrk="0" hangingPunct="1">
        <a:defRPr sz="1800" kern="1200">
          <a:solidFill>
            <a:schemeClr val="tx1"/>
          </a:solidFill>
          <a:latin typeface="+mn-lt"/>
          <a:ea typeface="+mn-ea"/>
          <a:cs typeface="+mn-cs"/>
        </a:defRPr>
      </a:lvl8pPr>
      <a:lvl9pPr marL="3657563" algn="l" defTabSz="457196" rtl="0" eaLnBrk="1" latinLnBrk="0" hangingPunct="1">
        <a:defRPr sz="1800" kern="1200">
          <a:solidFill>
            <a:schemeClr val="tx1"/>
          </a:solidFill>
          <a:latin typeface="+mn-lt"/>
          <a:ea typeface="+mn-ea"/>
          <a:cs typeface="+mn-cs"/>
        </a:defRPr>
      </a:lvl9pPr>
    </p:otherStyle>
  </p:txStyles>
</p:sldMaster>
</file>

<file path=ppt/slideMasters/slideMaster6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1746"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ctr" anchorCtr="0" compatLnSpc="1">
            <a:prstTxWarp prst="textNoShape">
              <a:avLst/>
            </a:prstTxWarp>
          </a:bodyPr>
          <a:lstStyle/>
          <a:p>
            <a:pPr lvl="0"/>
            <a:r>
              <a:rPr lang="en-US"/>
              <a:t>Click to edit Master title style</a:t>
            </a:r>
          </a:p>
        </p:txBody>
      </p:sp>
      <p:sp>
        <p:nvSpPr>
          <p:cNvPr id="31747"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2066" tIns="46033" rIns="92066" bIns="46033"/>
          <a:lstStyle/>
          <a:p>
            <a:pPr defTabSz="912813" eaLnBrk="0" hangingPunct="0">
              <a:defRPr/>
            </a:pPr>
            <a:fld id="{DD250126-8F4B-C84B-B5C1-1583E76C1CEB}"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813" eaLnBrk="0" hangingPunct="0">
                <a:defRPr/>
              </a:pPr>
              <a:t>‹#›</a:t>
            </a:fld>
            <a:r>
              <a:rPr lang="en-US" sz="1800">
                <a:solidFill>
                  <a:srgbClr val="808080"/>
                </a:solidFill>
                <a:ea typeface="ＭＳ Ｐゴシック" charset="-128"/>
                <a:cs typeface="ＭＳ Ｐゴシック" charset="-128"/>
              </a:rPr>
              <a:t> - </a:t>
            </a:r>
            <a:r>
              <a:rPr lang="en-US" sz="1000">
                <a:solidFill>
                  <a:srgbClr val="969696"/>
                </a:solidFill>
                <a:ea typeface="ＭＳ Ｐゴシック" charset="-128"/>
                <a:cs typeface="ＭＳ Ｐゴシック" charset="-128"/>
              </a:rPr>
              <a:t>Lectures.GersteinLab.org</a:t>
            </a:r>
            <a:r>
              <a:rPr lang="en-US" sz="400" b="0">
                <a:solidFill>
                  <a:srgbClr val="808080"/>
                </a:solidFill>
                <a:ea typeface="ＭＳ Ｐゴシック" charset="-128"/>
                <a:cs typeface="ＭＳ Ｐゴシック" charset="-128"/>
              </a:rPr>
              <a:t> </a:t>
            </a:r>
            <a:r>
              <a:rPr lang="en-US" sz="300" b="0">
                <a:solidFill>
                  <a:srgbClr val="000000"/>
                </a:solidFill>
                <a:ea typeface="ＭＳ Ｐゴシック" charset="-128"/>
                <a:cs typeface="ＭＳ Ｐゴシック" charset="-128"/>
              </a:rPr>
              <a:t>(c) '09</a:t>
            </a:r>
          </a:p>
        </p:txBody>
      </p:sp>
    </p:spTree>
  </p:cSld>
  <p:clrMap bg1="lt1" tx1="dk1" bg2="lt2" tx2="dk2" accent1="accent1" accent2="accent2" accent3="accent3" accent4="accent4" accent5="accent5" accent6="accent6" hlink="hlink" folHlink="folHlink"/>
  <p:sldLayoutIdLst>
    <p:sldLayoutId id="2147527202" r:id="rId1"/>
    <p:sldLayoutId id="2147527203" r:id="rId2"/>
    <p:sldLayoutId id="2147527204" r:id="rId3"/>
    <p:sldLayoutId id="2147527205" r:id="rId4"/>
    <p:sldLayoutId id="2147527206" r:id="rId5"/>
    <p:sldLayoutId id="2147527207" r:id="rId6"/>
    <p:sldLayoutId id="2147527208" r:id="rId7"/>
    <p:sldLayoutId id="2147527209" r:id="rId8"/>
    <p:sldLayoutId id="2147527210" r:id="rId9"/>
    <p:sldLayoutId id="2147527211" r:id="rId10"/>
    <p:sldLayoutId id="2147527212" r:id="rId11"/>
    <p:sldLayoutId id="2147527213" r:id="rId12"/>
    <p:sldLayoutId id="2147527214"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2813"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200" algn="ctr" defTabSz="912813" rtl="0" eaLnBrk="1" fontAlgn="base" hangingPunct="1">
        <a:spcBef>
          <a:spcPct val="0"/>
        </a:spcBef>
        <a:spcAft>
          <a:spcPct val="0"/>
        </a:spcAft>
        <a:defRPr sz="3600" b="1" u="sng">
          <a:solidFill>
            <a:srgbClr val="000099"/>
          </a:solidFill>
          <a:latin typeface="Arial" pitchFamily="-65" charset="0"/>
        </a:defRPr>
      </a:lvl6pPr>
      <a:lvl7pPr marL="914400" algn="ctr" defTabSz="912813" rtl="0" eaLnBrk="1" fontAlgn="base" hangingPunct="1">
        <a:spcBef>
          <a:spcPct val="0"/>
        </a:spcBef>
        <a:spcAft>
          <a:spcPct val="0"/>
        </a:spcAft>
        <a:defRPr sz="3600" b="1" u="sng">
          <a:solidFill>
            <a:srgbClr val="000099"/>
          </a:solidFill>
          <a:latin typeface="Arial" pitchFamily="-65" charset="0"/>
        </a:defRPr>
      </a:lvl7pPr>
      <a:lvl8pPr marL="1371600" algn="ctr" defTabSz="912813" rtl="0" eaLnBrk="1" fontAlgn="base" hangingPunct="1">
        <a:spcBef>
          <a:spcPct val="0"/>
        </a:spcBef>
        <a:spcAft>
          <a:spcPct val="0"/>
        </a:spcAft>
        <a:defRPr sz="3600" b="1" u="sng">
          <a:solidFill>
            <a:srgbClr val="000099"/>
          </a:solidFill>
          <a:latin typeface="Arial" pitchFamily="-65" charset="0"/>
        </a:defRPr>
      </a:lvl8pPr>
      <a:lvl9pPr marL="1828800" algn="ctr" defTabSz="912813" rtl="0" eaLnBrk="1" fontAlgn="base" hangingPunct="1">
        <a:spcBef>
          <a:spcPct val="0"/>
        </a:spcBef>
        <a:spcAft>
          <a:spcPct val="0"/>
        </a:spcAft>
        <a:defRPr sz="3600" b="1" u="sng">
          <a:solidFill>
            <a:srgbClr val="000099"/>
          </a:solidFill>
          <a:latin typeface="Arial" pitchFamily="-65" charset="0"/>
        </a:defRPr>
      </a:lvl9pPr>
    </p:titleStyle>
    <p:bodyStyle>
      <a:lvl1pPr marL="228600" indent="-228600" algn="l" defTabSz="912813"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71500" indent="-228600" algn="l" defTabSz="912813"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2813" indent="-227013"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6363" indent="-228600"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7213" indent="-228600" algn="l" defTabSz="912813"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6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8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90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2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ctr" anchorCtr="0" compatLnSpc="1">
            <a:prstTxWarp prst="textNoShape">
              <a:avLst/>
            </a:prstTxWarp>
          </a:bodyPr>
          <a:lstStyle/>
          <a:p>
            <a:pPr lvl="0"/>
            <a:r>
              <a:rPr lang="en-US"/>
              <a:t>Click to edit Master title style</a:t>
            </a:r>
          </a:p>
        </p:txBody>
      </p:sp>
      <p:sp>
        <p:nvSpPr>
          <p:cNvPr id="60419" name="Rectangle 3"/>
          <p:cNvSpPr>
            <a:spLocks noGrp="1" noChangeArrowheads="1"/>
          </p:cNvSpPr>
          <p:nvPr>
            <p:ph type="body" idx="1"/>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t" anchorCtr="0" compatLnSpc="1">
            <a:prstTxWarp prst="textNoShape">
              <a:avLst/>
            </a:prstTxWarp>
          </a:bodyPr>
          <a:lstStyle/>
          <a:p>
            <a:pPr lvl="0"/>
            <a:r>
              <a:rPr lang="en-US"/>
              <a:t>Click to edit Master text styles</a:t>
            </a:r>
          </a:p>
          <a:p>
            <a:pPr lvl="1"/>
            <a:r>
              <a:rPr lang="en-US"/>
              <a:t>Se2_default_3_cbb752_11apr10con2_default_3_cbb752_11apr10d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userDrawn="1"/>
        </p:nvSpPr>
        <p:spPr bwMode="auto">
          <a:xfrm rot="16200000">
            <a:off x="7411245" y="5253831"/>
            <a:ext cx="3078162" cy="263525"/>
          </a:xfrm>
          <a:prstGeom prst="rect">
            <a:avLst/>
          </a:prstGeom>
          <a:noFill/>
          <a:ln w="9525">
            <a:noFill/>
            <a:miter lim="800000"/>
            <a:headEnd/>
            <a:tailEnd/>
          </a:ln>
          <a:effectLst/>
        </p:spPr>
        <p:txBody>
          <a:bodyPr lIns="92066" tIns="46033" rIns="92066" bIns="46033"/>
          <a:lstStyle/>
          <a:p>
            <a:pPr defTabSz="912813" eaLnBrk="0" hangingPunct="0">
              <a:defRPr/>
            </a:pPr>
            <a:fld id="{642A00B7-8810-3340-9D00-91E05F51FBB6}" type="slidenum">
              <a:rPr lang="en-US" sz="1600" i="1">
                <a:solidFill>
                  <a:srgbClr val="000000"/>
                </a:solidFill>
                <a:effectLst>
                  <a:outerShdw blurRad="38100" dist="38100" dir="2700000" algn="tl">
                    <a:srgbClr val="DDDDDD"/>
                  </a:outerShdw>
                </a:effectLst>
                <a:latin typeface="Courier New" charset="0"/>
              </a:rPr>
              <a:pPr defTabSz="912813" eaLnBrk="0" hangingPunct="0">
                <a:defRPr/>
              </a:pPr>
              <a:t>‹#›</a:t>
            </a:fld>
            <a:r>
              <a:rPr lang="en-US" sz="1800">
                <a:solidFill>
                  <a:srgbClr val="808080"/>
                </a:solidFill>
              </a:rPr>
              <a:t> - </a:t>
            </a:r>
            <a:r>
              <a:rPr lang="en-US" sz="1000">
                <a:solidFill>
                  <a:srgbClr val="969696"/>
                </a:solidFill>
              </a:rPr>
              <a:t>Lectures.GersteinLab.org</a:t>
            </a:r>
            <a:endParaRPr lang="en-US" sz="300" b="0">
              <a:solidFill>
                <a:srgbClr val="000000"/>
              </a:solidFill>
            </a:endParaRPr>
          </a:p>
        </p:txBody>
      </p:sp>
    </p:spTree>
  </p:cSld>
  <p:clrMap bg1="lt1" tx1="dk1" bg2="lt2" tx2="dk2" accent1="accent1" accent2="accent2" accent3="accent3" accent4="accent4" accent5="accent5" accent6="accent6" hlink="hlink" folHlink="folHlink"/>
  <p:sldLayoutIdLst>
    <p:sldLayoutId id="2147527216" r:id="rId1"/>
    <p:sldLayoutId id="2147527217" r:id="rId2"/>
    <p:sldLayoutId id="2147527218" r:id="rId3"/>
    <p:sldLayoutId id="2147527219" r:id="rId4"/>
    <p:sldLayoutId id="2147527220" r:id="rId5"/>
    <p:sldLayoutId id="2147527221" r:id="rId6"/>
    <p:sldLayoutId id="2147527222" r:id="rId7"/>
    <p:sldLayoutId id="2147527223" r:id="rId8"/>
    <p:sldLayoutId id="2147527224" r:id="rId9"/>
    <p:sldLayoutId id="2147527225" r:id="rId10"/>
    <p:sldLayoutId id="2147527226" r:id="rId11"/>
    <p:sldLayoutId id="2147527227" r:id="rId12"/>
    <p:sldLayoutId id="2147527228"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2813"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200" algn="ctr" defTabSz="912813" rtl="0" eaLnBrk="1" fontAlgn="base" hangingPunct="1">
        <a:spcBef>
          <a:spcPct val="0"/>
        </a:spcBef>
        <a:spcAft>
          <a:spcPct val="0"/>
        </a:spcAft>
        <a:defRPr sz="3600" b="1" u="sng">
          <a:solidFill>
            <a:srgbClr val="000099"/>
          </a:solidFill>
          <a:latin typeface="Arial" pitchFamily="-65" charset="0"/>
        </a:defRPr>
      </a:lvl6pPr>
      <a:lvl7pPr marL="914400" algn="ctr" defTabSz="912813" rtl="0" eaLnBrk="1" fontAlgn="base" hangingPunct="1">
        <a:spcBef>
          <a:spcPct val="0"/>
        </a:spcBef>
        <a:spcAft>
          <a:spcPct val="0"/>
        </a:spcAft>
        <a:defRPr sz="3600" b="1" u="sng">
          <a:solidFill>
            <a:srgbClr val="000099"/>
          </a:solidFill>
          <a:latin typeface="Arial" pitchFamily="-65" charset="0"/>
        </a:defRPr>
      </a:lvl7pPr>
      <a:lvl8pPr marL="1371600" algn="ctr" defTabSz="912813" rtl="0" eaLnBrk="1" fontAlgn="base" hangingPunct="1">
        <a:spcBef>
          <a:spcPct val="0"/>
        </a:spcBef>
        <a:spcAft>
          <a:spcPct val="0"/>
        </a:spcAft>
        <a:defRPr sz="3600" b="1" u="sng">
          <a:solidFill>
            <a:srgbClr val="000099"/>
          </a:solidFill>
          <a:latin typeface="Arial" pitchFamily="-65" charset="0"/>
        </a:defRPr>
      </a:lvl8pPr>
      <a:lvl9pPr marL="1828800" algn="ctr" defTabSz="912813" rtl="0" eaLnBrk="1" fontAlgn="base" hangingPunct="1">
        <a:spcBef>
          <a:spcPct val="0"/>
        </a:spcBef>
        <a:spcAft>
          <a:spcPct val="0"/>
        </a:spcAft>
        <a:defRPr sz="3600" b="1" u="sng">
          <a:solidFill>
            <a:srgbClr val="000099"/>
          </a:solidFill>
          <a:latin typeface="Arial" pitchFamily="-65" charset="0"/>
        </a:defRPr>
      </a:lvl9pPr>
    </p:titleStyle>
    <p:bodyStyle>
      <a:lvl1pPr marL="228600" indent="-228600" algn="l" defTabSz="912813"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71500" indent="-228600" algn="l" defTabSz="912813"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2813" indent="-227013"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6363" indent="-228600"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7213" indent="-228600" algn="l" defTabSz="912813"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6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8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90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2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06" tIns="46004" rIns="92006" bIns="46004" numCol="1" anchor="ctr" anchorCtr="0" compatLnSpc="1">
            <a:prstTxWarp prst="textNoShape">
              <a:avLst/>
            </a:prstTxWarp>
          </a:bodyPr>
          <a:lstStyle/>
          <a:p>
            <a:pPr lvl="0"/>
            <a:r>
              <a:rPr lang="en-US"/>
              <a:t>Click to edit Master title style</a:t>
            </a:r>
          </a:p>
        </p:txBody>
      </p:sp>
      <p:sp>
        <p:nvSpPr>
          <p:cNvPr id="27651"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06" tIns="46004" rIns="92006" bIns="460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2006" tIns="46004" rIns="92006" bIns="46004"/>
          <a:lstStyle/>
          <a:p>
            <a:pPr defTabSz="910659" eaLnBrk="0" hangingPunct="0">
              <a:defRPr/>
            </a:pPr>
            <a:fld id="{6E9AA53A-C82B-F744-9670-01FFEC2CB6A5}" type="slidenum">
              <a:rPr lang="en-US" sz="1600" i="1">
                <a:solidFill>
                  <a:srgbClr val="000000"/>
                </a:solidFill>
                <a:effectLst>
                  <a:outerShdw blurRad="38100" dist="38100" dir="2700000" algn="tl">
                    <a:srgbClr val="DDDDDD"/>
                  </a:outerShdw>
                </a:effectLst>
                <a:latin typeface="Courier New" charset="0"/>
              </a:rPr>
              <a:pPr defTabSz="910659" eaLnBrk="0" hangingPunct="0">
                <a:defRPr/>
              </a:pPr>
              <a:t>‹#›</a:t>
            </a:fld>
            <a:r>
              <a:rPr lang="en-US" sz="1800">
                <a:solidFill>
                  <a:srgbClr val="808080"/>
                </a:solidFill>
              </a:rPr>
              <a:t> - </a:t>
            </a:r>
            <a:r>
              <a:rPr lang="en-US" sz="1000">
                <a:solidFill>
                  <a:srgbClr val="969696"/>
                </a:solidFill>
              </a:rPr>
              <a:t>Lectures.GersteinLab.org</a:t>
            </a:r>
            <a:endParaRPr lang="en-US" sz="300" b="0">
              <a:solidFill>
                <a:srgbClr val="000000"/>
              </a:solidFill>
            </a:endParaRPr>
          </a:p>
        </p:txBody>
      </p:sp>
    </p:spTree>
  </p:cSld>
  <p:clrMap bg1="lt1" tx1="dk1" bg2="lt2" tx2="dk2" accent1="accent1" accent2="accent2" accent3="accent3" accent4="accent4" accent5="accent5" accent6="accent6" hlink="hlink" folHlink="folHlink"/>
  <p:sldLayoutIdLst>
    <p:sldLayoutId id="2147527230" r:id="rId1"/>
    <p:sldLayoutId id="2147527231" r:id="rId2"/>
    <p:sldLayoutId id="2147527232" r:id="rId3"/>
    <p:sldLayoutId id="2147527233" r:id="rId4"/>
    <p:sldLayoutId id="2147527234" r:id="rId5"/>
    <p:sldLayoutId id="2147527235" r:id="rId6"/>
    <p:sldLayoutId id="2147527236" r:id="rId7"/>
    <p:sldLayoutId id="2147527237" r:id="rId8"/>
    <p:sldLayoutId id="2147527238" r:id="rId9"/>
    <p:sldLayoutId id="2147527239" r:id="rId10"/>
    <p:sldLayoutId id="2147527240" r:id="rId11"/>
    <p:sldLayoutId id="2147527241" r:id="rId12"/>
    <p:sldLayoutId id="2147527242"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08050"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910" algn="ctr" defTabSz="912236" rtl="0" eaLnBrk="1" fontAlgn="base" hangingPunct="1">
        <a:spcBef>
          <a:spcPct val="0"/>
        </a:spcBef>
        <a:spcAft>
          <a:spcPct val="0"/>
        </a:spcAft>
        <a:defRPr sz="3600" b="1" u="sng">
          <a:solidFill>
            <a:srgbClr val="000099"/>
          </a:solidFill>
          <a:latin typeface="Arial" pitchFamily="-65" charset="0"/>
        </a:defRPr>
      </a:lvl6pPr>
      <a:lvl7pPr marL="913822" algn="ctr" defTabSz="912236" rtl="0" eaLnBrk="1" fontAlgn="base" hangingPunct="1">
        <a:spcBef>
          <a:spcPct val="0"/>
        </a:spcBef>
        <a:spcAft>
          <a:spcPct val="0"/>
        </a:spcAft>
        <a:defRPr sz="3600" b="1" u="sng">
          <a:solidFill>
            <a:srgbClr val="000099"/>
          </a:solidFill>
          <a:latin typeface="Arial" pitchFamily="-65" charset="0"/>
        </a:defRPr>
      </a:lvl7pPr>
      <a:lvl8pPr marL="1370734" algn="ctr" defTabSz="912236" rtl="0" eaLnBrk="1" fontAlgn="base" hangingPunct="1">
        <a:spcBef>
          <a:spcPct val="0"/>
        </a:spcBef>
        <a:spcAft>
          <a:spcPct val="0"/>
        </a:spcAft>
        <a:defRPr sz="3600" b="1" u="sng">
          <a:solidFill>
            <a:srgbClr val="000099"/>
          </a:solidFill>
          <a:latin typeface="Arial" pitchFamily="-65" charset="0"/>
        </a:defRPr>
      </a:lvl8pPr>
      <a:lvl9pPr marL="1827644" algn="ctr" defTabSz="912236" rtl="0" eaLnBrk="1" fontAlgn="base" hangingPunct="1">
        <a:spcBef>
          <a:spcPct val="0"/>
        </a:spcBef>
        <a:spcAft>
          <a:spcPct val="0"/>
        </a:spcAft>
        <a:defRPr sz="3600" b="1" u="sng">
          <a:solidFill>
            <a:srgbClr val="000099"/>
          </a:solidFill>
          <a:latin typeface="Arial" pitchFamily="-65" charset="0"/>
        </a:defRPr>
      </a:lvl9pPr>
    </p:titleStyle>
    <p:bodyStyle>
      <a:lvl1pPr marL="223838" indent="-223838" algn="l" defTabSz="908050"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6738" indent="-223838" algn="l" defTabSz="908050"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8050" indent="-222250" algn="l" defTabSz="908050"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1600" indent="-223838" algn="l" defTabSz="908050"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2450" indent="-223838" algn="l" defTabSz="908050"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3011"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9923"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6833"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3744"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910" rtl="0" eaLnBrk="1" latinLnBrk="0" hangingPunct="1">
        <a:defRPr sz="1800" kern="1200">
          <a:solidFill>
            <a:schemeClr val="tx1"/>
          </a:solidFill>
          <a:latin typeface="+mn-lt"/>
          <a:ea typeface="+mn-ea"/>
          <a:cs typeface="+mn-cs"/>
        </a:defRPr>
      </a:lvl1pPr>
      <a:lvl2pPr marL="456910" algn="l" defTabSz="456910" rtl="0" eaLnBrk="1" latinLnBrk="0" hangingPunct="1">
        <a:defRPr sz="1800" kern="1200">
          <a:solidFill>
            <a:schemeClr val="tx1"/>
          </a:solidFill>
          <a:latin typeface="+mn-lt"/>
          <a:ea typeface="+mn-ea"/>
          <a:cs typeface="+mn-cs"/>
        </a:defRPr>
      </a:lvl2pPr>
      <a:lvl3pPr marL="913822" algn="l" defTabSz="456910" rtl="0" eaLnBrk="1" latinLnBrk="0" hangingPunct="1">
        <a:defRPr sz="1800" kern="1200">
          <a:solidFill>
            <a:schemeClr val="tx1"/>
          </a:solidFill>
          <a:latin typeface="+mn-lt"/>
          <a:ea typeface="+mn-ea"/>
          <a:cs typeface="+mn-cs"/>
        </a:defRPr>
      </a:lvl3pPr>
      <a:lvl4pPr marL="1370734" algn="l" defTabSz="456910" rtl="0" eaLnBrk="1" latinLnBrk="0" hangingPunct="1">
        <a:defRPr sz="1800" kern="1200">
          <a:solidFill>
            <a:schemeClr val="tx1"/>
          </a:solidFill>
          <a:latin typeface="+mn-lt"/>
          <a:ea typeface="+mn-ea"/>
          <a:cs typeface="+mn-cs"/>
        </a:defRPr>
      </a:lvl4pPr>
      <a:lvl5pPr marL="1827644" algn="l" defTabSz="456910" rtl="0" eaLnBrk="1" latinLnBrk="0" hangingPunct="1">
        <a:defRPr sz="1800" kern="1200">
          <a:solidFill>
            <a:schemeClr val="tx1"/>
          </a:solidFill>
          <a:latin typeface="+mn-lt"/>
          <a:ea typeface="+mn-ea"/>
          <a:cs typeface="+mn-cs"/>
        </a:defRPr>
      </a:lvl5pPr>
      <a:lvl6pPr marL="2284557" algn="l" defTabSz="456910" rtl="0" eaLnBrk="1" latinLnBrk="0" hangingPunct="1">
        <a:defRPr sz="1800" kern="1200">
          <a:solidFill>
            <a:schemeClr val="tx1"/>
          </a:solidFill>
          <a:latin typeface="+mn-lt"/>
          <a:ea typeface="+mn-ea"/>
          <a:cs typeface="+mn-cs"/>
        </a:defRPr>
      </a:lvl6pPr>
      <a:lvl7pPr marL="2741467" algn="l" defTabSz="456910" rtl="0" eaLnBrk="1" latinLnBrk="0" hangingPunct="1">
        <a:defRPr sz="1800" kern="1200">
          <a:solidFill>
            <a:schemeClr val="tx1"/>
          </a:solidFill>
          <a:latin typeface="+mn-lt"/>
          <a:ea typeface="+mn-ea"/>
          <a:cs typeface="+mn-cs"/>
        </a:defRPr>
      </a:lvl7pPr>
      <a:lvl8pPr marL="3198377" algn="l" defTabSz="456910" rtl="0" eaLnBrk="1" latinLnBrk="0" hangingPunct="1">
        <a:defRPr sz="1800" kern="1200">
          <a:solidFill>
            <a:schemeClr val="tx1"/>
          </a:solidFill>
          <a:latin typeface="+mn-lt"/>
          <a:ea typeface="+mn-ea"/>
          <a:cs typeface="+mn-cs"/>
        </a:defRPr>
      </a:lvl8pPr>
      <a:lvl9pPr marL="3655289" algn="l" defTabSz="456910" rtl="0" eaLnBrk="1" latinLnBrk="0" hangingPunct="1">
        <a:defRPr sz="1800" kern="1200">
          <a:solidFill>
            <a:schemeClr val="tx1"/>
          </a:solidFill>
          <a:latin typeface="+mn-lt"/>
          <a:ea typeface="+mn-ea"/>
          <a:cs typeface="+mn-cs"/>
        </a:defRPr>
      </a:lvl9pPr>
    </p:otherStyle>
  </p:txStyles>
</p:sldMaster>
</file>

<file path=ppt/slideMasters/slideMaster6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ctr" anchorCtr="0" compatLnSpc="1">
            <a:prstTxWarp prst="textNoShape">
              <a:avLst/>
            </a:prstTxWarp>
          </a:bodyPr>
          <a:lstStyle/>
          <a:p>
            <a:pPr lvl="0"/>
            <a:r>
              <a:rPr lang="en-US"/>
              <a:t>Click to edit Master title style</a:t>
            </a:r>
          </a:p>
        </p:txBody>
      </p:sp>
      <p:sp>
        <p:nvSpPr>
          <p:cNvPr id="26627" name="Rectangle 3"/>
          <p:cNvSpPr>
            <a:spLocks noGrp="1" noChangeArrowheads="1"/>
          </p:cNvSpPr>
          <p:nvPr>
            <p:ph type="body" idx="1"/>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t" anchorCtr="0" compatLnSpc="1">
            <a:prstTxWarp prst="textNoShape">
              <a:avLst/>
            </a:prstTxWarp>
          </a:bodyPr>
          <a:lstStyle/>
          <a:p>
            <a:pPr lvl="0"/>
            <a:r>
              <a:rPr lang="en-US"/>
              <a:t>Click to edit Master text styles</a:t>
            </a:r>
          </a:p>
          <a:p>
            <a:pPr lvl="1"/>
            <a:r>
              <a:rPr lang="en-US"/>
              <a:t>Se2_default_3_cbb752_11apr10con2_default_3_cbb752_11apr10d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userDrawn="1"/>
        </p:nvSpPr>
        <p:spPr bwMode="auto">
          <a:xfrm rot="16200000">
            <a:off x="7411245" y="5253831"/>
            <a:ext cx="3078162" cy="263525"/>
          </a:xfrm>
          <a:prstGeom prst="rect">
            <a:avLst/>
          </a:prstGeom>
          <a:noFill/>
          <a:ln w="9525">
            <a:noFill/>
            <a:miter lim="800000"/>
            <a:headEnd/>
            <a:tailEnd/>
          </a:ln>
          <a:effectLst/>
        </p:spPr>
        <p:txBody>
          <a:bodyPr lIns="92066" tIns="46033" rIns="92066" bIns="46033"/>
          <a:lstStyle/>
          <a:p>
            <a:pPr defTabSz="912813" eaLnBrk="0" hangingPunct="0">
              <a:defRPr/>
            </a:pPr>
            <a:fld id="{8F89606A-F6A0-4F48-A012-339046752B16}"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813" eaLnBrk="0" hangingPunct="0">
                <a:defRPr/>
              </a:pPr>
              <a:t>‹#›</a:t>
            </a:fld>
            <a:r>
              <a:rPr lang="en-US" sz="1800" dirty="0">
                <a:solidFill>
                  <a:srgbClr val="808080"/>
                </a:solidFill>
                <a:ea typeface="ＭＳ Ｐゴシック" charset="-128"/>
                <a:cs typeface="ＭＳ Ｐゴシック" charset="-128"/>
              </a:rPr>
              <a:t> - </a:t>
            </a:r>
            <a:r>
              <a:rPr lang="en-US" sz="1000" dirty="0" err="1">
                <a:solidFill>
                  <a:srgbClr val="969696"/>
                </a:solidFill>
                <a:ea typeface="ＭＳ Ｐゴシック" charset="-128"/>
                <a:cs typeface="ＭＳ Ｐゴシック" charset="-128"/>
              </a:rPr>
              <a:t>Lectures.GersteinLab.org</a:t>
            </a:r>
            <a:endParaRPr lang="en-US" sz="300" b="0" dirty="0">
              <a:solidFill>
                <a:srgbClr val="000000"/>
              </a:solidFill>
              <a:ea typeface="ＭＳ Ｐゴシック" charset="-128"/>
              <a:cs typeface="ＭＳ Ｐゴシック" charset="-128"/>
            </a:endParaRPr>
          </a:p>
        </p:txBody>
      </p:sp>
    </p:spTree>
  </p:cSld>
  <p:clrMap bg1="lt1" tx1="dk1" bg2="lt2" tx2="dk2" accent1="accent1" accent2="accent2" accent3="accent3" accent4="accent4" accent5="accent5" accent6="accent6" hlink="hlink" folHlink="folHlink"/>
  <p:sldLayoutIdLst>
    <p:sldLayoutId id="2147527244" r:id="rId1"/>
    <p:sldLayoutId id="2147527245" r:id="rId2"/>
    <p:sldLayoutId id="2147527246" r:id="rId3"/>
    <p:sldLayoutId id="2147527247" r:id="rId4"/>
    <p:sldLayoutId id="2147527248" r:id="rId5"/>
    <p:sldLayoutId id="2147527249" r:id="rId6"/>
    <p:sldLayoutId id="2147527250" r:id="rId7"/>
    <p:sldLayoutId id="2147527251" r:id="rId8"/>
    <p:sldLayoutId id="2147527252" r:id="rId9"/>
    <p:sldLayoutId id="2147527253" r:id="rId10"/>
    <p:sldLayoutId id="2147527254" r:id="rId11"/>
    <p:sldLayoutId id="2147527255" r:id="rId12"/>
    <p:sldLayoutId id="2147527256"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2813"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200" algn="ctr" defTabSz="912813" rtl="0" eaLnBrk="1" fontAlgn="base" hangingPunct="1">
        <a:spcBef>
          <a:spcPct val="0"/>
        </a:spcBef>
        <a:spcAft>
          <a:spcPct val="0"/>
        </a:spcAft>
        <a:defRPr sz="3600" b="1" u="sng">
          <a:solidFill>
            <a:srgbClr val="000099"/>
          </a:solidFill>
          <a:latin typeface="Arial" pitchFamily="-65" charset="0"/>
        </a:defRPr>
      </a:lvl6pPr>
      <a:lvl7pPr marL="914400" algn="ctr" defTabSz="912813" rtl="0" eaLnBrk="1" fontAlgn="base" hangingPunct="1">
        <a:spcBef>
          <a:spcPct val="0"/>
        </a:spcBef>
        <a:spcAft>
          <a:spcPct val="0"/>
        </a:spcAft>
        <a:defRPr sz="3600" b="1" u="sng">
          <a:solidFill>
            <a:srgbClr val="000099"/>
          </a:solidFill>
          <a:latin typeface="Arial" pitchFamily="-65" charset="0"/>
        </a:defRPr>
      </a:lvl7pPr>
      <a:lvl8pPr marL="1371600" algn="ctr" defTabSz="912813" rtl="0" eaLnBrk="1" fontAlgn="base" hangingPunct="1">
        <a:spcBef>
          <a:spcPct val="0"/>
        </a:spcBef>
        <a:spcAft>
          <a:spcPct val="0"/>
        </a:spcAft>
        <a:defRPr sz="3600" b="1" u="sng">
          <a:solidFill>
            <a:srgbClr val="000099"/>
          </a:solidFill>
          <a:latin typeface="Arial" pitchFamily="-65" charset="0"/>
        </a:defRPr>
      </a:lvl8pPr>
      <a:lvl9pPr marL="1828800" algn="ctr" defTabSz="912813" rtl="0" eaLnBrk="1" fontAlgn="base" hangingPunct="1">
        <a:spcBef>
          <a:spcPct val="0"/>
        </a:spcBef>
        <a:spcAft>
          <a:spcPct val="0"/>
        </a:spcAft>
        <a:defRPr sz="3600" b="1" u="sng">
          <a:solidFill>
            <a:srgbClr val="000099"/>
          </a:solidFill>
          <a:latin typeface="Arial" pitchFamily="-65" charset="0"/>
        </a:defRPr>
      </a:lvl9pPr>
    </p:titleStyle>
    <p:bodyStyle>
      <a:lvl1pPr marL="228600" indent="-228600" algn="l" defTabSz="912813"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71500" indent="-228600" algn="l" defTabSz="912813"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2813" indent="-227013"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6363" indent="-228600"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7213" indent="-228600" algn="l" defTabSz="912813"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6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8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90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2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51" tIns="46026" rIns="92051" bIns="46026" numCol="1" anchor="ctr" anchorCtr="0" compatLnSpc="1">
            <a:prstTxWarp prst="textNoShape">
              <a:avLst/>
            </a:prstTxWarp>
          </a:bodyPr>
          <a:lstStyle/>
          <a:p>
            <a:pPr lvl="0"/>
            <a:r>
              <a:rPr lang="en-US"/>
              <a:t>Click to edit Master title style</a:t>
            </a:r>
          </a:p>
        </p:txBody>
      </p:sp>
      <p:sp>
        <p:nvSpPr>
          <p:cNvPr id="91139" name="Rectangle 3"/>
          <p:cNvSpPr>
            <a:spLocks noGrp="1" noChangeArrowheads="1"/>
          </p:cNvSpPr>
          <p:nvPr>
            <p:ph type="body" idx="1"/>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51" tIns="46026" rIns="92051" bIns="46026" numCol="1" anchor="t" anchorCtr="0" compatLnSpc="1">
            <a:prstTxWarp prst="textNoShape">
              <a:avLst/>
            </a:prstTxWarp>
          </a:bodyPr>
          <a:lstStyle/>
          <a:p>
            <a:pPr lvl="0"/>
            <a:r>
              <a:rPr lang="en-US"/>
              <a:t>Click to edit Master text styles</a:t>
            </a:r>
          </a:p>
          <a:p>
            <a:pPr lvl="1"/>
            <a:r>
              <a:rPr lang="en-US"/>
              <a:t>Se2_default_3_cbb752_11apr10con2_default_3_cbb752_11apr10d level</a:t>
            </a:r>
          </a:p>
          <a:p>
            <a:pPr lvl="2"/>
            <a:r>
              <a:rPr lang="en-US"/>
              <a:t>Third level</a:t>
            </a:r>
          </a:p>
          <a:p>
            <a:pPr lvl="3"/>
            <a:r>
              <a:rPr lang="en-US"/>
              <a:t>Fourth level</a:t>
            </a:r>
          </a:p>
          <a:p>
            <a:pPr lvl="4"/>
            <a:r>
              <a:rPr lang="en-US"/>
              <a:t>Fifth level</a:t>
            </a:r>
          </a:p>
        </p:txBody>
      </p:sp>
      <p:sp>
        <p:nvSpPr>
          <p:cNvPr id="91140" name="Rectangle 6"/>
          <p:cNvSpPr>
            <a:spLocks noChangeArrowheads="1"/>
          </p:cNvSpPr>
          <p:nvPr/>
        </p:nvSpPr>
        <p:spPr bwMode="auto">
          <a:xfrm rot="-5400000">
            <a:off x="7411244" y="5245894"/>
            <a:ext cx="3078163" cy="26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51" tIns="46026" rIns="92051" bIns="46026"/>
          <a:lstStyle/>
          <a:p>
            <a:pPr defTabSz="911225" eaLnBrk="0" hangingPunct="0"/>
            <a:fld id="{274E33B9-0989-EE4A-B3BB-9B9EC4B039A2}" type="slidenum">
              <a:rPr lang="en-US" sz="1600" i="1" smtClean="0">
                <a:solidFill>
                  <a:srgbClr val="000000"/>
                </a:solidFill>
                <a:latin typeface="Courier New" charset="0"/>
              </a:rPr>
              <a:pPr defTabSz="911225" eaLnBrk="0" hangingPunct="0"/>
              <a:t>‹#›</a:t>
            </a:fld>
            <a:r>
              <a:rPr lang="en-US" sz="1800" smtClean="0">
                <a:solidFill>
                  <a:srgbClr val="808080"/>
                </a:solidFill>
              </a:rPr>
              <a:t> - </a:t>
            </a:r>
            <a:r>
              <a:rPr lang="en-US" sz="1000" smtClean="0">
                <a:solidFill>
                  <a:srgbClr val="969696"/>
                </a:solidFill>
              </a:rPr>
              <a:t>Lectures.GersteinLab.org</a:t>
            </a:r>
            <a:endParaRPr lang="en-US" sz="300" b="0" smtClean="0">
              <a:solidFill>
                <a:srgbClr val="000000"/>
              </a:solidFill>
            </a:endParaRPr>
          </a:p>
        </p:txBody>
      </p:sp>
    </p:spTree>
  </p:cSld>
  <p:clrMap bg1="lt1" tx1="dk1" bg2="lt2" tx2="dk2" accent1="accent1" accent2="accent2" accent3="accent3" accent4="accent4" accent5="accent5" accent6="accent6" hlink="hlink" folHlink="folHlink"/>
  <p:sldLayoutIdLst>
    <p:sldLayoutId id="2147527258" r:id="rId1"/>
    <p:sldLayoutId id="2147527259" r:id="rId2"/>
    <p:sldLayoutId id="2147527260" r:id="rId3"/>
    <p:sldLayoutId id="2147527261" r:id="rId4"/>
    <p:sldLayoutId id="2147527262" r:id="rId5"/>
    <p:sldLayoutId id="2147527263" r:id="rId6"/>
    <p:sldLayoutId id="2147527264" r:id="rId7"/>
    <p:sldLayoutId id="2147527265" r:id="rId8"/>
    <p:sldLayoutId id="2147527266" r:id="rId9"/>
    <p:sldLayoutId id="2147527267" r:id="rId10"/>
    <p:sldLayoutId id="2147527268" r:id="rId11"/>
    <p:sldLayoutId id="2147527269" r:id="rId12"/>
    <p:sldLayoutId id="2147527270" r:id="rId13"/>
    <p:sldLayoutId id="2147527271" r:id="rId14"/>
    <p:sldLayoutId id="2147527272" r:id="rId15"/>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1225"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127" algn="ctr" defTabSz="912667" rtl="0" eaLnBrk="1" fontAlgn="base" hangingPunct="1">
        <a:spcBef>
          <a:spcPct val="0"/>
        </a:spcBef>
        <a:spcAft>
          <a:spcPct val="0"/>
        </a:spcAft>
        <a:defRPr sz="3600" b="1" u="sng">
          <a:solidFill>
            <a:srgbClr val="000099"/>
          </a:solidFill>
          <a:latin typeface="Arial" pitchFamily="-65" charset="0"/>
        </a:defRPr>
      </a:lvl6pPr>
      <a:lvl7pPr marL="914254" algn="ctr" defTabSz="912667" rtl="0" eaLnBrk="1" fontAlgn="base" hangingPunct="1">
        <a:spcBef>
          <a:spcPct val="0"/>
        </a:spcBef>
        <a:spcAft>
          <a:spcPct val="0"/>
        </a:spcAft>
        <a:defRPr sz="3600" b="1" u="sng">
          <a:solidFill>
            <a:srgbClr val="000099"/>
          </a:solidFill>
          <a:latin typeface="Arial" pitchFamily="-65" charset="0"/>
        </a:defRPr>
      </a:lvl7pPr>
      <a:lvl8pPr marL="1371381" algn="ctr" defTabSz="912667" rtl="0" eaLnBrk="1" fontAlgn="base" hangingPunct="1">
        <a:spcBef>
          <a:spcPct val="0"/>
        </a:spcBef>
        <a:spcAft>
          <a:spcPct val="0"/>
        </a:spcAft>
        <a:defRPr sz="3600" b="1" u="sng">
          <a:solidFill>
            <a:srgbClr val="000099"/>
          </a:solidFill>
          <a:latin typeface="Arial" pitchFamily="-65" charset="0"/>
        </a:defRPr>
      </a:lvl8pPr>
      <a:lvl9pPr marL="1828507" algn="ctr" defTabSz="912667"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4775"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5625"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198" indent="-228563" algn="l" defTabSz="912667"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325" indent="-228563" algn="l" defTabSz="912667"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451" indent="-228563" algn="l" defTabSz="912667"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5578" indent="-228563" algn="l" defTabSz="912667"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27" rtl="0" eaLnBrk="1" latinLnBrk="0" hangingPunct="1">
        <a:defRPr sz="1800" kern="1200">
          <a:solidFill>
            <a:schemeClr val="tx1"/>
          </a:solidFill>
          <a:latin typeface="+mn-lt"/>
          <a:ea typeface="+mn-ea"/>
          <a:cs typeface="+mn-cs"/>
        </a:defRPr>
      </a:lvl1pPr>
      <a:lvl2pPr marL="457127" algn="l" defTabSz="457127" rtl="0" eaLnBrk="1" latinLnBrk="0" hangingPunct="1">
        <a:defRPr sz="1800" kern="1200">
          <a:solidFill>
            <a:schemeClr val="tx1"/>
          </a:solidFill>
          <a:latin typeface="+mn-lt"/>
          <a:ea typeface="+mn-ea"/>
          <a:cs typeface="+mn-cs"/>
        </a:defRPr>
      </a:lvl2pPr>
      <a:lvl3pPr marL="914254" algn="l" defTabSz="457127" rtl="0" eaLnBrk="1" latinLnBrk="0" hangingPunct="1">
        <a:defRPr sz="1800" kern="1200">
          <a:solidFill>
            <a:schemeClr val="tx1"/>
          </a:solidFill>
          <a:latin typeface="+mn-lt"/>
          <a:ea typeface="+mn-ea"/>
          <a:cs typeface="+mn-cs"/>
        </a:defRPr>
      </a:lvl3pPr>
      <a:lvl4pPr marL="1371381" algn="l" defTabSz="457127" rtl="0" eaLnBrk="1" latinLnBrk="0" hangingPunct="1">
        <a:defRPr sz="1800" kern="1200">
          <a:solidFill>
            <a:schemeClr val="tx1"/>
          </a:solidFill>
          <a:latin typeface="+mn-lt"/>
          <a:ea typeface="+mn-ea"/>
          <a:cs typeface="+mn-cs"/>
        </a:defRPr>
      </a:lvl4pPr>
      <a:lvl5pPr marL="1828507" algn="l" defTabSz="457127" rtl="0" eaLnBrk="1" latinLnBrk="0" hangingPunct="1">
        <a:defRPr sz="1800" kern="1200">
          <a:solidFill>
            <a:schemeClr val="tx1"/>
          </a:solidFill>
          <a:latin typeface="+mn-lt"/>
          <a:ea typeface="+mn-ea"/>
          <a:cs typeface="+mn-cs"/>
        </a:defRPr>
      </a:lvl5pPr>
      <a:lvl6pPr marL="2285634" algn="l" defTabSz="457127" rtl="0" eaLnBrk="1" latinLnBrk="0" hangingPunct="1">
        <a:defRPr sz="1800" kern="1200">
          <a:solidFill>
            <a:schemeClr val="tx1"/>
          </a:solidFill>
          <a:latin typeface="+mn-lt"/>
          <a:ea typeface="+mn-ea"/>
          <a:cs typeface="+mn-cs"/>
        </a:defRPr>
      </a:lvl6pPr>
      <a:lvl7pPr marL="2742761" algn="l" defTabSz="457127" rtl="0" eaLnBrk="1" latinLnBrk="0" hangingPunct="1">
        <a:defRPr sz="1800" kern="1200">
          <a:solidFill>
            <a:schemeClr val="tx1"/>
          </a:solidFill>
          <a:latin typeface="+mn-lt"/>
          <a:ea typeface="+mn-ea"/>
          <a:cs typeface="+mn-cs"/>
        </a:defRPr>
      </a:lvl7pPr>
      <a:lvl8pPr marL="3199888" algn="l" defTabSz="457127" rtl="0" eaLnBrk="1" latinLnBrk="0" hangingPunct="1">
        <a:defRPr sz="1800" kern="1200">
          <a:solidFill>
            <a:schemeClr val="tx1"/>
          </a:solidFill>
          <a:latin typeface="+mn-lt"/>
          <a:ea typeface="+mn-ea"/>
          <a:cs typeface="+mn-cs"/>
        </a:defRPr>
      </a:lvl8pPr>
      <a:lvl9pPr marL="3657015" algn="l" defTabSz="457127"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2" rIns="92066" bIns="46032" numCol="1" anchor="ctr" anchorCtr="0" compatLnSpc="1">
            <a:prstTxWarp prst="textNoShape">
              <a:avLst/>
            </a:prstTxWarp>
          </a:bodyPr>
          <a:lstStyle/>
          <a:p>
            <a:pPr lvl="0"/>
            <a:r>
              <a:rPr lang="en-US"/>
              <a:t>Click to edit Master title style</a:t>
            </a:r>
          </a:p>
        </p:txBody>
      </p:sp>
      <p:sp>
        <p:nvSpPr>
          <p:cNvPr id="25603"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2" rIns="92066" bIns="46032"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2066" tIns="46032" rIns="92066" bIns="46032"/>
          <a:lstStyle/>
          <a:p>
            <a:pPr defTabSz="912804" eaLnBrk="0" hangingPunct="0">
              <a:defRPr/>
            </a:pPr>
            <a:fld id="{57726D97-920B-DA44-BC1A-1DF5DA1B5EFB}"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804" eaLnBrk="0" hangingPunct="0">
                <a:defRPr/>
              </a:pPr>
              <a:t>‹#›</a:t>
            </a:fld>
            <a:r>
              <a:rPr lang="en-US" sz="1800" dirty="0">
                <a:solidFill>
                  <a:srgbClr val="808080"/>
                </a:solidFill>
                <a:ea typeface="ＭＳ Ｐゴシック" charset="-128"/>
                <a:cs typeface="ＭＳ Ｐゴシック" charset="-128"/>
              </a:rPr>
              <a:t> - </a:t>
            </a:r>
            <a:r>
              <a:rPr lang="en-US" sz="1000" dirty="0" err="1">
                <a:solidFill>
                  <a:srgbClr val="969696"/>
                </a:solidFill>
                <a:ea typeface="ＭＳ Ｐゴシック" charset="-128"/>
                <a:cs typeface="ＭＳ Ｐゴシック" charset="-128"/>
              </a:rPr>
              <a:t>Lectures.GersteinLab.org</a:t>
            </a:r>
            <a:endParaRPr lang="en-US" sz="300" b="0" dirty="0">
              <a:solidFill>
                <a:srgbClr val="000000"/>
              </a:solidFill>
              <a:ea typeface="ＭＳ Ｐゴシック" charset="-128"/>
              <a:cs typeface="ＭＳ Ｐゴシック" charset="-128"/>
            </a:endParaRPr>
          </a:p>
        </p:txBody>
      </p:sp>
    </p:spTree>
  </p:cSld>
  <p:clrMap bg1="lt1" tx1="dk1" bg2="lt2" tx2="dk2" accent1="accent1" accent2="accent2" accent3="accent3" accent4="accent4" accent5="accent5" accent6="accent6" hlink="hlink" folHlink="folHlink"/>
  <p:sldLayoutIdLst>
    <p:sldLayoutId id="2147526428" r:id="rId1"/>
    <p:sldLayoutId id="2147526429" r:id="rId2"/>
    <p:sldLayoutId id="2147526430" r:id="rId3"/>
    <p:sldLayoutId id="2147526431" r:id="rId4"/>
    <p:sldLayoutId id="2147526432" r:id="rId5"/>
    <p:sldLayoutId id="2147526433" r:id="rId6"/>
    <p:sldLayoutId id="2147526434" r:id="rId7"/>
    <p:sldLayoutId id="2147526435" r:id="rId8"/>
    <p:sldLayoutId id="2147526436" r:id="rId9"/>
    <p:sldLayoutId id="2147526437" r:id="rId10"/>
    <p:sldLayoutId id="2147526438" r:id="rId11"/>
    <p:sldLayoutId id="2147526439" r:id="rId12"/>
    <p:sldLayoutId id="2147526440"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1225"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7196" algn="ctr" defTabSz="912804" rtl="0" eaLnBrk="1" fontAlgn="base" hangingPunct="1">
        <a:spcBef>
          <a:spcPct val="0"/>
        </a:spcBef>
        <a:spcAft>
          <a:spcPct val="0"/>
        </a:spcAft>
        <a:defRPr sz="3600" b="1" u="sng">
          <a:solidFill>
            <a:srgbClr val="000099"/>
          </a:solidFill>
          <a:latin typeface="Arial" pitchFamily="-65" charset="0"/>
        </a:defRPr>
      </a:lvl6pPr>
      <a:lvl7pPr marL="914391" algn="ctr" defTabSz="912804" rtl="0" eaLnBrk="1" fontAlgn="base" hangingPunct="1">
        <a:spcBef>
          <a:spcPct val="0"/>
        </a:spcBef>
        <a:spcAft>
          <a:spcPct val="0"/>
        </a:spcAft>
        <a:defRPr sz="3600" b="1" u="sng">
          <a:solidFill>
            <a:srgbClr val="000099"/>
          </a:solidFill>
          <a:latin typeface="Arial" pitchFamily="-65" charset="0"/>
        </a:defRPr>
      </a:lvl7pPr>
      <a:lvl8pPr marL="1371587" algn="ctr" defTabSz="912804" rtl="0" eaLnBrk="1" fontAlgn="base" hangingPunct="1">
        <a:spcBef>
          <a:spcPct val="0"/>
        </a:spcBef>
        <a:spcAft>
          <a:spcPct val="0"/>
        </a:spcAft>
        <a:defRPr sz="3600" b="1" u="sng">
          <a:solidFill>
            <a:srgbClr val="000099"/>
          </a:solidFill>
          <a:latin typeface="Arial" pitchFamily="-65" charset="0"/>
        </a:defRPr>
      </a:lvl8pPr>
      <a:lvl9pPr marL="1828782" algn="ctr" defTabSz="912804"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4775"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5625"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575"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770"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966"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161"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96" rtl="0" eaLnBrk="1" latinLnBrk="0" hangingPunct="1">
        <a:defRPr sz="1800" kern="1200">
          <a:solidFill>
            <a:schemeClr val="tx1"/>
          </a:solidFill>
          <a:latin typeface="+mn-lt"/>
          <a:ea typeface="+mn-ea"/>
          <a:cs typeface="+mn-cs"/>
        </a:defRPr>
      </a:lvl1pPr>
      <a:lvl2pPr marL="457196" algn="l" defTabSz="457196" rtl="0" eaLnBrk="1" latinLnBrk="0" hangingPunct="1">
        <a:defRPr sz="1800" kern="1200">
          <a:solidFill>
            <a:schemeClr val="tx1"/>
          </a:solidFill>
          <a:latin typeface="+mn-lt"/>
          <a:ea typeface="+mn-ea"/>
          <a:cs typeface="+mn-cs"/>
        </a:defRPr>
      </a:lvl2pPr>
      <a:lvl3pPr marL="914391" algn="l" defTabSz="457196" rtl="0" eaLnBrk="1" latinLnBrk="0" hangingPunct="1">
        <a:defRPr sz="1800" kern="1200">
          <a:solidFill>
            <a:schemeClr val="tx1"/>
          </a:solidFill>
          <a:latin typeface="+mn-lt"/>
          <a:ea typeface="+mn-ea"/>
          <a:cs typeface="+mn-cs"/>
        </a:defRPr>
      </a:lvl3pPr>
      <a:lvl4pPr marL="1371587" algn="l" defTabSz="457196" rtl="0" eaLnBrk="1" latinLnBrk="0" hangingPunct="1">
        <a:defRPr sz="1800" kern="1200">
          <a:solidFill>
            <a:schemeClr val="tx1"/>
          </a:solidFill>
          <a:latin typeface="+mn-lt"/>
          <a:ea typeface="+mn-ea"/>
          <a:cs typeface="+mn-cs"/>
        </a:defRPr>
      </a:lvl4pPr>
      <a:lvl5pPr marL="1828782" algn="l" defTabSz="457196" rtl="0" eaLnBrk="1" latinLnBrk="0" hangingPunct="1">
        <a:defRPr sz="1800" kern="1200">
          <a:solidFill>
            <a:schemeClr val="tx1"/>
          </a:solidFill>
          <a:latin typeface="+mn-lt"/>
          <a:ea typeface="+mn-ea"/>
          <a:cs typeface="+mn-cs"/>
        </a:defRPr>
      </a:lvl5pPr>
      <a:lvl6pPr marL="2285978" algn="l" defTabSz="457196" rtl="0" eaLnBrk="1" latinLnBrk="0" hangingPunct="1">
        <a:defRPr sz="1800" kern="1200">
          <a:solidFill>
            <a:schemeClr val="tx1"/>
          </a:solidFill>
          <a:latin typeface="+mn-lt"/>
          <a:ea typeface="+mn-ea"/>
          <a:cs typeface="+mn-cs"/>
        </a:defRPr>
      </a:lvl6pPr>
      <a:lvl7pPr marL="2743173" algn="l" defTabSz="457196" rtl="0" eaLnBrk="1" latinLnBrk="0" hangingPunct="1">
        <a:defRPr sz="1800" kern="1200">
          <a:solidFill>
            <a:schemeClr val="tx1"/>
          </a:solidFill>
          <a:latin typeface="+mn-lt"/>
          <a:ea typeface="+mn-ea"/>
          <a:cs typeface="+mn-cs"/>
        </a:defRPr>
      </a:lvl7pPr>
      <a:lvl8pPr marL="3200368" algn="l" defTabSz="457196" rtl="0" eaLnBrk="1" latinLnBrk="0" hangingPunct="1">
        <a:defRPr sz="1800" kern="1200">
          <a:solidFill>
            <a:schemeClr val="tx1"/>
          </a:solidFill>
          <a:latin typeface="+mn-lt"/>
          <a:ea typeface="+mn-ea"/>
          <a:cs typeface="+mn-cs"/>
        </a:defRPr>
      </a:lvl8pPr>
      <a:lvl9pPr marL="3657563" algn="l" defTabSz="457196" rtl="0" eaLnBrk="1" latinLnBrk="0" hangingPunct="1">
        <a:defRPr sz="1800" kern="1200">
          <a:solidFill>
            <a:schemeClr val="tx1"/>
          </a:solidFill>
          <a:latin typeface="+mn-lt"/>
          <a:ea typeface="+mn-ea"/>
          <a:cs typeface="+mn-cs"/>
        </a:defRPr>
      </a:lvl9pPr>
    </p:otherStyle>
  </p:txStyles>
</p:sldMaster>
</file>

<file path=ppt/slideMasters/slideMaster7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22"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2" rIns="92066" bIns="46032" numCol="1" anchor="ctr" anchorCtr="0" compatLnSpc="1">
            <a:prstTxWarp prst="textNoShape">
              <a:avLst/>
            </a:prstTxWarp>
          </a:bodyPr>
          <a:lstStyle/>
          <a:p>
            <a:pPr lvl="0"/>
            <a:r>
              <a:rPr lang="en-US"/>
              <a:t>Click to edit Master title style</a:t>
            </a:r>
          </a:p>
        </p:txBody>
      </p:sp>
      <p:sp>
        <p:nvSpPr>
          <p:cNvPr id="30723"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2" rIns="92066" bIns="46032"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2066" tIns="46032" rIns="92066" bIns="46032"/>
          <a:lstStyle/>
          <a:p>
            <a:pPr defTabSz="911225" eaLnBrk="0" hangingPunct="0">
              <a:defRPr/>
            </a:pPr>
            <a:fld id="{3882074E-903E-C64A-A188-3F457666B68A}" type="slidenum">
              <a:rPr lang="en-US" sz="1600" i="1">
                <a:solidFill>
                  <a:srgbClr val="000000"/>
                </a:solidFill>
                <a:effectLst>
                  <a:outerShdw blurRad="38100" dist="38100" dir="2700000" algn="tl">
                    <a:srgbClr val="DDDDDD"/>
                  </a:outerShdw>
                </a:effectLst>
                <a:latin typeface="Courier New" charset="0"/>
              </a:rPr>
              <a:pPr defTabSz="911225" eaLnBrk="0" hangingPunct="0">
                <a:defRPr/>
              </a:pPr>
              <a:t>‹#›</a:t>
            </a:fld>
            <a:r>
              <a:rPr lang="en-US" sz="1800">
                <a:solidFill>
                  <a:srgbClr val="808080"/>
                </a:solidFill>
              </a:rPr>
              <a:t> - </a:t>
            </a:r>
            <a:r>
              <a:rPr lang="en-US" sz="1000">
                <a:solidFill>
                  <a:srgbClr val="969696"/>
                </a:solidFill>
              </a:rPr>
              <a:t>Lectures.GersteinLab.org</a:t>
            </a:r>
            <a:endParaRPr lang="en-US" sz="300" b="0">
              <a:solidFill>
                <a:srgbClr val="000000"/>
              </a:solidFill>
            </a:endParaRPr>
          </a:p>
        </p:txBody>
      </p:sp>
    </p:spTree>
  </p:cSld>
  <p:clrMap bg1="lt1" tx1="dk1" bg2="lt2" tx2="dk2" accent1="accent1" accent2="accent2" accent3="accent3" accent4="accent4" accent5="accent5" accent6="accent6" hlink="hlink" folHlink="folHlink"/>
  <p:sldLayoutIdLst>
    <p:sldLayoutId id="2147527274" r:id="rId1"/>
    <p:sldLayoutId id="2147527275" r:id="rId2"/>
    <p:sldLayoutId id="2147527276" r:id="rId3"/>
    <p:sldLayoutId id="2147527277" r:id="rId4"/>
    <p:sldLayoutId id="2147527278" r:id="rId5"/>
    <p:sldLayoutId id="2147527279" r:id="rId6"/>
    <p:sldLayoutId id="2147527280" r:id="rId7"/>
    <p:sldLayoutId id="2147527281" r:id="rId8"/>
    <p:sldLayoutId id="2147527282" r:id="rId9"/>
    <p:sldLayoutId id="2147527283" r:id="rId10"/>
    <p:sldLayoutId id="2147527284" r:id="rId11"/>
    <p:sldLayoutId id="2147527285" r:id="rId12"/>
    <p:sldLayoutId id="2147527286"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1225"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7196" algn="ctr" defTabSz="912804" rtl="0" eaLnBrk="1" fontAlgn="base" hangingPunct="1">
        <a:spcBef>
          <a:spcPct val="0"/>
        </a:spcBef>
        <a:spcAft>
          <a:spcPct val="0"/>
        </a:spcAft>
        <a:defRPr sz="3600" b="1" u="sng">
          <a:solidFill>
            <a:srgbClr val="000099"/>
          </a:solidFill>
          <a:latin typeface="Arial" pitchFamily="-65" charset="0"/>
        </a:defRPr>
      </a:lvl6pPr>
      <a:lvl7pPr marL="914391" algn="ctr" defTabSz="912804" rtl="0" eaLnBrk="1" fontAlgn="base" hangingPunct="1">
        <a:spcBef>
          <a:spcPct val="0"/>
        </a:spcBef>
        <a:spcAft>
          <a:spcPct val="0"/>
        </a:spcAft>
        <a:defRPr sz="3600" b="1" u="sng">
          <a:solidFill>
            <a:srgbClr val="000099"/>
          </a:solidFill>
          <a:latin typeface="Arial" pitchFamily="-65" charset="0"/>
        </a:defRPr>
      </a:lvl7pPr>
      <a:lvl8pPr marL="1371587" algn="ctr" defTabSz="912804" rtl="0" eaLnBrk="1" fontAlgn="base" hangingPunct="1">
        <a:spcBef>
          <a:spcPct val="0"/>
        </a:spcBef>
        <a:spcAft>
          <a:spcPct val="0"/>
        </a:spcAft>
        <a:defRPr sz="3600" b="1" u="sng">
          <a:solidFill>
            <a:srgbClr val="000099"/>
          </a:solidFill>
          <a:latin typeface="Arial" pitchFamily="-65" charset="0"/>
        </a:defRPr>
      </a:lvl8pPr>
      <a:lvl9pPr marL="1828782" algn="ctr" defTabSz="912804"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4775"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5625"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575"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770"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966"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161"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96" rtl="0" eaLnBrk="1" latinLnBrk="0" hangingPunct="1">
        <a:defRPr sz="1800" kern="1200">
          <a:solidFill>
            <a:schemeClr val="tx1"/>
          </a:solidFill>
          <a:latin typeface="+mn-lt"/>
          <a:ea typeface="+mn-ea"/>
          <a:cs typeface="+mn-cs"/>
        </a:defRPr>
      </a:lvl1pPr>
      <a:lvl2pPr marL="457196" algn="l" defTabSz="457196" rtl="0" eaLnBrk="1" latinLnBrk="0" hangingPunct="1">
        <a:defRPr sz="1800" kern="1200">
          <a:solidFill>
            <a:schemeClr val="tx1"/>
          </a:solidFill>
          <a:latin typeface="+mn-lt"/>
          <a:ea typeface="+mn-ea"/>
          <a:cs typeface="+mn-cs"/>
        </a:defRPr>
      </a:lvl2pPr>
      <a:lvl3pPr marL="914391" algn="l" defTabSz="457196" rtl="0" eaLnBrk="1" latinLnBrk="0" hangingPunct="1">
        <a:defRPr sz="1800" kern="1200">
          <a:solidFill>
            <a:schemeClr val="tx1"/>
          </a:solidFill>
          <a:latin typeface="+mn-lt"/>
          <a:ea typeface="+mn-ea"/>
          <a:cs typeface="+mn-cs"/>
        </a:defRPr>
      </a:lvl3pPr>
      <a:lvl4pPr marL="1371587" algn="l" defTabSz="457196" rtl="0" eaLnBrk="1" latinLnBrk="0" hangingPunct="1">
        <a:defRPr sz="1800" kern="1200">
          <a:solidFill>
            <a:schemeClr val="tx1"/>
          </a:solidFill>
          <a:latin typeface="+mn-lt"/>
          <a:ea typeface="+mn-ea"/>
          <a:cs typeface="+mn-cs"/>
        </a:defRPr>
      </a:lvl4pPr>
      <a:lvl5pPr marL="1828782" algn="l" defTabSz="457196" rtl="0" eaLnBrk="1" latinLnBrk="0" hangingPunct="1">
        <a:defRPr sz="1800" kern="1200">
          <a:solidFill>
            <a:schemeClr val="tx1"/>
          </a:solidFill>
          <a:latin typeface="+mn-lt"/>
          <a:ea typeface="+mn-ea"/>
          <a:cs typeface="+mn-cs"/>
        </a:defRPr>
      </a:lvl5pPr>
      <a:lvl6pPr marL="2285978" algn="l" defTabSz="457196" rtl="0" eaLnBrk="1" latinLnBrk="0" hangingPunct="1">
        <a:defRPr sz="1800" kern="1200">
          <a:solidFill>
            <a:schemeClr val="tx1"/>
          </a:solidFill>
          <a:latin typeface="+mn-lt"/>
          <a:ea typeface="+mn-ea"/>
          <a:cs typeface="+mn-cs"/>
        </a:defRPr>
      </a:lvl6pPr>
      <a:lvl7pPr marL="2743173" algn="l" defTabSz="457196" rtl="0" eaLnBrk="1" latinLnBrk="0" hangingPunct="1">
        <a:defRPr sz="1800" kern="1200">
          <a:solidFill>
            <a:schemeClr val="tx1"/>
          </a:solidFill>
          <a:latin typeface="+mn-lt"/>
          <a:ea typeface="+mn-ea"/>
          <a:cs typeface="+mn-cs"/>
        </a:defRPr>
      </a:lvl7pPr>
      <a:lvl8pPr marL="3200368" algn="l" defTabSz="457196" rtl="0" eaLnBrk="1" latinLnBrk="0" hangingPunct="1">
        <a:defRPr sz="1800" kern="1200">
          <a:solidFill>
            <a:schemeClr val="tx1"/>
          </a:solidFill>
          <a:latin typeface="+mn-lt"/>
          <a:ea typeface="+mn-ea"/>
          <a:cs typeface="+mn-cs"/>
        </a:defRPr>
      </a:lvl8pPr>
      <a:lvl9pPr marL="3657563" algn="l" defTabSz="457196" rtl="0" eaLnBrk="1" latinLnBrk="0" hangingPunct="1">
        <a:defRPr sz="1800" kern="1200">
          <a:solidFill>
            <a:schemeClr val="tx1"/>
          </a:solidFill>
          <a:latin typeface="+mn-lt"/>
          <a:ea typeface="+mn-ea"/>
          <a:cs typeface="+mn-cs"/>
        </a:defRPr>
      </a:lvl9pPr>
    </p:otherStyle>
  </p:txStyles>
</p:sldMaster>
</file>

<file path=ppt/slideMasters/slideMaster7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994" tIns="45998" rIns="91994" bIns="45998" numCol="1" anchor="ctr" anchorCtr="0" compatLnSpc="1">
            <a:prstTxWarp prst="textNoShape">
              <a:avLst/>
            </a:prstTxWarp>
          </a:bodyPr>
          <a:lstStyle/>
          <a:p>
            <a:pPr lvl="0"/>
            <a:r>
              <a:rPr lang="en-US"/>
              <a:t>Click to edit Master title style</a:t>
            </a:r>
          </a:p>
        </p:txBody>
      </p:sp>
      <p:sp>
        <p:nvSpPr>
          <p:cNvPr id="48131" name="Rectangle 3"/>
          <p:cNvSpPr>
            <a:spLocks noGrp="1" noChangeArrowheads="1"/>
          </p:cNvSpPr>
          <p:nvPr>
            <p:ph type="body" idx="1"/>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994" tIns="45998" rIns="91994" bIns="45998" numCol="1" anchor="t" anchorCtr="0" compatLnSpc="1">
            <a:prstTxWarp prst="textNoShape">
              <a:avLst/>
            </a:prstTxWarp>
          </a:bodyPr>
          <a:lstStyle/>
          <a:p>
            <a:pPr lvl="0"/>
            <a:r>
              <a:rPr lang="en-US"/>
              <a:t>Click to edit Master text styles</a:t>
            </a:r>
          </a:p>
          <a:p>
            <a:pPr lvl="1"/>
            <a:r>
              <a:rPr lang="en-US"/>
              <a:t>Se2_default_3_cbb752_11apr10con2_default_3_cbb752_11apr10d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userDrawn="1"/>
        </p:nvSpPr>
        <p:spPr bwMode="auto">
          <a:xfrm rot="16200000">
            <a:off x="7411245" y="5253831"/>
            <a:ext cx="3078162" cy="263525"/>
          </a:xfrm>
          <a:prstGeom prst="rect">
            <a:avLst/>
          </a:prstGeom>
          <a:noFill/>
          <a:ln w="9525">
            <a:noFill/>
            <a:miter lim="800000"/>
            <a:headEnd/>
            <a:tailEnd/>
          </a:ln>
          <a:effectLst/>
        </p:spPr>
        <p:txBody>
          <a:bodyPr lIns="91994" tIns="45998" rIns="91994" bIns="45998"/>
          <a:lstStyle/>
          <a:p>
            <a:pPr defTabSz="912113" eaLnBrk="0" hangingPunct="0">
              <a:defRPr/>
            </a:pPr>
            <a:fld id="{7250A3CB-B1CA-BD43-BF8A-D6367505CB65}" type="slidenum">
              <a:rPr lang="en-US" sz="1600" i="1">
                <a:solidFill>
                  <a:srgbClr val="000000"/>
                </a:solidFill>
                <a:effectLst>
                  <a:outerShdw blurRad="38100" dist="38100" dir="2700000" algn="tl">
                    <a:srgbClr val="DDDDDD"/>
                  </a:outerShdw>
                </a:effectLst>
                <a:latin typeface="Courier New" charset="0"/>
              </a:rPr>
              <a:pPr defTabSz="912113" eaLnBrk="0" hangingPunct="0">
                <a:defRPr/>
              </a:pPr>
              <a:t>‹#›</a:t>
            </a:fld>
            <a:r>
              <a:rPr lang="en-US" sz="1800">
                <a:solidFill>
                  <a:srgbClr val="808080"/>
                </a:solidFill>
              </a:rPr>
              <a:t> - </a:t>
            </a:r>
            <a:r>
              <a:rPr lang="en-US" sz="1000">
                <a:solidFill>
                  <a:srgbClr val="969696"/>
                </a:solidFill>
              </a:rPr>
              <a:t>Lectures.GersteinLab.org</a:t>
            </a:r>
            <a:endParaRPr lang="en-US" sz="300" b="0">
              <a:solidFill>
                <a:srgbClr val="000000"/>
              </a:solidFill>
            </a:endParaRPr>
          </a:p>
        </p:txBody>
      </p:sp>
    </p:spTree>
    <p:extLst>
      <p:ext uri="{BB962C8B-B14F-4D97-AF65-F5344CB8AC3E}">
        <p14:creationId xmlns:p14="http://schemas.microsoft.com/office/powerpoint/2010/main" val="2148037900"/>
      </p:ext>
    </p:extLst>
  </p:cSld>
  <p:clrMap bg1="lt1" tx1="dk1" bg2="lt2" tx2="dk2" accent1="accent1" accent2="accent2" accent3="accent3" accent4="accent4" accent5="accent5" accent6="accent6" hlink="hlink" folHlink="folHlink"/>
  <p:sldLayoutIdLst>
    <p:sldLayoutId id="2147527300" r:id="rId1"/>
    <p:sldLayoutId id="2147527301" r:id="rId2"/>
    <p:sldLayoutId id="2147527302" r:id="rId3"/>
    <p:sldLayoutId id="2147527303" r:id="rId4"/>
    <p:sldLayoutId id="2147527304" r:id="rId5"/>
    <p:sldLayoutId id="2147527305" r:id="rId6"/>
    <p:sldLayoutId id="2147527306" r:id="rId7"/>
    <p:sldLayoutId id="2147527307" r:id="rId8"/>
    <p:sldLayoutId id="2147527308" r:id="rId9"/>
    <p:sldLayoutId id="2147527309" r:id="rId10"/>
    <p:sldLayoutId id="2147527310" r:id="rId11"/>
    <p:sldLayoutId id="2147527311" r:id="rId12"/>
    <p:sldLayoutId id="2147527312"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1225"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6846" algn="ctr" defTabSz="912113" rtl="0" eaLnBrk="1" fontAlgn="base" hangingPunct="1">
        <a:spcBef>
          <a:spcPct val="0"/>
        </a:spcBef>
        <a:spcAft>
          <a:spcPct val="0"/>
        </a:spcAft>
        <a:defRPr sz="3600" b="1" u="sng">
          <a:solidFill>
            <a:srgbClr val="000099"/>
          </a:solidFill>
          <a:latin typeface="Arial" pitchFamily="-65" charset="0"/>
        </a:defRPr>
      </a:lvl6pPr>
      <a:lvl7pPr marL="913696" algn="ctr" defTabSz="912113" rtl="0" eaLnBrk="1" fontAlgn="base" hangingPunct="1">
        <a:spcBef>
          <a:spcPct val="0"/>
        </a:spcBef>
        <a:spcAft>
          <a:spcPct val="0"/>
        </a:spcAft>
        <a:defRPr sz="3600" b="1" u="sng">
          <a:solidFill>
            <a:srgbClr val="000099"/>
          </a:solidFill>
          <a:latin typeface="Arial" pitchFamily="-65" charset="0"/>
        </a:defRPr>
      </a:lvl7pPr>
      <a:lvl8pPr marL="1370550" algn="ctr" defTabSz="912113" rtl="0" eaLnBrk="1" fontAlgn="base" hangingPunct="1">
        <a:spcBef>
          <a:spcPct val="0"/>
        </a:spcBef>
        <a:spcAft>
          <a:spcPct val="0"/>
        </a:spcAft>
        <a:defRPr sz="3600" b="1" u="sng">
          <a:solidFill>
            <a:srgbClr val="000099"/>
          </a:solidFill>
          <a:latin typeface="Arial" pitchFamily="-65" charset="0"/>
        </a:defRPr>
      </a:lvl8pPr>
      <a:lvl9pPr marL="1827398" algn="ctr" defTabSz="912113"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4775"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5625"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2673" indent="-228422" algn="l" defTabSz="912113"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9520" indent="-228422" algn="l" defTabSz="912113"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6372" indent="-228422" algn="l" defTabSz="912113"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3216" indent="-228422" algn="l" defTabSz="912113"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846" rtl="0" eaLnBrk="1" latinLnBrk="0" hangingPunct="1">
        <a:defRPr sz="1800" kern="1200">
          <a:solidFill>
            <a:schemeClr val="tx1"/>
          </a:solidFill>
          <a:latin typeface="+mn-lt"/>
          <a:ea typeface="+mn-ea"/>
          <a:cs typeface="+mn-cs"/>
        </a:defRPr>
      </a:lvl1pPr>
      <a:lvl2pPr marL="456846" algn="l" defTabSz="456846" rtl="0" eaLnBrk="1" latinLnBrk="0" hangingPunct="1">
        <a:defRPr sz="1800" kern="1200">
          <a:solidFill>
            <a:schemeClr val="tx1"/>
          </a:solidFill>
          <a:latin typeface="+mn-lt"/>
          <a:ea typeface="+mn-ea"/>
          <a:cs typeface="+mn-cs"/>
        </a:defRPr>
      </a:lvl2pPr>
      <a:lvl3pPr marL="913696" algn="l" defTabSz="456846" rtl="0" eaLnBrk="1" latinLnBrk="0" hangingPunct="1">
        <a:defRPr sz="1800" kern="1200">
          <a:solidFill>
            <a:schemeClr val="tx1"/>
          </a:solidFill>
          <a:latin typeface="+mn-lt"/>
          <a:ea typeface="+mn-ea"/>
          <a:cs typeface="+mn-cs"/>
        </a:defRPr>
      </a:lvl3pPr>
      <a:lvl4pPr marL="1370550" algn="l" defTabSz="456846" rtl="0" eaLnBrk="1" latinLnBrk="0" hangingPunct="1">
        <a:defRPr sz="1800" kern="1200">
          <a:solidFill>
            <a:schemeClr val="tx1"/>
          </a:solidFill>
          <a:latin typeface="+mn-lt"/>
          <a:ea typeface="+mn-ea"/>
          <a:cs typeface="+mn-cs"/>
        </a:defRPr>
      </a:lvl4pPr>
      <a:lvl5pPr marL="1827398" algn="l" defTabSz="456846" rtl="0" eaLnBrk="1" latinLnBrk="0" hangingPunct="1">
        <a:defRPr sz="1800" kern="1200">
          <a:solidFill>
            <a:schemeClr val="tx1"/>
          </a:solidFill>
          <a:latin typeface="+mn-lt"/>
          <a:ea typeface="+mn-ea"/>
          <a:cs typeface="+mn-cs"/>
        </a:defRPr>
      </a:lvl5pPr>
      <a:lvl6pPr marL="2284245" algn="l" defTabSz="456846" rtl="0" eaLnBrk="1" latinLnBrk="0" hangingPunct="1">
        <a:defRPr sz="1800" kern="1200">
          <a:solidFill>
            <a:schemeClr val="tx1"/>
          </a:solidFill>
          <a:latin typeface="+mn-lt"/>
          <a:ea typeface="+mn-ea"/>
          <a:cs typeface="+mn-cs"/>
        </a:defRPr>
      </a:lvl6pPr>
      <a:lvl7pPr marL="2741098" algn="l" defTabSz="456846" rtl="0" eaLnBrk="1" latinLnBrk="0" hangingPunct="1">
        <a:defRPr sz="1800" kern="1200">
          <a:solidFill>
            <a:schemeClr val="tx1"/>
          </a:solidFill>
          <a:latin typeface="+mn-lt"/>
          <a:ea typeface="+mn-ea"/>
          <a:cs typeface="+mn-cs"/>
        </a:defRPr>
      </a:lvl7pPr>
      <a:lvl8pPr marL="3197941" algn="l" defTabSz="456846" rtl="0" eaLnBrk="1" latinLnBrk="0" hangingPunct="1">
        <a:defRPr sz="1800" kern="1200">
          <a:solidFill>
            <a:schemeClr val="tx1"/>
          </a:solidFill>
          <a:latin typeface="+mn-lt"/>
          <a:ea typeface="+mn-ea"/>
          <a:cs typeface="+mn-cs"/>
        </a:defRPr>
      </a:lvl8pPr>
      <a:lvl9pPr marL="3654795" algn="l" defTabSz="456846" rtl="0" eaLnBrk="1" latinLnBrk="0" hangingPunct="1">
        <a:defRPr sz="1800" kern="1200">
          <a:solidFill>
            <a:schemeClr val="tx1"/>
          </a:solidFill>
          <a:latin typeface="+mn-lt"/>
          <a:ea typeface="+mn-ea"/>
          <a:cs typeface="+mn-cs"/>
        </a:defRPr>
      </a:lvl9pPr>
    </p:otherStyle>
  </p:txStyles>
</p:sldMaster>
</file>

<file path=ppt/slideMasters/slideMaster7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fontAlgn="auto">
              <a:spcBef>
                <a:spcPts val="0"/>
              </a:spcBef>
              <a:spcAft>
                <a:spcPts val="0"/>
              </a:spcAft>
            </a:pPr>
            <a:fld id="{6D7AEA76-9961-3F4F-AFB4-F83D0E097B8D}" type="datetimeFigureOut">
              <a:rPr lang="en-US" b="0" smtClean="0">
                <a:solidFill>
                  <a:prstClr val="black">
                    <a:tint val="75000"/>
                  </a:prstClr>
                </a:solidFill>
                <a:latin typeface="Calibri"/>
                <a:ea typeface="+mn-ea"/>
                <a:cs typeface="+mn-cs"/>
              </a:rPr>
              <a:pPr defTabSz="457200" fontAlgn="auto">
                <a:spcBef>
                  <a:spcPts val="0"/>
                </a:spcBef>
                <a:spcAft>
                  <a:spcPts val="0"/>
                </a:spcAft>
              </a:pPr>
              <a:t>5/25/15</a:t>
            </a:fld>
            <a:endParaRPr lang="en-US" b="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fontAlgn="auto">
              <a:spcBef>
                <a:spcPts val="0"/>
              </a:spcBef>
              <a:spcAft>
                <a:spcPts val="0"/>
              </a:spcAft>
            </a:pPr>
            <a:endParaRPr lang="en-US" b="0">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fontAlgn="auto">
              <a:spcBef>
                <a:spcPts val="0"/>
              </a:spcBef>
              <a:spcAft>
                <a:spcPts val="0"/>
              </a:spcAft>
            </a:pPr>
            <a:fld id="{BF314227-B709-E142-A13F-434679D29FB7}" type="slidenum">
              <a:rPr lang="en-US" b="0" smtClean="0">
                <a:solidFill>
                  <a:prstClr val="black">
                    <a:tint val="75000"/>
                  </a:prstClr>
                </a:solidFill>
                <a:latin typeface="Calibri"/>
                <a:ea typeface="+mn-ea"/>
                <a:cs typeface="+mn-cs"/>
              </a:rPr>
              <a:pPr defTabSz="457200" fontAlgn="auto">
                <a:spcBef>
                  <a:spcPts val="0"/>
                </a:spcBef>
                <a:spcAft>
                  <a:spcPts val="0"/>
                </a:spcAft>
              </a:pPr>
              <a:t>‹#›</a:t>
            </a:fld>
            <a:endParaRPr lang="en-US" b="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450470337"/>
      </p:ext>
    </p:extLst>
  </p:cSld>
  <p:clrMap bg1="lt1" tx1="dk1" bg2="lt2" tx2="dk2" accent1="accent1" accent2="accent2" accent3="accent3" accent4="accent4" accent5="accent5" accent6="accent6" hlink="hlink" folHlink="folHlink"/>
  <p:sldLayoutIdLst>
    <p:sldLayoutId id="2147527410" r:id="rId1"/>
    <p:sldLayoutId id="2147527411" r:id="rId2"/>
    <p:sldLayoutId id="2147527412" r:id="rId3"/>
    <p:sldLayoutId id="2147527413" r:id="rId4"/>
    <p:sldLayoutId id="2147527414" r:id="rId5"/>
    <p:sldLayoutId id="2147527415" r:id="rId6"/>
    <p:sldLayoutId id="2147527416" r:id="rId7"/>
    <p:sldLayoutId id="2147527417" r:id="rId8"/>
    <p:sldLayoutId id="2147527418" r:id="rId9"/>
    <p:sldLayoutId id="2147527419" r:id="rId10"/>
    <p:sldLayoutId id="2147527420"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ltLang="zh-CN"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fontAlgn="auto">
              <a:spcBef>
                <a:spcPts val="0"/>
              </a:spcBef>
              <a:spcAft>
                <a:spcPts val="0"/>
              </a:spcAft>
            </a:pPr>
            <a:fld id="{5032660D-F1AD-D740-9C13-587329C3EE44}" type="datetimeFigureOut">
              <a:rPr lang="en-US" b="0" smtClean="0">
                <a:solidFill>
                  <a:prstClr val="black">
                    <a:tint val="75000"/>
                  </a:prstClr>
                </a:solidFill>
                <a:latin typeface="Calibri"/>
                <a:ea typeface="+mn-ea"/>
                <a:cs typeface="+mn-cs"/>
              </a:rPr>
              <a:pPr defTabSz="457200" fontAlgn="auto">
                <a:spcBef>
                  <a:spcPts val="0"/>
                </a:spcBef>
                <a:spcAft>
                  <a:spcPts val="0"/>
                </a:spcAft>
              </a:pPr>
              <a:t>5/25/15</a:t>
            </a:fld>
            <a:endParaRPr lang="en-US" b="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fontAlgn="auto">
              <a:spcBef>
                <a:spcPts val="0"/>
              </a:spcBef>
              <a:spcAft>
                <a:spcPts val="0"/>
              </a:spcAft>
            </a:pPr>
            <a:endParaRPr lang="en-US" b="0">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fontAlgn="auto">
              <a:spcBef>
                <a:spcPts val="0"/>
              </a:spcBef>
              <a:spcAft>
                <a:spcPts val="0"/>
              </a:spcAft>
            </a:pPr>
            <a:fld id="{0E476514-F9B8-644F-BC82-C18E310EF899}" type="slidenum">
              <a:rPr lang="en-US" b="0" smtClean="0">
                <a:solidFill>
                  <a:prstClr val="black">
                    <a:tint val="75000"/>
                  </a:prstClr>
                </a:solidFill>
                <a:latin typeface="Calibri"/>
                <a:ea typeface="+mn-ea"/>
                <a:cs typeface="+mn-cs"/>
              </a:rPr>
              <a:pPr defTabSz="457200" fontAlgn="auto">
                <a:spcBef>
                  <a:spcPts val="0"/>
                </a:spcBef>
                <a:spcAft>
                  <a:spcPts val="0"/>
                </a:spcAft>
              </a:pPr>
              <a:t>‹#›</a:t>
            </a:fld>
            <a:endParaRPr lang="en-US" b="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612697127"/>
      </p:ext>
    </p:extLst>
  </p:cSld>
  <p:clrMap bg1="lt1" tx1="dk1" bg2="lt2" tx2="dk2" accent1="accent1" accent2="accent2" accent3="accent3" accent4="accent4" accent5="accent5" accent6="accent6" hlink="hlink" folHlink="folHlink"/>
  <p:sldLayoutIdLst>
    <p:sldLayoutId id="2147527422" r:id="rId1"/>
    <p:sldLayoutId id="2147527423" r:id="rId2"/>
    <p:sldLayoutId id="2147527424" r:id="rId3"/>
    <p:sldLayoutId id="2147527425" r:id="rId4"/>
    <p:sldLayoutId id="2147527426" r:id="rId5"/>
    <p:sldLayoutId id="2147527427" r:id="rId6"/>
    <p:sldLayoutId id="2147527428" r:id="rId7"/>
    <p:sldLayoutId id="2147527429" r:id="rId8"/>
    <p:sldLayoutId id="2147527430" r:id="rId9"/>
    <p:sldLayoutId id="2147527431" r:id="rId10"/>
    <p:sldLayoutId id="2147527432"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57026"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ctr" anchorCtr="0" compatLnSpc="1">
            <a:prstTxWarp prst="textNoShape">
              <a:avLst/>
            </a:prstTxWarp>
          </a:bodyPr>
          <a:lstStyle/>
          <a:p>
            <a:pPr lvl="0"/>
            <a:r>
              <a:rPr lang="en-US"/>
              <a:t>Click to edit Master title style</a:t>
            </a:r>
          </a:p>
        </p:txBody>
      </p:sp>
      <p:sp>
        <p:nvSpPr>
          <p:cNvPr id="257027"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t" anchorCtr="0" compatLnSpc="1">
            <a:prstTxWarp prst="textNoShape">
              <a:avLst/>
            </a:prstTxWarp>
          </a:bodyPr>
          <a:lstStyle/>
          <a:p>
            <a:pPr lvl="0"/>
            <a:r>
              <a:rPr lang="en-US"/>
              <a:t>Click to edit Master text styles</a:t>
            </a:r>
          </a:p>
          <a:p>
            <a:pPr lvl="1"/>
            <a:r>
              <a:rPr lang="en-US"/>
              <a:t>Se2_default_3_cbb752_11apr10con2_default_3_cbb752_11apr10d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userDrawn="1">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2066" tIns="46033" rIns="92066" bIns="46033"/>
          <a:lstStyle/>
          <a:p>
            <a:pPr defTabSz="912813" eaLnBrk="0" hangingPunct="0">
              <a:defRPr/>
            </a:pPr>
            <a:fld id="{37E6C2D4-94A1-0040-81D8-C8061C68EF33}"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813" eaLnBrk="0" hangingPunct="0">
                <a:defRPr/>
              </a:pPr>
              <a:t>‹#›</a:t>
            </a:fld>
            <a:r>
              <a:rPr lang="en-US" sz="1800" dirty="0">
                <a:solidFill>
                  <a:srgbClr val="808080"/>
                </a:solidFill>
                <a:ea typeface="ＭＳ Ｐゴシック" charset="-128"/>
                <a:cs typeface="ＭＳ Ｐゴシック" charset="-128"/>
              </a:rPr>
              <a:t> - </a:t>
            </a:r>
            <a:r>
              <a:rPr lang="en-US" sz="1000" dirty="0" err="1">
                <a:solidFill>
                  <a:srgbClr val="969696"/>
                </a:solidFill>
                <a:ea typeface="ＭＳ Ｐゴシック" charset="-128"/>
                <a:cs typeface="ＭＳ Ｐゴシック" charset="-128"/>
              </a:rPr>
              <a:t>Lectures.GersteinLab.org</a:t>
            </a:r>
            <a:endParaRPr lang="en-US" sz="300" b="0" dirty="0">
              <a:solidFill>
                <a:srgbClr val="000000"/>
              </a:solidFill>
              <a:ea typeface="ＭＳ Ｐゴシック" charset="-128"/>
              <a:cs typeface="ＭＳ Ｐゴシック" charset="-128"/>
            </a:endParaRPr>
          </a:p>
        </p:txBody>
      </p:sp>
    </p:spTree>
    <p:extLst>
      <p:ext uri="{BB962C8B-B14F-4D97-AF65-F5344CB8AC3E}">
        <p14:creationId xmlns:p14="http://schemas.microsoft.com/office/powerpoint/2010/main" val="3326089933"/>
      </p:ext>
    </p:extLst>
  </p:cSld>
  <p:clrMap bg1="lt1" tx1="dk1" bg2="lt2" tx2="dk2" accent1="accent1" accent2="accent2" accent3="accent3" accent4="accent4" accent5="accent5" accent6="accent6" hlink="hlink" folHlink="folHlink"/>
  <p:sldLayoutIdLst>
    <p:sldLayoutId id="2147527446" r:id="rId1"/>
    <p:sldLayoutId id="2147527447" r:id="rId2"/>
    <p:sldLayoutId id="2147527448" r:id="rId3"/>
    <p:sldLayoutId id="2147527449" r:id="rId4"/>
    <p:sldLayoutId id="2147527450" r:id="rId5"/>
    <p:sldLayoutId id="2147527451" r:id="rId6"/>
    <p:sldLayoutId id="2147527452" r:id="rId7"/>
    <p:sldLayoutId id="2147527453" r:id="rId8"/>
    <p:sldLayoutId id="2147527454" r:id="rId9"/>
    <p:sldLayoutId id="2147527455" r:id="rId10"/>
    <p:sldLayoutId id="2147527456" r:id="rId11"/>
    <p:sldLayoutId id="2147527457" r:id="rId12"/>
    <p:sldLayoutId id="2147527458"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2813"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200" algn="ctr" defTabSz="912813" rtl="0" eaLnBrk="1" fontAlgn="base" hangingPunct="1">
        <a:spcBef>
          <a:spcPct val="0"/>
        </a:spcBef>
        <a:spcAft>
          <a:spcPct val="0"/>
        </a:spcAft>
        <a:defRPr sz="3600" b="1" u="sng">
          <a:solidFill>
            <a:srgbClr val="000099"/>
          </a:solidFill>
          <a:latin typeface="Arial" pitchFamily="-65" charset="0"/>
        </a:defRPr>
      </a:lvl6pPr>
      <a:lvl7pPr marL="914400" algn="ctr" defTabSz="912813" rtl="0" eaLnBrk="1" fontAlgn="base" hangingPunct="1">
        <a:spcBef>
          <a:spcPct val="0"/>
        </a:spcBef>
        <a:spcAft>
          <a:spcPct val="0"/>
        </a:spcAft>
        <a:defRPr sz="3600" b="1" u="sng">
          <a:solidFill>
            <a:srgbClr val="000099"/>
          </a:solidFill>
          <a:latin typeface="Arial" pitchFamily="-65" charset="0"/>
        </a:defRPr>
      </a:lvl7pPr>
      <a:lvl8pPr marL="1371600" algn="ctr" defTabSz="912813" rtl="0" eaLnBrk="1" fontAlgn="base" hangingPunct="1">
        <a:spcBef>
          <a:spcPct val="0"/>
        </a:spcBef>
        <a:spcAft>
          <a:spcPct val="0"/>
        </a:spcAft>
        <a:defRPr sz="3600" b="1" u="sng">
          <a:solidFill>
            <a:srgbClr val="000099"/>
          </a:solidFill>
          <a:latin typeface="Arial" pitchFamily="-65" charset="0"/>
        </a:defRPr>
      </a:lvl8pPr>
      <a:lvl9pPr marL="1828800" algn="ctr" defTabSz="912813" rtl="0" eaLnBrk="1" fontAlgn="base" hangingPunct="1">
        <a:spcBef>
          <a:spcPct val="0"/>
        </a:spcBef>
        <a:spcAft>
          <a:spcPct val="0"/>
        </a:spcAft>
        <a:defRPr sz="3600" b="1" u="sng">
          <a:solidFill>
            <a:srgbClr val="000099"/>
          </a:solidFill>
          <a:latin typeface="Arial" pitchFamily="-65" charset="0"/>
        </a:defRPr>
      </a:lvl9pPr>
    </p:titleStyle>
    <p:bodyStyle>
      <a:lvl1pPr marL="228600" indent="-228600" algn="l" defTabSz="912813"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71500" indent="-228600" algn="l" defTabSz="912813"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2813" indent="-227013"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6363" indent="-228600"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7213" indent="-228600" algn="l" defTabSz="912813"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6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8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90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2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7648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946" tIns="45975" rIns="91946" bIns="45975" numCol="1" anchor="ctr" anchorCtr="0" compatLnSpc="1">
            <a:prstTxWarp prst="textNoShape">
              <a:avLst/>
            </a:prstTxWarp>
          </a:bodyPr>
          <a:lstStyle/>
          <a:p>
            <a:pPr lvl="0"/>
            <a:r>
              <a:rPr lang="en-US"/>
              <a:t>Click to edit Master title style</a:t>
            </a:r>
          </a:p>
        </p:txBody>
      </p:sp>
      <p:sp>
        <p:nvSpPr>
          <p:cNvPr id="276483" name="Rectangle 3"/>
          <p:cNvSpPr>
            <a:spLocks noGrp="1" noChangeArrowheads="1"/>
          </p:cNvSpPr>
          <p:nvPr>
            <p:ph type="body" idx="1"/>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946" tIns="45975" rIns="91946" bIns="4597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nvSpPr>
        <p:spPr bwMode="auto">
          <a:xfrm rot="16200000">
            <a:off x="7411245" y="5253831"/>
            <a:ext cx="3078162" cy="263525"/>
          </a:xfrm>
          <a:prstGeom prst="rect">
            <a:avLst/>
          </a:prstGeom>
          <a:noFill/>
          <a:ln w="9525">
            <a:noFill/>
            <a:miter lim="800000"/>
            <a:headEnd/>
            <a:tailEnd/>
          </a:ln>
          <a:effectLst/>
        </p:spPr>
        <p:txBody>
          <a:bodyPr lIns="91946" tIns="45975" rIns="91946" bIns="45975"/>
          <a:lstStyle/>
          <a:p>
            <a:pPr defTabSz="911677" eaLnBrk="0" hangingPunct="0">
              <a:defRPr/>
            </a:pPr>
            <a:fld id="{8464BA71-96A1-A94D-A1DF-37FBFE5117B3}"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1677" eaLnBrk="0" hangingPunct="0">
                <a:defRPr/>
              </a:pPr>
              <a:t>‹#›</a:t>
            </a:fld>
            <a:r>
              <a:rPr lang="en-US" sz="1800">
                <a:solidFill>
                  <a:srgbClr val="808080"/>
                </a:solidFill>
                <a:ea typeface="ＭＳ Ｐゴシック" charset="-128"/>
                <a:cs typeface="ＭＳ Ｐゴシック" charset="-128"/>
              </a:rPr>
              <a:t> - </a:t>
            </a:r>
            <a:r>
              <a:rPr lang="en-US" sz="1000">
                <a:solidFill>
                  <a:srgbClr val="969696"/>
                </a:solidFill>
                <a:ea typeface="ＭＳ Ｐゴシック" charset="-128"/>
                <a:cs typeface="ＭＳ Ｐゴシック" charset="-128"/>
              </a:rPr>
              <a:t>Lectures.GersteinLab.org</a:t>
            </a:r>
            <a:r>
              <a:rPr lang="en-US" sz="400" b="0">
                <a:solidFill>
                  <a:srgbClr val="808080"/>
                </a:solidFill>
                <a:ea typeface="ＭＳ Ｐゴシック" charset="-128"/>
                <a:cs typeface="ＭＳ Ｐゴシック" charset="-128"/>
              </a:rPr>
              <a:t> </a:t>
            </a:r>
            <a:r>
              <a:rPr lang="en-US" sz="300" b="0">
                <a:solidFill>
                  <a:srgbClr val="000000"/>
                </a:solidFill>
                <a:ea typeface="ＭＳ Ｐゴシック" charset="-128"/>
                <a:cs typeface="ＭＳ Ｐゴシック" charset="-128"/>
              </a:rPr>
              <a:t>(c) '09</a:t>
            </a:r>
          </a:p>
        </p:txBody>
      </p:sp>
    </p:spTree>
    <p:extLst>
      <p:ext uri="{BB962C8B-B14F-4D97-AF65-F5344CB8AC3E}">
        <p14:creationId xmlns:p14="http://schemas.microsoft.com/office/powerpoint/2010/main" val="29877178"/>
      </p:ext>
    </p:extLst>
  </p:cSld>
  <p:clrMap bg1="lt1" tx1="dk1" bg2="lt2" tx2="dk2" accent1="accent1" accent2="accent2" accent3="accent3" accent4="accent4" accent5="accent5" accent6="accent6" hlink="hlink" folHlink="folHlink"/>
  <p:sldLayoutIdLst>
    <p:sldLayoutId id="2147527473" r:id="rId1"/>
    <p:sldLayoutId id="2147527474" r:id="rId2"/>
    <p:sldLayoutId id="2147527475" r:id="rId3"/>
    <p:sldLayoutId id="2147527476" r:id="rId4"/>
    <p:sldLayoutId id="2147527477" r:id="rId5"/>
    <p:sldLayoutId id="2147527478" r:id="rId6"/>
    <p:sldLayoutId id="2147527479" r:id="rId7"/>
    <p:sldLayoutId id="2147527480" r:id="rId8"/>
    <p:sldLayoutId id="2147527481" r:id="rId9"/>
    <p:sldLayoutId id="2147527482" r:id="rId10"/>
    <p:sldLayoutId id="2147527483" r:id="rId11"/>
    <p:sldLayoutId id="2147527484" r:id="rId12"/>
    <p:sldLayoutId id="2147527485"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1225"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6631" algn="ctr" defTabSz="911677" rtl="0" eaLnBrk="1" fontAlgn="base" hangingPunct="1">
        <a:spcBef>
          <a:spcPct val="0"/>
        </a:spcBef>
        <a:spcAft>
          <a:spcPct val="0"/>
        </a:spcAft>
        <a:defRPr sz="3600" b="1" u="sng">
          <a:solidFill>
            <a:srgbClr val="000099"/>
          </a:solidFill>
          <a:latin typeface="Arial" pitchFamily="-65" charset="0"/>
        </a:defRPr>
      </a:lvl6pPr>
      <a:lvl7pPr marL="913264" algn="ctr" defTabSz="911677" rtl="0" eaLnBrk="1" fontAlgn="base" hangingPunct="1">
        <a:spcBef>
          <a:spcPct val="0"/>
        </a:spcBef>
        <a:spcAft>
          <a:spcPct val="0"/>
        </a:spcAft>
        <a:defRPr sz="3600" b="1" u="sng">
          <a:solidFill>
            <a:srgbClr val="000099"/>
          </a:solidFill>
          <a:latin typeface="Arial" pitchFamily="-65" charset="0"/>
        </a:defRPr>
      </a:lvl7pPr>
      <a:lvl8pPr marL="1369896" algn="ctr" defTabSz="911677" rtl="0" eaLnBrk="1" fontAlgn="base" hangingPunct="1">
        <a:spcBef>
          <a:spcPct val="0"/>
        </a:spcBef>
        <a:spcAft>
          <a:spcPct val="0"/>
        </a:spcAft>
        <a:defRPr sz="3600" b="1" u="sng">
          <a:solidFill>
            <a:srgbClr val="000099"/>
          </a:solidFill>
          <a:latin typeface="Arial" pitchFamily="-65" charset="0"/>
        </a:defRPr>
      </a:lvl8pPr>
      <a:lvl9pPr marL="1826526" algn="ctr" defTabSz="911677"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3188"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4038"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1474"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8106"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473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136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631" rtl="0" eaLnBrk="1" latinLnBrk="0" hangingPunct="1">
        <a:defRPr sz="1800" kern="1200">
          <a:solidFill>
            <a:schemeClr val="tx1"/>
          </a:solidFill>
          <a:latin typeface="+mn-lt"/>
          <a:ea typeface="+mn-ea"/>
          <a:cs typeface="+mn-cs"/>
        </a:defRPr>
      </a:lvl1pPr>
      <a:lvl2pPr marL="456631" algn="l" defTabSz="456631" rtl="0" eaLnBrk="1" latinLnBrk="0" hangingPunct="1">
        <a:defRPr sz="1800" kern="1200">
          <a:solidFill>
            <a:schemeClr val="tx1"/>
          </a:solidFill>
          <a:latin typeface="+mn-lt"/>
          <a:ea typeface="+mn-ea"/>
          <a:cs typeface="+mn-cs"/>
        </a:defRPr>
      </a:lvl2pPr>
      <a:lvl3pPr marL="913264" algn="l" defTabSz="456631" rtl="0" eaLnBrk="1" latinLnBrk="0" hangingPunct="1">
        <a:defRPr sz="1800" kern="1200">
          <a:solidFill>
            <a:schemeClr val="tx1"/>
          </a:solidFill>
          <a:latin typeface="+mn-lt"/>
          <a:ea typeface="+mn-ea"/>
          <a:cs typeface="+mn-cs"/>
        </a:defRPr>
      </a:lvl3pPr>
      <a:lvl4pPr marL="1369896" algn="l" defTabSz="456631" rtl="0" eaLnBrk="1" latinLnBrk="0" hangingPunct="1">
        <a:defRPr sz="1800" kern="1200">
          <a:solidFill>
            <a:schemeClr val="tx1"/>
          </a:solidFill>
          <a:latin typeface="+mn-lt"/>
          <a:ea typeface="+mn-ea"/>
          <a:cs typeface="+mn-cs"/>
        </a:defRPr>
      </a:lvl4pPr>
      <a:lvl5pPr marL="1826526" algn="l" defTabSz="456631" rtl="0" eaLnBrk="1" latinLnBrk="0" hangingPunct="1">
        <a:defRPr sz="1800" kern="1200">
          <a:solidFill>
            <a:schemeClr val="tx1"/>
          </a:solidFill>
          <a:latin typeface="+mn-lt"/>
          <a:ea typeface="+mn-ea"/>
          <a:cs typeface="+mn-cs"/>
        </a:defRPr>
      </a:lvl5pPr>
      <a:lvl6pPr marL="2283159" algn="l" defTabSz="456631" rtl="0" eaLnBrk="1" latinLnBrk="0" hangingPunct="1">
        <a:defRPr sz="1800" kern="1200">
          <a:solidFill>
            <a:schemeClr val="tx1"/>
          </a:solidFill>
          <a:latin typeface="+mn-lt"/>
          <a:ea typeface="+mn-ea"/>
          <a:cs typeface="+mn-cs"/>
        </a:defRPr>
      </a:lvl6pPr>
      <a:lvl7pPr marL="2739790" algn="l" defTabSz="456631" rtl="0" eaLnBrk="1" latinLnBrk="0" hangingPunct="1">
        <a:defRPr sz="1800" kern="1200">
          <a:solidFill>
            <a:schemeClr val="tx1"/>
          </a:solidFill>
          <a:latin typeface="+mn-lt"/>
          <a:ea typeface="+mn-ea"/>
          <a:cs typeface="+mn-cs"/>
        </a:defRPr>
      </a:lvl7pPr>
      <a:lvl8pPr marL="3196416" algn="l" defTabSz="456631" rtl="0" eaLnBrk="1" latinLnBrk="0" hangingPunct="1">
        <a:defRPr sz="1800" kern="1200">
          <a:solidFill>
            <a:schemeClr val="tx1"/>
          </a:solidFill>
          <a:latin typeface="+mn-lt"/>
          <a:ea typeface="+mn-ea"/>
          <a:cs typeface="+mn-cs"/>
        </a:defRPr>
      </a:lvl8pPr>
      <a:lvl9pPr marL="3653052" algn="l" defTabSz="456631" rtl="0" eaLnBrk="1" latinLnBrk="0" hangingPunct="1">
        <a:defRPr sz="1800" kern="1200">
          <a:solidFill>
            <a:schemeClr val="tx1"/>
          </a:solidFill>
          <a:latin typeface="+mn-lt"/>
          <a:ea typeface="+mn-ea"/>
          <a:cs typeface="+mn-cs"/>
        </a:defRPr>
      </a:lvl9pPr>
    </p:otherStyle>
  </p:txStyles>
</p:sldMaster>
</file>

<file path=ppt/slideMasters/slideMaster7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58050"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887" tIns="45946" rIns="91887" bIns="45946" numCol="1" anchor="ctr" anchorCtr="0" compatLnSpc="1">
            <a:prstTxWarp prst="textNoShape">
              <a:avLst/>
            </a:prstTxWarp>
          </a:bodyPr>
          <a:lstStyle/>
          <a:p>
            <a:pPr lvl="0"/>
            <a:r>
              <a:rPr lang="en-US"/>
              <a:t>Click to edit Master title style</a:t>
            </a:r>
          </a:p>
        </p:txBody>
      </p:sp>
      <p:sp>
        <p:nvSpPr>
          <p:cNvPr id="258051"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887" tIns="45946" rIns="91887" bIns="45946"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1887" tIns="45946" rIns="91887" bIns="45946"/>
          <a:lstStyle/>
          <a:p>
            <a:pPr defTabSz="909527" eaLnBrk="0" hangingPunct="0">
              <a:defRPr/>
            </a:pPr>
            <a:fld id="{56B2D1C0-5B4E-0D43-A260-AD396DD35A33}" type="slidenum">
              <a:rPr lang="en-US" sz="1600" i="1">
                <a:solidFill>
                  <a:srgbClr val="000000"/>
                </a:solidFill>
                <a:effectLst>
                  <a:outerShdw blurRad="38100" dist="38100" dir="2700000" algn="tl">
                    <a:srgbClr val="DDDDDD"/>
                  </a:outerShdw>
                </a:effectLst>
                <a:latin typeface="Courier New" charset="0"/>
              </a:rPr>
              <a:pPr defTabSz="909527" eaLnBrk="0" hangingPunct="0">
                <a:defRPr/>
              </a:pPr>
              <a:t>‹#›</a:t>
            </a:fld>
            <a:r>
              <a:rPr lang="en-US" sz="1800">
                <a:solidFill>
                  <a:srgbClr val="808080"/>
                </a:solidFill>
              </a:rPr>
              <a:t> - </a:t>
            </a:r>
            <a:r>
              <a:rPr lang="en-US" sz="1000">
                <a:solidFill>
                  <a:srgbClr val="969696"/>
                </a:solidFill>
              </a:rPr>
              <a:t>Lectures.GersteinLab.org</a:t>
            </a:r>
            <a:endParaRPr lang="en-US" sz="300" b="0">
              <a:solidFill>
                <a:srgbClr val="000000"/>
              </a:solidFill>
            </a:endParaRPr>
          </a:p>
        </p:txBody>
      </p:sp>
    </p:spTree>
    <p:extLst>
      <p:ext uri="{BB962C8B-B14F-4D97-AF65-F5344CB8AC3E}">
        <p14:creationId xmlns:p14="http://schemas.microsoft.com/office/powerpoint/2010/main" val="3533144921"/>
      </p:ext>
    </p:extLst>
  </p:cSld>
  <p:clrMap bg1="lt1" tx1="dk1" bg2="lt2" tx2="dk2" accent1="accent1" accent2="accent2" accent3="accent3" accent4="accent4" accent5="accent5" accent6="accent6" hlink="hlink" folHlink="folHlink"/>
  <p:sldLayoutIdLst>
    <p:sldLayoutId id="2147527500" r:id="rId1"/>
    <p:sldLayoutId id="2147527501" r:id="rId2"/>
    <p:sldLayoutId id="2147527502" r:id="rId3"/>
    <p:sldLayoutId id="2147527503" r:id="rId4"/>
    <p:sldLayoutId id="2147527504" r:id="rId5"/>
    <p:sldLayoutId id="2147527505" r:id="rId6"/>
    <p:sldLayoutId id="2147527506" r:id="rId7"/>
    <p:sldLayoutId id="2147527507" r:id="rId8"/>
    <p:sldLayoutId id="2147527508" r:id="rId9"/>
    <p:sldLayoutId id="2147527509" r:id="rId10"/>
    <p:sldLayoutId id="2147527510" r:id="rId11"/>
    <p:sldLayoutId id="2147527511" r:id="rId12"/>
    <p:sldLayoutId id="2147527512"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06463"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6463"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6463"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6463"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6463"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340" algn="ctr" defTabSz="911101" rtl="0" eaLnBrk="1" fontAlgn="base" hangingPunct="1">
        <a:spcBef>
          <a:spcPct val="0"/>
        </a:spcBef>
        <a:spcAft>
          <a:spcPct val="0"/>
        </a:spcAft>
        <a:defRPr sz="3600" b="1" u="sng">
          <a:solidFill>
            <a:srgbClr val="000099"/>
          </a:solidFill>
          <a:latin typeface="Arial" pitchFamily="-65" charset="0"/>
        </a:defRPr>
      </a:lvl6pPr>
      <a:lvl7pPr marL="912685" algn="ctr" defTabSz="911101" rtl="0" eaLnBrk="1" fontAlgn="base" hangingPunct="1">
        <a:spcBef>
          <a:spcPct val="0"/>
        </a:spcBef>
        <a:spcAft>
          <a:spcPct val="0"/>
        </a:spcAft>
        <a:defRPr sz="3600" b="1" u="sng">
          <a:solidFill>
            <a:srgbClr val="000099"/>
          </a:solidFill>
          <a:latin typeface="Arial" pitchFamily="-65" charset="0"/>
        </a:defRPr>
      </a:lvl7pPr>
      <a:lvl8pPr marL="1369030" algn="ctr" defTabSz="911101" rtl="0" eaLnBrk="1" fontAlgn="base" hangingPunct="1">
        <a:spcBef>
          <a:spcPct val="0"/>
        </a:spcBef>
        <a:spcAft>
          <a:spcPct val="0"/>
        </a:spcAft>
        <a:defRPr sz="3600" b="1" u="sng">
          <a:solidFill>
            <a:srgbClr val="000099"/>
          </a:solidFill>
          <a:latin typeface="Arial" pitchFamily="-65" charset="0"/>
        </a:defRPr>
      </a:lvl8pPr>
      <a:lvl9pPr marL="1825372" algn="ctr" defTabSz="911101" rtl="0" eaLnBrk="1" fontAlgn="base" hangingPunct="1">
        <a:spcBef>
          <a:spcPct val="0"/>
        </a:spcBef>
        <a:spcAft>
          <a:spcPct val="0"/>
        </a:spcAft>
        <a:defRPr sz="3600" b="1" u="sng">
          <a:solidFill>
            <a:srgbClr val="000099"/>
          </a:solidFill>
          <a:latin typeface="Arial" pitchFamily="-65" charset="0"/>
        </a:defRPr>
      </a:lvl9pPr>
    </p:titleStyle>
    <p:bodyStyle>
      <a:lvl1pPr marL="222250" indent="-222250" algn="l" defTabSz="906463"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5150" indent="-222250" algn="l" defTabSz="906463"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6463" indent="-220663" algn="l" defTabSz="906463"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68425" indent="-222250" algn="l" defTabSz="906463"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19275" indent="-222250" algn="l" defTabSz="906463"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09887" indent="-228171" algn="l" defTabSz="911101"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6232" indent="-228171" algn="l" defTabSz="911101"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2572" indent="-228171" algn="l" defTabSz="911101"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78916" indent="-228171" algn="l" defTabSz="911101"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340" rtl="0" eaLnBrk="1" latinLnBrk="0" hangingPunct="1">
        <a:defRPr sz="1800" kern="1200">
          <a:solidFill>
            <a:schemeClr val="tx1"/>
          </a:solidFill>
          <a:latin typeface="+mn-lt"/>
          <a:ea typeface="+mn-ea"/>
          <a:cs typeface="+mn-cs"/>
        </a:defRPr>
      </a:lvl1pPr>
      <a:lvl2pPr marL="456340" algn="l" defTabSz="456340" rtl="0" eaLnBrk="1" latinLnBrk="0" hangingPunct="1">
        <a:defRPr sz="1800" kern="1200">
          <a:solidFill>
            <a:schemeClr val="tx1"/>
          </a:solidFill>
          <a:latin typeface="+mn-lt"/>
          <a:ea typeface="+mn-ea"/>
          <a:cs typeface="+mn-cs"/>
        </a:defRPr>
      </a:lvl2pPr>
      <a:lvl3pPr marL="912685" algn="l" defTabSz="456340" rtl="0" eaLnBrk="1" latinLnBrk="0" hangingPunct="1">
        <a:defRPr sz="1800" kern="1200">
          <a:solidFill>
            <a:schemeClr val="tx1"/>
          </a:solidFill>
          <a:latin typeface="+mn-lt"/>
          <a:ea typeface="+mn-ea"/>
          <a:cs typeface="+mn-cs"/>
        </a:defRPr>
      </a:lvl3pPr>
      <a:lvl4pPr marL="1369030" algn="l" defTabSz="456340" rtl="0" eaLnBrk="1" latinLnBrk="0" hangingPunct="1">
        <a:defRPr sz="1800" kern="1200">
          <a:solidFill>
            <a:schemeClr val="tx1"/>
          </a:solidFill>
          <a:latin typeface="+mn-lt"/>
          <a:ea typeface="+mn-ea"/>
          <a:cs typeface="+mn-cs"/>
        </a:defRPr>
      </a:lvl4pPr>
      <a:lvl5pPr marL="1825372" algn="l" defTabSz="456340" rtl="0" eaLnBrk="1" latinLnBrk="0" hangingPunct="1">
        <a:defRPr sz="1800" kern="1200">
          <a:solidFill>
            <a:schemeClr val="tx1"/>
          </a:solidFill>
          <a:latin typeface="+mn-lt"/>
          <a:ea typeface="+mn-ea"/>
          <a:cs typeface="+mn-cs"/>
        </a:defRPr>
      </a:lvl5pPr>
      <a:lvl6pPr marL="2281716" algn="l" defTabSz="456340" rtl="0" eaLnBrk="1" latinLnBrk="0" hangingPunct="1">
        <a:defRPr sz="1800" kern="1200">
          <a:solidFill>
            <a:schemeClr val="tx1"/>
          </a:solidFill>
          <a:latin typeface="+mn-lt"/>
          <a:ea typeface="+mn-ea"/>
          <a:cs typeface="+mn-cs"/>
        </a:defRPr>
      </a:lvl6pPr>
      <a:lvl7pPr marL="2738060" algn="l" defTabSz="456340" rtl="0" eaLnBrk="1" latinLnBrk="0" hangingPunct="1">
        <a:defRPr sz="1800" kern="1200">
          <a:solidFill>
            <a:schemeClr val="tx1"/>
          </a:solidFill>
          <a:latin typeface="+mn-lt"/>
          <a:ea typeface="+mn-ea"/>
          <a:cs typeface="+mn-cs"/>
        </a:defRPr>
      </a:lvl7pPr>
      <a:lvl8pPr marL="3194393" algn="l" defTabSz="456340" rtl="0" eaLnBrk="1" latinLnBrk="0" hangingPunct="1">
        <a:defRPr sz="1800" kern="1200">
          <a:solidFill>
            <a:schemeClr val="tx1"/>
          </a:solidFill>
          <a:latin typeface="+mn-lt"/>
          <a:ea typeface="+mn-ea"/>
          <a:cs typeface="+mn-cs"/>
        </a:defRPr>
      </a:lvl8pPr>
      <a:lvl9pPr marL="3650745" algn="l" defTabSz="456340" rtl="0" eaLnBrk="1" latinLnBrk="0" hangingPunct="1">
        <a:defRPr sz="1800" kern="1200">
          <a:solidFill>
            <a:schemeClr val="tx1"/>
          </a:solidFill>
          <a:latin typeface="+mn-lt"/>
          <a:ea typeface="+mn-ea"/>
          <a:cs typeface="+mn-cs"/>
        </a:defRPr>
      </a:lvl9pPr>
    </p:otherStyle>
  </p:txStyles>
</p:sldMaster>
</file>

<file path=ppt/slideMasters/slideMaster7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946" tIns="45975" rIns="91946" bIns="45975" numCol="1" anchor="ctr" anchorCtr="0" compatLnSpc="1">
            <a:prstTxWarp prst="textNoShape">
              <a:avLst/>
            </a:prstTxWarp>
          </a:bodyPr>
          <a:lstStyle/>
          <a:p>
            <a:pPr lvl="0"/>
            <a:r>
              <a:rPr lang="en-US"/>
              <a:t>Click to edit Master title style</a:t>
            </a:r>
          </a:p>
        </p:txBody>
      </p:sp>
      <p:sp>
        <p:nvSpPr>
          <p:cNvPr id="25603"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946" tIns="45975" rIns="91946" bIns="4597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1946" tIns="45975" rIns="91946" bIns="45975"/>
          <a:lstStyle/>
          <a:p>
            <a:pPr defTabSz="911668" eaLnBrk="0" hangingPunct="0">
              <a:defRPr/>
            </a:pPr>
            <a:fld id="{DB426A6A-2B20-EF46-91A9-EF0DB2941ADE}"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1668" eaLnBrk="0" hangingPunct="0">
                <a:defRPr/>
              </a:pPr>
              <a:t>‹#›</a:t>
            </a:fld>
            <a:r>
              <a:rPr lang="en-US" sz="1800" dirty="0">
                <a:solidFill>
                  <a:srgbClr val="808080"/>
                </a:solidFill>
                <a:ea typeface="ＭＳ Ｐゴシック" charset="-128"/>
                <a:cs typeface="ＭＳ Ｐゴシック" charset="-128"/>
              </a:rPr>
              <a:t> - </a:t>
            </a:r>
            <a:r>
              <a:rPr lang="en-US" sz="1000" dirty="0" err="1">
                <a:solidFill>
                  <a:srgbClr val="969696"/>
                </a:solidFill>
                <a:ea typeface="ＭＳ Ｐゴシック" charset="-128"/>
                <a:cs typeface="ＭＳ Ｐゴシック" charset="-128"/>
              </a:rPr>
              <a:t>Lectures.GersteinLab.org</a:t>
            </a:r>
            <a:endParaRPr lang="en-US" sz="300" b="0" dirty="0">
              <a:solidFill>
                <a:srgbClr val="000000"/>
              </a:solidFill>
              <a:ea typeface="ＭＳ Ｐゴシック" charset="-128"/>
              <a:cs typeface="ＭＳ Ｐゴシック" charset="-128"/>
            </a:endParaRPr>
          </a:p>
        </p:txBody>
      </p:sp>
    </p:spTree>
    <p:extLst>
      <p:ext uri="{BB962C8B-B14F-4D97-AF65-F5344CB8AC3E}">
        <p14:creationId xmlns:p14="http://schemas.microsoft.com/office/powerpoint/2010/main" val="1186177656"/>
      </p:ext>
    </p:extLst>
  </p:cSld>
  <p:clrMap bg1="lt1" tx1="dk1" bg2="lt2" tx2="dk2" accent1="accent1" accent2="accent2" accent3="accent3" accent4="accent4" accent5="accent5" accent6="accent6" hlink="hlink" folHlink="folHlink"/>
  <p:sldLayoutIdLst>
    <p:sldLayoutId id="2147527514" r:id="rId1"/>
    <p:sldLayoutId id="2147527515" r:id="rId2"/>
    <p:sldLayoutId id="2147527516" r:id="rId3"/>
    <p:sldLayoutId id="2147527517" r:id="rId4"/>
    <p:sldLayoutId id="2147527518" r:id="rId5"/>
    <p:sldLayoutId id="2147527519" r:id="rId6"/>
    <p:sldLayoutId id="2147527520" r:id="rId7"/>
    <p:sldLayoutId id="2147527521" r:id="rId8"/>
    <p:sldLayoutId id="2147527522" r:id="rId9"/>
    <p:sldLayoutId id="2147527523" r:id="rId10"/>
    <p:sldLayoutId id="2147527524" r:id="rId11"/>
    <p:sldLayoutId id="2147527525" r:id="rId12"/>
    <p:sldLayoutId id="2147527526"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09638"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625" algn="ctr" defTabSz="911668" rtl="0" eaLnBrk="1" fontAlgn="base" hangingPunct="1">
        <a:spcBef>
          <a:spcPct val="0"/>
        </a:spcBef>
        <a:spcAft>
          <a:spcPct val="0"/>
        </a:spcAft>
        <a:defRPr sz="3600" b="1" u="sng">
          <a:solidFill>
            <a:srgbClr val="000099"/>
          </a:solidFill>
          <a:latin typeface="Arial" pitchFamily="-65" charset="0"/>
        </a:defRPr>
      </a:lvl6pPr>
      <a:lvl7pPr marL="913254" algn="ctr" defTabSz="911668" rtl="0" eaLnBrk="1" fontAlgn="base" hangingPunct="1">
        <a:spcBef>
          <a:spcPct val="0"/>
        </a:spcBef>
        <a:spcAft>
          <a:spcPct val="0"/>
        </a:spcAft>
        <a:defRPr sz="3600" b="1" u="sng">
          <a:solidFill>
            <a:srgbClr val="000099"/>
          </a:solidFill>
          <a:latin typeface="Arial" pitchFamily="-65" charset="0"/>
        </a:defRPr>
      </a:lvl7pPr>
      <a:lvl8pPr marL="1369882" algn="ctr" defTabSz="911668" rtl="0" eaLnBrk="1" fontAlgn="base" hangingPunct="1">
        <a:spcBef>
          <a:spcPct val="0"/>
        </a:spcBef>
        <a:spcAft>
          <a:spcPct val="0"/>
        </a:spcAft>
        <a:defRPr sz="3600" b="1" u="sng">
          <a:solidFill>
            <a:srgbClr val="000099"/>
          </a:solidFill>
          <a:latin typeface="Arial" pitchFamily="-65" charset="0"/>
        </a:defRPr>
      </a:lvl8pPr>
      <a:lvl9pPr marL="1826508" algn="ctr" defTabSz="911668" rtl="0" eaLnBrk="1" fontAlgn="base" hangingPunct="1">
        <a:spcBef>
          <a:spcPct val="0"/>
        </a:spcBef>
        <a:spcAft>
          <a:spcPct val="0"/>
        </a:spcAft>
        <a:defRPr sz="3600" b="1" u="sng">
          <a:solidFill>
            <a:srgbClr val="000099"/>
          </a:solidFill>
          <a:latin typeface="Arial" pitchFamily="-65" charset="0"/>
        </a:defRPr>
      </a:lvl9pPr>
    </p:titleStyle>
    <p:bodyStyle>
      <a:lvl1pPr marL="225425" indent="-225425" algn="l" defTabSz="909638"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8325" indent="-225425" algn="l" defTabSz="909638"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9638" indent="-223838" algn="l" defTabSz="909638"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1600" indent="-225425" algn="l" defTabSz="909638"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2450" indent="-225425" algn="l" defTabSz="909638"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1448"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8077"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4702"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1329"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625" rtl="0" eaLnBrk="1" latinLnBrk="0" hangingPunct="1">
        <a:defRPr sz="1800" kern="1200">
          <a:solidFill>
            <a:schemeClr val="tx1"/>
          </a:solidFill>
          <a:latin typeface="+mn-lt"/>
          <a:ea typeface="+mn-ea"/>
          <a:cs typeface="+mn-cs"/>
        </a:defRPr>
      </a:lvl1pPr>
      <a:lvl2pPr marL="456625" algn="l" defTabSz="456625" rtl="0" eaLnBrk="1" latinLnBrk="0" hangingPunct="1">
        <a:defRPr sz="1800" kern="1200">
          <a:solidFill>
            <a:schemeClr val="tx1"/>
          </a:solidFill>
          <a:latin typeface="+mn-lt"/>
          <a:ea typeface="+mn-ea"/>
          <a:cs typeface="+mn-cs"/>
        </a:defRPr>
      </a:lvl2pPr>
      <a:lvl3pPr marL="913254" algn="l" defTabSz="456625" rtl="0" eaLnBrk="1" latinLnBrk="0" hangingPunct="1">
        <a:defRPr sz="1800" kern="1200">
          <a:solidFill>
            <a:schemeClr val="tx1"/>
          </a:solidFill>
          <a:latin typeface="+mn-lt"/>
          <a:ea typeface="+mn-ea"/>
          <a:cs typeface="+mn-cs"/>
        </a:defRPr>
      </a:lvl3pPr>
      <a:lvl4pPr marL="1369882" algn="l" defTabSz="456625" rtl="0" eaLnBrk="1" latinLnBrk="0" hangingPunct="1">
        <a:defRPr sz="1800" kern="1200">
          <a:solidFill>
            <a:schemeClr val="tx1"/>
          </a:solidFill>
          <a:latin typeface="+mn-lt"/>
          <a:ea typeface="+mn-ea"/>
          <a:cs typeface="+mn-cs"/>
        </a:defRPr>
      </a:lvl4pPr>
      <a:lvl5pPr marL="1826508" algn="l" defTabSz="456625" rtl="0" eaLnBrk="1" latinLnBrk="0" hangingPunct="1">
        <a:defRPr sz="1800" kern="1200">
          <a:solidFill>
            <a:schemeClr val="tx1"/>
          </a:solidFill>
          <a:latin typeface="+mn-lt"/>
          <a:ea typeface="+mn-ea"/>
          <a:cs typeface="+mn-cs"/>
        </a:defRPr>
      </a:lvl5pPr>
      <a:lvl6pPr marL="2283135" algn="l" defTabSz="456625" rtl="0" eaLnBrk="1" latinLnBrk="0" hangingPunct="1">
        <a:defRPr sz="1800" kern="1200">
          <a:solidFill>
            <a:schemeClr val="tx1"/>
          </a:solidFill>
          <a:latin typeface="+mn-lt"/>
          <a:ea typeface="+mn-ea"/>
          <a:cs typeface="+mn-cs"/>
        </a:defRPr>
      </a:lvl6pPr>
      <a:lvl7pPr marL="2739763" algn="l" defTabSz="456625" rtl="0" eaLnBrk="1" latinLnBrk="0" hangingPunct="1">
        <a:defRPr sz="1800" kern="1200">
          <a:solidFill>
            <a:schemeClr val="tx1"/>
          </a:solidFill>
          <a:latin typeface="+mn-lt"/>
          <a:ea typeface="+mn-ea"/>
          <a:cs typeface="+mn-cs"/>
        </a:defRPr>
      </a:lvl7pPr>
      <a:lvl8pPr marL="3196385" algn="l" defTabSz="456625" rtl="0" eaLnBrk="1" latinLnBrk="0" hangingPunct="1">
        <a:defRPr sz="1800" kern="1200">
          <a:solidFill>
            <a:schemeClr val="tx1"/>
          </a:solidFill>
          <a:latin typeface="+mn-lt"/>
          <a:ea typeface="+mn-ea"/>
          <a:cs typeface="+mn-cs"/>
        </a:defRPr>
      </a:lvl8pPr>
      <a:lvl9pPr marL="3653016" algn="l" defTabSz="456625" rtl="0" eaLnBrk="1" latinLnBrk="0" hangingPunct="1">
        <a:defRPr sz="1800" kern="1200">
          <a:solidFill>
            <a:schemeClr val="tx1"/>
          </a:solidFill>
          <a:latin typeface="+mn-lt"/>
          <a:ea typeface="+mn-ea"/>
          <a:cs typeface="+mn-cs"/>
        </a:defRPr>
      </a:lvl9pPr>
    </p:otherStyle>
  </p:txStyles>
</p:sldMaster>
</file>

<file path=ppt/slideMasters/slideMaster78.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p:nvPr/>
        </p:nvSpPr>
        <p:spPr>
          <a:xfrm>
            <a:off x="8457759" y="6499383"/>
            <a:ext cx="84773" cy="84773"/>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808080"/>
          </a:solidFill>
          <a:ln w="12700">
            <a:miter lim="400000"/>
          </a:ln>
        </p:spPr>
        <p:txBody>
          <a:bodyPr lIns="0" tIns="0" rIns="0" bIns="0" anchor="ctr"/>
          <a:lstStyle/>
          <a:p>
            <a:pPr algn="ctr"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sp>
        <p:nvSpPr>
          <p:cNvPr id="3" name="Shape 3"/>
          <p:cNvSpPr>
            <a:spLocks noGrp="1"/>
          </p:cNvSpPr>
          <p:nvPr>
            <p:ph type="title"/>
          </p:nvPr>
        </p:nvSpPr>
        <p:spPr>
          <a:xfrm>
            <a:off x="457200" y="0"/>
            <a:ext cx="8229600" cy="1600200"/>
          </a:xfrm>
          <a:prstGeom prst="rect">
            <a:avLst/>
          </a:prstGeom>
          <a:ln w="12700">
            <a:miter lim="400000"/>
          </a:ln>
          <a:extLst>
            <a:ext uri="{C572A759-6A51-4108-AA02-DFA0A04FC94B}">
              <ma14:wrappingTextBoxFlag xmlns:ma14="http://schemas.microsoft.com/office/mac/drawingml/2011/main" val="1"/>
            </a:ext>
          </a:extLst>
        </p:spPr>
        <p:txBody>
          <a:bodyPr lIns="45719" rIns="45719" anchor="ctr"/>
          <a:lstStyle/>
          <a:p>
            <a:pPr lvl="0">
              <a:defRPr sz="1800">
                <a:solidFill>
                  <a:srgbClr val="000000"/>
                </a:solidFill>
                <a:effectLst/>
              </a:defRPr>
            </a:pPr>
            <a:r>
              <a:rPr sz="4000">
                <a:solidFill>
                  <a:srgbClr val="2F5897"/>
                </a:solidFill>
                <a:effectLst>
                  <a:outerShdw blurRad="63500" dist="38100" dir="5400000" rotWithShape="0">
                    <a:srgbClr val="000000">
                      <a:alpha val="25000"/>
                    </a:srgbClr>
                  </a:outerShdw>
                </a:effectLst>
              </a:rPr>
              <a:t>Title Text</a:t>
            </a:r>
          </a:p>
        </p:txBody>
      </p:sp>
      <p:sp>
        <p:nvSpPr>
          <p:cNvPr id="4" name="Shape 4"/>
          <p:cNvSpPr>
            <a:spLocks noGrp="1"/>
          </p:cNvSpPr>
          <p:nvPr>
            <p:ph type="body" idx="1"/>
          </p:nvPr>
        </p:nvSpPr>
        <p:spPr>
          <a:xfrm>
            <a:off x="457200" y="1600200"/>
            <a:ext cx="8229600" cy="5257800"/>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a:bodyPr>
          <a:lstStyle/>
          <a:p>
            <a:pPr lvl="0">
              <a:defRPr sz="1800"/>
            </a:pPr>
            <a:r>
              <a:rPr sz="2400"/>
              <a:t>Body Level One</a:t>
            </a:r>
          </a:p>
          <a:p>
            <a:pPr lvl="1">
              <a:defRPr sz="1800"/>
            </a:pPr>
            <a:r>
              <a:rPr sz="2400"/>
              <a:t>Body Level Two</a:t>
            </a:r>
          </a:p>
          <a:p>
            <a:pPr lvl="2">
              <a:defRPr sz="1800"/>
            </a:pPr>
            <a:r>
              <a:rPr sz="2400"/>
              <a:t>Body Level Three</a:t>
            </a:r>
          </a:p>
          <a:p>
            <a:pPr lvl="3">
              <a:defRPr sz="1800"/>
            </a:pPr>
            <a:r>
              <a:rPr sz="2400"/>
              <a:t>Body Level Four</a:t>
            </a:r>
          </a:p>
          <a:p>
            <a:pPr lvl="4">
              <a:defRPr sz="1800"/>
            </a:pPr>
            <a:r>
              <a:rPr sz="2400"/>
              <a:t>Body Level Five</a:t>
            </a:r>
          </a:p>
        </p:txBody>
      </p:sp>
      <p:sp>
        <p:nvSpPr>
          <p:cNvPr id="5" name="Shape 5"/>
          <p:cNvSpPr>
            <a:spLocks noGrp="1"/>
          </p:cNvSpPr>
          <p:nvPr>
            <p:ph type="sldNum" sz="quarter" idx="2"/>
          </p:nvPr>
        </p:nvSpPr>
        <p:spPr>
          <a:xfrm>
            <a:off x="8543277" y="6416230"/>
            <a:ext cx="561976" cy="245365"/>
          </a:xfrm>
          <a:prstGeom prst="rect">
            <a:avLst/>
          </a:prstGeom>
          <a:ln w="12700">
            <a:miter lim="400000"/>
          </a:ln>
        </p:spPr>
        <p:txBody>
          <a:bodyPr lIns="27432" tIns="27432" rIns="27432" bIns="27432" anchor="ctr">
            <a:spAutoFit/>
          </a:bodyPr>
          <a:lstStyle>
            <a:lvl1pPr>
              <a:defRPr sz="1200">
                <a:solidFill>
                  <a:srgbClr val="595959"/>
                </a:solidFill>
                <a:latin typeface="Century Gothic"/>
                <a:ea typeface="Century Gothic"/>
                <a:cs typeface="Century Gothic"/>
                <a:sym typeface="Century Gothic"/>
              </a:defRPr>
            </a:lvl1pPr>
          </a:lstStyle>
          <a:p>
            <a:pPr fontAlgn="auto">
              <a:spcBef>
                <a:spcPts val="0"/>
              </a:spcBef>
              <a:spcAft>
                <a:spcPts val="0"/>
              </a:spcAft>
            </a:pPr>
            <a:fld id="{86CB4B4D-7CA3-9044-876B-883B54F8677D}" type="slidenum">
              <a:rPr b="0" kern="0"/>
              <a:pPr fontAlgn="auto">
                <a:spcBef>
                  <a:spcPts val="0"/>
                </a:spcBef>
                <a:spcAft>
                  <a:spcPts val="0"/>
                </a:spcAft>
              </a:pPr>
              <a:t>‹#›</a:t>
            </a:fld>
            <a:endParaRPr b="0" kern="0"/>
          </a:p>
        </p:txBody>
      </p:sp>
    </p:spTree>
    <p:extLst>
      <p:ext uri="{BB962C8B-B14F-4D97-AF65-F5344CB8AC3E}">
        <p14:creationId xmlns:p14="http://schemas.microsoft.com/office/powerpoint/2010/main" val="769731194"/>
      </p:ext>
    </p:extLst>
  </p:cSld>
  <p:clrMap bg1="lt1" tx1="dk1" bg2="lt2" tx2="dk2" accent1="accent1" accent2="accent2" accent3="accent3" accent4="accent4" accent5="accent5" accent6="accent6" hlink="hlink" folHlink="folHlink"/>
  <p:sldLayoutIdLst>
    <p:sldLayoutId id="2147527540" r:id="rId1"/>
    <p:sldLayoutId id="2147527541" r:id="rId2"/>
    <p:sldLayoutId id="2147527542" r:id="rId3"/>
    <p:sldLayoutId id="2147527543" r:id="rId4"/>
    <p:sldLayoutId id="2147527544" r:id="rId5"/>
    <p:sldLayoutId id="2147527545" r:id="rId6"/>
    <p:sldLayoutId id="2147527546" r:id="rId7"/>
  </p:sldLayoutIdLst>
  <p:transition xmlns:p14="http://schemas.microsoft.com/office/powerpoint/2010/main" spd="med"/>
  <p:txStyles>
    <p:titleStyle>
      <a:lvl1pPr algn="ctr">
        <a:defRPr sz="4000">
          <a:solidFill>
            <a:srgbClr val="2F5897"/>
          </a:solidFill>
          <a:effectLst>
            <a:outerShdw blurRad="63500" dist="38100" dir="5400000" rotWithShape="0">
              <a:srgbClr val="000000">
                <a:alpha val="25000"/>
              </a:srgbClr>
            </a:outerShdw>
          </a:effectLst>
          <a:latin typeface="Arial"/>
          <a:ea typeface="Arial"/>
          <a:cs typeface="Arial"/>
          <a:sym typeface="Arial"/>
        </a:defRPr>
      </a:lvl1pPr>
      <a:lvl2pPr algn="ctr">
        <a:defRPr sz="4000">
          <a:solidFill>
            <a:srgbClr val="2F5897"/>
          </a:solidFill>
          <a:effectLst>
            <a:outerShdw blurRad="63500" dist="38100" dir="5400000" rotWithShape="0">
              <a:srgbClr val="000000">
                <a:alpha val="25000"/>
              </a:srgbClr>
            </a:outerShdw>
          </a:effectLst>
          <a:latin typeface="Arial"/>
          <a:ea typeface="Arial"/>
          <a:cs typeface="Arial"/>
          <a:sym typeface="Arial"/>
        </a:defRPr>
      </a:lvl2pPr>
      <a:lvl3pPr algn="ctr">
        <a:defRPr sz="4000">
          <a:solidFill>
            <a:srgbClr val="2F5897"/>
          </a:solidFill>
          <a:effectLst>
            <a:outerShdw blurRad="63500" dist="38100" dir="5400000" rotWithShape="0">
              <a:srgbClr val="000000">
                <a:alpha val="25000"/>
              </a:srgbClr>
            </a:outerShdw>
          </a:effectLst>
          <a:latin typeface="Arial"/>
          <a:ea typeface="Arial"/>
          <a:cs typeface="Arial"/>
          <a:sym typeface="Arial"/>
        </a:defRPr>
      </a:lvl3pPr>
      <a:lvl4pPr algn="ctr">
        <a:defRPr sz="4000">
          <a:solidFill>
            <a:srgbClr val="2F5897"/>
          </a:solidFill>
          <a:effectLst>
            <a:outerShdw blurRad="63500" dist="38100" dir="5400000" rotWithShape="0">
              <a:srgbClr val="000000">
                <a:alpha val="25000"/>
              </a:srgbClr>
            </a:outerShdw>
          </a:effectLst>
          <a:latin typeface="Arial"/>
          <a:ea typeface="Arial"/>
          <a:cs typeface="Arial"/>
          <a:sym typeface="Arial"/>
        </a:defRPr>
      </a:lvl4pPr>
      <a:lvl5pPr algn="ctr">
        <a:defRPr sz="4000">
          <a:solidFill>
            <a:srgbClr val="2F5897"/>
          </a:solidFill>
          <a:effectLst>
            <a:outerShdw blurRad="63500" dist="38100" dir="5400000" rotWithShape="0">
              <a:srgbClr val="000000">
                <a:alpha val="25000"/>
              </a:srgbClr>
            </a:outerShdw>
          </a:effectLst>
          <a:latin typeface="Arial"/>
          <a:ea typeface="Arial"/>
          <a:cs typeface="Arial"/>
          <a:sym typeface="Arial"/>
        </a:defRPr>
      </a:lvl5pPr>
      <a:lvl6pPr algn="ctr">
        <a:defRPr sz="4000">
          <a:solidFill>
            <a:srgbClr val="2F5897"/>
          </a:solidFill>
          <a:effectLst>
            <a:outerShdw blurRad="63500" dist="38100" dir="5400000" rotWithShape="0">
              <a:srgbClr val="000000">
                <a:alpha val="25000"/>
              </a:srgbClr>
            </a:outerShdw>
          </a:effectLst>
          <a:latin typeface="Arial"/>
          <a:ea typeface="Arial"/>
          <a:cs typeface="Arial"/>
          <a:sym typeface="Arial"/>
        </a:defRPr>
      </a:lvl6pPr>
      <a:lvl7pPr algn="ctr">
        <a:defRPr sz="4000">
          <a:solidFill>
            <a:srgbClr val="2F5897"/>
          </a:solidFill>
          <a:effectLst>
            <a:outerShdw blurRad="63500" dist="38100" dir="5400000" rotWithShape="0">
              <a:srgbClr val="000000">
                <a:alpha val="25000"/>
              </a:srgbClr>
            </a:outerShdw>
          </a:effectLst>
          <a:latin typeface="Arial"/>
          <a:ea typeface="Arial"/>
          <a:cs typeface="Arial"/>
          <a:sym typeface="Arial"/>
        </a:defRPr>
      </a:lvl7pPr>
      <a:lvl8pPr algn="ctr">
        <a:defRPr sz="4000">
          <a:solidFill>
            <a:srgbClr val="2F5897"/>
          </a:solidFill>
          <a:effectLst>
            <a:outerShdw blurRad="63500" dist="38100" dir="5400000" rotWithShape="0">
              <a:srgbClr val="000000">
                <a:alpha val="25000"/>
              </a:srgbClr>
            </a:outerShdw>
          </a:effectLst>
          <a:latin typeface="Arial"/>
          <a:ea typeface="Arial"/>
          <a:cs typeface="Arial"/>
          <a:sym typeface="Arial"/>
        </a:defRPr>
      </a:lvl8pPr>
      <a:lvl9pPr algn="ctr">
        <a:defRPr sz="4000">
          <a:solidFill>
            <a:srgbClr val="2F5897"/>
          </a:solidFill>
          <a:effectLst>
            <a:outerShdw blurRad="63500" dist="38100" dir="5400000" rotWithShape="0">
              <a:srgbClr val="000000">
                <a:alpha val="25000"/>
              </a:srgbClr>
            </a:outerShdw>
          </a:effectLst>
          <a:latin typeface="Arial"/>
          <a:ea typeface="Arial"/>
          <a:cs typeface="Arial"/>
          <a:sym typeface="Arial"/>
        </a:defRPr>
      </a:lvl9pPr>
    </p:titleStyle>
    <p:bodyStyle>
      <a:lvl1pPr marL="342900" indent="-342900">
        <a:spcBef>
          <a:spcPts val="500"/>
        </a:spcBef>
        <a:buSzPct val="100000"/>
        <a:buFont typeface="Arial"/>
        <a:buChar char="•"/>
        <a:defRPr sz="2400">
          <a:latin typeface="Arial"/>
          <a:ea typeface="Arial"/>
          <a:cs typeface="Arial"/>
          <a:sym typeface="Arial"/>
        </a:defRPr>
      </a:lvl1pPr>
      <a:lvl2pPr marL="885825" indent="-428625">
        <a:spcBef>
          <a:spcPts val="500"/>
        </a:spcBef>
        <a:buSzPct val="100000"/>
        <a:buFont typeface="Arial"/>
        <a:buChar char="o"/>
        <a:defRPr sz="2400">
          <a:latin typeface="Arial"/>
          <a:ea typeface="Arial"/>
          <a:cs typeface="Arial"/>
          <a:sym typeface="Arial"/>
        </a:defRPr>
      </a:lvl2pPr>
      <a:lvl3pPr marL="1257300" indent="-342900">
        <a:spcBef>
          <a:spcPts val="500"/>
        </a:spcBef>
        <a:buSzPct val="100000"/>
        <a:buFont typeface="Arial"/>
        <a:buChar char="•"/>
        <a:defRPr sz="2400">
          <a:latin typeface="Arial"/>
          <a:ea typeface="Arial"/>
          <a:cs typeface="Arial"/>
          <a:sym typeface="Arial"/>
        </a:defRPr>
      </a:lvl3pPr>
      <a:lvl4pPr marL="1714500" indent="-342900">
        <a:spcBef>
          <a:spcPts val="500"/>
        </a:spcBef>
        <a:buSzPct val="100000"/>
        <a:buFont typeface="Arial"/>
        <a:buChar char="o"/>
        <a:defRPr sz="2400">
          <a:latin typeface="Arial"/>
          <a:ea typeface="Arial"/>
          <a:cs typeface="Arial"/>
          <a:sym typeface="Arial"/>
        </a:defRPr>
      </a:lvl4pPr>
      <a:lvl5pPr marL="2171700" indent="-342900">
        <a:spcBef>
          <a:spcPts val="500"/>
        </a:spcBef>
        <a:buSzPct val="100000"/>
        <a:buFont typeface="Arial"/>
        <a:buChar char="•"/>
        <a:defRPr sz="2400">
          <a:latin typeface="Arial"/>
          <a:ea typeface="Arial"/>
          <a:cs typeface="Arial"/>
          <a:sym typeface="Arial"/>
        </a:defRPr>
      </a:lvl5pPr>
      <a:lvl6pPr marL="2628900" indent="-342900">
        <a:spcBef>
          <a:spcPts val="500"/>
        </a:spcBef>
        <a:buSzPct val="100000"/>
        <a:buFont typeface="Arial"/>
        <a:buChar char="o"/>
        <a:defRPr sz="2400">
          <a:latin typeface="Arial"/>
          <a:ea typeface="Arial"/>
          <a:cs typeface="Arial"/>
          <a:sym typeface="Arial"/>
        </a:defRPr>
      </a:lvl6pPr>
      <a:lvl7pPr marL="3086100" indent="-342900">
        <a:spcBef>
          <a:spcPts val="500"/>
        </a:spcBef>
        <a:buSzPct val="100000"/>
        <a:buFont typeface="Arial"/>
        <a:buChar char="•"/>
        <a:defRPr sz="2400">
          <a:latin typeface="Arial"/>
          <a:ea typeface="Arial"/>
          <a:cs typeface="Arial"/>
          <a:sym typeface="Arial"/>
        </a:defRPr>
      </a:lvl7pPr>
      <a:lvl8pPr marL="3543300" indent="-342900">
        <a:spcBef>
          <a:spcPts val="500"/>
        </a:spcBef>
        <a:buSzPct val="100000"/>
        <a:buFont typeface="Arial"/>
        <a:buChar char="o"/>
        <a:defRPr sz="2400">
          <a:latin typeface="Arial"/>
          <a:ea typeface="Arial"/>
          <a:cs typeface="Arial"/>
          <a:sym typeface="Arial"/>
        </a:defRPr>
      </a:lvl8pPr>
      <a:lvl9pPr marL="4000500" indent="-342900">
        <a:spcBef>
          <a:spcPts val="500"/>
        </a:spcBef>
        <a:buSzPct val="100000"/>
        <a:buFont typeface="Arial"/>
        <a:buChar char="•"/>
        <a:defRPr sz="2400">
          <a:latin typeface="Arial"/>
          <a:ea typeface="Arial"/>
          <a:cs typeface="Arial"/>
          <a:sym typeface="Arial"/>
        </a:defRPr>
      </a:lvl9pPr>
    </p:bodyStyle>
    <p:otherStyle>
      <a:lvl1pPr>
        <a:defRPr sz="1200">
          <a:solidFill>
            <a:schemeClr val="tx1"/>
          </a:solidFill>
          <a:latin typeface="+mn-lt"/>
          <a:ea typeface="+mn-ea"/>
          <a:cs typeface="+mn-cs"/>
          <a:sym typeface="Century Gothic"/>
        </a:defRPr>
      </a:lvl1pPr>
      <a:lvl2pPr indent="457200">
        <a:defRPr sz="1200">
          <a:solidFill>
            <a:schemeClr val="tx1"/>
          </a:solidFill>
          <a:latin typeface="+mn-lt"/>
          <a:ea typeface="+mn-ea"/>
          <a:cs typeface="+mn-cs"/>
          <a:sym typeface="Century Gothic"/>
        </a:defRPr>
      </a:lvl2pPr>
      <a:lvl3pPr indent="914400">
        <a:defRPr sz="1200">
          <a:solidFill>
            <a:schemeClr val="tx1"/>
          </a:solidFill>
          <a:latin typeface="+mn-lt"/>
          <a:ea typeface="+mn-ea"/>
          <a:cs typeface="+mn-cs"/>
          <a:sym typeface="Century Gothic"/>
        </a:defRPr>
      </a:lvl3pPr>
      <a:lvl4pPr indent="1371600">
        <a:defRPr sz="1200">
          <a:solidFill>
            <a:schemeClr val="tx1"/>
          </a:solidFill>
          <a:latin typeface="+mn-lt"/>
          <a:ea typeface="+mn-ea"/>
          <a:cs typeface="+mn-cs"/>
          <a:sym typeface="Century Gothic"/>
        </a:defRPr>
      </a:lvl4pPr>
      <a:lvl5pPr indent="1828800">
        <a:defRPr sz="1200">
          <a:solidFill>
            <a:schemeClr val="tx1"/>
          </a:solidFill>
          <a:latin typeface="+mn-lt"/>
          <a:ea typeface="+mn-ea"/>
          <a:cs typeface="+mn-cs"/>
          <a:sym typeface="Century Gothic"/>
        </a:defRPr>
      </a:lvl5pPr>
      <a:lvl6pPr indent="2286000">
        <a:defRPr sz="1200">
          <a:solidFill>
            <a:schemeClr val="tx1"/>
          </a:solidFill>
          <a:latin typeface="+mn-lt"/>
          <a:ea typeface="+mn-ea"/>
          <a:cs typeface="+mn-cs"/>
          <a:sym typeface="Century Gothic"/>
        </a:defRPr>
      </a:lvl6pPr>
      <a:lvl7pPr indent="2743200">
        <a:defRPr sz="1200">
          <a:solidFill>
            <a:schemeClr val="tx1"/>
          </a:solidFill>
          <a:latin typeface="+mn-lt"/>
          <a:ea typeface="+mn-ea"/>
          <a:cs typeface="+mn-cs"/>
          <a:sym typeface="Century Gothic"/>
        </a:defRPr>
      </a:lvl7pPr>
      <a:lvl8pPr indent="3200400">
        <a:defRPr sz="1200">
          <a:solidFill>
            <a:schemeClr val="tx1"/>
          </a:solidFill>
          <a:latin typeface="+mn-lt"/>
          <a:ea typeface="+mn-ea"/>
          <a:cs typeface="+mn-cs"/>
          <a:sym typeface="Century Gothic"/>
        </a:defRPr>
      </a:lvl8pPr>
      <a:lvl9pPr indent="3657600">
        <a:defRPr sz="1200">
          <a:solidFill>
            <a:schemeClr val="tx1"/>
          </a:solidFill>
          <a:latin typeface="+mn-lt"/>
          <a:ea typeface="+mn-ea"/>
          <a:cs typeface="+mn-cs"/>
          <a:sym typeface="Century Gothic"/>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6626"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2" rIns="92066" bIns="46032" numCol="1" anchor="ctr" anchorCtr="0" compatLnSpc="1">
            <a:prstTxWarp prst="textNoShape">
              <a:avLst/>
            </a:prstTxWarp>
          </a:bodyPr>
          <a:lstStyle/>
          <a:p>
            <a:pPr lvl="0"/>
            <a:r>
              <a:rPr lang="en-US"/>
              <a:t>Click to edit Master title style</a:t>
            </a:r>
          </a:p>
        </p:txBody>
      </p:sp>
      <p:sp>
        <p:nvSpPr>
          <p:cNvPr id="26627"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2" rIns="92066" bIns="46032"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2066" tIns="46032" rIns="92066" bIns="46032"/>
          <a:lstStyle/>
          <a:p>
            <a:pPr defTabSz="912804" eaLnBrk="0" hangingPunct="0">
              <a:defRPr/>
            </a:pPr>
            <a:fld id="{3DF9DD4F-55BA-BF48-8446-5313B6414515}"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804" eaLnBrk="0" hangingPunct="0">
                <a:defRPr/>
              </a:pPr>
              <a:t>‹#›</a:t>
            </a:fld>
            <a:r>
              <a:rPr lang="en-US" sz="1800" dirty="0">
                <a:solidFill>
                  <a:srgbClr val="808080"/>
                </a:solidFill>
                <a:ea typeface="ＭＳ Ｐゴシック" charset="-128"/>
                <a:cs typeface="ＭＳ Ｐゴシック" charset="-128"/>
              </a:rPr>
              <a:t> - </a:t>
            </a:r>
            <a:r>
              <a:rPr lang="en-US" sz="1000" dirty="0" err="1">
                <a:solidFill>
                  <a:srgbClr val="969696"/>
                </a:solidFill>
                <a:ea typeface="ＭＳ Ｐゴシック" charset="-128"/>
                <a:cs typeface="ＭＳ Ｐゴシック" charset="-128"/>
              </a:rPr>
              <a:t>Lectures.GersteinLab.org</a:t>
            </a:r>
            <a:endParaRPr lang="en-US" sz="300" b="0" dirty="0">
              <a:solidFill>
                <a:srgbClr val="000000"/>
              </a:solidFill>
              <a:ea typeface="ＭＳ Ｐゴシック" charset="-128"/>
              <a:cs typeface="ＭＳ Ｐゴシック" charset="-128"/>
            </a:endParaRPr>
          </a:p>
        </p:txBody>
      </p:sp>
    </p:spTree>
  </p:cSld>
  <p:clrMap bg1="lt1" tx1="dk1" bg2="lt2" tx2="dk2" accent1="accent1" accent2="accent2" accent3="accent3" accent4="accent4" accent5="accent5" accent6="accent6" hlink="hlink" folHlink="folHlink"/>
  <p:sldLayoutIdLst>
    <p:sldLayoutId id="2147526441" r:id="rId1"/>
    <p:sldLayoutId id="2147526442" r:id="rId2"/>
    <p:sldLayoutId id="2147526443" r:id="rId3"/>
    <p:sldLayoutId id="2147526444" r:id="rId4"/>
    <p:sldLayoutId id="2147526445" r:id="rId5"/>
    <p:sldLayoutId id="2147526446" r:id="rId6"/>
    <p:sldLayoutId id="2147526447" r:id="rId7"/>
    <p:sldLayoutId id="2147526448" r:id="rId8"/>
    <p:sldLayoutId id="2147526449" r:id="rId9"/>
    <p:sldLayoutId id="2147526450" r:id="rId10"/>
    <p:sldLayoutId id="2147526451" r:id="rId11"/>
    <p:sldLayoutId id="2147526452" r:id="rId12"/>
    <p:sldLayoutId id="2147526453"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1225"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7196" algn="ctr" defTabSz="912804" rtl="0" eaLnBrk="1" fontAlgn="base" hangingPunct="1">
        <a:spcBef>
          <a:spcPct val="0"/>
        </a:spcBef>
        <a:spcAft>
          <a:spcPct val="0"/>
        </a:spcAft>
        <a:defRPr sz="3600" b="1" u="sng">
          <a:solidFill>
            <a:srgbClr val="000099"/>
          </a:solidFill>
          <a:latin typeface="Arial" pitchFamily="-65" charset="0"/>
        </a:defRPr>
      </a:lvl6pPr>
      <a:lvl7pPr marL="914391" algn="ctr" defTabSz="912804" rtl="0" eaLnBrk="1" fontAlgn="base" hangingPunct="1">
        <a:spcBef>
          <a:spcPct val="0"/>
        </a:spcBef>
        <a:spcAft>
          <a:spcPct val="0"/>
        </a:spcAft>
        <a:defRPr sz="3600" b="1" u="sng">
          <a:solidFill>
            <a:srgbClr val="000099"/>
          </a:solidFill>
          <a:latin typeface="Arial" pitchFamily="-65" charset="0"/>
        </a:defRPr>
      </a:lvl7pPr>
      <a:lvl8pPr marL="1371587" algn="ctr" defTabSz="912804" rtl="0" eaLnBrk="1" fontAlgn="base" hangingPunct="1">
        <a:spcBef>
          <a:spcPct val="0"/>
        </a:spcBef>
        <a:spcAft>
          <a:spcPct val="0"/>
        </a:spcAft>
        <a:defRPr sz="3600" b="1" u="sng">
          <a:solidFill>
            <a:srgbClr val="000099"/>
          </a:solidFill>
          <a:latin typeface="Arial" pitchFamily="-65" charset="0"/>
        </a:defRPr>
      </a:lvl8pPr>
      <a:lvl9pPr marL="1828782" algn="ctr" defTabSz="912804"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4775"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5625"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575"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770"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966"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161"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96" rtl="0" eaLnBrk="1" latinLnBrk="0" hangingPunct="1">
        <a:defRPr sz="1800" kern="1200">
          <a:solidFill>
            <a:schemeClr val="tx1"/>
          </a:solidFill>
          <a:latin typeface="+mn-lt"/>
          <a:ea typeface="+mn-ea"/>
          <a:cs typeface="+mn-cs"/>
        </a:defRPr>
      </a:lvl1pPr>
      <a:lvl2pPr marL="457196" algn="l" defTabSz="457196" rtl="0" eaLnBrk="1" latinLnBrk="0" hangingPunct="1">
        <a:defRPr sz="1800" kern="1200">
          <a:solidFill>
            <a:schemeClr val="tx1"/>
          </a:solidFill>
          <a:latin typeface="+mn-lt"/>
          <a:ea typeface="+mn-ea"/>
          <a:cs typeface="+mn-cs"/>
        </a:defRPr>
      </a:lvl2pPr>
      <a:lvl3pPr marL="914391" algn="l" defTabSz="457196" rtl="0" eaLnBrk="1" latinLnBrk="0" hangingPunct="1">
        <a:defRPr sz="1800" kern="1200">
          <a:solidFill>
            <a:schemeClr val="tx1"/>
          </a:solidFill>
          <a:latin typeface="+mn-lt"/>
          <a:ea typeface="+mn-ea"/>
          <a:cs typeface="+mn-cs"/>
        </a:defRPr>
      </a:lvl3pPr>
      <a:lvl4pPr marL="1371587" algn="l" defTabSz="457196" rtl="0" eaLnBrk="1" latinLnBrk="0" hangingPunct="1">
        <a:defRPr sz="1800" kern="1200">
          <a:solidFill>
            <a:schemeClr val="tx1"/>
          </a:solidFill>
          <a:latin typeface="+mn-lt"/>
          <a:ea typeface="+mn-ea"/>
          <a:cs typeface="+mn-cs"/>
        </a:defRPr>
      </a:lvl4pPr>
      <a:lvl5pPr marL="1828782" algn="l" defTabSz="457196" rtl="0" eaLnBrk="1" latinLnBrk="0" hangingPunct="1">
        <a:defRPr sz="1800" kern="1200">
          <a:solidFill>
            <a:schemeClr val="tx1"/>
          </a:solidFill>
          <a:latin typeface="+mn-lt"/>
          <a:ea typeface="+mn-ea"/>
          <a:cs typeface="+mn-cs"/>
        </a:defRPr>
      </a:lvl5pPr>
      <a:lvl6pPr marL="2285978" algn="l" defTabSz="457196" rtl="0" eaLnBrk="1" latinLnBrk="0" hangingPunct="1">
        <a:defRPr sz="1800" kern="1200">
          <a:solidFill>
            <a:schemeClr val="tx1"/>
          </a:solidFill>
          <a:latin typeface="+mn-lt"/>
          <a:ea typeface="+mn-ea"/>
          <a:cs typeface="+mn-cs"/>
        </a:defRPr>
      </a:lvl6pPr>
      <a:lvl7pPr marL="2743173" algn="l" defTabSz="457196" rtl="0" eaLnBrk="1" latinLnBrk="0" hangingPunct="1">
        <a:defRPr sz="1800" kern="1200">
          <a:solidFill>
            <a:schemeClr val="tx1"/>
          </a:solidFill>
          <a:latin typeface="+mn-lt"/>
          <a:ea typeface="+mn-ea"/>
          <a:cs typeface="+mn-cs"/>
        </a:defRPr>
      </a:lvl7pPr>
      <a:lvl8pPr marL="3200368" algn="l" defTabSz="457196" rtl="0" eaLnBrk="1" latinLnBrk="0" hangingPunct="1">
        <a:defRPr sz="1800" kern="1200">
          <a:solidFill>
            <a:schemeClr val="tx1"/>
          </a:solidFill>
          <a:latin typeface="+mn-lt"/>
          <a:ea typeface="+mn-ea"/>
          <a:cs typeface="+mn-cs"/>
        </a:defRPr>
      </a:lvl8pPr>
      <a:lvl9pPr marL="3657563" algn="l" defTabSz="457196"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2" rIns="92066" bIns="46032" numCol="1" anchor="ctr" anchorCtr="0" compatLnSpc="1">
            <a:prstTxWarp prst="textNoShape">
              <a:avLst/>
            </a:prstTxWarp>
          </a:bodyPr>
          <a:lstStyle/>
          <a:p>
            <a:pPr lvl="0"/>
            <a:r>
              <a:rPr lang="en-US"/>
              <a:t>Click to edit Master title style</a:t>
            </a:r>
          </a:p>
        </p:txBody>
      </p:sp>
      <p:sp>
        <p:nvSpPr>
          <p:cNvPr id="27651"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2" rIns="92066" bIns="46032"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2066" tIns="46032" rIns="92066" bIns="46032"/>
          <a:lstStyle/>
          <a:p>
            <a:pPr defTabSz="912804" eaLnBrk="0" hangingPunct="0">
              <a:defRPr/>
            </a:pPr>
            <a:fld id="{3541D8F9-7E4C-8044-80D6-1C1EEA09F2A5}"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804" eaLnBrk="0" hangingPunct="0">
                <a:defRPr/>
              </a:pPr>
              <a:t>‹#›</a:t>
            </a:fld>
            <a:r>
              <a:rPr lang="en-US" sz="1800" dirty="0">
                <a:solidFill>
                  <a:srgbClr val="808080"/>
                </a:solidFill>
                <a:ea typeface="ＭＳ Ｐゴシック" charset="-128"/>
                <a:cs typeface="ＭＳ Ｐゴシック" charset="-128"/>
              </a:rPr>
              <a:t> - </a:t>
            </a:r>
            <a:r>
              <a:rPr lang="en-US" sz="1000" dirty="0" err="1">
                <a:solidFill>
                  <a:srgbClr val="969696"/>
                </a:solidFill>
                <a:ea typeface="ＭＳ Ｐゴシック" charset="-128"/>
                <a:cs typeface="ＭＳ Ｐゴシック" charset="-128"/>
              </a:rPr>
              <a:t>Lectures.GersteinLab.org</a:t>
            </a:r>
            <a:endParaRPr lang="en-US" sz="300" b="0" dirty="0">
              <a:solidFill>
                <a:srgbClr val="000000"/>
              </a:solidFill>
              <a:ea typeface="ＭＳ Ｐゴシック" charset="-128"/>
              <a:cs typeface="ＭＳ Ｐゴシック" charset="-128"/>
            </a:endParaRPr>
          </a:p>
        </p:txBody>
      </p:sp>
    </p:spTree>
  </p:cSld>
  <p:clrMap bg1="lt1" tx1="dk1" bg2="lt2" tx2="dk2" accent1="accent1" accent2="accent2" accent3="accent3" accent4="accent4" accent5="accent5" accent6="accent6" hlink="hlink" folHlink="folHlink"/>
  <p:sldLayoutIdLst>
    <p:sldLayoutId id="2147526454" r:id="rId1"/>
    <p:sldLayoutId id="2147526455" r:id="rId2"/>
    <p:sldLayoutId id="2147526456" r:id="rId3"/>
    <p:sldLayoutId id="2147526457" r:id="rId4"/>
    <p:sldLayoutId id="2147526458" r:id="rId5"/>
    <p:sldLayoutId id="2147526459" r:id="rId6"/>
    <p:sldLayoutId id="2147526460" r:id="rId7"/>
    <p:sldLayoutId id="2147526461" r:id="rId8"/>
    <p:sldLayoutId id="2147526462" r:id="rId9"/>
    <p:sldLayoutId id="2147526463" r:id="rId10"/>
    <p:sldLayoutId id="2147526464" r:id="rId11"/>
    <p:sldLayoutId id="2147526465" r:id="rId12"/>
    <p:sldLayoutId id="2147526466"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1225"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7196" algn="ctr" defTabSz="912804" rtl="0" eaLnBrk="1" fontAlgn="base" hangingPunct="1">
        <a:spcBef>
          <a:spcPct val="0"/>
        </a:spcBef>
        <a:spcAft>
          <a:spcPct val="0"/>
        </a:spcAft>
        <a:defRPr sz="3600" b="1" u="sng">
          <a:solidFill>
            <a:srgbClr val="000099"/>
          </a:solidFill>
          <a:latin typeface="Arial" pitchFamily="-65" charset="0"/>
        </a:defRPr>
      </a:lvl6pPr>
      <a:lvl7pPr marL="914391" algn="ctr" defTabSz="912804" rtl="0" eaLnBrk="1" fontAlgn="base" hangingPunct="1">
        <a:spcBef>
          <a:spcPct val="0"/>
        </a:spcBef>
        <a:spcAft>
          <a:spcPct val="0"/>
        </a:spcAft>
        <a:defRPr sz="3600" b="1" u="sng">
          <a:solidFill>
            <a:srgbClr val="000099"/>
          </a:solidFill>
          <a:latin typeface="Arial" pitchFamily="-65" charset="0"/>
        </a:defRPr>
      </a:lvl7pPr>
      <a:lvl8pPr marL="1371587" algn="ctr" defTabSz="912804" rtl="0" eaLnBrk="1" fontAlgn="base" hangingPunct="1">
        <a:spcBef>
          <a:spcPct val="0"/>
        </a:spcBef>
        <a:spcAft>
          <a:spcPct val="0"/>
        </a:spcAft>
        <a:defRPr sz="3600" b="1" u="sng">
          <a:solidFill>
            <a:srgbClr val="000099"/>
          </a:solidFill>
          <a:latin typeface="Arial" pitchFamily="-65" charset="0"/>
        </a:defRPr>
      </a:lvl8pPr>
      <a:lvl9pPr marL="1828782" algn="ctr" defTabSz="912804"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4775"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5625"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575"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770"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966"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161"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96" rtl="0" eaLnBrk="1" latinLnBrk="0" hangingPunct="1">
        <a:defRPr sz="1800" kern="1200">
          <a:solidFill>
            <a:schemeClr val="tx1"/>
          </a:solidFill>
          <a:latin typeface="+mn-lt"/>
          <a:ea typeface="+mn-ea"/>
          <a:cs typeface="+mn-cs"/>
        </a:defRPr>
      </a:lvl1pPr>
      <a:lvl2pPr marL="457196" algn="l" defTabSz="457196" rtl="0" eaLnBrk="1" latinLnBrk="0" hangingPunct="1">
        <a:defRPr sz="1800" kern="1200">
          <a:solidFill>
            <a:schemeClr val="tx1"/>
          </a:solidFill>
          <a:latin typeface="+mn-lt"/>
          <a:ea typeface="+mn-ea"/>
          <a:cs typeface="+mn-cs"/>
        </a:defRPr>
      </a:lvl2pPr>
      <a:lvl3pPr marL="914391" algn="l" defTabSz="457196" rtl="0" eaLnBrk="1" latinLnBrk="0" hangingPunct="1">
        <a:defRPr sz="1800" kern="1200">
          <a:solidFill>
            <a:schemeClr val="tx1"/>
          </a:solidFill>
          <a:latin typeface="+mn-lt"/>
          <a:ea typeface="+mn-ea"/>
          <a:cs typeface="+mn-cs"/>
        </a:defRPr>
      </a:lvl3pPr>
      <a:lvl4pPr marL="1371587" algn="l" defTabSz="457196" rtl="0" eaLnBrk="1" latinLnBrk="0" hangingPunct="1">
        <a:defRPr sz="1800" kern="1200">
          <a:solidFill>
            <a:schemeClr val="tx1"/>
          </a:solidFill>
          <a:latin typeface="+mn-lt"/>
          <a:ea typeface="+mn-ea"/>
          <a:cs typeface="+mn-cs"/>
        </a:defRPr>
      </a:lvl4pPr>
      <a:lvl5pPr marL="1828782" algn="l" defTabSz="457196" rtl="0" eaLnBrk="1" latinLnBrk="0" hangingPunct="1">
        <a:defRPr sz="1800" kern="1200">
          <a:solidFill>
            <a:schemeClr val="tx1"/>
          </a:solidFill>
          <a:latin typeface="+mn-lt"/>
          <a:ea typeface="+mn-ea"/>
          <a:cs typeface="+mn-cs"/>
        </a:defRPr>
      </a:lvl5pPr>
      <a:lvl6pPr marL="2285978" algn="l" defTabSz="457196" rtl="0" eaLnBrk="1" latinLnBrk="0" hangingPunct="1">
        <a:defRPr sz="1800" kern="1200">
          <a:solidFill>
            <a:schemeClr val="tx1"/>
          </a:solidFill>
          <a:latin typeface="+mn-lt"/>
          <a:ea typeface="+mn-ea"/>
          <a:cs typeface="+mn-cs"/>
        </a:defRPr>
      </a:lvl6pPr>
      <a:lvl7pPr marL="2743173" algn="l" defTabSz="457196" rtl="0" eaLnBrk="1" latinLnBrk="0" hangingPunct="1">
        <a:defRPr sz="1800" kern="1200">
          <a:solidFill>
            <a:schemeClr val="tx1"/>
          </a:solidFill>
          <a:latin typeface="+mn-lt"/>
          <a:ea typeface="+mn-ea"/>
          <a:cs typeface="+mn-cs"/>
        </a:defRPr>
      </a:lvl7pPr>
      <a:lvl8pPr marL="3200368" algn="l" defTabSz="457196" rtl="0" eaLnBrk="1" latinLnBrk="0" hangingPunct="1">
        <a:defRPr sz="1800" kern="1200">
          <a:solidFill>
            <a:schemeClr val="tx1"/>
          </a:solidFill>
          <a:latin typeface="+mn-lt"/>
          <a:ea typeface="+mn-ea"/>
          <a:cs typeface="+mn-cs"/>
        </a:defRPr>
      </a:lvl8pPr>
      <a:lvl9pPr marL="3657563" algn="l" defTabSz="457196"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30.xml"/><Relationship Id="rId2" Type="http://schemas.openxmlformats.org/officeDocument/2006/relationships/image" Target="../media/image2.png"/><Relationship Id="rId3"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64.xml"/><Relationship Id="rId2" Type="http://schemas.openxmlformats.org/officeDocument/2006/relationships/chart" Target="../charts/char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42.xml"/><Relationship Id="rId2" Type="http://schemas.openxmlformats.org/officeDocument/2006/relationships/image" Target="../media/image2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64.xml"/><Relationship Id="rId2" Type="http://schemas.openxmlformats.org/officeDocument/2006/relationships/image" Target="../media/image2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4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4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6.xml"/><Relationship Id="rId2" Type="http://schemas.openxmlformats.org/officeDocument/2006/relationships/notesSlide" Target="../notesSlides/notesSlide2.xml"/><Relationship Id="rId3" Type="http://schemas.openxmlformats.org/officeDocument/2006/relationships/image" Target="../media/image23.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6.xml"/><Relationship Id="rId2" Type="http://schemas.openxmlformats.org/officeDocument/2006/relationships/image" Target="../media/image24.emf"/><Relationship Id="rId3" Type="http://schemas.openxmlformats.org/officeDocument/2006/relationships/image" Target="../media/image25.png"/></Relationships>
</file>

<file path=ppt/slides/_rels/slide17.xml.rels><?xml version="1.0" encoding="UTF-8" standalone="yes"?>
<Relationships xmlns="http://schemas.openxmlformats.org/package/2006/relationships"><Relationship Id="rId1" Type="http://schemas.openxmlformats.org/officeDocument/2006/relationships/themeOverride" Target="../theme/themeOverride2.xml"/><Relationship Id="rId2" Type="http://schemas.openxmlformats.org/officeDocument/2006/relationships/slideLayout" Target="../slideLayouts/slideLayout46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34.xml"/><Relationship Id="rId2" Type="http://schemas.openxmlformats.org/officeDocument/2006/relationships/notesSlide" Target="../notesSlides/notesSlide3.xml"/><Relationship Id="rId3" Type="http://schemas.openxmlformats.org/officeDocument/2006/relationships/image" Target="../media/image2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33.xml"/><Relationship Id="rId2" Type="http://schemas.openxmlformats.org/officeDocument/2006/relationships/notesSlide" Target="../notesSlides/notesSlide4.xml"/><Relationship Id="rId3" Type="http://schemas.openxmlformats.org/officeDocument/2006/relationships/image" Target="../media/image2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emf"/></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png"/><Relationship Id="rId5" Type="http://schemas.openxmlformats.org/officeDocument/2006/relationships/image" Target="../media/image29.png"/><Relationship Id="rId1" Type="http://schemas.openxmlformats.org/officeDocument/2006/relationships/slideLayout" Target="../slideLayouts/slideLayout933.xml"/><Relationship Id="rId2" Type="http://schemas.openxmlformats.org/officeDocument/2006/relationships/notesSlide" Target="../notesSlides/notesSlide5.xm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0.png"/><Relationship Id="rId1" Type="http://schemas.openxmlformats.org/officeDocument/2006/relationships/slideLayout" Target="../slideLayouts/slideLayout933.xml"/><Relationship Id="rId2" Type="http://schemas.openxmlformats.org/officeDocument/2006/relationships/notesSlide" Target="../notesSlides/notesSlide6.xml"/></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29.png"/><Relationship Id="rId1" Type="http://schemas.openxmlformats.org/officeDocument/2006/relationships/slideLayout" Target="../slideLayouts/slideLayout933.xml"/><Relationship Id="rId2" Type="http://schemas.openxmlformats.org/officeDocument/2006/relationships/notesSlide" Target="../notesSlides/notesSlide7.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8.xml"/><Relationship Id="rId4" Type="http://schemas.openxmlformats.org/officeDocument/2006/relationships/oleObject" Target="../embeddings/oleObject2.bin"/><Relationship Id="rId5" Type="http://schemas.openxmlformats.org/officeDocument/2006/relationships/image" Target="../media/image32.emf"/><Relationship Id="rId1" Type="http://schemas.openxmlformats.org/officeDocument/2006/relationships/vmlDrawing" Target="../drawings/vmlDrawing2.vml"/><Relationship Id="rId2" Type="http://schemas.openxmlformats.org/officeDocument/2006/relationships/slideLayout" Target="../slideLayouts/slideLayout74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42.xml"/><Relationship Id="rId2" Type="http://schemas.openxmlformats.org/officeDocument/2006/relationships/notesSlide" Target="../notesSlides/notesSlide9.xml"/></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34.png"/><Relationship Id="rId1" Type="http://schemas.openxmlformats.org/officeDocument/2006/relationships/slideLayout" Target="../slideLayouts/slideLayout934.xml"/><Relationship Id="rId2" Type="http://schemas.openxmlformats.org/officeDocument/2006/relationships/notesSlide" Target="../notesSlides/notesSlide10.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934.xml"/><Relationship Id="rId2" Type="http://schemas.openxmlformats.org/officeDocument/2006/relationships/notesSlide" Target="../notesSlides/notesSlide11.xml"/><Relationship Id="rId3" Type="http://schemas.openxmlformats.org/officeDocument/2006/relationships/image" Target="../media/image35.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934.xml"/><Relationship Id="rId2" Type="http://schemas.openxmlformats.org/officeDocument/2006/relationships/notesSlide" Target="../notesSlides/notesSlide12.xml"/><Relationship Id="rId3" Type="http://schemas.openxmlformats.org/officeDocument/2006/relationships/image" Target="../media/image36.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934.xml"/><Relationship Id="rId2" Type="http://schemas.openxmlformats.org/officeDocument/2006/relationships/notesSlide" Target="../notesSlides/notesSlide13.xml"/><Relationship Id="rId3" Type="http://schemas.openxmlformats.org/officeDocument/2006/relationships/image" Target="../media/image37.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42.xml"/><Relationship Id="rId2" Type="http://schemas.openxmlformats.org/officeDocument/2006/relationships/notesSlide" Target="../notesSlides/notesSlide14.xml"/><Relationship Id="rId3" Type="http://schemas.openxmlformats.org/officeDocument/2006/relationships/image" Target="../media/image38.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1" Type="http://schemas.openxmlformats.org/officeDocument/2006/relationships/slideLayout" Target="../slideLayouts/slideLayout14.xml"/><Relationship Id="rId2" Type="http://schemas.openxmlformats.org/officeDocument/2006/relationships/notesSlide" Target="../notesSlides/notesSlide1.xml"/></Relationships>
</file>

<file path=ppt/slides/_rels/slide30.xml.rels><?xml version="1.0" encoding="UTF-8" standalone="yes"?>
<Relationships xmlns="http://schemas.openxmlformats.org/package/2006/relationships"><Relationship Id="rId3" Type="http://schemas.openxmlformats.org/officeDocument/2006/relationships/image" Target="../media/image39.png"/><Relationship Id="rId4" Type="http://schemas.openxmlformats.org/officeDocument/2006/relationships/image" Target="../media/image40.png"/><Relationship Id="rId1" Type="http://schemas.openxmlformats.org/officeDocument/2006/relationships/slideLayout" Target="../slideLayouts/slideLayout631.xml"/><Relationship Id="rId2" Type="http://schemas.openxmlformats.org/officeDocument/2006/relationships/notesSlide" Target="../notesSlides/notesSlide1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31.xml"/><Relationship Id="rId2" Type="http://schemas.openxmlformats.org/officeDocument/2006/relationships/image" Target="../media/image24.emf"/></Relationships>
</file>

<file path=ppt/slides/_rels/slide32.xml.rels><?xml version="1.0" encoding="UTF-8" standalone="yes"?>
<Relationships xmlns="http://schemas.openxmlformats.org/package/2006/relationships"><Relationship Id="rId3" Type="http://schemas.openxmlformats.org/officeDocument/2006/relationships/image" Target="../media/image41.png"/><Relationship Id="rId4" Type="http://schemas.openxmlformats.org/officeDocument/2006/relationships/image" Target="../media/image42.png"/><Relationship Id="rId1" Type="http://schemas.openxmlformats.org/officeDocument/2006/relationships/slideLayout" Target="../slideLayouts/slideLayout934.xml"/><Relationship Id="rId2" Type="http://schemas.openxmlformats.org/officeDocument/2006/relationships/notesSlide" Target="../notesSlides/notesSlide16.xml"/></Relationships>
</file>

<file path=ppt/slides/_rels/slide33.xml.rels><?xml version="1.0" encoding="UTF-8" standalone="yes"?>
<Relationships xmlns="http://schemas.openxmlformats.org/package/2006/relationships"><Relationship Id="rId3" Type="http://schemas.openxmlformats.org/officeDocument/2006/relationships/image" Target="../media/image41.png"/><Relationship Id="rId4" Type="http://schemas.openxmlformats.org/officeDocument/2006/relationships/image" Target="../media/image42.png"/><Relationship Id="rId5" Type="http://schemas.openxmlformats.org/officeDocument/2006/relationships/image" Target="../media/image43.png"/><Relationship Id="rId1" Type="http://schemas.openxmlformats.org/officeDocument/2006/relationships/slideLayout" Target="../slideLayouts/slideLayout934.xml"/><Relationship Id="rId2" Type="http://schemas.openxmlformats.org/officeDocument/2006/relationships/notesSlide" Target="../notesSlides/notesSlide17.xml"/></Relationships>
</file>

<file path=ppt/slides/_rels/slide34.xml.rels><?xml version="1.0" encoding="UTF-8" standalone="yes"?>
<Relationships xmlns="http://schemas.openxmlformats.org/package/2006/relationships"><Relationship Id="rId3" Type="http://schemas.openxmlformats.org/officeDocument/2006/relationships/image" Target="../media/image44.png"/><Relationship Id="rId4" Type="http://schemas.openxmlformats.org/officeDocument/2006/relationships/image" Target="../media/image45.jpeg"/><Relationship Id="rId1" Type="http://schemas.openxmlformats.org/officeDocument/2006/relationships/slideLayout" Target="../slideLayouts/slideLayout859.xml"/><Relationship Id="rId2" Type="http://schemas.openxmlformats.org/officeDocument/2006/relationships/notesSlide" Target="../notesSlides/notesSlide18.xml"/></Relationships>
</file>

<file path=ppt/slides/_rels/slide35.xml.rels><?xml version="1.0" encoding="UTF-8" standalone="yes"?>
<Relationships xmlns="http://schemas.openxmlformats.org/package/2006/relationships"><Relationship Id="rId3" Type="http://schemas.openxmlformats.org/officeDocument/2006/relationships/image" Target="../media/image47.png"/><Relationship Id="rId4" Type="http://schemas.openxmlformats.org/officeDocument/2006/relationships/image" Target="../media/image38.png"/><Relationship Id="rId1" Type="http://schemas.openxmlformats.org/officeDocument/2006/relationships/slideLayout" Target="../slideLayouts/slideLayout631.xml"/><Relationship Id="rId2" Type="http://schemas.openxmlformats.org/officeDocument/2006/relationships/image" Target="../media/image46.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934.xml"/><Relationship Id="rId2" Type="http://schemas.openxmlformats.org/officeDocument/2006/relationships/notesSlide" Target="../notesSlides/notesSlide19.xml"/><Relationship Id="rId3" Type="http://schemas.openxmlformats.org/officeDocument/2006/relationships/image" Target="../media/image35.png"/></Relationships>
</file>

<file path=ppt/slides/_rels/slide37.xml.rels><?xml version="1.0" encoding="UTF-8" standalone="yes"?>
<Relationships xmlns="http://schemas.openxmlformats.org/package/2006/relationships"><Relationship Id="rId3" Type="http://schemas.openxmlformats.org/officeDocument/2006/relationships/image" Target="../media/image48.png"/><Relationship Id="rId4" Type="http://schemas.openxmlformats.org/officeDocument/2006/relationships/image" Target="../media/image35.png"/><Relationship Id="rId1" Type="http://schemas.openxmlformats.org/officeDocument/2006/relationships/slideLayout" Target="../slideLayouts/slideLayout934.xml"/><Relationship Id="rId2" Type="http://schemas.openxmlformats.org/officeDocument/2006/relationships/notesSlide" Target="../notesSlides/notesSlide20.xml"/></Relationships>
</file>

<file path=ppt/slides/_rels/slide38.xml.rels><?xml version="1.0" encoding="UTF-8" standalone="yes"?>
<Relationships xmlns="http://schemas.openxmlformats.org/package/2006/relationships"><Relationship Id="rId3" Type="http://schemas.openxmlformats.org/officeDocument/2006/relationships/image" Target="../media/image48.png"/><Relationship Id="rId4" Type="http://schemas.openxmlformats.org/officeDocument/2006/relationships/image" Target="../media/image35.png"/><Relationship Id="rId5" Type="http://schemas.openxmlformats.org/officeDocument/2006/relationships/image" Target="../media/image49.png"/><Relationship Id="rId6" Type="http://schemas.openxmlformats.org/officeDocument/2006/relationships/image" Target="../media/image50.png"/><Relationship Id="rId1" Type="http://schemas.openxmlformats.org/officeDocument/2006/relationships/slideLayout" Target="../slideLayouts/slideLayout934.xml"/><Relationship Id="rId2" Type="http://schemas.openxmlformats.org/officeDocument/2006/relationships/notesSlide" Target="../notesSlides/notesSlide2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31.xml"/><Relationship Id="rId2" Type="http://schemas.openxmlformats.org/officeDocument/2006/relationships/image" Target="../media/image51.jpeg"/><Relationship Id="rId3" Type="http://schemas.openxmlformats.org/officeDocument/2006/relationships/image" Target="../media/image52.emf"/></Relationships>
</file>

<file path=ppt/slides/_rels/slide4.xml.rels><?xml version="1.0" encoding="UTF-8" standalone="yes"?>
<Relationships xmlns="http://schemas.openxmlformats.org/package/2006/relationships"><Relationship Id="rId20" Type="http://schemas.openxmlformats.org/officeDocument/2006/relationships/tags" Target="../tags/tag771.xml"/><Relationship Id="rId21" Type="http://schemas.openxmlformats.org/officeDocument/2006/relationships/tags" Target="../tags/tag772.xml"/><Relationship Id="rId22" Type="http://schemas.openxmlformats.org/officeDocument/2006/relationships/tags" Target="../tags/tag773.xml"/><Relationship Id="rId23" Type="http://schemas.openxmlformats.org/officeDocument/2006/relationships/tags" Target="../tags/tag774.xml"/><Relationship Id="rId24" Type="http://schemas.openxmlformats.org/officeDocument/2006/relationships/tags" Target="../tags/tag775.xml"/><Relationship Id="rId25" Type="http://schemas.openxmlformats.org/officeDocument/2006/relationships/tags" Target="../tags/tag776.xml"/><Relationship Id="rId26" Type="http://schemas.openxmlformats.org/officeDocument/2006/relationships/tags" Target="../tags/tag777.xml"/><Relationship Id="rId27" Type="http://schemas.openxmlformats.org/officeDocument/2006/relationships/tags" Target="../tags/tag778.xml"/><Relationship Id="rId28" Type="http://schemas.openxmlformats.org/officeDocument/2006/relationships/tags" Target="../tags/tag779.xml"/><Relationship Id="rId29" Type="http://schemas.openxmlformats.org/officeDocument/2006/relationships/tags" Target="../tags/tag780.xml"/><Relationship Id="rId1" Type="http://schemas.openxmlformats.org/officeDocument/2006/relationships/tags" Target="../tags/tag752.xml"/><Relationship Id="rId2" Type="http://schemas.openxmlformats.org/officeDocument/2006/relationships/tags" Target="../tags/tag753.xml"/><Relationship Id="rId3" Type="http://schemas.openxmlformats.org/officeDocument/2006/relationships/tags" Target="../tags/tag754.xml"/><Relationship Id="rId4" Type="http://schemas.openxmlformats.org/officeDocument/2006/relationships/tags" Target="../tags/tag755.xml"/><Relationship Id="rId5" Type="http://schemas.openxmlformats.org/officeDocument/2006/relationships/tags" Target="../tags/tag756.xml"/><Relationship Id="rId30" Type="http://schemas.openxmlformats.org/officeDocument/2006/relationships/tags" Target="../tags/tag781.xml"/><Relationship Id="rId31" Type="http://schemas.openxmlformats.org/officeDocument/2006/relationships/slideLayout" Target="../slideLayouts/slideLayout747.xml"/><Relationship Id="rId32" Type="http://schemas.openxmlformats.org/officeDocument/2006/relationships/image" Target="../media/image7.jpeg"/><Relationship Id="rId9" Type="http://schemas.openxmlformats.org/officeDocument/2006/relationships/tags" Target="../tags/tag760.xml"/><Relationship Id="rId6" Type="http://schemas.openxmlformats.org/officeDocument/2006/relationships/tags" Target="../tags/tag757.xml"/><Relationship Id="rId7" Type="http://schemas.openxmlformats.org/officeDocument/2006/relationships/tags" Target="../tags/tag758.xml"/><Relationship Id="rId8" Type="http://schemas.openxmlformats.org/officeDocument/2006/relationships/tags" Target="../tags/tag759.xml"/><Relationship Id="rId33" Type="http://schemas.microsoft.com/office/2007/relationships/hdphoto" Target="../media/hdphoto1.wdp"/><Relationship Id="rId34" Type="http://schemas.openxmlformats.org/officeDocument/2006/relationships/image" Target="../media/image8.png"/><Relationship Id="rId35" Type="http://schemas.openxmlformats.org/officeDocument/2006/relationships/image" Target="../media/image9.png"/><Relationship Id="rId36" Type="http://schemas.openxmlformats.org/officeDocument/2006/relationships/image" Target="../media/image10.jpeg"/><Relationship Id="rId10" Type="http://schemas.openxmlformats.org/officeDocument/2006/relationships/tags" Target="../tags/tag761.xml"/><Relationship Id="rId11" Type="http://schemas.openxmlformats.org/officeDocument/2006/relationships/tags" Target="../tags/tag762.xml"/><Relationship Id="rId12" Type="http://schemas.openxmlformats.org/officeDocument/2006/relationships/tags" Target="../tags/tag763.xml"/><Relationship Id="rId13" Type="http://schemas.openxmlformats.org/officeDocument/2006/relationships/tags" Target="../tags/tag764.xml"/><Relationship Id="rId14" Type="http://schemas.openxmlformats.org/officeDocument/2006/relationships/tags" Target="../tags/tag765.xml"/><Relationship Id="rId15" Type="http://schemas.openxmlformats.org/officeDocument/2006/relationships/tags" Target="../tags/tag766.xml"/><Relationship Id="rId16" Type="http://schemas.openxmlformats.org/officeDocument/2006/relationships/tags" Target="../tags/tag767.xml"/><Relationship Id="rId17" Type="http://schemas.openxmlformats.org/officeDocument/2006/relationships/tags" Target="../tags/tag768.xml"/><Relationship Id="rId18" Type="http://schemas.openxmlformats.org/officeDocument/2006/relationships/tags" Target="../tags/tag769.xml"/><Relationship Id="rId19" Type="http://schemas.openxmlformats.org/officeDocument/2006/relationships/tags" Target="../tags/tag770.xml"/><Relationship Id="rId37" Type="http://schemas.openxmlformats.org/officeDocument/2006/relationships/image" Target="../media/image11.png"/><Relationship Id="rId38" Type="http://schemas.openxmlformats.org/officeDocument/2006/relationships/image" Target="../media/image12.jpeg"/><Relationship Id="rId39" Type="http://schemas.openxmlformats.org/officeDocument/2006/relationships/image" Target="../media/image13.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31.xml"/><Relationship Id="rId2" Type="http://schemas.openxmlformats.org/officeDocument/2006/relationships/image" Target="../media/image51.jpeg"/></Relationships>
</file>

<file path=ppt/slides/_rels/slide41.xml.rels><?xml version="1.0" encoding="UTF-8" standalone="yes"?>
<Relationships xmlns="http://schemas.openxmlformats.org/package/2006/relationships"><Relationship Id="rId3" Type="http://schemas.openxmlformats.org/officeDocument/2006/relationships/image" Target="../media/image53.tif"/><Relationship Id="rId4" Type="http://schemas.openxmlformats.org/officeDocument/2006/relationships/hyperlink" Target="http://muxviz.net/" TargetMode="External"/><Relationship Id="rId1" Type="http://schemas.openxmlformats.org/officeDocument/2006/relationships/slideLayout" Target="../slideLayouts/slideLayout934.xml"/><Relationship Id="rId2" Type="http://schemas.openxmlformats.org/officeDocument/2006/relationships/notesSlide" Target="../notesSlides/notesSlide22.xml"/></Relationships>
</file>

<file path=ppt/slides/_rels/slide42.xml.rels><?xml version="1.0" encoding="UTF-8" standalone="yes"?>
<Relationships xmlns="http://schemas.openxmlformats.org/package/2006/relationships"><Relationship Id="rId3" Type="http://schemas.openxmlformats.org/officeDocument/2006/relationships/image" Target="../media/image53.tif"/><Relationship Id="rId4" Type="http://schemas.openxmlformats.org/officeDocument/2006/relationships/hyperlink" Target="http://muxviz.net/" TargetMode="External"/><Relationship Id="rId1" Type="http://schemas.openxmlformats.org/officeDocument/2006/relationships/slideLayout" Target="../slideLayouts/slideLayout934.xml"/><Relationship Id="rId2" Type="http://schemas.openxmlformats.org/officeDocument/2006/relationships/notesSlide" Target="../notesSlides/notesSlide23.xml"/></Relationships>
</file>

<file path=ppt/slides/_rels/slide43.xml.rels><?xml version="1.0" encoding="UTF-8" standalone="yes"?>
<Relationships xmlns="http://schemas.openxmlformats.org/package/2006/relationships"><Relationship Id="rId3" Type="http://schemas.openxmlformats.org/officeDocument/2006/relationships/image" Target="../media/image53.tif"/><Relationship Id="rId4" Type="http://schemas.openxmlformats.org/officeDocument/2006/relationships/hyperlink" Target="http://muxviz.net/" TargetMode="External"/><Relationship Id="rId1" Type="http://schemas.openxmlformats.org/officeDocument/2006/relationships/slideLayout" Target="../slideLayouts/slideLayout934.xml"/><Relationship Id="rId2" Type="http://schemas.openxmlformats.org/officeDocument/2006/relationships/notesSlide" Target="../notesSlides/notesSlide24.xml"/></Relationships>
</file>

<file path=ppt/slides/_rels/slide44.xml.rels><?xml version="1.0" encoding="UTF-8" standalone="yes"?>
<Relationships xmlns="http://schemas.openxmlformats.org/package/2006/relationships"><Relationship Id="rId3" Type="http://schemas.openxmlformats.org/officeDocument/2006/relationships/image" Target="../media/image53.tif"/><Relationship Id="rId4" Type="http://schemas.openxmlformats.org/officeDocument/2006/relationships/hyperlink" Target="http://muxviz.net/" TargetMode="External"/><Relationship Id="rId1" Type="http://schemas.openxmlformats.org/officeDocument/2006/relationships/slideLayout" Target="../slideLayouts/slideLayout934.xml"/><Relationship Id="rId2" Type="http://schemas.openxmlformats.org/officeDocument/2006/relationships/notesSlide" Target="../notesSlides/notesSlide25.xml"/></Relationships>
</file>

<file path=ppt/slides/_rels/slide45.xml.rels><?xml version="1.0" encoding="UTF-8" standalone="yes"?>
<Relationships xmlns="http://schemas.openxmlformats.org/package/2006/relationships"><Relationship Id="rId3" Type="http://schemas.openxmlformats.org/officeDocument/2006/relationships/image" Target="../media/image53.tif"/><Relationship Id="rId4" Type="http://schemas.openxmlformats.org/officeDocument/2006/relationships/hyperlink" Target="http://muxviz.net/" TargetMode="External"/><Relationship Id="rId1" Type="http://schemas.openxmlformats.org/officeDocument/2006/relationships/slideLayout" Target="../slideLayouts/slideLayout934.xml"/><Relationship Id="rId2" Type="http://schemas.openxmlformats.org/officeDocument/2006/relationships/notesSlide" Target="../notesSlides/notesSlide26.xml"/></Relationships>
</file>

<file path=ppt/slides/_rels/slide46.xml.rels><?xml version="1.0" encoding="UTF-8" standalone="yes"?>
<Relationships xmlns="http://schemas.openxmlformats.org/package/2006/relationships"><Relationship Id="rId1" Type="http://schemas.openxmlformats.org/officeDocument/2006/relationships/themeOverride" Target="../theme/themeOverride3.xml"/><Relationship Id="rId2" Type="http://schemas.openxmlformats.org/officeDocument/2006/relationships/slideLayout" Target="../slideLayouts/slideLayout46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25.xml"/><Relationship Id="rId2" Type="http://schemas.openxmlformats.org/officeDocument/2006/relationships/image" Target="../media/image54.png"/></Relationships>
</file>

<file path=ppt/slides/_rels/slide48.xml.rels><?xml version="1.0" encoding="UTF-8" standalone="yes"?>
<Relationships xmlns="http://schemas.openxmlformats.org/package/2006/relationships"><Relationship Id="rId3" Type="http://schemas.openxmlformats.org/officeDocument/2006/relationships/image" Target="../media/image56.png"/><Relationship Id="rId4" Type="http://schemas.openxmlformats.org/officeDocument/2006/relationships/chart" Target="../charts/chart2.xml"/><Relationship Id="rId1" Type="http://schemas.openxmlformats.org/officeDocument/2006/relationships/slideLayout" Target="../slideLayouts/slideLayout870.xml"/><Relationship Id="rId2" Type="http://schemas.openxmlformats.org/officeDocument/2006/relationships/image" Target="../media/image55.png"/></Relationships>
</file>

<file path=ppt/slides/_rels/slide49.xml.rels><?xml version="1.0" encoding="UTF-8" standalone="yes"?>
<Relationships xmlns="http://schemas.openxmlformats.org/package/2006/relationships"><Relationship Id="rId3" Type="http://schemas.openxmlformats.org/officeDocument/2006/relationships/chart" Target="../charts/chart3.xml"/><Relationship Id="rId4" Type="http://schemas.openxmlformats.org/officeDocument/2006/relationships/chart" Target="../charts/chart4.xml"/><Relationship Id="rId1" Type="http://schemas.openxmlformats.org/officeDocument/2006/relationships/slideLayout" Target="../slideLayouts/slideLayout125.xml"/><Relationship Id="rId2" Type="http://schemas.openxmlformats.org/officeDocument/2006/relationships/image" Target="../media/image57.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5.xml"/><Relationship Id="rId2" Type="http://schemas.openxmlformats.org/officeDocument/2006/relationships/image" Target="../media/image14.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66.xml"/><Relationship Id="rId2" Type="http://schemas.openxmlformats.org/officeDocument/2006/relationships/image" Target="../media/image58.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557.xml"/><Relationship Id="rId2" Type="http://schemas.openxmlformats.org/officeDocument/2006/relationships/notesSlide" Target="../notesSlides/notesSlide2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464.xml"/><Relationship Id="rId2" Type="http://schemas.openxmlformats.org/officeDocument/2006/relationships/image" Target="../media/image59.png"/></Relationships>
</file>

<file path=ppt/slides/_rels/slide53.xml.rels><?xml version="1.0" encoding="UTF-8" standalone="yes"?>
<Relationships xmlns="http://schemas.openxmlformats.org/package/2006/relationships"><Relationship Id="rId3" Type="http://schemas.openxmlformats.org/officeDocument/2006/relationships/image" Target="../media/image60.jpeg"/><Relationship Id="rId4" Type="http://schemas.openxmlformats.org/officeDocument/2006/relationships/image" Target="../media/image61.png"/><Relationship Id="rId5" Type="http://schemas.openxmlformats.org/officeDocument/2006/relationships/image" Target="../media/image62.png"/><Relationship Id="rId6" Type="http://schemas.openxmlformats.org/officeDocument/2006/relationships/image" Target="../media/image63.png"/><Relationship Id="rId1" Type="http://schemas.openxmlformats.org/officeDocument/2006/relationships/slideLayout" Target="../slideLayouts/slideLayout557.xml"/><Relationship Id="rId2" Type="http://schemas.openxmlformats.org/officeDocument/2006/relationships/notesSlide" Target="../notesSlides/notesSlide28.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63.xml"/><Relationship Id="rId2" Type="http://schemas.openxmlformats.org/officeDocument/2006/relationships/image" Target="../media/image64.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42.xml"/><Relationship Id="rId2" Type="http://schemas.openxmlformats.org/officeDocument/2006/relationships/image" Target="../media/image65.emf"/></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31.xml"/><Relationship Id="rId2" Type="http://schemas.openxmlformats.org/officeDocument/2006/relationships/image" Target="../media/image66.emf"/></Relationships>
</file>

<file path=ppt/slides/_rels/slide57.xml.rels><?xml version="1.0" encoding="UTF-8" standalone="yes"?>
<Relationships xmlns="http://schemas.openxmlformats.org/package/2006/relationships"><Relationship Id="rId1" Type="http://schemas.openxmlformats.org/officeDocument/2006/relationships/themeOverride" Target="../theme/themeOverride7.xml"/><Relationship Id="rId2" Type="http://schemas.openxmlformats.org/officeDocument/2006/relationships/slideLayout" Target="../slideLayouts/slideLayout466.xml"/></Relationships>
</file>

<file path=ppt/slides/_rels/slide58.xml.rels><?xml version="1.0" encoding="UTF-8" standalone="yes"?>
<Relationships xmlns="http://schemas.openxmlformats.org/package/2006/relationships"><Relationship Id="rId3" Type="http://schemas.openxmlformats.org/officeDocument/2006/relationships/image" Target="../media/image67.jpeg"/><Relationship Id="rId4" Type="http://schemas.openxmlformats.org/officeDocument/2006/relationships/image" Target="../media/image68.emf"/><Relationship Id="rId1" Type="http://schemas.openxmlformats.org/officeDocument/2006/relationships/slideLayout" Target="../slideLayouts/slideLayout568.xml"/><Relationship Id="rId2" Type="http://schemas.openxmlformats.org/officeDocument/2006/relationships/notesSlide" Target="../notesSlides/notesSlide29.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463.xml"/><Relationship Id="rId2" Type="http://schemas.openxmlformats.org/officeDocument/2006/relationships/image" Target="../media/image69.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png"/><Relationship Id="rId5" Type="http://schemas.openxmlformats.org/officeDocument/2006/relationships/image" Target="../media/image18.png"/><Relationship Id="rId6" Type="http://schemas.openxmlformats.org/officeDocument/2006/relationships/image" Target="../media/image19.jpeg"/><Relationship Id="rId7" Type="http://schemas.openxmlformats.org/officeDocument/2006/relationships/image" Target="../media/image20.png"/><Relationship Id="rId1" Type="http://schemas.openxmlformats.org/officeDocument/2006/relationships/slideLayout" Target="../slideLayouts/slideLayout705.xml"/><Relationship Id="rId2" Type="http://schemas.openxmlformats.org/officeDocument/2006/relationships/image" Target="../media/image15.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463.xml"/><Relationship Id="rId2" Type="http://schemas.openxmlformats.org/officeDocument/2006/relationships/image" Target="../media/image70.emf"/></Relationships>
</file>

<file path=ppt/slides/_rels/slide61.xml.rels><?xml version="1.0" encoding="UTF-8" standalone="yes"?>
<Relationships xmlns="http://schemas.openxmlformats.org/package/2006/relationships"><Relationship Id="rId3" Type="http://schemas.openxmlformats.org/officeDocument/2006/relationships/image" Target="../media/image71.emf"/><Relationship Id="rId4" Type="http://schemas.openxmlformats.org/officeDocument/2006/relationships/image" Target="../media/image72.png"/><Relationship Id="rId1" Type="http://schemas.openxmlformats.org/officeDocument/2006/relationships/slideLayout" Target="../slideLayouts/slideLayout557.xml"/><Relationship Id="rId2" Type="http://schemas.openxmlformats.org/officeDocument/2006/relationships/notesSlide" Target="../notesSlides/notesSlide30.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631.xml"/><Relationship Id="rId2" Type="http://schemas.openxmlformats.org/officeDocument/2006/relationships/image" Target="../media/image73.emf"/></Relationships>
</file>

<file path=ppt/slides/_rels/slide63.xml.rels><?xml version="1.0" encoding="UTF-8" standalone="yes"?>
<Relationships xmlns="http://schemas.openxmlformats.org/package/2006/relationships"><Relationship Id="rId1" Type="http://schemas.openxmlformats.org/officeDocument/2006/relationships/themeOverride" Target="../theme/themeOverride8.xml"/><Relationship Id="rId2" Type="http://schemas.openxmlformats.org/officeDocument/2006/relationships/slideLayout" Target="../slideLayouts/slideLayout466.xml"/></Relationships>
</file>

<file path=ppt/slides/_rels/slide64.xml.rels><?xml version="1.0" encoding="UTF-8" standalone="yes"?>
<Relationships xmlns="http://schemas.openxmlformats.org/package/2006/relationships"><Relationship Id="rId1" Type="http://schemas.openxmlformats.org/officeDocument/2006/relationships/themeOverride" Target="../theme/themeOverride9.xml"/><Relationship Id="rId2" Type="http://schemas.openxmlformats.org/officeDocument/2006/relationships/slideLayout" Target="../slideLayouts/slideLayout466.xml"/></Relationships>
</file>

<file path=ppt/slides/_rels/slide65.xml.rels><?xml version="1.0" encoding="UTF-8" standalone="yes"?>
<Relationships xmlns="http://schemas.openxmlformats.org/package/2006/relationships"><Relationship Id="rId3" Type="http://schemas.openxmlformats.org/officeDocument/2006/relationships/image" Target="../media/image75.png"/><Relationship Id="rId4" Type="http://schemas.openxmlformats.org/officeDocument/2006/relationships/image" Target="../media/image76.png"/><Relationship Id="rId1" Type="http://schemas.openxmlformats.org/officeDocument/2006/relationships/slideLayout" Target="../slideLayouts/slideLayout631.xml"/><Relationship Id="rId2" Type="http://schemas.openxmlformats.org/officeDocument/2006/relationships/image" Target="../media/image74.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469.xml"/><Relationship Id="rId2" Type="http://schemas.openxmlformats.org/officeDocument/2006/relationships/image" Target="../media/image77.png"/></Relationships>
</file>

<file path=ppt/slides/_rels/slide67.xml.rels><?xml version="1.0" encoding="UTF-8" standalone="yes"?>
<Relationships xmlns="http://schemas.openxmlformats.org/package/2006/relationships"><Relationship Id="rId3" Type="http://schemas.openxmlformats.org/officeDocument/2006/relationships/tags" Target="../tags/tag784.xml"/><Relationship Id="rId4" Type="http://schemas.openxmlformats.org/officeDocument/2006/relationships/tags" Target="../tags/tag785.xml"/><Relationship Id="rId5" Type="http://schemas.openxmlformats.org/officeDocument/2006/relationships/tags" Target="../tags/tag786.xml"/><Relationship Id="rId6" Type="http://schemas.openxmlformats.org/officeDocument/2006/relationships/slideLayout" Target="../slideLayouts/slideLayout881.xml"/><Relationship Id="rId7" Type="http://schemas.openxmlformats.org/officeDocument/2006/relationships/notesSlide" Target="../notesSlides/notesSlide31.xml"/><Relationship Id="rId1" Type="http://schemas.openxmlformats.org/officeDocument/2006/relationships/tags" Target="../tags/tag782.xml"/><Relationship Id="rId2" Type="http://schemas.openxmlformats.org/officeDocument/2006/relationships/tags" Target="../tags/tag783.xml"/></Relationships>
</file>

<file path=ppt/slides/_rels/slide68.xml.rels><?xml version="1.0" encoding="UTF-8" standalone="yes"?>
<Relationships xmlns="http://schemas.openxmlformats.org/package/2006/relationships"><Relationship Id="rId3" Type="http://schemas.openxmlformats.org/officeDocument/2006/relationships/tags" Target="../tags/tag789.xml"/><Relationship Id="rId4" Type="http://schemas.openxmlformats.org/officeDocument/2006/relationships/slideLayout" Target="../slideLayouts/slideLayout881.xml"/><Relationship Id="rId1" Type="http://schemas.openxmlformats.org/officeDocument/2006/relationships/tags" Target="../tags/tag787.xml"/><Relationship Id="rId2" Type="http://schemas.openxmlformats.org/officeDocument/2006/relationships/tags" Target="../tags/tag788.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png"/><Relationship Id="rId5" Type="http://schemas.openxmlformats.org/officeDocument/2006/relationships/image" Target="../media/image18.png"/><Relationship Id="rId6" Type="http://schemas.openxmlformats.org/officeDocument/2006/relationships/image" Target="../media/image19.jpeg"/><Relationship Id="rId7" Type="http://schemas.openxmlformats.org/officeDocument/2006/relationships/image" Target="../media/image20.png"/><Relationship Id="rId1" Type="http://schemas.openxmlformats.org/officeDocument/2006/relationships/slideLayout" Target="../slideLayouts/slideLayout705.xml"/><Relationship Id="rId2"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png"/><Relationship Id="rId5" Type="http://schemas.openxmlformats.org/officeDocument/2006/relationships/image" Target="../media/image18.png"/><Relationship Id="rId6" Type="http://schemas.openxmlformats.org/officeDocument/2006/relationships/image" Target="../media/image19.jpeg"/><Relationship Id="rId7" Type="http://schemas.openxmlformats.org/officeDocument/2006/relationships/image" Target="../media/image20.png"/><Relationship Id="rId1" Type="http://schemas.openxmlformats.org/officeDocument/2006/relationships/slideLayout" Target="../slideLayouts/slideLayout705.xml"/><Relationship Id="rId2" Type="http://schemas.openxmlformats.org/officeDocument/2006/relationships/image" Target="../media/image15.png"/></Relationships>
</file>

<file path=ppt/slides/_rels/slide9.xml.rels><?xml version="1.0" encoding="UTF-8" standalone="yes"?>
<Relationships xmlns="http://schemas.openxmlformats.org/package/2006/relationships"><Relationship Id="rId1" Type="http://schemas.openxmlformats.org/officeDocument/2006/relationships/themeOverride" Target="../theme/themeOverride1.xml"/><Relationship Id="rId2" Type="http://schemas.openxmlformats.org/officeDocument/2006/relationships/slideLayout" Target="../slideLayouts/slideLayout46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4"/>
          <p:cNvSpPr>
            <a:spLocks noChangeArrowheads="1"/>
          </p:cNvSpPr>
          <p:nvPr/>
        </p:nvSpPr>
        <p:spPr bwMode="auto">
          <a:xfrm>
            <a:off x="8940800" y="2395538"/>
            <a:ext cx="203200" cy="4589462"/>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lstStyle/>
          <a:p>
            <a:pPr algn="ctr"/>
            <a:endParaRPr lang="en-US">
              <a:solidFill>
                <a:srgbClr val="000000"/>
              </a:solidFill>
            </a:endParaRPr>
          </a:p>
        </p:txBody>
      </p:sp>
      <p:sp>
        <p:nvSpPr>
          <p:cNvPr id="9" name="Rectangle 2"/>
          <p:cNvSpPr txBox="1">
            <a:spLocks noChangeArrowheads="1"/>
          </p:cNvSpPr>
          <p:nvPr/>
        </p:nvSpPr>
        <p:spPr bwMode="auto">
          <a:xfrm>
            <a:off x="5942347" y="762288"/>
            <a:ext cx="2787233" cy="2245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2" rIns="92066" bIns="46032" numCol="1" anchor="ctr" anchorCtr="0" compatLnSpc="1">
            <a:prstTxWarp prst="textNoShape">
              <a:avLst/>
            </a:prstTxWarp>
          </a:bodyPr>
          <a:lstStyle>
            <a:lvl1pPr algn="ctr" defTabSz="911225"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7196" algn="ctr" defTabSz="912804" rtl="0" eaLnBrk="1" fontAlgn="base" hangingPunct="1">
              <a:spcBef>
                <a:spcPct val="0"/>
              </a:spcBef>
              <a:spcAft>
                <a:spcPct val="0"/>
              </a:spcAft>
              <a:defRPr sz="3600" b="1" u="sng">
                <a:solidFill>
                  <a:srgbClr val="000099"/>
                </a:solidFill>
                <a:latin typeface="Arial" pitchFamily="-65" charset="0"/>
              </a:defRPr>
            </a:lvl6pPr>
            <a:lvl7pPr marL="914391" algn="ctr" defTabSz="912804" rtl="0" eaLnBrk="1" fontAlgn="base" hangingPunct="1">
              <a:spcBef>
                <a:spcPct val="0"/>
              </a:spcBef>
              <a:spcAft>
                <a:spcPct val="0"/>
              </a:spcAft>
              <a:defRPr sz="3600" b="1" u="sng">
                <a:solidFill>
                  <a:srgbClr val="000099"/>
                </a:solidFill>
                <a:latin typeface="Arial" pitchFamily="-65" charset="0"/>
              </a:defRPr>
            </a:lvl7pPr>
            <a:lvl8pPr marL="1371587" algn="ctr" defTabSz="912804" rtl="0" eaLnBrk="1" fontAlgn="base" hangingPunct="1">
              <a:spcBef>
                <a:spcPct val="0"/>
              </a:spcBef>
              <a:spcAft>
                <a:spcPct val="0"/>
              </a:spcAft>
              <a:defRPr sz="3600" b="1" u="sng">
                <a:solidFill>
                  <a:srgbClr val="000099"/>
                </a:solidFill>
                <a:latin typeface="Arial" pitchFamily="-65" charset="0"/>
              </a:defRPr>
            </a:lvl8pPr>
            <a:lvl9pPr marL="1828782" algn="ctr" defTabSz="912804" rtl="0" eaLnBrk="1" fontAlgn="base" hangingPunct="1">
              <a:spcBef>
                <a:spcPct val="0"/>
              </a:spcBef>
              <a:spcAft>
                <a:spcPct val="0"/>
              </a:spcAft>
              <a:defRPr sz="3600" b="1" u="sng">
                <a:solidFill>
                  <a:srgbClr val="000099"/>
                </a:solidFill>
                <a:latin typeface="Arial" pitchFamily="-65" charset="0"/>
              </a:defRPr>
            </a:lvl9pPr>
          </a:lstStyle>
          <a:p>
            <a:pPr eaLnBrk="1" hangingPunct="1"/>
            <a:r>
              <a:rPr lang="en-US" sz="1200" b="0" dirty="0" smtClean="0">
                <a:solidFill>
                  <a:srgbClr val="000000"/>
                </a:solidFill>
                <a:latin typeface="Arial" charset="0"/>
                <a:ea typeface="ＭＳ Ｐゴシック" charset="0"/>
                <a:cs typeface="ＭＳ Ｐゴシック" charset="0"/>
              </a:rPr>
              <a:t>Comparative Genome Analysis:</a:t>
            </a:r>
          </a:p>
          <a:p>
            <a:pPr eaLnBrk="1" hangingPunct="1"/>
            <a:r>
              <a:rPr lang="en-US" dirty="0" smtClean="0">
                <a:solidFill>
                  <a:srgbClr val="000000"/>
                </a:solidFill>
                <a:latin typeface="Arial" charset="0"/>
                <a:ea typeface="ＭＳ Ｐゴシック" charset="0"/>
                <a:cs typeface="ＭＳ Ｐゴシック" charset="0"/>
              </a:rPr>
              <a:t>Comparing </a:t>
            </a:r>
            <a:r>
              <a:rPr lang="en-US" dirty="0" smtClean="0">
                <a:solidFill>
                  <a:srgbClr val="000000"/>
                </a:solidFill>
                <a:latin typeface="Arial" charset="0"/>
                <a:ea typeface="ＭＳ Ｐゴシック" charset="0"/>
                <a:cs typeface="ＭＳ Ｐゴシック" charset="0"/>
              </a:rPr>
              <a:t>Transcriptomes of Distant Organisms</a:t>
            </a:r>
            <a:endParaRPr lang="en-US" sz="600" dirty="0">
              <a:solidFill>
                <a:srgbClr val="000000"/>
              </a:solidFill>
              <a:latin typeface="Arial" charset="0"/>
              <a:ea typeface="ＭＳ Ｐゴシック" charset="0"/>
              <a:cs typeface="ＭＳ Ｐゴシック" charset="0"/>
            </a:endParaRPr>
          </a:p>
        </p:txBody>
      </p:sp>
      <p:sp>
        <p:nvSpPr>
          <p:cNvPr id="10" name="Rectangle 2"/>
          <p:cNvSpPr>
            <a:spLocks noChangeArrowheads="1"/>
          </p:cNvSpPr>
          <p:nvPr/>
        </p:nvSpPr>
        <p:spPr bwMode="auto">
          <a:xfrm>
            <a:off x="617742" y="4392898"/>
            <a:ext cx="2794000" cy="203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66" tIns="46033" rIns="92066" bIns="46033" anchor="ctr"/>
          <a:lstStyle/>
          <a:p>
            <a:pPr algn="ctr" defTabSz="912813"/>
            <a:endParaRPr lang="en-US" b="0" dirty="0">
              <a:solidFill>
                <a:srgbClr val="595959"/>
              </a:solidFill>
            </a:endParaRPr>
          </a:p>
          <a:p>
            <a:pPr algn="ctr" defTabSz="912813"/>
            <a:r>
              <a:rPr lang="en-US" b="0" dirty="0" smtClean="0">
                <a:solidFill>
                  <a:srgbClr val="595959"/>
                </a:solidFill>
              </a:rPr>
              <a:t>M Gerstein, Yale</a:t>
            </a:r>
            <a:br>
              <a:rPr lang="en-US" b="0" dirty="0" smtClean="0">
                <a:solidFill>
                  <a:srgbClr val="595959"/>
                </a:solidFill>
              </a:rPr>
            </a:br>
            <a:endParaRPr lang="en-US" b="0" dirty="0" smtClean="0">
              <a:solidFill>
                <a:srgbClr val="595959"/>
              </a:solidFill>
            </a:endParaRPr>
          </a:p>
          <a:p>
            <a:pPr algn="ctr" defTabSz="912813"/>
            <a:r>
              <a:rPr lang="en-US" b="0" dirty="0" smtClean="0">
                <a:solidFill>
                  <a:srgbClr val="595959"/>
                </a:solidFill>
              </a:rPr>
              <a:t>Slides </a:t>
            </a:r>
            <a:r>
              <a:rPr lang="en-US" b="0" dirty="0">
                <a:solidFill>
                  <a:srgbClr val="595959"/>
                </a:solidFill>
              </a:rPr>
              <a:t>freely downloadable from</a:t>
            </a:r>
            <a:r>
              <a:rPr lang="en-US" dirty="0">
                <a:solidFill>
                  <a:srgbClr val="595959"/>
                </a:solidFill>
              </a:rPr>
              <a:t> </a:t>
            </a:r>
            <a:r>
              <a:rPr lang="en-US" sz="1600" dirty="0" err="1" smtClean="0">
                <a:solidFill>
                  <a:srgbClr val="000000"/>
                </a:solidFill>
              </a:rPr>
              <a:t>Lectures.GersteinLab.org</a:t>
            </a:r>
            <a:endParaRPr lang="en-US" dirty="0">
              <a:solidFill>
                <a:srgbClr val="000000"/>
              </a:solidFill>
            </a:endParaRPr>
          </a:p>
          <a:p>
            <a:pPr algn="ctr" defTabSz="912813"/>
            <a:r>
              <a:rPr lang="en-US" b="0" dirty="0">
                <a:solidFill>
                  <a:srgbClr val="595959"/>
                </a:solidFill>
              </a:rPr>
              <a:t>&amp; “</a:t>
            </a:r>
            <a:r>
              <a:rPr lang="en-US" altLang="ja-JP" b="0" dirty="0" err="1">
                <a:solidFill>
                  <a:srgbClr val="595959"/>
                </a:solidFill>
              </a:rPr>
              <a:t>tweetable</a:t>
            </a:r>
            <a:r>
              <a:rPr lang="en-US" b="0" dirty="0">
                <a:solidFill>
                  <a:srgbClr val="595959"/>
                </a:solidFill>
              </a:rPr>
              <a:t>”</a:t>
            </a:r>
            <a:r>
              <a:rPr lang="en-US" altLang="ja-JP" b="0" dirty="0">
                <a:solidFill>
                  <a:srgbClr val="595959"/>
                </a:solidFill>
              </a:rPr>
              <a:t> (via @</a:t>
            </a:r>
            <a:r>
              <a:rPr lang="en-US" altLang="ja-JP" b="0" dirty="0" err="1">
                <a:solidFill>
                  <a:srgbClr val="595959"/>
                </a:solidFill>
              </a:rPr>
              <a:t>markgerstein</a:t>
            </a:r>
            <a:r>
              <a:rPr lang="en-US" altLang="ja-JP" b="0" dirty="0">
                <a:solidFill>
                  <a:srgbClr val="595959"/>
                </a:solidFill>
              </a:rPr>
              <a:t>)</a:t>
            </a:r>
            <a:r>
              <a:rPr lang="en-US" altLang="ja-JP" b="0" dirty="0" smtClean="0">
                <a:solidFill>
                  <a:srgbClr val="595959"/>
                </a:solidFill>
              </a:rPr>
              <a:t>.</a:t>
            </a:r>
          </a:p>
          <a:p>
            <a:pPr algn="ctr" defTabSz="912813"/>
            <a:endParaRPr lang="en-US" altLang="ja-JP" b="0" dirty="0">
              <a:solidFill>
                <a:srgbClr val="595959"/>
              </a:solidFill>
            </a:endParaRPr>
          </a:p>
          <a:p>
            <a:pPr algn="ctr" defTabSz="912813"/>
            <a:r>
              <a:rPr lang="en-US" altLang="ja-JP" b="0" dirty="0" smtClean="0">
                <a:solidFill>
                  <a:srgbClr val="595959"/>
                </a:solidFill>
              </a:rPr>
              <a:t>See </a:t>
            </a:r>
            <a:r>
              <a:rPr lang="en-US" altLang="ja-JP" b="0" dirty="0">
                <a:solidFill>
                  <a:srgbClr val="595959"/>
                </a:solidFill>
              </a:rPr>
              <a:t>last slide </a:t>
            </a:r>
            <a:r>
              <a:rPr lang="en-US" altLang="ja-JP" b="0" dirty="0" smtClean="0">
                <a:solidFill>
                  <a:srgbClr val="595959"/>
                </a:solidFill>
              </a:rPr>
              <a:t>for </a:t>
            </a:r>
          </a:p>
          <a:p>
            <a:pPr algn="ctr" defTabSz="912813"/>
            <a:r>
              <a:rPr lang="en-US" altLang="ja-JP" b="0" dirty="0" smtClean="0">
                <a:solidFill>
                  <a:srgbClr val="595959"/>
                </a:solidFill>
              </a:rPr>
              <a:t>references </a:t>
            </a:r>
            <a:r>
              <a:rPr lang="en-US" altLang="ja-JP" b="0" dirty="0">
                <a:solidFill>
                  <a:srgbClr val="595959"/>
                </a:solidFill>
              </a:rPr>
              <a:t>&amp; more info.</a:t>
            </a:r>
            <a:endParaRPr lang="en-US" b="0" dirty="0">
              <a:solidFill>
                <a:srgbClr val="595959"/>
              </a:solidFill>
            </a:endParaRPr>
          </a:p>
        </p:txBody>
      </p:sp>
      <p:pic>
        <p:nvPicPr>
          <p:cNvPr id="5" name="Picture 4"/>
          <p:cNvPicPr>
            <a:picLocks noChangeAspect="1"/>
          </p:cNvPicPr>
          <p:nvPr/>
        </p:nvPicPr>
        <p:blipFill>
          <a:blip r:embed="rId2"/>
          <a:stretch>
            <a:fillRect/>
          </a:stretch>
        </p:blipFill>
        <p:spPr>
          <a:xfrm rot="5400000">
            <a:off x="5157931" y="2790725"/>
            <a:ext cx="3042246" cy="5267959"/>
          </a:xfrm>
          <a:prstGeom prst="rect">
            <a:avLst/>
          </a:prstGeom>
          <a:ln w="38100" cmpd="sng">
            <a:solidFill>
              <a:schemeClr val="tx1"/>
            </a:solidFill>
          </a:ln>
        </p:spPr>
      </p:pic>
      <p:pic>
        <p:nvPicPr>
          <p:cNvPr id="6" name="Picture 5"/>
          <p:cNvPicPr>
            <a:picLocks noChangeAspect="1"/>
          </p:cNvPicPr>
          <p:nvPr/>
        </p:nvPicPr>
        <p:blipFill>
          <a:blip r:embed="rId3"/>
          <a:stretch>
            <a:fillRect/>
          </a:stretch>
        </p:blipFill>
        <p:spPr>
          <a:xfrm>
            <a:off x="-26736" y="-76988"/>
            <a:ext cx="5253790" cy="3940342"/>
          </a:xfrm>
          <a:prstGeom prst="rect">
            <a:avLst/>
          </a:prstGeom>
          <a:ln w="38100" cmpd="sng">
            <a:solidFill>
              <a:schemeClr val="tx1"/>
            </a:solidFill>
          </a:ln>
        </p:spPr>
      </p:pic>
    </p:spTree>
    <p:extLst>
      <p:ext uri="{BB962C8B-B14F-4D97-AF65-F5344CB8AC3E}">
        <p14:creationId xmlns:p14="http://schemas.microsoft.com/office/powerpoint/2010/main" val="376666303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Protein-coding gene counts in worm, fly &amp; human have stabilized &amp; have remained fairly constant</a:t>
            </a: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1890182464"/>
              </p:ext>
            </p:extLst>
          </p:nvPr>
        </p:nvGraphicFramePr>
        <p:xfrm>
          <a:off x="685800" y="1981200"/>
          <a:ext cx="7772400" cy="4638675"/>
        </p:xfrm>
        <a:graphic>
          <a:graphicData uri="http://schemas.openxmlformats.org/drawingml/2006/chart">
            <c:chart xmlns:c="http://schemas.openxmlformats.org/drawingml/2006/chart" xmlns:r="http://schemas.openxmlformats.org/officeDocument/2006/relationships" r:id="rId2"/>
          </a:graphicData>
        </a:graphic>
      </p:graphicFrame>
      <p:sp>
        <p:nvSpPr>
          <p:cNvPr id="4" name="TextBox 4"/>
          <p:cNvSpPr txBox="1">
            <a:spLocks noChangeArrowheads="1"/>
          </p:cNvSpPr>
          <p:nvPr/>
        </p:nvSpPr>
        <p:spPr bwMode="auto">
          <a:xfrm rot="16200000">
            <a:off x="-1040707" y="5386406"/>
            <a:ext cx="2512301"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b="0" dirty="0">
                <a:solidFill>
                  <a:srgbClr val="000000">
                    <a:lumMod val="50000"/>
                    <a:lumOff val="50000"/>
                  </a:srgbClr>
                </a:solidFill>
                <a:latin typeface="Calibri" charset="0"/>
              </a:rPr>
              <a:t>[</a:t>
            </a:r>
            <a:r>
              <a:rPr lang="en-US" sz="1100" b="0" i="1" dirty="0" smtClean="0">
                <a:solidFill>
                  <a:srgbClr val="000000">
                    <a:lumMod val="50000"/>
                    <a:lumOff val="50000"/>
                  </a:srgbClr>
                </a:solidFill>
                <a:latin typeface="Calibri" charset="0"/>
              </a:rPr>
              <a:t>Nature</a:t>
            </a:r>
            <a:r>
              <a:rPr lang="en-US" sz="1100" b="0" dirty="0" smtClean="0">
                <a:solidFill>
                  <a:srgbClr val="000000">
                    <a:lumMod val="50000"/>
                    <a:lumOff val="50000"/>
                  </a:srgbClr>
                </a:solidFill>
                <a:latin typeface="Calibri" charset="0"/>
              </a:rPr>
              <a:t> 512:445 ('14); </a:t>
            </a:r>
            <a:br>
              <a:rPr lang="en-US" sz="1100" b="0" dirty="0" smtClean="0">
                <a:solidFill>
                  <a:srgbClr val="000000">
                    <a:lumMod val="50000"/>
                    <a:lumOff val="50000"/>
                  </a:srgbClr>
                </a:solidFill>
                <a:latin typeface="Calibri" charset="0"/>
              </a:rPr>
            </a:br>
            <a:r>
              <a:rPr lang="en-US" sz="1100" b="0" dirty="0" err="1" smtClean="0">
                <a:solidFill>
                  <a:srgbClr val="000000">
                    <a:lumMod val="50000"/>
                    <a:lumOff val="50000"/>
                  </a:srgbClr>
                </a:solidFill>
                <a:latin typeface="Calibri" charset="0"/>
              </a:rPr>
              <a:t>doi</a:t>
            </a:r>
            <a:r>
              <a:rPr lang="en-US" sz="1100" b="0" dirty="0" smtClean="0">
                <a:solidFill>
                  <a:srgbClr val="000000">
                    <a:lumMod val="50000"/>
                    <a:lumOff val="50000"/>
                  </a:srgbClr>
                </a:solidFill>
                <a:latin typeface="Calibri" charset="0"/>
              </a:rPr>
              <a:t>: 10.1038/nature13424]</a:t>
            </a:r>
            <a:endParaRPr lang="en-US" sz="1100" b="0" dirty="0">
              <a:solidFill>
                <a:srgbClr val="000000">
                  <a:lumMod val="50000"/>
                  <a:lumOff val="50000"/>
                </a:srgbClr>
              </a:solidFill>
              <a:latin typeface="Calibri" charset="0"/>
            </a:endParaRPr>
          </a:p>
        </p:txBody>
      </p:sp>
    </p:spTree>
    <p:extLst>
      <p:ext uri="{BB962C8B-B14F-4D97-AF65-F5344CB8AC3E}">
        <p14:creationId xmlns:p14="http://schemas.microsoft.com/office/powerpoint/2010/main" val="41116585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Discovering Transcriptionally Active Regions (novel RNA </a:t>
            </a:r>
            <a:r>
              <a:rPr lang="en-US" dirty="0" err="1" smtClean="0"/>
              <a:t>contigs</a:t>
            </a:r>
            <a:r>
              <a:rPr lang="en-US" dirty="0" smtClean="0"/>
              <a:t>)</a:t>
            </a:r>
            <a:endParaRPr lang="en-US" dirty="0"/>
          </a:p>
        </p:txBody>
      </p:sp>
      <p:sp>
        <p:nvSpPr>
          <p:cNvPr id="3" name="Content Placeholder 2"/>
          <p:cNvSpPr>
            <a:spLocks noGrp="1"/>
          </p:cNvSpPr>
          <p:nvPr>
            <p:ph idx="1"/>
          </p:nvPr>
        </p:nvSpPr>
        <p:spPr/>
        <p:txBody>
          <a:bodyPr>
            <a:normAutofit/>
          </a:bodyPr>
          <a:lstStyle/>
          <a:p>
            <a:r>
              <a:rPr lang="en-US" sz="2800" dirty="0" smtClean="0"/>
              <a:t>Cluster reads setting minimum-run and maximum gap parameters for newly identified transcribed regions (TARs)</a:t>
            </a:r>
          </a:p>
          <a:p>
            <a:r>
              <a:rPr lang="en-US" sz="2800" dirty="0" smtClean="0"/>
              <a:t>Assess exon discovery rates for known genes and noncoding RNAs</a:t>
            </a:r>
            <a:endParaRPr lang="en-US" sz="2800" dirty="0"/>
          </a:p>
        </p:txBody>
      </p:sp>
      <p:sp>
        <p:nvSpPr>
          <p:cNvPr id="7" name="Rounded Rectangle 6"/>
          <p:cNvSpPr/>
          <p:nvPr/>
        </p:nvSpPr>
        <p:spPr>
          <a:xfrm>
            <a:off x="3844031" y="5464589"/>
            <a:ext cx="2082800" cy="270933"/>
          </a:xfrm>
          <a:prstGeom prst="roundRect">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8" name="Rounded Rectangle 7"/>
          <p:cNvSpPr/>
          <p:nvPr/>
        </p:nvSpPr>
        <p:spPr>
          <a:xfrm>
            <a:off x="7532168" y="5464589"/>
            <a:ext cx="1419211" cy="270933"/>
          </a:xfrm>
          <a:prstGeom prst="roundRect">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9" name="TextBox 8"/>
          <p:cNvSpPr txBox="1"/>
          <p:nvPr/>
        </p:nvSpPr>
        <p:spPr>
          <a:xfrm>
            <a:off x="4220801" y="5383831"/>
            <a:ext cx="1343900" cy="369332"/>
          </a:xfrm>
          <a:prstGeom prst="rect">
            <a:avLst/>
          </a:prstGeom>
          <a:noFill/>
        </p:spPr>
        <p:txBody>
          <a:bodyPr wrap="none" rtlCol="0">
            <a:spAutoFit/>
          </a:bodyPr>
          <a:lstStyle/>
          <a:p>
            <a:pPr defTabSz="457200" fontAlgn="auto">
              <a:spcBef>
                <a:spcPts val="0"/>
              </a:spcBef>
              <a:spcAft>
                <a:spcPts val="0"/>
              </a:spcAft>
            </a:pPr>
            <a:r>
              <a:rPr lang="en-US" sz="1800" b="0" dirty="0" smtClean="0">
                <a:solidFill>
                  <a:prstClr val="black"/>
                </a:solidFill>
                <a:latin typeface="Calibri"/>
              </a:rPr>
              <a:t>Known exon</a:t>
            </a:r>
            <a:endParaRPr lang="en-US" sz="1800" b="0" dirty="0">
              <a:solidFill>
                <a:prstClr val="black"/>
              </a:solidFill>
              <a:latin typeface="Calibri"/>
            </a:endParaRPr>
          </a:p>
        </p:txBody>
      </p:sp>
      <p:sp>
        <p:nvSpPr>
          <p:cNvPr id="10" name="TextBox 9"/>
          <p:cNvSpPr txBox="1"/>
          <p:nvPr/>
        </p:nvSpPr>
        <p:spPr>
          <a:xfrm>
            <a:off x="7589839" y="5396175"/>
            <a:ext cx="1343900" cy="369332"/>
          </a:xfrm>
          <a:prstGeom prst="rect">
            <a:avLst/>
          </a:prstGeom>
          <a:noFill/>
        </p:spPr>
        <p:txBody>
          <a:bodyPr wrap="none" rtlCol="0">
            <a:spAutoFit/>
          </a:bodyPr>
          <a:lstStyle/>
          <a:p>
            <a:pPr defTabSz="457200" fontAlgn="auto">
              <a:spcBef>
                <a:spcPts val="0"/>
              </a:spcBef>
              <a:spcAft>
                <a:spcPts val="0"/>
              </a:spcAft>
            </a:pPr>
            <a:r>
              <a:rPr lang="en-US" sz="1800" b="0" dirty="0" smtClean="0">
                <a:solidFill>
                  <a:prstClr val="black"/>
                </a:solidFill>
                <a:latin typeface="Calibri"/>
              </a:rPr>
              <a:t>Known exon</a:t>
            </a:r>
            <a:endParaRPr lang="en-US" sz="1800" b="0" dirty="0">
              <a:solidFill>
                <a:prstClr val="black"/>
              </a:solidFill>
              <a:latin typeface="Calibri"/>
            </a:endParaRPr>
          </a:p>
        </p:txBody>
      </p:sp>
      <p:pic>
        <p:nvPicPr>
          <p:cNvPr id="14" name="Picture 13"/>
          <p:cNvPicPr>
            <a:picLocks noChangeAspect="1"/>
          </p:cNvPicPr>
          <p:nvPr/>
        </p:nvPicPr>
        <p:blipFill>
          <a:blip r:embed="rId2"/>
          <a:stretch>
            <a:fillRect/>
          </a:stretch>
        </p:blipFill>
        <p:spPr>
          <a:xfrm>
            <a:off x="127000" y="3905307"/>
            <a:ext cx="8877300" cy="1524000"/>
          </a:xfrm>
          <a:prstGeom prst="rect">
            <a:avLst/>
          </a:prstGeom>
        </p:spPr>
      </p:pic>
      <p:sp>
        <p:nvSpPr>
          <p:cNvPr id="17" name="Rounded Rectangle 16"/>
          <p:cNvSpPr/>
          <p:nvPr/>
        </p:nvSpPr>
        <p:spPr>
          <a:xfrm>
            <a:off x="1781622" y="5804065"/>
            <a:ext cx="1340620" cy="300918"/>
          </a:xfrm>
          <a:prstGeom prst="round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18" name="TextBox 17"/>
          <p:cNvSpPr txBox="1"/>
          <p:nvPr/>
        </p:nvSpPr>
        <p:spPr>
          <a:xfrm>
            <a:off x="2169688" y="5751141"/>
            <a:ext cx="556563" cy="369332"/>
          </a:xfrm>
          <a:prstGeom prst="rect">
            <a:avLst/>
          </a:prstGeom>
          <a:noFill/>
        </p:spPr>
        <p:txBody>
          <a:bodyPr wrap="none" rtlCol="0">
            <a:spAutoFit/>
          </a:bodyPr>
          <a:lstStyle/>
          <a:p>
            <a:pPr defTabSz="457200" fontAlgn="auto">
              <a:spcBef>
                <a:spcPts val="0"/>
              </a:spcBef>
              <a:spcAft>
                <a:spcPts val="0"/>
              </a:spcAft>
            </a:pPr>
            <a:r>
              <a:rPr lang="en-US" sz="1800" b="0" dirty="0" smtClean="0">
                <a:solidFill>
                  <a:prstClr val="black"/>
                </a:solidFill>
                <a:latin typeface="Calibri"/>
              </a:rPr>
              <a:t>TAR</a:t>
            </a:r>
            <a:endParaRPr lang="en-US" sz="1800" b="0" dirty="0">
              <a:solidFill>
                <a:prstClr val="black"/>
              </a:solidFill>
              <a:latin typeface="Calibri"/>
            </a:endParaRPr>
          </a:p>
        </p:txBody>
      </p:sp>
      <p:sp>
        <p:nvSpPr>
          <p:cNvPr id="19" name="TextBox 18"/>
          <p:cNvSpPr txBox="1"/>
          <p:nvPr/>
        </p:nvSpPr>
        <p:spPr>
          <a:xfrm>
            <a:off x="0" y="6496924"/>
            <a:ext cx="2342634" cy="369332"/>
          </a:xfrm>
          <a:prstGeom prst="rect">
            <a:avLst/>
          </a:prstGeom>
          <a:noFill/>
        </p:spPr>
        <p:txBody>
          <a:bodyPr wrap="none" rtlCol="0">
            <a:spAutoFit/>
          </a:bodyPr>
          <a:lstStyle/>
          <a:p>
            <a:pPr defTabSz="457200" fontAlgn="auto">
              <a:spcBef>
                <a:spcPts val="0"/>
              </a:spcBef>
              <a:spcAft>
                <a:spcPts val="0"/>
              </a:spcAft>
            </a:pPr>
            <a:r>
              <a:rPr lang="en-US" sz="1800" b="0" dirty="0" smtClean="0">
                <a:solidFill>
                  <a:prstClr val="black"/>
                </a:solidFill>
                <a:latin typeface="Calibri"/>
              </a:rPr>
              <a:t>ENCODE RNA-</a:t>
            </a:r>
            <a:r>
              <a:rPr lang="en-US" sz="1800" b="0" dirty="0" err="1" smtClean="0">
                <a:solidFill>
                  <a:prstClr val="black"/>
                </a:solidFill>
                <a:latin typeface="Calibri"/>
              </a:rPr>
              <a:t>Seq</a:t>
            </a:r>
            <a:r>
              <a:rPr lang="en-US" sz="1800" b="0" dirty="0" smtClean="0">
                <a:solidFill>
                  <a:prstClr val="black"/>
                </a:solidFill>
                <a:latin typeface="Calibri"/>
              </a:rPr>
              <a:t> Data</a:t>
            </a:r>
            <a:endParaRPr lang="en-US" sz="1800" b="0" dirty="0">
              <a:solidFill>
                <a:prstClr val="black"/>
              </a:solidFill>
              <a:latin typeface="Calibri"/>
            </a:endParaRPr>
          </a:p>
        </p:txBody>
      </p:sp>
      <p:sp>
        <p:nvSpPr>
          <p:cNvPr id="20" name="Rounded Rectangle 19"/>
          <p:cNvSpPr/>
          <p:nvPr/>
        </p:nvSpPr>
        <p:spPr>
          <a:xfrm>
            <a:off x="3844031" y="5821719"/>
            <a:ext cx="2082800" cy="278847"/>
          </a:xfrm>
          <a:prstGeom prst="round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21" name="TextBox 20"/>
          <p:cNvSpPr txBox="1"/>
          <p:nvPr/>
        </p:nvSpPr>
        <p:spPr>
          <a:xfrm>
            <a:off x="4549617" y="5768795"/>
            <a:ext cx="864682" cy="369332"/>
          </a:xfrm>
          <a:prstGeom prst="rect">
            <a:avLst/>
          </a:prstGeom>
          <a:noFill/>
        </p:spPr>
        <p:txBody>
          <a:bodyPr wrap="square" rtlCol="0">
            <a:spAutoFit/>
          </a:bodyPr>
          <a:lstStyle/>
          <a:p>
            <a:pPr defTabSz="457200" fontAlgn="auto">
              <a:spcBef>
                <a:spcPts val="0"/>
              </a:spcBef>
              <a:spcAft>
                <a:spcPts val="0"/>
              </a:spcAft>
            </a:pPr>
            <a:r>
              <a:rPr lang="en-US" sz="1800" b="0" dirty="0" smtClean="0">
                <a:solidFill>
                  <a:prstClr val="black"/>
                </a:solidFill>
                <a:latin typeface="Calibri"/>
              </a:rPr>
              <a:t>TAR</a:t>
            </a:r>
            <a:endParaRPr lang="en-US" sz="1800" b="0" dirty="0">
              <a:solidFill>
                <a:prstClr val="black"/>
              </a:solidFill>
              <a:latin typeface="Calibri"/>
            </a:endParaRPr>
          </a:p>
        </p:txBody>
      </p:sp>
      <p:sp>
        <p:nvSpPr>
          <p:cNvPr id="22" name="Rounded Rectangle 21"/>
          <p:cNvSpPr/>
          <p:nvPr/>
        </p:nvSpPr>
        <p:spPr>
          <a:xfrm>
            <a:off x="6985337" y="5829715"/>
            <a:ext cx="1987029" cy="278847"/>
          </a:xfrm>
          <a:prstGeom prst="round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23" name="TextBox 22"/>
          <p:cNvSpPr txBox="1"/>
          <p:nvPr/>
        </p:nvSpPr>
        <p:spPr>
          <a:xfrm>
            <a:off x="7665712" y="5776791"/>
            <a:ext cx="864682" cy="369332"/>
          </a:xfrm>
          <a:prstGeom prst="rect">
            <a:avLst/>
          </a:prstGeom>
          <a:noFill/>
        </p:spPr>
        <p:txBody>
          <a:bodyPr wrap="square" rtlCol="0">
            <a:spAutoFit/>
          </a:bodyPr>
          <a:lstStyle/>
          <a:p>
            <a:pPr defTabSz="457200" fontAlgn="auto">
              <a:spcBef>
                <a:spcPts val="0"/>
              </a:spcBef>
              <a:spcAft>
                <a:spcPts val="0"/>
              </a:spcAft>
            </a:pPr>
            <a:r>
              <a:rPr lang="en-US" sz="1800" b="0" dirty="0" smtClean="0">
                <a:solidFill>
                  <a:prstClr val="black"/>
                </a:solidFill>
                <a:latin typeface="Calibri"/>
              </a:rPr>
              <a:t>TAR</a:t>
            </a:r>
            <a:endParaRPr lang="en-US" sz="1800" b="0" dirty="0">
              <a:solidFill>
                <a:prstClr val="black"/>
              </a:solidFill>
              <a:latin typeface="Calibri"/>
            </a:endParaRPr>
          </a:p>
        </p:txBody>
      </p:sp>
      <p:sp>
        <p:nvSpPr>
          <p:cNvPr id="24" name="TextBox 23"/>
          <p:cNvSpPr txBox="1"/>
          <p:nvPr/>
        </p:nvSpPr>
        <p:spPr>
          <a:xfrm>
            <a:off x="3895514" y="6095588"/>
            <a:ext cx="2147869" cy="369332"/>
          </a:xfrm>
          <a:prstGeom prst="rect">
            <a:avLst/>
          </a:prstGeom>
          <a:noFill/>
        </p:spPr>
        <p:txBody>
          <a:bodyPr wrap="none" rtlCol="0">
            <a:spAutoFit/>
          </a:bodyPr>
          <a:lstStyle/>
          <a:p>
            <a:pPr defTabSz="457200" fontAlgn="auto">
              <a:spcBef>
                <a:spcPts val="0"/>
              </a:spcBef>
              <a:spcAft>
                <a:spcPts val="0"/>
              </a:spcAft>
            </a:pPr>
            <a:r>
              <a:rPr lang="en-US" sz="1800" b="0" dirty="0" smtClean="0">
                <a:solidFill>
                  <a:prstClr val="black"/>
                </a:solidFill>
                <a:latin typeface="Calibri"/>
              </a:rPr>
              <a:t>correct identification</a:t>
            </a:r>
            <a:endParaRPr lang="en-US" sz="1800" b="0" dirty="0">
              <a:solidFill>
                <a:prstClr val="black"/>
              </a:solidFill>
              <a:latin typeface="Calibri"/>
            </a:endParaRPr>
          </a:p>
        </p:txBody>
      </p:sp>
      <p:sp>
        <p:nvSpPr>
          <p:cNvPr id="25" name="TextBox 24"/>
          <p:cNvSpPr txBox="1"/>
          <p:nvPr/>
        </p:nvSpPr>
        <p:spPr>
          <a:xfrm>
            <a:off x="1893070" y="6113229"/>
            <a:ext cx="1123324" cy="369332"/>
          </a:xfrm>
          <a:prstGeom prst="rect">
            <a:avLst/>
          </a:prstGeom>
          <a:noFill/>
        </p:spPr>
        <p:txBody>
          <a:bodyPr wrap="none" rtlCol="0">
            <a:spAutoFit/>
          </a:bodyPr>
          <a:lstStyle/>
          <a:p>
            <a:pPr defTabSz="457200" fontAlgn="auto">
              <a:spcBef>
                <a:spcPts val="0"/>
              </a:spcBef>
              <a:spcAft>
                <a:spcPts val="0"/>
              </a:spcAft>
            </a:pPr>
            <a:r>
              <a:rPr lang="en-US" sz="1800" b="0" dirty="0" smtClean="0">
                <a:solidFill>
                  <a:prstClr val="black"/>
                </a:solidFill>
                <a:latin typeface="Calibri"/>
              </a:rPr>
              <a:t>novel TAR</a:t>
            </a:r>
            <a:endParaRPr lang="en-US" sz="1800" b="0" dirty="0">
              <a:solidFill>
                <a:prstClr val="black"/>
              </a:solidFill>
              <a:latin typeface="Calibri"/>
            </a:endParaRPr>
          </a:p>
        </p:txBody>
      </p:sp>
      <p:sp>
        <p:nvSpPr>
          <p:cNvPr id="26" name="TextBox 25"/>
          <p:cNvSpPr txBox="1"/>
          <p:nvPr/>
        </p:nvSpPr>
        <p:spPr>
          <a:xfrm>
            <a:off x="6761830" y="6074950"/>
            <a:ext cx="2427054" cy="369332"/>
          </a:xfrm>
          <a:prstGeom prst="rect">
            <a:avLst/>
          </a:prstGeom>
          <a:noFill/>
        </p:spPr>
        <p:txBody>
          <a:bodyPr wrap="none" rtlCol="0">
            <a:spAutoFit/>
          </a:bodyPr>
          <a:lstStyle/>
          <a:p>
            <a:pPr algn="ctr" defTabSz="457200" fontAlgn="auto">
              <a:spcBef>
                <a:spcPts val="0"/>
              </a:spcBef>
              <a:spcAft>
                <a:spcPts val="0"/>
              </a:spcAft>
            </a:pPr>
            <a:r>
              <a:rPr lang="en-US" sz="1800" b="0" dirty="0" smtClean="0">
                <a:solidFill>
                  <a:prstClr val="black"/>
                </a:solidFill>
                <a:latin typeface="Calibri"/>
              </a:rPr>
              <a:t>possible exon extension</a:t>
            </a:r>
            <a:endParaRPr lang="en-US" sz="1800" b="0" dirty="0">
              <a:solidFill>
                <a:prstClr val="black"/>
              </a:solidFill>
              <a:latin typeface="Calibri"/>
            </a:endParaRPr>
          </a:p>
        </p:txBody>
      </p:sp>
    </p:spTree>
    <p:extLst>
      <p:ext uri="{BB962C8B-B14F-4D97-AF65-F5344CB8AC3E}">
        <p14:creationId xmlns:p14="http://schemas.microsoft.com/office/powerpoint/2010/main" val="350400434"/>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3274" y="171189"/>
            <a:ext cx="7772400" cy="1143000"/>
          </a:xfrm>
        </p:spPr>
        <p:txBody>
          <a:bodyPr/>
          <a:lstStyle/>
          <a:p>
            <a:r>
              <a:rPr lang="en-US" dirty="0" smtClean="0"/>
              <a:t>Uniform Annotation of non-coding Elements</a:t>
            </a:r>
            <a:endParaRPr lang="en-US" dirty="0"/>
          </a:p>
        </p:txBody>
      </p:sp>
      <p:pic>
        <p:nvPicPr>
          <p:cNvPr id="69635" name="Picture 3" descr="C:\Users\Ozgun\Desktop\Working_Directories\Nov.23.2012_TAR_processing\hwf_ROC_plots.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1812" y="2682647"/>
            <a:ext cx="3771183" cy="3771182"/>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5"/>
          <p:cNvSpPr>
            <a:spLocks noGrp="1"/>
          </p:cNvSpPr>
          <p:nvPr>
            <p:ph idx="1"/>
          </p:nvPr>
        </p:nvSpPr>
        <p:spPr>
          <a:xfrm>
            <a:off x="685800" y="1167010"/>
            <a:ext cx="7772400" cy="1112729"/>
          </a:xfrm>
        </p:spPr>
        <p:txBody>
          <a:bodyPr/>
          <a:lstStyle/>
          <a:p>
            <a:r>
              <a:rPr lang="en-US" dirty="0" smtClean="0"/>
              <a:t>Uniformly processed the RNA-seq expression compendium and for identification of pervasively transcribed regions</a:t>
            </a:r>
            <a:endParaRPr lang="en-US" dirty="0"/>
          </a:p>
        </p:txBody>
      </p:sp>
      <p:sp>
        <p:nvSpPr>
          <p:cNvPr id="7" name="TextBox 4"/>
          <p:cNvSpPr txBox="1">
            <a:spLocks noChangeArrowheads="1"/>
          </p:cNvSpPr>
          <p:nvPr/>
        </p:nvSpPr>
        <p:spPr bwMode="auto">
          <a:xfrm rot="16200000">
            <a:off x="-2700035" y="3811715"/>
            <a:ext cx="5830957"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b="0" dirty="0">
                <a:solidFill>
                  <a:srgbClr val="000000">
                    <a:lumMod val="50000"/>
                    <a:lumOff val="50000"/>
                  </a:srgbClr>
                </a:solidFill>
                <a:latin typeface="Calibri" charset="0"/>
              </a:rPr>
              <a:t>[</a:t>
            </a:r>
            <a:r>
              <a:rPr lang="en-US" sz="1100" b="0" i="1" dirty="0" smtClean="0">
                <a:solidFill>
                  <a:srgbClr val="000000">
                    <a:lumMod val="50000"/>
                    <a:lumOff val="50000"/>
                  </a:srgbClr>
                </a:solidFill>
                <a:latin typeface="Calibri" charset="0"/>
              </a:rPr>
              <a:t>Nature</a:t>
            </a:r>
            <a:r>
              <a:rPr lang="en-US" sz="1100" b="0" dirty="0" smtClean="0">
                <a:solidFill>
                  <a:srgbClr val="000000">
                    <a:lumMod val="50000"/>
                    <a:lumOff val="50000"/>
                  </a:srgbClr>
                </a:solidFill>
                <a:latin typeface="Calibri" charset="0"/>
              </a:rPr>
              <a:t> 512:445 ('14);  </a:t>
            </a:r>
            <a:r>
              <a:rPr lang="en-US" sz="1100" b="0" dirty="0" err="1" smtClean="0">
                <a:solidFill>
                  <a:srgbClr val="000000">
                    <a:lumMod val="50000"/>
                    <a:lumOff val="50000"/>
                  </a:srgbClr>
                </a:solidFill>
                <a:latin typeface="Calibri" charset="0"/>
              </a:rPr>
              <a:t>doi</a:t>
            </a:r>
            <a:r>
              <a:rPr lang="en-US" sz="1100" b="0" dirty="0" smtClean="0">
                <a:solidFill>
                  <a:srgbClr val="000000">
                    <a:lumMod val="50000"/>
                    <a:lumOff val="50000"/>
                  </a:srgbClr>
                </a:solidFill>
                <a:latin typeface="Calibri" charset="0"/>
              </a:rPr>
              <a:t>: 10.1038/nature13424]</a:t>
            </a:r>
            <a:endParaRPr lang="en-US" sz="1100" b="0" dirty="0">
              <a:solidFill>
                <a:srgbClr val="000000">
                  <a:lumMod val="50000"/>
                  <a:lumOff val="50000"/>
                </a:srgbClr>
              </a:solidFill>
              <a:latin typeface="Calibri" charset="0"/>
            </a:endParaRPr>
          </a:p>
        </p:txBody>
      </p:sp>
    </p:spTree>
    <p:extLst>
      <p:ext uri="{BB962C8B-B14F-4D97-AF65-F5344CB8AC3E}">
        <p14:creationId xmlns:p14="http://schemas.microsoft.com/office/powerpoint/2010/main" val="256927331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8900"/>
            <a:ext cx="8229600" cy="719138"/>
          </a:xfrm>
        </p:spPr>
        <p:txBody>
          <a:bodyPr rtlCol="0">
            <a:normAutofit fontScale="90000"/>
          </a:bodyPr>
          <a:lstStyle/>
          <a:p>
            <a:pPr fontAlgn="auto">
              <a:spcAft>
                <a:spcPts val="0"/>
              </a:spcAft>
              <a:defRPr/>
            </a:pPr>
            <a:r>
              <a:rPr lang="en-US" dirty="0" smtClean="0">
                <a:ea typeface="+mj-ea"/>
                <a:cs typeface="+mj-cs"/>
              </a:rPr>
              <a:t>Annotated </a:t>
            </a:r>
            <a:r>
              <a:rPr lang="en-US" dirty="0" err="1" smtClean="0">
                <a:ea typeface="+mj-ea"/>
                <a:cs typeface="+mj-cs"/>
              </a:rPr>
              <a:t>ncRNAs</a:t>
            </a:r>
            <a:endParaRPr lang="en-US" dirty="0">
              <a:ea typeface="+mj-ea"/>
              <a:cs typeface="+mj-cs"/>
            </a:endParaRPr>
          </a:p>
        </p:txBody>
      </p:sp>
      <p:sp>
        <p:nvSpPr>
          <p:cNvPr id="601090"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fld id="{CDF9FB8F-C02E-724A-A281-BD195B20CA58}" type="slidenum">
              <a:rPr lang="en-US">
                <a:solidFill>
                  <a:srgbClr val="898989"/>
                </a:solidFill>
                <a:latin typeface="Calibri" charset="0"/>
              </a:rPr>
              <a:pPr eaLnBrk="1" hangingPunct="1"/>
              <a:t>13</a:t>
            </a:fld>
            <a:endParaRPr lang="en-US">
              <a:solidFill>
                <a:srgbClr val="898989"/>
              </a:solidFill>
              <a:latin typeface="Calibri" charset="0"/>
            </a:endParaRPr>
          </a:p>
        </p:txBody>
      </p:sp>
      <p:graphicFrame>
        <p:nvGraphicFramePr>
          <p:cNvPr id="5" name="Table 4"/>
          <p:cNvGraphicFramePr>
            <a:graphicFrameLocks noGrp="1"/>
          </p:cNvGraphicFramePr>
          <p:nvPr/>
        </p:nvGraphicFramePr>
        <p:xfrm>
          <a:off x="536796" y="968779"/>
          <a:ext cx="8064654" cy="3810762"/>
        </p:xfrm>
        <a:graphic>
          <a:graphicData uri="http://schemas.openxmlformats.org/drawingml/2006/table">
            <a:tbl>
              <a:tblPr firstRow="1" bandRow="1">
                <a:tableStyleId>{5C22544A-7EE6-4342-B048-85BDC9FD1C3A}</a:tableStyleId>
              </a:tblPr>
              <a:tblGrid>
                <a:gridCol w="380400"/>
                <a:gridCol w="452860"/>
                <a:gridCol w="932888"/>
                <a:gridCol w="699834"/>
                <a:gridCol w="699834"/>
                <a:gridCol w="699834"/>
                <a:gridCol w="699834"/>
                <a:gridCol w="699834"/>
                <a:gridCol w="699834"/>
                <a:gridCol w="699834"/>
                <a:gridCol w="699834"/>
                <a:gridCol w="699834"/>
              </a:tblGrid>
              <a:tr h="229701">
                <a:tc rowSpan="3" gridSpan="3">
                  <a:txBody>
                    <a:bodyPr/>
                    <a:lstStyle/>
                    <a:p>
                      <a:pPr algn="ctr"/>
                      <a:endParaRPr lang="en-US" sz="1100" dirty="0">
                        <a:latin typeface="+mn-lt"/>
                      </a:endParaRPr>
                    </a:p>
                  </a:txBody>
                  <a:tcPr anchor="ctr">
                    <a:noFill/>
                  </a:tcPr>
                </a:tc>
                <a:tc rowSpan="3" hMerge="1">
                  <a:txBody>
                    <a:bodyPr/>
                    <a:lstStyle/>
                    <a:p>
                      <a:endParaRPr lang="en-US"/>
                    </a:p>
                  </a:txBody>
                  <a:tcPr/>
                </a:tc>
                <a:tc rowSpan="3" hMerge="1">
                  <a:txBody>
                    <a:bodyPr/>
                    <a:lstStyle/>
                    <a:p>
                      <a:endParaRPr lang="en-US"/>
                    </a:p>
                  </a:txBody>
                  <a:tcPr/>
                </a:tc>
                <a:tc gridSpan="3">
                  <a:txBody>
                    <a:bodyPr/>
                    <a:lstStyle/>
                    <a:p>
                      <a:pPr algn="ctr"/>
                      <a:r>
                        <a:rPr lang="en-US" sz="1200" b="1" dirty="0" smtClean="0">
                          <a:solidFill>
                            <a:schemeClr val="bg1"/>
                          </a:solidFill>
                          <a:latin typeface="+mn-lt"/>
                        </a:rPr>
                        <a:t>Human</a:t>
                      </a:r>
                    </a:p>
                  </a:txBody>
                  <a:tcPr marL="9525" marR="9525" marT="9525" marB="0" anchor="ctr">
                    <a:lnB w="12700" cap="flat" cmpd="sng" algn="ctr">
                      <a:noFill/>
                      <a:prstDash val="solid"/>
                      <a:round/>
                      <a:headEnd type="none" w="med" len="med"/>
                      <a:tailEnd type="none" w="med" len="med"/>
                    </a:lnB>
                    <a:solidFill>
                      <a:srgbClr val="FF0000"/>
                    </a:solidFill>
                  </a:tcPr>
                </a:tc>
                <a:tc hMerge="1">
                  <a:txBody>
                    <a:bodyPr/>
                    <a:lstStyle/>
                    <a:p>
                      <a:endParaRPr lang="en-US"/>
                    </a:p>
                  </a:txBody>
                  <a:tcPr/>
                </a:tc>
                <a:tc hMerge="1">
                  <a:txBody>
                    <a:bodyPr/>
                    <a:lstStyle/>
                    <a:p>
                      <a:endParaRPr lang="en-US"/>
                    </a:p>
                  </a:txBody>
                  <a:tcPr/>
                </a:tc>
                <a:tc gridSpan="3">
                  <a:txBody>
                    <a:bodyPr/>
                    <a:lstStyle/>
                    <a:p>
                      <a:pPr algn="ctr"/>
                      <a:r>
                        <a:rPr lang="en-US" sz="1200" b="1" dirty="0" smtClean="0">
                          <a:solidFill>
                            <a:schemeClr val="bg1"/>
                          </a:solidFill>
                          <a:latin typeface="+mn-lt"/>
                        </a:rPr>
                        <a:t>Worm</a:t>
                      </a:r>
                    </a:p>
                  </a:txBody>
                  <a:tcPr marL="9525" marR="9525" marT="9525" marB="0" anchor="ctr">
                    <a:lnB w="12700" cap="flat" cmpd="sng" algn="ctr">
                      <a:noFill/>
                      <a:prstDash val="solid"/>
                      <a:round/>
                      <a:headEnd type="none" w="med" len="med"/>
                      <a:tailEnd type="none" w="med" len="med"/>
                    </a:lnB>
                    <a:solidFill>
                      <a:srgbClr val="008000"/>
                    </a:solidFill>
                  </a:tcPr>
                </a:tc>
                <a:tc hMerge="1">
                  <a:txBody>
                    <a:bodyPr/>
                    <a:lstStyle/>
                    <a:p>
                      <a:endParaRPr lang="en-US"/>
                    </a:p>
                  </a:txBody>
                  <a:tcPr/>
                </a:tc>
                <a:tc hMerge="1">
                  <a:txBody>
                    <a:bodyPr/>
                    <a:lstStyle/>
                    <a:p>
                      <a:endParaRPr lang="en-US"/>
                    </a:p>
                  </a:txBody>
                  <a:tcPr/>
                </a:tc>
                <a:tc gridSpan="3">
                  <a:txBody>
                    <a:bodyPr/>
                    <a:lstStyle/>
                    <a:p>
                      <a:pPr algn="ctr"/>
                      <a:r>
                        <a:rPr lang="en-US" sz="1200" b="1" dirty="0" smtClean="0">
                          <a:solidFill>
                            <a:schemeClr val="bg1"/>
                          </a:solidFill>
                          <a:latin typeface="+mn-lt"/>
                        </a:rPr>
                        <a:t>Fly</a:t>
                      </a:r>
                      <a:endParaRPr lang="en-US" sz="1200" b="1" baseline="0" dirty="0" smtClean="0">
                        <a:solidFill>
                          <a:schemeClr val="bg1"/>
                        </a:solidFill>
                        <a:latin typeface="+mn-lt"/>
                      </a:endParaRPr>
                    </a:p>
                  </a:txBody>
                  <a:tcPr marL="9525" marR="9525" marT="9525" marB="0" anchor="ctr">
                    <a:lnR w="28575" cap="flat" cmpd="sng" algn="ctr">
                      <a:solidFill>
                        <a:schemeClr val="bg1"/>
                      </a:solidFill>
                      <a:prstDash val="solid"/>
                      <a:round/>
                      <a:headEnd type="none" w="med" len="med"/>
                      <a:tailEnd type="none" w="med" len="med"/>
                    </a:lnR>
                    <a:lnB w="12700" cap="flat" cmpd="sng" algn="ctr">
                      <a:noFill/>
                      <a:prstDash val="solid"/>
                      <a:round/>
                      <a:headEnd type="none" w="med" len="med"/>
                      <a:tailEnd type="none" w="med" len="med"/>
                    </a:lnB>
                    <a:solidFill>
                      <a:srgbClr val="0000FF"/>
                    </a:solidFill>
                  </a:tcPr>
                </a:tc>
                <a:tc hMerge="1">
                  <a:txBody>
                    <a:bodyPr/>
                    <a:lstStyle/>
                    <a:p>
                      <a:endParaRPr lang="en-US"/>
                    </a:p>
                  </a:txBody>
                  <a:tcPr/>
                </a:tc>
                <a:tc hMerge="1">
                  <a:txBody>
                    <a:bodyPr/>
                    <a:lstStyle/>
                    <a:p>
                      <a:endParaRPr lang="en-US"/>
                    </a:p>
                  </a:txBody>
                  <a:tcPr/>
                </a:tc>
              </a:tr>
              <a:tr h="289890">
                <a:tc gridSpan="3" vMerge="1">
                  <a:txBody>
                    <a:bodyPr/>
                    <a:lstStyle/>
                    <a:p>
                      <a:pPr algn="ctr"/>
                      <a:endParaRPr lang="en-US" dirty="0"/>
                    </a:p>
                  </a:txBody>
                  <a:tcPr vert="vert270" anchor="ctr"/>
                </a:tc>
                <a:tc hMerge="1" vMerge="1">
                  <a:txBody>
                    <a:bodyPr/>
                    <a:lstStyle/>
                    <a:p>
                      <a:endParaRPr lang="en-US"/>
                    </a:p>
                  </a:txBody>
                  <a:tcPr/>
                </a:tc>
                <a:tc hMerge="1" vMerge="1">
                  <a:txBody>
                    <a:bodyPr/>
                    <a:lstStyle/>
                    <a:p>
                      <a:endParaRPr lang="en-US"/>
                    </a:p>
                  </a:txBody>
                  <a:tcPr/>
                </a:tc>
                <a:tc rowSpan="2">
                  <a:txBody>
                    <a:bodyPr/>
                    <a:lstStyle/>
                    <a:p>
                      <a:pPr algn="ctr"/>
                      <a:r>
                        <a:rPr lang="en-US" sz="1100" b="1" dirty="0" smtClean="0">
                          <a:solidFill>
                            <a:schemeClr val="bg1"/>
                          </a:solidFill>
                          <a:latin typeface="+mn-lt"/>
                        </a:rPr>
                        <a:t>Elements</a:t>
                      </a:r>
                      <a:endParaRPr lang="en-US" sz="1100" b="1" dirty="0">
                        <a:solidFill>
                          <a:schemeClr val="bg1"/>
                        </a:solidFill>
                        <a:latin typeface="+mn-lt"/>
                      </a:endParaRPr>
                    </a:p>
                  </a:txBody>
                  <a:tcPr marL="9525" marR="9525" marT="9525" marB="0" anchor="ctr">
                    <a:lnL w="12700" cap="flat" cmpd="sng" algn="ctr">
                      <a:solidFill>
                        <a:prstClr val="white"/>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solidFill>
                      <a:srgbClr val="FF0000"/>
                    </a:solidFill>
                  </a:tcPr>
                </a:tc>
                <a:tc gridSpan="2">
                  <a:txBody>
                    <a:bodyPr/>
                    <a:lstStyle/>
                    <a:p>
                      <a:pPr algn="ctr"/>
                      <a:r>
                        <a:rPr lang="en-US" sz="1100" b="1" dirty="0" smtClean="0">
                          <a:solidFill>
                            <a:schemeClr val="bg1"/>
                          </a:solidFill>
                          <a:latin typeface="+mn-lt"/>
                        </a:rPr>
                        <a:t>Genome Coverage</a:t>
                      </a:r>
                    </a:p>
                  </a:txBody>
                  <a:tcPr marL="9525" marR="9525" marT="9525" marB="0"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solidFill>
                        <a:prstClr val="white"/>
                      </a:solidFill>
                      <a:prstDash val="solid"/>
                      <a:round/>
                      <a:headEnd type="none" w="med" len="med"/>
                      <a:tailEnd type="none" w="med" len="med"/>
                    </a:lnB>
                    <a:solidFill>
                      <a:srgbClr val="FF0000"/>
                    </a:solidFill>
                  </a:tcPr>
                </a:tc>
                <a:tc hMerge="1">
                  <a:txBody>
                    <a:bodyPr/>
                    <a:lstStyle/>
                    <a:p>
                      <a:pPr algn="ctr"/>
                      <a:endParaRPr lang="en-US" sz="900" b="1" dirty="0">
                        <a:solidFill>
                          <a:schemeClr val="bg1"/>
                        </a:solidFill>
                        <a:latin typeface="+mn-lt"/>
                      </a:endParaRPr>
                    </a:p>
                  </a:txBody>
                  <a:tcPr marL="9525" marR="9525" marT="9525" marB="0"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solidFill>
                        <a:prstClr val="white"/>
                      </a:solidFill>
                      <a:prstDash val="solid"/>
                      <a:round/>
                      <a:headEnd type="none" w="med" len="med"/>
                      <a:tailEnd type="none" w="med" len="med"/>
                    </a:lnB>
                    <a:solidFill>
                      <a:srgbClr val="FF0000"/>
                    </a:solidFill>
                  </a:tcPr>
                </a:tc>
                <a:tc rowSpan="2">
                  <a:txBody>
                    <a:bodyPr/>
                    <a:lstStyle/>
                    <a:p>
                      <a:pPr algn="ctr"/>
                      <a:r>
                        <a:rPr lang="en-US" sz="1100" b="1" dirty="0" smtClean="0">
                          <a:solidFill>
                            <a:schemeClr val="bg1"/>
                          </a:solidFill>
                          <a:latin typeface="+mn-lt"/>
                        </a:rPr>
                        <a:t>Elements</a:t>
                      </a:r>
                      <a:endParaRPr lang="en-US" sz="1100" b="1" dirty="0">
                        <a:solidFill>
                          <a:schemeClr val="bg1"/>
                        </a:solidFill>
                        <a:latin typeface="+mn-lt"/>
                      </a:endParaRPr>
                    </a:p>
                  </a:txBody>
                  <a:tcPr marL="9525" marR="9525" marT="9525" marB="0" anchor="ctr">
                    <a:lnR w="12700" cap="flat" cmpd="sng" algn="ctr">
                      <a:noFill/>
                      <a:prstDash val="solid"/>
                      <a:round/>
                      <a:headEnd type="none" w="med" len="med"/>
                      <a:tailEnd type="none" w="med" len="med"/>
                    </a:lnR>
                    <a:lnT w="12700" cap="flat" cmpd="sng" algn="ctr">
                      <a:noFill/>
                      <a:prstDash val="solid"/>
                      <a:round/>
                      <a:headEnd type="none" w="med" len="med"/>
                      <a:tailEnd type="none" w="med" len="med"/>
                    </a:lnT>
                    <a:solidFill>
                      <a:srgbClr val="008000"/>
                    </a:solidFill>
                  </a:tcPr>
                </a:tc>
                <a:tc gridSpan="2">
                  <a:txBody>
                    <a:bodyPr/>
                    <a:lstStyle/>
                    <a:p>
                      <a:pPr algn="ctr"/>
                      <a:r>
                        <a:rPr lang="en-US" sz="1100" b="1" dirty="0" smtClean="0">
                          <a:solidFill>
                            <a:schemeClr val="bg1"/>
                          </a:solidFill>
                          <a:latin typeface="+mn-lt"/>
                        </a:rPr>
                        <a:t>Genome Coverage</a:t>
                      </a:r>
                    </a:p>
                  </a:txBody>
                  <a:tcPr marL="9525" marR="9525" marT="9525" marB="0"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solidFill>
                        <a:prstClr val="white"/>
                      </a:solidFill>
                      <a:prstDash val="solid"/>
                      <a:round/>
                      <a:headEnd type="none" w="med" len="med"/>
                      <a:tailEnd type="none" w="med" len="med"/>
                    </a:lnB>
                    <a:solidFill>
                      <a:srgbClr val="008000"/>
                    </a:solidFill>
                  </a:tcPr>
                </a:tc>
                <a:tc hMerge="1">
                  <a:txBody>
                    <a:bodyPr/>
                    <a:lstStyle/>
                    <a:p>
                      <a:pPr algn="ctr"/>
                      <a:endParaRPr lang="en-US" sz="900" b="1" dirty="0">
                        <a:solidFill>
                          <a:schemeClr val="bg1"/>
                        </a:solidFill>
                        <a:latin typeface="+mn-lt"/>
                      </a:endParaRPr>
                    </a:p>
                  </a:txBody>
                  <a:tcPr marL="9525" marR="9525" marT="9525" marB="0"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solidFill>
                        <a:prstClr val="white"/>
                      </a:solidFill>
                      <a:prstDash val="solid"/>
                      <a:round/>
                      <a:headEnd type="none" w="med" len="med"/>
                      <a:tailEnd type="none" w="med" len="med"/>
                    </a:lnB>
                    <a:solidFill>
                      <a:srgbClr val="008000"/>
                    </a:solidFill>
                  </a:tcPr>
                </a:tc>
                <a:tc rowSpan="2">
                  <a:txBody>
                    <a:bodyPr/>
                    <a:lstStyle/>
                    <a:p>
                      <a:pPr algn="ctr"/>
                      <a:r>
                        <a:rPr lang="en-US" sz="1100" b="1" dirty="0" smtClean="0">
                          <a:solidFill>
                            <a:schemeClr val="bg1"/>
                          </a:solidFill>
                          <a:latin typeface="+mn-lt"/>
                        </a:rPr>
                        <a:t>Elements</a:t>
                      </a:r>
                      <a:endParaRPr lang="en-US" sz="1100" b="1" dirty="0">
                        <a:solidFill>
                          <a:schemeClr val="bg1"/>
                        </a:solidFill>
                        <a:latin typeface="+mn-lt"/>
                      </a:endParaRPr>
                    </a:p>
                  </a:txBody>
                  <a:tcPr marL="9525" marR="9525" marT="9525" marB="0" anchor="ctr">
                    <a:lnR w="12700" cap="flat" cmpd="sng" algn="ctr">
                      <a:noFill/>
                      <a:prstDash val="solid"/>
                      <a:round/>
                      <a:headEnd type="none" w="med" len="med"/>
                      <a:tailEnd type="none" w="med" len="med"/>
                    </a:lnR>
                    <a:lnT w="12700" cap="flat" cmpd="sng" algn="ctr">
                      <a:noFill/>
                      <a:prstDash val="solid"/>
                      <a:round/>
                      <a:headEnd type="none" w="med" len="med"/>
                      <a:tailEnd type="none" w="med" len="med"/>
                    </a:lnT>
                    <a:solidFill>
                      <a:srgbClr val="0000FF"/>
                    </a:solidFill>
                  </a:tcPr>
                </a:tc>
                <a:tc gridSpan="2">
                  <a:txBody>
                    <a:bodyPr/>
                    <a:lstStyle/>
                    <a:p>
                      <a:pPr algn="ctr"/>
                      <a:r>
                        <a:rPr lang="en-US" sz="1100" b="1" dirty="0" smtClean="0">
                          <a:solidFill>
                            <a:schemeClr val="bg1"/>
                          </a:solidFill>
                          <a:latin typeface="+mn-lt"/>
                        </a:rPr>
                        <a:t>Genome Coverage</a:t>
                      </a:r>
                    </a:p>
                  </a:txBody>
                  <a:tcPr marL="9525" marR="9525" marT="9525" marB="0" anchor="ctr">
                    <a:lnL w="12700"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prstClr val="white"/>
                      </a:solidFill>
                      <a:prstDash val="solid"/>
                      <a:round/>
                      <a:headEnd type="none" w="med" len="med"/>
                      <a:tailEnd type="none" w="med" len="med"/>
                    </a:lnB>
                    <a:solidFill>
                      <a:srgbClr val="0000FF"/>
                    </a:solidFill>
                  </a:tcPr>
                </a:tc>
                <a:tc hMerge="1">
                  <a:txBody>
                    <a:bodyPr/>
                    <a:lstStyle/>
                    <a:p>
                      <a:pPr algn="ctr"/>
                      <a:endParaRPr lang="en-US" sz="900" b="1" dirty="0">
                        <a:solidFill>
                          <a:schemeClr val="bg1"/>
                        </a:solidFill>
                        <a:latin typeface="+mn-lt"/>
                      </a:endParaRPr>
                    </a:p>
                  </a:txBody>
                  <a:tcPr marL="9525" marR="9525" marT="9525" marB="0" anchor="ctr">
                    <a:lnL w="12700"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prstClr val="white"/>
                      </a:solidFill>
                      <a:prstDash val="solid"/>
                      <a:round/>
                      <a:headEnd type="none" w="med" len="med"/>
                      <a:tailEnd type="none" w="med" len="med"/>
                    </a:lnB>
                    <a:solidFill>
                      <a:srgbClr val="0000FF"/>
                    </a:solidFill>
                  </a:tcPr>
                </a:tc>
              </a:tr>
              <a:tr h="156424">
                <a:tc gridSpan="3" vMerge="1">
                  <a:txBody>
                    <a:bodyPr/>
                    <a:lstStyle/>
                    <a:p>
                      <a:endParaRPr lang="en-US"/>
                    </a:p>
                  </a:txBody>
                  <a:tcPr/>
                </a:tc>
                <a:tc hMerge="1" vMerge="1">
                  <a:txBody>
                    <a:bodyPr/>
                    <a:lstStyle/>
                    <a:p>
                      <a:endParaRPr lang="en-US"/>
                    </a:p>
                  </a:txBody>
                  <a:tcPr/>
                </a:tc>
                <a:tc hMerge="1" vMerge="1">
                  <a:txBody>
                    <a:bodyPr/>
                    <a:lstStyle/>
                    <a:p>
                      <a:endParaRPr lang="en-US"/>
                    </a:p>
                  </a:txBody>
                  <a:tcPr/>
                </a:tc>
                <a:tc vMerge="1">
                  <a:txBody>
                    <a:bodyPr/>
                    <a:lstStyle/>
                    <a:p>
                      <a:endParaRPr lang="en-US"/>
                    </a:p>
                  </a:txBody>
                  <a:tcPr/>
                </a:tc>
                <a:tc>
                  <a:txBody>
                    <a:bodyPr/>
                    <a:lstStyle/>
                    <a:p>
                      <a:pPr algn="ctr"/>
                      <a:r>
                        <a:rPr lang="en-US" sz="1100" b="1" dirty="0" smtClean="0">
                          <a:solidFill>
                            <a:schemeClr val="bg1"/>
                          </a:solidFill>
                          <a:latin typeface="+mn-lt"/>
                        </a:rPr>
                        <a:t>Kb </a:t>
                      </a:r>
                      <a:endParaRPr lang="en-US" sz="1100" b="1" dirty="0">
                        <a:solidFill>
                          <a:schemeClr val="bg1"/>
                        </a:solidFill>
                        <a:latin typeface="+mn-lt"/>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prstClr val="white"/>
                      </a:solidFill>
                      <a:prstDash val="solid"/>
                      <a:round/>
                      <a:headEnd type="none" w="med" len="med"/>
                      <a:tailEnd type="none" w="med" len="med"/>
                    </a:lnT>
                    <a:solidFill>
                      <a:srgbClr val="FF0000"/>
                    </a:solidFill>
                  </a:tcPr>
                </a:tc>
                <a:tc>
                  <a:txBody>
                    <a:bodyPr/>
                    <a:lstStyle/>
                    <a:p>
                      <a:pPr algn="ctr"/>
                      <a:r>
                        <a:rPr lang="en-US" sz="1100" b="1" dirty="0" smtClean="0">
                          <a:solidFill>
                            <a:schemeClr val="bg1"/>
                          </a:solidFill>
                          <a:latin typeface="+mn-lt"/>
                        </a:rPr>
                        <a:t>%</a:t>
                      </a:r>
                      <a:endParaRPr lang="en-US" sz="1100" b="1" dirty="0">
                        <a:solidFill>
                          <a:schemeClr val="bg1"/>
                        </a:solidFill>
                        <a:latin typeface="+mn-lt"/>
                      </a:endParaRPr>
                    </a:p>
                  </a:txBody>
                  <a:tcPr marL="9525" marR="9525" marT="9525" marB="0" anchor="ctr">
                    <a:lnL w="12700" cap="flat" cmpd="sng" algn="ctr">
                      <a:noFill/>
                      <a:prstDash val="solid"/>
                      <a:round/>
                      <a:headEnd type="none" w="med" len="med"/>
                      <a:tailEnd type="none" w="med" len="med"/>
                    </a:lnL>
                    <a:lnT w="12700" cap="flat" cmpd="sng" algn="ctr">
                      <a:solidFill>
                        <a:prstClr val="white"/>
                      </a:solidFill>
                      <a:prstDash val="solid"/>
                      <a:round/>
                      <a:headEnd type="none" w="med" len="med"/>
                      <a:tailEnd type="none" w="med" len="med"/>
                    </a:lnT>
                    <a:solidFill>
                      <a:srgbClr val="FF0000"/>
                    </a:solidFill>
                  </a:tcPr>
                </a:tc>
                <a:tc vMerge="1">
                  <a:txBody>
                    <a:bodyPr/>
                    <a:lstStyle/>
                    <a:p>
                      <a:endParaRPr lang="en-US"/>
                    </a:p>
                  </a:txBody>
                  <a:tcPr/>
                </a:tc>
                <a:tc>
                  <a:txBody>
                    <a:bodyPr/>
                    <a:lstStyle/>
                    <a:p>
                      <a:pPr algn="ctr"/>
                      <a:r>
                        <a:rPr lang="en-US" sz="1100" b="1" dirty="0" smtClean="0">
                          <a:solidFill>
                            <a:schemeClr val="bg1"/>
                          </a:solidFill>
                          <a:latin typeface="+mn-lt"/>
                        </a:rPr>
                        <a:t>Kb </a:t>
                      </a:r>
                      <a:endParaRPr lang="en-US" sz="1100" b="1" dirty="0">
                        <a:solidFill>
                          <a:schemeClr val="bg1"/>
                        </a:solidFill>
                        <a:latin typeface="+mn-lt"/>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prstClr val="white"/>
                      </a:solidFill>
                      <a:prstDash val="solid"/>
                      <a:round/>
                      <a:headEnd type="none" w="med" len="med"/>
                      <a:tailEnd type="none" w="med" len="med"/>
                    </a:lnT>
                    <a:solidFill>
                      <a:srgbClr val="008000"/>
                    </a:solidFill>
                  </a:tcPr>
                </a:tc>
                <a:tc>
                  <a:txBody>
                    <a:bodyPr/>
                    <a:lstStyle/>
                    <a:p>
                      <a:pPr algn="ctr"/>
                      <a:r>
                        <a:rPr lang="en-US" sz="1100" b="1" dirty="0" smtClean="0">
                          <a:solidFill>
                            <a:schemeClr val="bg1"/>
                          </a:solidFill>
                          <a:latin typeface="+mn-lt"/>
                        </a:rPr>
                        <a:t>%</a:t>
                      </a:r>
                      <a:endParaRPr lang="en-US" sz="1100" dirty="0">
                        <a:solidFill>
                          <a:schemeClr val="bg1"/>
                        </a:solidFill>
                      </a:endParaRPr>
                    </a:p>
                  </a:txBody>
                  <a:tcPr marL="9525" marR="9525" marT="9525" marB="0" anchor="ctr">
                    <a:lnL w="12700" cap="flat" cmpd="sng" algn="ctr">
                      <a:noFill/>
                      <a:prstDash val="solid"/>
                      <a:round/>
                      <a:headEnd type="none" w="med" len="med"/>
                      <a:tailEnd type="none" w="med" len="med"/>
                    </a:lnL>
                    <a:lnT w="12700" cap="flat" cmpd="sng" algn="ctr">
                      <a:solidFill>
                        <a:prstClr val="white"/>
                      </a:solidFill>
                      <a:prstDash val="solid"/>
                      <a:round/>
                      <a:headEnd type="none" w="med" len="med"/>
                      <a:tailEnd type="none" w="med" len="med"/>
                    </a:lnT>
                    <a:solidFill>
                      <a:srgbClr val="008000"/>
                    </a:solidFill>
                  </a:tcPr>
                </a:tc>
                <a:tc vMerge="1">
                  <a:txBody>
                    <a:bodyPr/>
                    <a:lstStyle/>
                    <a:p>
                      <a:endParaRPr lang="en-US"/>
                    </a:p>
                  </a:txBody>
                  <a:tcPr/>
                </a:tc>
                <a:tc>
                  <a:txBody>
                    <a:bodyPr/>
                    <a:lstStyle/>
                    <a:p>
                      <a:pPr algn="ctr"/>
                      <a:r>
                        <a:rPr lang="en-US" sz="1100" b="1" dirty="0" smtClean="0">
                          <a:solidFill>
                            <a:schemeClr val="bg1"/>
                          </a:solidFill>
                          <a:latin typeface="+mn-lt"/>
                        </a:rPr>
                        <a:t>Kb </a:t>
                      </a:r>
                      <a:endParaRPr lang="en-US" sz="1100" b="1" dirty="0">
                        <a:solidFill>
                          <a:schemeClr val="bg1"/>
                        </a:solidFill>
                        <a:latin typeface="+mn-lt"/>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prstClr val="white"/>
                      </a:solidFill>
                      <a:prstDash val="solid"/>
                      <a:round/>
                      <a:headEnd type="none" w="med" len="med"/>
                      <a:tailEnd type="none" w="med" len="med"/>
                    </a:lnT>
                    <a:solidFill>
                      <a:srgbClr val="0000FF"/>
                    </a:solidFill>
                  </a:tcPr>
                </a:tc>
                <a:tc>
                  <a:txBody>
                    <a:bodyPr/>
                    <a:lstStyle/>
                    <a:p>
                      <a:pPr algn="ctr"/>
                      <a:r>
                        <a:rPr lang="en-US" sz="1100" b="1" dirty="0" smtClean="0">
                          <a:solidFill>
                            <a:schemeClr val="bg1"/>
                          </a:solidFill>
                          <a:latin typeface="+mn-lt"/>
                        </a:rPr>
                        <a:t>%</a:t>
                      </a:r>
                      <a:endParaRPr lang="en-US" sz="1100" dirty="0">
                        <a:solidFill>
                          <a:schemeClr val="bg1"/>
                        </a:solidFill>
                      </a:endParaRPr>
                    </a:p>
                  </a:txBody>
                  <a:tcPr marL="9525" marR="9525" marT="9525" marB="0" anchor="ctr">
                    <a:lnL w="12700"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12700" cap="flat" cmpd="sng" algn="ctr">
                      <a:solidFill>
                        <a:prstClr val="white"/>
                      </a:solidFill>
                      <a:prstDash val="solid"/>
                      <a:round/>
                      <a:headEnd type="none" w="med" len="med"/>
                      <a:tailEnd type="none" w="med" len="med"/>
                    </a:lnT>
                    <a:solidFill>
                      <a:srgbClr val="0000FF"/>
                    </a:solidFill>
                  </a:tcPr>
                </a:tc>
              </a:tr>
              <a:tr h="217238">
                <a:tc grid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b="1" dirty="0" smtClean="0">
                          <a:latin typeface="+mn-lt"/>
                        </a:rPr>
                        <a:t>mRNAs</a:t>
                      </a:r>
                      <a:r>
                        <a:rPr lang="en-US" sz="900" b="1" baseline="0" dirty="0" smtClean="0">
                          <a:latin typeface="+mn-lt"/>
                        </a:rPr>
                        <a:t> (exons)</a:t>
                      </a:r>
                      <a:endParaRPr lang="en-US" sz="900" b="1" dirty="0" smtClean="0">
                        <a:latin typeface="+mn-lt"/>
                      </a:endParaRPr>
                    </a:p>
                  </a:txBody>
                  <a:tcPr anchor="ctr">
                    <a:lnR w="12700" cap="flat" cmpd="sng" algn="ctr">
                      <a:solidFill>
                        <a:prstClr val="white"/>
                      </a:solidFill>
                      <a:prstDash val="solid"/>
                      <a:round/>
                      <a:headEnd type="none" w="med" len="med"/>
                      <a:tailEnd type="none" w="med" len="med"/>
                    </a:lnR>
                    <a:solidFill>
                      <a:schemeClr val="bg1">
                        <a:lumMod val="75000"/>
                      </a:schemeClr>
                    </a:solidFill>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900" b="1" dirty="0" smtClean="0">
                        <a:latin typeface="+mn-lt"/>
                        <a:cs typeface="Arial"/>
                      </a:endParaRPr>
                    </a:p>
                  </a:txBody>
                  <a:tcPr vert="vert27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solidFill>
                      <a:schemeClr val="bg1">
                        <a:lumMod val="85000"/>
                      </a:schemeClr>
                    </a:solidFill>
                  </a:tcPr>
                </a:tc>
                <a:tc hMerge="1">
                  <a:txBody>
                    <a:bodyPr/>
                    <a:lstStyle/>
                    <a:p>
                      <a:endParaRPr lang="en-US"/>
                    </a:p>
                  </a:txBody>
                  <a:tcPr>
                    <a:lnL w="6350" cap="flat" cmpd="sng" algn="ctr">
                      <a:solidFill>
                        <a:srgbClr val="FFFFFF"/>
                      </a:solidFill>
                      <a:prstDash val="solid"/>
                      <a:round/>
                      <a:headEnd type="none" w="med" len="med"/>
                      <a:tailEnd type="none" w="med" len="med"/>
                    </a:lnL>
                    <a:solidFill>
                      <a:schemeClr val="bg1">
                        <a:lumMod val="85000"/>
                      </a:schemeClr>
                    </a:solidFill>
                  </a:tcPr>
                </a:tc>
                <a:tc>
                  <a:txBody>
                    <a:bodyPr/>
                    <a:lstStyle/>
                    <a:p>
                      <a:pPr algn="ctr"/>
                      <a:r>
                        <a:rPr lang="en-US" sz="900" dirty="0" smtClean="0">
                          <a:solidFill>
                            <a:schemeClr val="tx1"/>
                          </a:solidFill>
                          <a:latin typeface="+mn-lt"/>
                        </a:rPr>
                        <a:t>20,007</a:t>
                      </a:r>
                      <a:endParaRPr lang="en-US" sz="900" dirty="0">
                        <a:solidFill>
                          <a:schemeClr val="tx1"/>
                        </a:solidFill>
                        <a:latin typeface="+mn-lt"/>
                      </a:endParaRPr>
                    </a:p>
                  </a:txBody>
                  <a:tcPr marL="9525" marR="9525" marT="9525" marB="0" anchor="ctr">
                    <a:lnL w="12700" cap="flat" cmpd="sng" algn="ctr">
                      <a:solidFill>
                        <a:prstClr val="white"/>
                      </a:solidFill>
                      <a:prstDash val="solid"/>
                      <a:round/>
                      <a:headEnd type="none" w="med" len="med"/>
                      <a:tailEnd type="none" w="med" len="med"/>
                    </a:lnL>
                    <a:lnR w="6350" cap="flat" cmpd="sng" algn="ctr">
                      <a:solidFill>
                        <a:srgbClr val="FFFFFF"/>
                      </a:solidFill>
                      <a:prstDash val="solid"/>
                      <a:round/>
                      <a:headEnd type="none" w="med" len="med"/>
                      <a:tailEnd type="none" w="med" len="med"/>
                    </a:lnR>
                    <a:solidFill>
                      <a:schemeClr val="bg1">
                        <a:lumMod val="75000"/>
                      </a:schemeClr>
                    </a:solidFill>
                  </a:tcPr>
                </a:tc>
                <a:tc>
                  <a:txBody>
                    <a:bodyPr/>
                    <a:lstStyle/>
                    <a:p>
                      <a:pPr algn="ctr"/>
                      <a:r>
                        <a:rPr lang="en-US" sz="900" dirty="0" smtClean="0">
                          <a:solidFill>
                            <a:schemeClr val="tx1"/>
                          </a:solidFill>
                          <a:latin typeface="+mn-lt"/>
                        </a:rPr>
                        <a:t>86,560</a:t>
                      </a:r>
                      <a:endParaRPr lang="en-US" sz="900" dirty="0">
                        <a:solidFill>
                          <a:schemeClr val="tx1"/>
                        </a:solidFill>
                        <a:latin typeface="+mn-lt"/>
                      </a:endParaRPr>
                    </a:p>
                  </a:txBody>
                  <a:tcPr marL="9525" marR="9525" marT="9525" marB="0" anchor="ctr">
                    <a:lnL w="6350" cap="flat" cmpd="sng" algn="ctr">
                      <a:solidFill>
                        <a:srgbClr val="FFFFFF"/>
                      </a:solidFill>
                      <a:prstDash val="solid"/>
                      <a:round/>
                      <a:headEnd type="none" w="med" len="med"/>
                      <a:tailEnd type="none" w="med" len="med"/>
                    </a:lnL>
                    <a:solidFill>
                      <a:schemeClr val="bg1">
                        <a:lumMod val="75000"/>
                      </a:schemeClr>
                    </a:solidFill>
                  </a:tcPr>
                </a:tc>
                <a:tc>
                  <a:txBody>
                    <a:bodyPr/>
                    <a:lstStyle/>
                    <a:p>
                      <a:pPr algn="ctr"/>
                      <a:r>
                        <a:rPr lang="en-US" sz="900" dirty="0" smtClean="0">
                          <a:solidFill>
                            <a:schemeClr val="tx1"/>
                          </a:solidFill>
                          <a:latin typeface="+mn-lt"/>
                        </a:rPr>
                        <a:t>3.0</a:t>
                      </a:r>
                      <a:endParaRPr lang="en-US" sz="900" dirty="0">
                        <a:solidFill>
                          <a:schemeClr val="tx1"/>
                        </a:solidFill>
                        <a:latin typeface="+mn-lt"/>
                      </a:endParaRPr>
                    </a:p>
                  </a:txBody>
                  <a:tcPr marL="9525" marR="9525" marT="9525" marB="0" anchor="ctr">
                    <a:solidFill>
                      <a:schemeClr val="bg1">
                        <a:lumMod val="75000"/>
                      </a:schemeClr>
                    </a:solidFill>
                  </a:tcPr>
                </a:tc>
                <a:tc>
                  <a:txBody>
                    <a:bodyPr/>
                    <a:lstStyle/>
                    <a:p>
                      <a:pPr algn="ctr"/>
                      <a:r>
                        <a:rPr lang="en-US" sz="900" dirty="0" smtClean="0">
                          <a:solidFill>
                            <a:schemeClr val="tx1"/>
                          </a:solidFill>
                          <a:latin typeface="+mn-lt"/>
                        </a:rPr>
                        <a:t>21,192</a:t>
                      </a:r>
                      <a:endParaRPr lang="en-US" sz="900" dirty="0">
                        <a:solidFill>
                          <a:schemeClr val="tx1"/>
                        </a:solidFill>
                        <a:latin typeface="+mn-lt"/>
                      </a:endParaRPr>
                    </a:p>
                  </a:txBody>
                  <a:tcPr marL="9525" marR="9525" marT="9525" marB="0" anchor="ctr">
                    <a:solidFill>
                      <a:schemeClr val="bg1">
                        <a:lumMod val="75000"/>
                      </a:schemeClr>
                    </a:solidFill>
                  </a:tcPr>
                </a:tc>
                <a:tc>
                  <a:txBody>
                    <a:bodyPr/>
                    <a:lstStyle/>
                    <a:p>
                      <a:pPr algn="ctr"/>
                      <a:r>
                        <a:rPr lang="en-US" sz="900" dirty="0" smtClean="0">
                          <a:solidFill>
                            <a:schemeClr val="tx1"/>
                          </a:solidFill>
                          <a:latin typeface="+mn-lt"/>
                        </a:rPr>
                        <a:t>34,437</a:t>
                      </a:r>
                      <a:endParaRPr lang="en-US" sz="900" dirty="0">
                        <a:solidFill>
                          <a:schemeClr val="tx1"/>
                        </a:solidFill>
                        <a:latin typeface="+mn-lt"/>
                      </a:endParaRPr>
                    </a:p>
                  </a:txBody>
                  <a:tcPr marL="9525" marR="9525" marT="9525" marB="0" anchor="ctr">
                    <a:solidFill>
                      <a:schemeClr val="bg1">
                        <a:lumMod val="75000"/>
                      </a:schemeClr>
                    </a:solidFill>
                  </a:tcPr>
                </a:tc>
                <a:tc>
                  <a:txBody>
                    <a:bodyPr/>
                    <a:lstStyle/>
                    <a:p>
                      <a:pPr algn="ctr"/>
                      <a:r>
                        <a:rPr lang="en-US" sz="900" dirty="0" smtClean="0">
                          <a:solidFill>
                            <a:schemeClr val="tx1"/>
                          </a:solidFill>
                          <a:latin typeface="+mn-lt"/>
                        </a:rPr>
                        <a:t>34.3</a:t>
                      </a:r>
                      <a:endParaRPr lang="en-US" sz="900" dirty="0">
                        <a:solidFill>
                          <a:schemeClr val="tx1"/>
                        </a:solidFill>
                        <a:latin typeface="+mn-lt"/>
                      </a:endParaRPr>
                    </a:p>
                  </a:txBody>
                  <a:tcPr marL="9525" marR="9525" marT="9525" marB="0" anchor="ctr">
                    <a:solidFill>
                      <a:schemeClr val="bg1">
                        <a:lumMod val="75000"/>
                      </a:schemeClr>
                    </a:solidFill>
                  </a:tcPr>
                </a:tc>
                <a:tc>
                  <a:txBody>
                    <a:bodyPr/>
                    <a:lstStyle/>
                    <a:p>
                      <a:pPr algn="ctr"/>
                      <a:r>
                        <a:rPr lang="en-US" sz="900" dirty="0" smtClean="0">
                          <a:solidFill>
                            <a:schemeClr val="tx1"/>
                          </a:solidFill>
                          <a:latin typeface="+mn-lt"/>
                        </a:rPr>
                        <a:t>13,940</a:t>
                      </a:r>
                      <a:endParaRPr lang="en-US" sz="900" dirty="0">
                        <a:solidFill>
                          <a:schemeClr val="tx1"/>
                        </a:solidFill>
                        <a:latin typeface="+mn-lt"/>
                      </a:endParaRPr>
                    </a:p>
                  </a:txBody>
                  <a:tcPr marL="9525" marR="9525" marT="9525" marB="0" anchor="ctr">
                    <a:lnR w="6350" cap="flat" cmpd="sng" algn="ctr">
                      <a:solidFill>
                        <a:srgbClr val="FFFFFF"/>
                      </a:solidFill>
                      <a:prstDash val="solid"/>
                      <a:round/>
                      <a:headEnd type="none" w="med" len="med"/>
                      <a:tailEnd type="none" w="med" len="med"/>
                    </a:lnR>
                    <a:solidFill>
                      <a:schemeClr val="bg1">
                        <a:lumMod val="75000"/>
                      </a:schemeClr>
                    </a:solidFill>
                  </a:tcPr>
                </a:tc>
                <a:tc>
                  <a:txBody>
                    <a:bodyPr/>
                    <a:lstStyle/>
                    <a:p>
                      <a:pPr algn="ctr"/>
                      <a:r>
                        <a:rPr lang="en-US" sz="900" dirty="0" smtClean="0">
                          <a:solidFill>
                            <a:schemeClr val="tx1"/>
                          </a:solidFill>
                          <a:latin typeface="+mn-lt"/>
                        </a:rPr>
                        <a:t>35,970</a:t>
                      </a:r>
                      <a:endParaRPr lang="en-US" sz="900" dirty="0">
                        <a:solidFill>
                          <a:schemeClr val="tx1"/>
                        </a:solidFill>
                        <a:latin typeface="+mn-lt"/>
                      </a:endParaRP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solidFill>
                      <a:schemeClr val="bg1">
                        <a:lumMod val="75000"/>
                      </a:schemeClr>
                    </a:solidFill>
                  </a:tcPr>
                </a:tc>
                <a:tc>
                  <a:txBody>
                    <a:bodyPr/>
                    <a:lstStyle/>
                    <a:p>
                      <a:pPr algn="ctr"/>
                      <a:r>
                        <a:rPr lang="en-US" sz="900" dirty="0" smtClean="0">
                          <a:solidFill>
                            <a:schemeClr val="tx1"/>
                          </a:solidFill>
                          <a:latin typeface="+mn-lt"/>
                        </a:rPr>
                        <a:t>28.0</a:t>
                      </a:r>
                      <a:endParaRPr lang="en-US" sz="900" dirty="0">
                        <a:solidFill>
                          <a:schemeClr val="tx1"/>
                        </a:solidFill>
                        <a:latin typeface="+mn-lt"/>
                      </a:endParaRPr>
                    </a:p>
                  </a:txBody>
                  <a:tcPr marL="9525" marR="9525" marT="9525" marB="0" anchor="ctr">
                    <a:lnL w="6350" cap="flat" cmpd="sng" algn="ctr">
                      <a:solidFill>
                        <a:srgbClr val="FFFFFF"/>
                      </a:solidFill>
                      <a:prstDash val="solid"/>
                      <a:round/>
                      <a:headEnd type="none" w="med" len="med"/>
                      <a:tailEnd type="none" w="med" len="med"/>
                    </a:lnL>
                    <a:lnR w="28575" cap="flat" cmpd="sng" algn="ctr">
                      <a:solidFill>
                        <a:schemeClr val="bg1"/>
                      </a:solidFill>
                      <a:prstDash val="solid"/>
                      <a:round/>
                      <a:headEnd type="none" w="med" len="med"/>
                      <a:tailEnd type="none" w="med" len="med"/>
                    </a:lnR>
                    <a:solidFill>
                      <a:schemeClr val="bg1">
                        <a:lumMod val="75000"/>
                      </a:schemeClr>
                    </a:solidFill>
                  </a:tcPr>
                </a:tc>
              </a:tr>
              <a:tr h="217238">
                <a:tc grid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b="1" dirty="0" err="1" smtClean="0">
                          <a:latin typeface="+mn-lt"/>
                        </a:rPr>
                        <a:t>Pseudogenes</a:t>
                      </a:r>
                      <a:endParaRPr lang="en-US" sz="900" b="1" dirty="0" smtClean="0">
                        <a:latin typeface="+mn-lt"/>
                      </a:endParaRPr>
                    </a:p>
                  </a:txBody>
                  <a:tcPr anchor="ctr">
                    <a:lnR w="12700" cap="flat" cmpd="sng" algn="ctr">
                      <a:solidFill>
                        <a:prstClr val="white"/>
                      </a:solidFill>
                      <a:prstDash val="solid"/>
                      <a:round/>
                      <a:headEnd type="none" w="med" len="med"/>
                      <a:tailEnd type="none" w="med" len="med"/>
                    </a:lnR>
                    <a:solidFill>
                      <a:schemeClr val="bg1">
                        <a:lumMod val="75000"/>
                      </a:schemeClr>
                    </a:solidFill>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900" b="1" dirty="0" smtClean="0">
                        <a:latin typeface="+mn-lt"/>
                        <a:cs typeface="Arial"/>
                      </a:endParaRPr>
                    </a:p>
                  </a:txBody>
                  <a:tcPr vert="vert27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solidFill>
                      <a:schemeClr val="bg1">
                        <a:lumMod val="85000"/>
                      </a:schemeClr>
                    </a:solidFill>
                  </a:tcPr>
                </a:tc>
                <a:tc hMerge="1">
                  <a:txBody>
                    <a:bodyPr/>
                    <a:lstStyle/>
                    <a:p>
                      <a:endParaRPr lang="en-US"/>
                    </a:p>
                  </a:txBody>
                  <a:tcPr>
                    <a:lnL w="6350" cap="flat" cmpd="sng" algn="ctr">
                      <a:solidFill>
                        <a:srgbClr val="FFFFFF"/>
                      </a:solidFill>
                      <a:prstDash val="solid"/>
                      <a:round/>
                      <a:headEnd type="none" w="med" len="med"/>
                      <a:tailEnd type="none" w="med" len="med"/>
                    </a:lnL>
                    <a:solidFill>
                      <a:schemeClr val="bg1">
                        <a:lumMod val="85000"/>
                      </a:schemeClr>
                    </a:solidFill>
                  </a:tcPr>
                </a:tc>
                <a:tc>
                  <a:txBody>
                    <a:bodyPr/>
                    <a:lstStyle/>
                    <a:p>
                      <a:pPr algn="ctr"/>
                      <a:r>
                        <a:rPr lang="en-US" sz="900" dirty="0" smtClean="0">
                          <a:solidFill>
                            <a:schemeClr val="tx1"/>
                          </a:solidFill>
                          <a:latin typeface="+mn-lt"/>
                        </a:rPr>
                        <a:t>11,216</a:t>
                      </a:r>
                    </a:p>
                  </a:txBody>
                  <a:tcPr marL="9525" marR="9525" marT="9525" marB="0" anchor="ctr">
                    <a:lnL w="12700" cap="flat" cmpd="sng" algn="ctr">
                      <a:solidFill>
                        <a:prstClr val="white"/>
                      </a:solidFill>
                      <a:prstDash val="solid"/>
                      <a:round/>
                      <a:headEnd type="none" w="med" len="med"/>
                      <a:tailEnd type="none" w="med" len="med"/>
                    </a:lnL>
                    <a:lnR w="6350" cap="flat" cmpd="sng" algn="ctr">
                      <a:solidFill>
                        <a:srgbClr val="FFFFFF"/>
                      </a:solidFill>
                      <a:prstDash val="solid"/>
                      <a:round/>
                      <a:headEnd type="none" w="med" len="med"/>
                      <a:tailEnd type="none" w="med" len="med"/>
                    </a:lnR>
                    <a:solidFill>
                      <a:schemeClr val="bg1">
                        <a:lumMod val="75000"/>
                      </a:schemeClr>
                    </a:solidFill>
                  </a:tcPr>
                </a:tc>
                <a:tc>
                  <a:txBody>
                    <a:bodyPr/>
                    <a:lstStyle/>
                    <a:p>
                      <a:pPr algn="ctr"/>
                      <a:r>
                        <a:rPr lang="en-US" sz="900" dirty="0" smtClean="0">
                          <a:solidFill>
                            <a:schemeClr val="tx1"/>
                          </a:solidFill>
                          <a:latin typeface="+mn-lt"/>
                        </a:rPr>
                        <a:t>27,089</a:t>
                      </a:r>
                      <a:endParaRPr lang="en-US" sz="900" dirty="0">
                        <a:solidFill>
                          <a:schemeClr val="tx1"/>
                        </a:solidFill>
                        <a:latin typeface="+mn-lt"/>
                      </a:endParaRPr>
                    </a:p>
                  </a:txBody>
                  <a:tcPr marL="9525" marR="9525" marT="9525" marB="0" anchor="ctr">
                    <a:lnL w="6350" cap="flat" cmpd="sng" algn="ctr">
                      <a:solidFill>
                        <a:srgbClr val="FFFFFF"/>
                      </a:solidFill>
                      <a:prstDash val="solid"/>
                      <a:round/>
                      <a:headEnd type="none" w="med" len="med"/>
                      <a:tailEnd type="none" w="med" len="med"/>
                    </a:lnL>
                    <a:solidFill>
                      <a:schemeClr val="bg1">
                        <a:lumMod val="75000"/>
                      </a:schemeClr>
                    </a:solidFill>
                  </a:tcPr>
                </a:tc>
                <a:tc>
                  <a:txBody>
                    <a:bodyPr/>
                    <a:lstStyle/>
                    <a:p>
                      <a:pPr algn="ctr"/>
                      <a:r>
                        <a:rPr lang="en-US" sz="900" dirty="0" smtClean="0">
                          <a:solidFill>
                            <a:schemeClr val="tx1"/>
                          </a:solidFill>
                          <a:latin typeface="+mn-lt"/>
                        </a:rPr>
                        <a:t>0.95</a:t>
                      </a:r>
                      <a:endParaRPr lang="en-US" sz="900" dirty="0">
                        <a:solidFill>
                          <a:schemeClr val="tx1"/>
                        </a:solidFill>
                        <a:latin typeface="+mn-lt"/>
                      </a:endParaRPr>
                    </a:p>
                  </a:txBody>
                  <a:tcPr marL="9525" marR="9525" marT="9525" marB="0" anchor="ctr">
                    <a:solidFill>
                      <a:schemeClr val="bg1">
                        <a:lumMod val="75000"/>
                      </a:schemeClr>
                    </a:solidFill>
                  </a:tcPr>
                </a:tc>
                <a:tc>
                  <a:txBody>
                    <a:bodyPr/>
                    <a:lstStyle/>
                    <a:p>
                      <a:pPr algn="ctr"/>
                      <a:r>
                        <a:rPr lang="en-US" sz="900" dirty="0" smtClean="0">
                          <a:solidFill>
                            <a:schemeClr val="tx1"/>
                          </a:solidFill>
                          <a:latin typeface="+mn-lt"/>
                        </a:rPr>
                        <a:t>881</a:t>
                      </a:r>
                      <a:endParaRPr lang="en-US" sz="900" dirty="0">
                        <a:solidFill>
                          <a:schemeClr val="tx1"/>
                        </a:solidFill>
                        <a:latin typeface="+mn-lt"/>
                      </a:endParaRPr>
                    </a:p>
                  </a:txBody>
                  <a:tcPr marL="9525" marR="9525" marT="9525" marB="0" anchor="ctr">
                    <a:solidFill>
                      <a:schemeClr val="bg1">
                        <a:lumMod val="75000"/>
                      </a:schemeClr>
                    </a:solidFill>
                  </a:tcPr>
                </a:tc>
                <a:tc>
                  <a:txBody>
                    <a:bodyPr/>
                    <a:lstStyle/>
                    <a:p>
                      <a:pPr algn="ctr"/>
                      <a:r>
                        <a:rPr lang="en-US" sz="900" dirty="0" smtClean="0">
                          <a:solidFill>
                            <a:schemeClr val="tx1"/>
                          </a:solidFill>
                          <a:latin typeface="+mn-lt"/>
                        </a:rPr>
                        <a:t>1,343</a:t>
                      </a:r>
                      <a:endParaRPr lang="en-US" sz="900" dirty="0">
                        <a:solidFill>
                          <a:schemeClr val="tx1"/>
                        </a:solidFill>
                        <a:latin typeface="+mn-lt"/>
                      </a:endParaRPr>
                    </a:p>
                  </a:txBody>
                  <a:tcPr marL="9525" marR="9525" marT="9525" marB="0" anchor="ctr">
                    <a:solidFill>
                      <a:schemeClr val="bg1">
                        <a:lumMod val="75000"/>
                      </a:schemeClr>
                    </a:solidFill>
                  </a:tcPr>
                </a:tc>
                <a:tc>
                  <a:txBody>
                    <a:bodyPr/>
                    <a:lstStyle/>
                    <a:p>
                      <a:pPr algn="ctr"/>
                      <a:r>
                        <a:rPr lang="en-US" sz="900" dirty="0" smtClean="0">
                          <a:solidFill>
                            <a:schemeClr val="tx1"/>
                          </a:solidFill>
                          <a:latin typeface="+mn-lt"/>
                        </a:rPr>
                        <a:t>1.3</a:t>
                      </a:r>
                      <a:endParaRPr lang="en-US" sz="900" dirty="0">
                        <a:solidFill>
                          <a:schemeClr val="tx1"/>
                        </a:solidFill>
                        <a:latin typeface="+mn-lt"/>
                      </a:endParaRPr>
                    </a:p>
                  </a:txBody>
                  <a:tcPr marL="9525" marR="9525" marT="9525" marB="0" anchor="ctr">
                    <a:solidFill>
                      <a:schemeClr val="bg1">
                        <a:lumMod val="75000"/>
                      </a:schemeClr>
                    </a:solidFill>
                  </a:tcPr>
                </a:tc>
                <a:tc>
                  <a:txBody>
                    <a:bodyPr/>
                    <a:lstStyle/>
                    <a:p>
                      <a:pPr algn="ctr"/>
                      <a:r>
                        <a:rPr lang="en-US" sz="900" dirty="0" smtClean="0">
                          <a:solidFill>
                            <a:schemeClr val="tx1"/>
                          </a:solidFill>
                          <a:latin typeface="+mn-lt"/>
                        </a:rPr>
                        <a:t>145</a:t>
                      </a:r>
                      <a:endParaRPr lang="en-US" sz="900" dirty="0">
                        <a:solidFill>
                          <a:schemeClr val="tx1"/>
                        </a:solidFill>
                        <a:latin typeface="+mn-lt"/>
                      </a:endParaRPr>
                    </a:p>
                  </a:txBody>
                  <a:tcPr marL="9525" marR="9525" marT="9525" marB="0" anchor="ctr">
                    <a:lnR w="6350" cap="flat" cmpd="sng" algn="ctr">
                      <a:solidFill>
                        <a:srgbClr val="FFFFFF"/>
                      </a:solidFill>
                      <a:prstDash val="solid"/>
                      <a:round/>
                      <a:headEnd type="none" w="med" len="med"/>
                      <a:tailEnd type="none" w="med" len="med"/>
                    </a:lnR>
                    <a:solidFill>
                      <a:schemeClr val="bg1">
                        <a:lumMod val="75000"/>
                      </a:schemeClr>
                    </a:solidFill>
                  </a:tcPr>
                </a:tc>
                <a:tc>
                  <a:txBody>
                    <a:bodyPr/>
                    <a:lstStyle/>
                    <a:p>
                      <a:pPr algn="ctr"/>
                      <a:r>
                        <a:rPr lang="en-US" sz="900" dirty="0" smtClean="0">
                          <a:solidFill>
                            <a:schemeClr val="tx1"/>
                          </a:solidFill>
                          <a:latin typeface="+mn-lt"/>
                        </a:rPr>
                        <a:t>155</a:t>
                      </a:r>
                      <a:endParaRPr lang="en-US" sz="900" dirty="0">
                        <a:solidFill>
                          <a:schemeClr val="tx1"/>
                        </a:solidFill>
                        <a:latin typeface="+mn-lt"/>
                      </a:endParaRP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solidFill>
                      <a:schemeClr val="bg1">
                        <a:lumMod val="75000"/>
                      </a:schemeClr>
                    </a:solidFill>
                  </a:tcPr>
                </a:tc>
                <a:tc>
                  <a:txBody>
                    <a:bodyPr/>
                    <a:lstStyle/>
                    <a:p>
                      <a:pPr algn="ctr"/>
                      <a:r>
                        <a:rPr lang="en-US" sz="900" dirty="0" smtClean="0">
                          <a:solidFill>
                            <a:schemeClr val="tx1"/>
                          </a:solidFill>
                          <a:latin typeface="+mn-lt"/>
                        </a:rPr>
                        <a:t>0.12</a:t>
                      </a:r>
                      <a:endParaRPr lang="en-US" sz="900" dirty="0">
                        <a:solidFill>
                          <a:schemeClr val="tx1"/>
                        </a:solidFill>
                        <a:latin typeface="+mn-lt"/>
                      </a:endParaRPr>
                    </a:p>
                  </a:txBody>
                  <a:tcPr marL="9525" marR="9525" marT="9525" marB="0" anchor="ctr">
                    <a:lnL w="6350" cap="flat" cmpd="sng" algn="ctr">
                      <a:solidFill>
                        <a:srgbClr val="FFFFFF"/>
                      </a:solidFill>
                      <a:prstDash val="solid"/>
                      <a:round/>
                      <a:headEnd type="none" w="med" len="med"/>
                      <a:tailEnd type="none" w="med" len="med"/>
                    </a:lnL>
                    <a:lnR w="28575" cap="flat" cmpd="sng" algn="ctr">
                      <a:solidFill>
                        <a:schemeClr val="bg1"/>
                      </a:solidFill>
                      <a:prstDash val="solid"/>
                      <a:round/>
                      <a:headEnd type="none" w="med" len="med"/>
                      <a:tailEnd type="none" w="med" len="med"/>
                    </a:lnR>
                    <a:solidFill>
                      <a:schemeClr val="bg1">
                        <a:lumMod val="75000"/>
                      </a:schemeClr>
                    </a:solidFill>
                  </a:tcPr>
                </a:tc>
              </a:tr>
              <a:tr h="217238">
                <a:tc rowSpan="7">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b="1" dirty="0" smtClean="0">
                          <a:latin typeface="+mn-lt"/>
                        </a:rPr>
                        <a:t>Annotated </a:t>
                      </a:r>
                      <a:r>
                        <a:rPr lang="en-US" sz="1100" b="1" dirty="0" err="1" smtClean="0">
                          <a:latin typeface="+mn-lt"/>
                        </a:rPr>
                        <a:t>ncRNAs</a:t>
                      </a:r>
                      <a:endParaRPr lang="en-US" sz="1100" b="1" dirty="0" smtClean="0">
                        <a:latin typeface="+mn-lt"/>
                      </a:endParaRPr>
                    </a:p>
                  </a:txBody>
                  <a:tcPr vert="vert270" anchor="ctr">
                    <a:lnR w="6350" cap="flat" cmpd="sng" algn="ctr">
                      <a:solidFill>
                        <a:srgbClr val="FFFFFF"/>
                      </a:solidFill>
                      <a:prstDash val="solid"/>
                      <a:round/>
                      <a:headEnd type="none" w="med" len="med"/>
                      <a:tailEnd type="none" w="med" len="med"/>
                    </a:lnR>
                    <a:lnB w="6350" cap="flat" cmpd="sng" algn="ctr">
                      <a:noFill/>
                      <a:prstDash val="solid"/>
                      <a:round/>
                      <a:headEnd type="none" w="med" len="med"/>
                      <a:tailEnd type="none" w="med" len="med"/>
                    </a:lnB>
                    <a:solidFill>
                      <a:schemeClr val="bg1">
                        <a:lumMod val="75000"/>
                      </a:schemeClr>
                    </a:solidFill>
                  </a:tcPr>
                </a:tc>
                <a:tc rowSpan="6">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b="1" dirty="0" smtClean="0">
                          <a:latin typeface="+mn-lt"/>
                          <a:cs typeface="Arial"/>
                        </a:rPr>
                        <a:t>Comparable</a:t>
                      </a:r>
                      <a:r>
                        <a:rPr lang="en-US" sz="1100" b="1" baseline="0" dirty="0" smtClean="0">
                          <a:latin typeface="+mn-lt"/>
                          <a:cs typeface="Arial"/>
                        </a:rPr>
                        <a:t> </a:t>
                      </a:r>
                      <a:r>
                        <a:rPr lang="en-US" sz="1100" b="1" baseline="0" dirty="0" err="1" smtClean="0">
                          <a:latin typeface="+mn-lt"/>
                          <a:cs typeface="Arial"/>
                        </a:rPr>
                        <a:t>ncRNAs</a:t>
                      </a:r>
                      <a:endParaRPr lang="en-US" sz="1100" b="1" dirty="0" smtClean="0">
                        <a:latin typeface="+mn-lt"/>
                        <a:cs typeface="Arial"/>
                      </a:endParaRPr>
                    </a:p>
                  </a:txBody>
                  <a:tcPr vert="vert27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B w="6350" cap="flat" cmpd="sng" algn="ctr">
                      <a:solidFill>
                        <a:prstClr val="white">
                          <a:lumMod val="85000"/>
                        </a:prstClr>
                      </a:solidFill>
                      <a:prstDash val="solid"/>
                      <a:round/>
                      <a:headEnd type="none" w="med" len="med"/>
                      <a:tailEnd type="none" w="med" len="med"/>
                    </a:lnB>
                    <a:solidFill>
                      <a:schemeClr val="bg1">
                        <a:lumMod val="85000"/>
                      </a:schemeClr>
                    </a:solidFill>
                  </a:tcPr>
                </a:tc>
                <a:tc>
                  <a:txBody>
                    <a:bodyPr/>
                    <a:lstStyle/>
                    <a:p>
                      <a:pPr algn="ctr"/>
                      <a:r>
                        <a:rPr lang="en-US" sz="1100" b="1" baseline="0" dirty="0" err="1" smtClean="0">
                          <a:solidFill>
                            <a:schemeClr val="tx1"/>
                          </a:solidFill>
                          <a:latin typeface="+mn-lt"/>
                        </a:rPr>
                        <a:t>pri-</a:t>
                      </a:r>
                      <a:r>
                        <a:rPr lang="en-US" sz="1100" b="1" dirty="0" err="1" smtClean="0">
                          <a:solidFill>
                            <a:schemeClr val="tx1"/>
                          </a:solidFill>
                          <a:latin typeface="+mn-lt"/>
                        </a:rPr>
                        <a:t>miRNA</a:t>
                      </a:r>
                      <a:endParaRPr lang="en-US" sz="1100" b="1" dirty="0">
                        <a:solidFill>
                          <a:schemeClr val="tx1"/>
                        </a:solidFill>
                        <a:latin typeface="+mn-lt"/>
                      </a:endParaRPr>
                    </a:p>
                  </a:txBody>
                  <a:tcPr anchor="ctr">
                    <a:lnL w="6350" cap="flat" cmpd="sng" algn="ctr">
                      <a:solidFill>
                        <a:srgbClr val="FFFFFF"/>
                      </a:solidFill>
                      <a:prstDash val="solid"/>
                      <a:round/>
                      <a:headEnd type="none" w="med" len="med"/>
                      <a:tailEnd type="none" w="med" len="med"/>
                    </a:lnL>
                    <a:solidFill>
                      <a:schemeClr val="bg1">
                        <a:lumMod val="85000"/>
                      </a:schemeClr>
                    </a:solidFill>
                  </a:tcPr>
                </a:tc>
                <a:tc>
                  <a:txBody>
                    <a:bodyPr/>
                    <a:lstStyle/>
                    <a:p>
                      <a:pPr algn="ctr"/>
                      <a:r>
                        <a:rPr lang="en-US" sz="1400" dirty="0" smtClean="0">
                          <a:solidFill>
                            <a:schemeClr val="tx1"/>
                          </a:solidFill>
                          <a:latin typeface="+mn-lt"/>
                        </a:rPr>
                        <a:t>58</a:t>
                      </a:r>
                      <a:endParaRPr lang="en-US" sz="1400" dirty="0">
                        <a:solidFill>
                          <a:schemeClr val="tx1"/>
                        </a:solidFill>
                        <a:latin typeface="+mn-lt"/>
                      </a:endParaRPr>
                    </a:p>
                  </a:txBody>
                  <a:tcPr marL="9525" marR="9525" marT="9525" marB="0" anchor="ctr">
                    <a:solidFill>
                      <a:schemeClr val="bg1">
                        <a:lumMod val="85000"/>
                      </a:schemeClr>
                    </a:solidFill>
                  </a:tcPr>
                </a:tc>
                <a:tc>
                  <a:txBody>
                    <a:bodyPr/>
                    <a:lstStyle/>
                    <a:p>
                      <a:pPr algn="ctr"/>
                      <a:r>
                        <a:rPr lang="en-US" sz="1100" dirty="0" smtClean="0">
                          <a:solidFill>
                            <a:schemeClr val="bg1">
                              <a:lumMod val="65000"/>
                            </a:schemeClr>
                          </a:solidFill>
                          <a:latin typeface="+mn-lt"/>
                        </a:rPr>
                        <a:t>1,158</a:t>
                      </a:r>
                      <a:endParaRPr lang="en-US" sz="1100" dirty="0">
                        <a:solidFill>
                          <a:schemeClr val="bg1">
                            <a:lumMod val="65000"/>
                          </a:schemeClr>
                        </a:solidFill>
                        <a:latin typeface="+mn-lt"/>
                      </a:endParaRPr>
                    </a:p>
                  </a:txBody>
                  <a:tcPr marL="9525" marR="9525" marT="9525" marB="0" anchor="ctr">
                    <a:solidFill>
                      <a:schemeClr val="bg1">
                        <a:lumMod val="85000"/>
                      </a:schemeClr>
                    </a:solidFill>
                  </a:tcPr>
                </a:tc>
                <a:tc>
                  <a:txBody>
                    <a:bodyPr/>
                    <a:lstStyle/>
                    <a:p>
                      <a:pPr algn="ctr"/>
                      <a:r>
                        <a:rPr lang="en-US" sz="1100" dirty="0" smtClean="0">
                          <a:solidFill>
                            <a:schemeClr val="bg1">
                              <a:lumMod val="65000"/>
                            </a:schemeClr>
                          </a:solidFill>
                          <a:latin typeface="+mn-lt"/>
                        </a:rPr>
                        <a:t>0.04</a:t>
                      </a:r>
                      <a:endParaRPr lang="en-US" sz="1100" dirty="0">
                        <a:solidFill>
                          <a:schemeClr val="bg1">
                            <a:lumMod val="65000"/>
                          </a:schemeClr>
                        </a:solidFill>
                        <a:latin typeface="+mn-lt"/>
                      </a:endParaRPr>
                    </a:p>
                  </a:txBody>
                  <a:tcPr marL="9525" marR="9525" marT="9525" marB="0" anchor="ctr">
                    <a:solidFill>
                      <a:schemeClr val="bg1">
                        <a:lumMod val="85000"/>
                      </a:schemeClr>
                    </a:solidFill>
                  </a:tcPr>
                </a:tc>
                <a:tc>
                  <a:txBody>
                    <a:bodyPr/>
                    <a:lstStyle/>
                    <a:p>
                      <a:pPr algn="ctr"/>
                      <a:r>
                        <a:rPr lang="en-US" sz="1400" dirty="0" smtClean="0">
                          <a:solidFill>
                            <a:schemeClr val="tx1"/>
                          </a:solidFill>
                          <a:latin typeface="+mn-lt"/>
                        </a:rPr>
                        <a:t>44</a:t>
                      </a:r>
                      <a:endParaRPr lang="en-US" sz="1400" dirty="0">
                        <a:solidFill>
                          <a:schemeClr val="tx1"/>
                        </a:solidFill>
                        <a:latin typeface="+mn-lt"/>
                      </a:endParaRPr>
                    </a:p>
                  </a:txBody>
                  <a:tcPr marL="9525" marR="9525" marT="9525" marB="0" anchor="ctr">
                    <a:solidFill>
                      <a:schemeClr val="bg1">
                        <a:lumMod val="85000"/>
                      </a:schemeClr>
                    </a:solidFill>
                  </a:tcPr>
                </a:tc>
                <a:tc>
                  <a:txBody>
                    <a:bodyPr/>
                    <a:lstStyle/>
                    <a:p>
                      <a:pPr algn="ctr"/>
                      <a:r>
                        <a:rPr lang="en-US" sz="1100" dirty="0" smtClean="0">
                          <a:solidFill>
                            <a:schemeClr val="bg1">
                              <a:lumMod val="65000"/>
                            </a:schemeClr>
                          </a:solidFill>
                          <a:latin typeface="+mn-lt"/>
                        </a:rPr>
                        <a:t>16</a:t>
                      </a:r>
                      <a:endParaRPr lang="en-US" sz="1100" dirty="0">
                        <a:solidFill>
                          <a:schemeClr val="bg1">
                            <a:lumMod val="65000"/>
                          </a:schemeClr>
                        </a:solidFill>
                        <a:latin typeface="+mn-lt"/>
                      </a:endParaRPr>
                    </a:p>
                  </a:txBody>
                  <a:tcPr marL="9525" marR="9525" marT="9525" marB="0" anchor="ctr">
                    <a:solidFill>
                      <a:schemeClr val="bg1">
                        <a:lumMod val="85000"/>
                      </a:schemeClr>
                    </a:solidFill>
                  </a:tcPr>
                </a:tc>
                <a:tc>
                  <a:txBody>
                    <a:bodyPr/>
                    <a:lstStyle/>
                    <a:p>
                      <a:pPr algn="ctr"/>
                      <a:r>
                        <a:rPr lang="en-US" sz="1100" dirty="0" smtClean="0">
                          <a:solidFill>
                            <a:schemeClr val="bg1">
                              <a:lumMod val="65000"/>
                            </a:schemeClr>
                          </a:solidFill>
                          <a:latin typeface="+mn-lt"/>
                        </a:rPr>
                        <a:t>0.02</a:t>
                      </a:r>
                      <a:endParaRPr lang="en-US" sz="1100" dirty="0">
                        <a:solidFill>
                          <a:schemeClr val="bg1">
                            <a:lumMod val="65000"/>
                          </a:schemeClr>
                        </a:solidFill>
                        <a:latin typeface="+mn-lt"/>
                      </a:endParaRPr>
                    </a:p>
                  </a:txBody>
                  <a:tcPr marL="9525" marR="9525" marT="9525" marB="0" anchor="ctr">
                    <a:solidFill>
                      <a:schemeClr val="bg1">
                        <a:lumMod val="85000"/>
                      </a:schemeClr>
                    </a:solidFill>
                  </a:tcPr>
                </a:tc>
                <a:tc>
                  <a:txBody>
                    <a:bodyPr/>
                    <a:lstStyle/>
                    <a:p>
                      <a:pPr algn="ctr"/>
                      <a:r>
                        <a:rPr lang="en-US" sz="1400" dirty="0" smtClean="0">
                          <a:solidFill>
                            <a:schemeClr val="tx1"/>
                          </a:solidFill>
                          <a:latin typeface="+mn-lt"/>
                        </a:rPr>
                        <a:t>43</a:t>
                      </a:r>
                      <a:endParaRPr lang="en-US" sz="1400" dirty="0">
                        <a:solidFill>
                          <a:schemeClr val="tx1"/>
                        </a:solidFill>
                        <a:latin typeface="+mn-lt"/>
                      </a:endParaRPr>
                    </a:p>
                  </a:txBody>
                  <a:tcPr marL="9525" marR="9525" marT="9525" marB="0" anchor="ctr">
                    <a:lnR w="6350" cap="flat" cmpd="sng" algn="ctr">
                      <a:solidFill>
                        <a:srgbClr val="FFFFFF"/>
                      </a:solidFill>
                      <a:prstDash val="solid"/>
                      <a:round/>
                      <a:headEnd type="none" w="med" len="med"/>
                      <a:tailEnd type="none" w="med" len="med"/>
                    </a:lnR>
                    <a:solidFill>
                      <a:schemeClr val="bg1">
                        <a:lumMod val="85000"/>
                      </a:schemeClr>
                    </a:solidFill>
                  </a:tcPr>
                </a:tc>
                <a:tc>
                  <a:txBody>
                    <a:bodyPr/>
                    <a:lstStyle/>
                    <a:p>
                      <a:pPr algn="ctr"/>
                      <a:r>
                        <a:rPr lang="en-US" sz="1100" dirty="0" smtClean="0">
                          <a:solidFill>
                            <a:schemeClr val="bg1">
                              <a:lumMod val="50000"/>
                            </a:schemeClr>
                          </a:solidFill>
                          <a:latin typeface="+mn-lt"/>
                        </a:rPr>
                        <a:t>300</a:t>
                      </a:r>
                      <a:endParaRPr lang="en-US" sz="1100" dirty="0">
                        <a:solidFill>
                          <a:schemeClr val="bg1">
                            <a:lumMod val="50000"/>
                          </a:schemeClr>
                        </a:solidFill>
                        <a:latin typeface="+mn-lt"/>
                      </a:endParaRP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solidFill>
                      <a:schemeClr val="bg1">
                        <a:lumMod val="85000"/>
                      </a:schemeClr>
                    </a:solidFill>
                  </a:tcPr>
                </a:tc>
                <a:tc>
                  <a:txBody>
                    <a:bodyPr/>
                    <a:lstStyle/>
                    <a:p>
                      <a:pPr algn="ctr"/>
                      <a:r>
                        <a:rPr lang="en-US" sz="1100" dirty="0" smtClean="0">
                          <a:solidFill>
                            <a:schemeClr val="bg1">
                              <a:lumMod val="50000"/>
                            </a:schemeClr>
                          </a:solidFill>
                          <a:latin typeface="+mn-lt"/>
                        </a:rPr>
                        <a:t>0.23</a:t>
                      </a:r>
                      <a:endParaRPr lang="en-US" sz="1100" dirty="0">
                        <a:solidFill>
                          <a:schemeClr val="bg1">
                            <a:lumMod val="50000"/>
                          </a:schemeClr>
                        </a:solidFill>
                        <a:latin typeface="+mn-lt"/>
                      </a:endParaRPr>
                    </a:p>
                  </a:txBody>
                  <a:tcPr marL="9525" marR="9525" marT="9525" marB="0" anchor="ctr">
                    <a:lnL w="6350" cap="flat" cmpd="sng" algn="ctr">
                      <a:solidFill>
                        <a:srgbClr val="FFFFFF"/>
                      </a:solidFill>
                      <a:prstDash val="solid"/>
                      <a:round/>
                      <a:headEnd type="none" w="med" len="med"/>
                      <a:tailEnd type="none" w="med" len="med"/>
                    </a:lnL>
                    <a:lnR w="28575" cap="flat" cmpd="sng" algn="ctr">
                      <a:solidFill>
                        <a:schemeClr val="bg1"/>
                      </a:solidFill>
                      <a:prstDash val="solid"/>
                      <a:round/>
                      <a:headEnd type="none" w="med" len="med"/>
                      <a:tailEnd type="none" w="med" len="med"/>
                    </a:lnR>
                    <a:solidFill>
                      <a:schemeClr val="bg1">
                        <a:lumMod val="85000"/>
                      </a:schemeClr>
                    </a:solidFill>
                  </a:tcPr>
                </a:tc>
              </a:tr>
              <a:tr h="347581">
                <a:tc vMerge="1">
                  <a:txBody>
                    <a:bodyPr/>
                    <a:lstStyle/>
                    <a:p>
                      <a:endParaRPr lang="en-US"/>
                    </a:p>
                  </a:txBody>
                  <a:tcPr/>
                </a:tc>
                <a:tc vMerge="1">
                  <a:txBody>
                    <a:bodyPr/>
                    <a:lstStyle/>
                    <a:p>
                      <a:endParaRPr lang="en-US"/>
                    </a:p>
                  </a:txBody>
                  <a:tcPr/>
                </a:tc>
                <a:tc>
                  <a:txBody>
                    <a:bodyPr/>
                    <a:lstStyle/>
                    <a:p>
                      <a:pPr algn="ctr"/>
                      <a:r>
                        <a:rPr lang="en-US" sz="1100" b="1" baseline="0" dirty="0" smtClean="0">
                          <a:solidFill>
                            <a:schemeClr val="tx1"/>
                          </a:solidFill>
                          <a:latin typeface="+mn-lt"/>
                        </a:rPr>
                        <a:t>pre-</a:t>
                      </a:r>
                      <a:r>
                        <a:rPr lang="en-US" sz="1100" b="1" baseline="0" dirty="0" err="1" smtClean="0">
                          <a:solidFill>
                            <a:schemeClr val="tx1"/>
                          </a:solidFill>
                          <a:latin typeface="+mn-lt"/>
                        </a:rPr>
                        <a:t>mi</a:t>
                      </a:r>
                      <a:r>
                        <a:rPr lang="en-US" sz="1100" b="1" dirty="0" err="1" smtClean="0">
                          <a:solidFill>
                            <a:schemeClr val="tx1"/>
                          </a:solidFill>
                          <a:latin typeface="+mn-lt"/>
                        </a:rPr>
                        <a:t>RNAs</a:t>
                      </a:r>
                      <a:endParaRPr lang="en-US" sz="1100" b="1" dirty="0">
                        <a:solidFill>
                          <a:schemeClr val="tx1"/>
                        </a:solidFill>
                        <a:latin typeface="+mn-lt"/>
                      </a:endParaRPr>
                    </a:p>
                  </a:txBody>
                  <a:tcPr anchor="ctr">
                    <a:lnL w="6350" cap="flat" cmpd="sng" algn="ctr">
                      <a:solidFill>
                        <a:srgbClr val="FFFFFF"/>
                      </a:solidFill>
                      <a:prstDash val="solid"/>
                      <a:round/>
                      <a:headEnd type="none" w="med" len="med"/>
                      <a:tailEnd type="none" w="med" len="med"/>
                    </a:lnL>
                    <a:solidFill>
                      <a:schemeClr val="bg1">
                        <a:lumMod val="85000"/>
                      </a:schemeClr>
                    </a:solidFill>
                  </a:tcPr>
                </a:tc>
                <a:tc>
                  <a:txBody>
                    <a:bodyPr/>
                    <a:lstStyle/>
                    <a:p>
                      <a:pPr algn="ctr"/>
                      <a:r>
                        <a:rPr lang="en-US" sz="1400" dirty="0" smtClean="0">
                          <a:solidFill>
                            <a:schemeClr val="tx1"/>
                          </a:solidFill>
                          <a:latin typeface="+mn-lt"/>
                        </a:rPr>
                        <a:t>1,756</a:t>
                      </a:r>
                      <a:endParaRPr lang="en-US" sz="1400" dirty="0">
                        <a:solidFill>
                          <a:schemeClr val="tx1"/>
                        </a:solidFill>
                        <a:latin typeface="+mn-lt"/>
                      </a:endParaRPr>
                    </a:p>
                  </a:txBody>
                  <a:tcPr marL="9525" marR="9525" marT="9525" marB="0" anchor="ctr">
                    <a:solidFill>
                      <a:schemeClr val="bg1">
                        <a:lumMod val="85000"/>
                      </a:schemeClr>
                    </a:solidFill>
                  </a:tcPr>
                </a:tc>
                <a:tc>
                  <a:txBody>
                    <a:bodyPr/>
                    <a:lstStyle/>
                    <a:p>
                      <a:pPr algn="ctr"/>
                      <a:r>
                        <a:rPr lang="en-US" sz="1100" dirty="0" smtClean="0">
                          <a:solidFill>
                            <a:schemeClr val="bg1">
                              <a:lumMod val="65000"/>
                            </a:schemeClr>
                          </a:solidFill>
                          <a:latin typeface="+mn-lt"/>
                        </a:rPr>
                        <a:t>162</a:t>
                      </a:r>
                      <a:endParaRPr lang="en-US" sz="1100" dirty="0">
                        <a:solidFill>
                          <a:schemeClr val="bg1">
                            <a:lumMod val="65000"/>
                          </a:schemeClr>
                        </a:solidFill>
                        <a:latin typeface="+mn-lt"/>
                      </a:endParaRPr>
                    </a:p>
                  </a:txBody>
                  <a:tcPr marL="9525" marR="9525" marT="9525" marB="0" anchor="ctr">
                    <a:solidFill>
                      <a:schemeClr val="bg1">
                        <a:lumMod val="85000"/>
                      </a:schemeClr>
                    </a:solidFill>
                  </a:tcPr>
                </a:tc>
                <a:tc>
                  <a:txBody>
                    <a:bodyPr/>
                    <a:lstStyle/>
                    <a:p>
                      <a:pPr algn="ctr"/>
                      <a:r>
                        <a:rPr lang="en-US" sz="1100" dirty="0" smtClean="0">
                          <a:solidFill>
                            <a:schemeClr val="bg1">
                              <a:lumMod val="65000"/>
                            </a:schemeClr>
                          </a:solidFill>
                          <a:latin typeface="+mn-lt"/>
                        </a:rPr>
                        <a:t>0.006</a:t>
                      </a:r>
                      <a:endParaRPr lang="en-US" sz="1100" dirty="0">
                        <a:solidFill>
                          <a:schemeClr val="bg1">
                            <a:lumMod val="65000"/>
                          </a:schemeClr>
                        </a:solidFill>
                        <a:latin typeface="+mn-lt"/>
                      </a:endParaRPr>
                    </a:p>
                  </a:txBody>
                  <a:tcPr marL="9525" marR="9525" marT="9525" marB="0" anchor="ctr">
                    <a:solidFill>
                      <a:schemeClr val="bg1">
                        <a:lumMod val="85000"/>
                      </a:schemeClr>
                    </a:solidFill>
                  </a:tcPr>
                </a:tc>
                <a:tc>
                  <a:txBody>
                    <a:bodyPr/>
                    <a:lstStyle/>
                    <a:p>
                      <a:pPr algn="ctr"/>
                      <a:r>
                        <a:rPr lang="en-US" sz="1400" dirty="0" smtClean="0">
                          <a:solidFill>
                            <a:schemeClr val="tx1"/>
                          </a:solidFill>
                          <a:latin typeface="+mn-lt"/>
                        </a:rPr>
                        <a:t>221</a:t>
                      </a:r>
                      <a:endParaRPr lang="en-US" sz="1400" dirty="0">
                        <a:solidFill>
                          <a:schemeClr val="tx1"/>
                        </a:solidFill>
                        <a:latin typeface="+mn-lt"/>
                      </a:endParaRPr>
                    </a:p>
                  </a:txBody>
                  <a:tcPr marL="9525" marR="9525" marT="9525" marB="0" anchor="ctr">
                    <a:solidFill>
                      <a:schemeClr val="bg1">
                        <a:lumMod val="85000"/>
                      </a:schemeClr>
                    </a:solidFill>
                  </a:tcPr>
                </a:tc>
                <a:tc>
                  <a:txBody>
                    <a:bodyPr/>
                    <a:lstStyle/>
                    <a:p>
                      <a:pPr algn="ctr"/>
                      <a:r>
                        <a:rPr lang="en-US" sz="1100" dirty="0" smtClean="0">
                          <a:solidFill>
                            <a:schemeClr val="bg1">
                              <a:lumMod val="65000"/>
                            </a:schemeClr>
                          </a:solidFill>
                          <a:latin typeface="+mn-lt"/>
                        </a:rPr>
                        <a:t>20</a:t>
                      </a:r>
                      <a:endParaRPr lang="en-US" sz="1100" dirty="0">
                        <a:solidFill>
                          <a:schemeClr val="bg1">
                            <a:lumMod val="65000"/>
                          </a:schemeClr>
                        </a:solidFill>
                        <a:latin typeface="+mn-lt"/>
                      </a:endParaRPr>
                    </a:p>
                  </a:txBody>
                  <a:tcPr marL="9525" marR="9525" marT="9525" marB="0" anchor="ctr">
                    <a:solidFill>
                      <a:schemeClr val="bg1">
                        <a:lumMod val="85000"/>
                      </a:schemeClr>
                    </a:solidFill>
                  </a:tcPr>
                </a:tc>
                <a:tc>
                  <a:txBody>
                    <a:bodyPr/>
                    <a:lstStyle/>
                    <a:p>
                      <a:pPr algn="ctr"/>
                      <a:r>
                        <a:rPr lang="en-US" sz="1100" dirty="0" smtClean="0">
                          <a:solidFill>
                            <a:schemeClr val="bg1">
                              <a:lumMod val="65000"/>
                            </a:schemeClr>
                          </a:solidFill>
                          <a:latin typeface="+mn-lt"/>
                        </a:rPr>
                        <a:t>0.02</a:t>
                      </a:r>
                      <a:endParaRPr lang="en-US" sz="1100" dirty="0">
                        <a:solidFill>
                          <a:schemeClr val="bg1">
                            <a:lumMod val="65000"/>
                          </a:schemeClr>
                        </a:solidFill>
                        <a:latin typeface="+mn-lt"/>
                      </a:endParaRPr>
                    </a:p>
                  </a:txBody>
                  <a:tcPr marL="9525" marR="9525" marT="9525" marB="0" anchor="ctr">
                    <a:solidFill>
                      <a:schemeClr val="bg1">
                        <a:lumMod val="85000"/>
                      </a:schemeClr>
                    </a:solidFill>
                  </a:tcPr>
                </a:tc>
                <a:tc>
                  <a:txBody>
                    <a:bodyPr/>
                    <a:lstStyle/>
                    <a:p>
                      <a:pPr algn="ctr"/>
                      <a:r>
                        <a:rPr lang="en-US" sz="1400" dirty="0" smtClean="0">
                          <a:solidFill>
                            <a:schemeClr val="tx1"/>
                          </a:solidFill>
                          <a:latin typeface="+mn-lt"/>
                        </a:rPr>
                        <a:t>236</a:t>
                      </a:r>
                      <a:endParaRPr lang="en-US" sz="1400" dirty="0">
                        <a:solidFill>
                          <a:schemeClr val="tx1"/>
                        </a:solidFill>
                        <a:latin typeface="+mn-lt"/>
                      </a:endParaRPr>
                    </a:p>
                  </a:txBody>
                  <a:tcPr marL="9525" marR="9525" marT="9525" marB="0" anchor="ctr">
                    <a:lnR w="6350" cap="flat" cmpd="sng" algn="ctr">
                      <a:solidFill>
                        <a:srgbClr val="FFFFFF"/>
                      </a:solidFill>
                      <a:prstDash val="solid"/>
                      <a:round/>
                      <a:headEnd type="none" w="med" len="med"/>
                      <a:tailEnd type="none" w="med" len="med"/>
                    </a:lnR>
                    <a:solidFill>
                      <a:schemeClr val="bg1">
                        <a:lumMod val="85000"/>
                      </a:schemeClr>
                    </a:solidFill>
                  </a:tcPr>
                </a:tc>
                <a:tc>
                  <a:txBody>
                    <a:bodyPr/>
                    <a:lstStyle/>
                    <a:p>
                      <a:pPr algn="ctr"/>
                      <a:r>
                        <a:rPr lang="en-US" sz="1100" dirty="0" smtClean="0">
                          <a:solidFill>
                            <a:schemeClr val="bg1">
                              <a:lumMod val="50000"/>
                            </a:schemeClr>
                          </a:solidFill>
                          <a:latin typeface="+mn-lt"/>
                        </a:rPr>
                        <a:t>22</a:t>
                      </a:r>
                      <a:endParaRPr lang="en-US" sz="1100" dirty="0">
                        <a:solidFill>
                          <a:schemeClr val="bg1">
                            <a:lumMod val="50000"/>
                          </a:schemeClr>
                        </a:solidFill>
                        <a:latin typeface="+mn-lt"/>
                      </a:endParaRP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solidFill>
                      <a:schemeClr val="bg1">
                        <a:lumMod val="85000"/>
                      </a:schemeClr>
                    </a:solidFill>
                  </a:tcPr>
                </a:tc>
                <a:tc>
                  <a:txBody>
                    <a:bodyPr/>
                    <a:lstStyle/>
                    <a:p>
                      <a:pPr algn="ctr"/>
                      <a:r>
                        <a:rPr lang="en-US" sz="1100" dirty="0" smtClean="0">
                          <a:solidFill>
                            <a:schemeClr val="bg1">
                              <a:lumMod val="50000"/>
                            </a:schemeClr>
                          </a:solidFill>
                          <a:latin typeface="+mn-lt"/>
                        </a:rPr>
                        <a:t>0.02</a:t>
                      </a:r>
                      <a:endParaRPr lang="en-US" sz="1100" dirty="0">
                        <a:solidFill>
                          <a:schemeClr val="bg1">
                            <a:lumMod val="50000"/>
                          </a:schemeClr>
                        </a:solidFill>
                        <a:latin typeface="+mn-lt"/>
                      </a:endParaRPr>
                    </a:p>
                  </a:txBody>
                  <a:tcPr marL="9525" marR="9525" marT="9525" marB="0" anchor="ctr">
                    <a:lnL w="6350" cap="flat" cmpd="sng" algn="ctr">
                      <a:solidFill>
                        <a:srgbClr val="FFFFFF"/>
                      </a:solidFill>
                      <a:prstDash val="solid"/>
                      <a:round/>
                      <a:headEnd type="none" w="med" len="med"/>
                      <a:tailEnd type="none" w="med" len="med"/>
                    </a:lnL>
                    <a:lnR w="28575" cap="flat" cmpd="sng" algn="ctr">
                      <a:solidFill>
                        <a:schemeClr val="bg1"/>
                      </a:solidFill>
                      <a:prstDash val="solid"/>
                      <a:round/>
                      <a:headEnd type="none" w="med" len="med"/>
                      <a:tailEnd type="none" w="med" len="med"/>
                    </a:lnR>
                    <a:solidFill>
                      <a:schemeClr val="bg1">
                        <a:lumMod val="85000"/>
                      </a:schemeClr>
                    </a:solidFill>
                  </a:tcPr>
                </a:tc>
              </a:tr>
              <a:tr h="217238">
                <a:tc vMerge="1">
                  <a:txBody>
                    <a:bodyPr/>
                    <a:lstStyle/>
                    <a:p>
                      <a:endParaRPr lang="en-US" dirty="0"/>
                    </a:p>
                  </a:txBody>
                  <a:tcPr anchor="ctr"/>
                </a:tc>
                <a:tc vMerge="1">
                  <a:txBody>
                    <a:bodyPr/>
                    <a:lstStyle/>
                    <a:p>
                      <a:endParaRPr lang="en-US"/>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b="1" dirty="0" err="1" smtClean="0">
                          <a:solidFill>
                            <a:schemeClr val="tx1"/>
                          </a:solidFill>
                          <a:latin typeface="+mn-lt"/>
                        </a:rPr>
                        <a:t>tRNAs</a:t>
                      </a:r>
                      <a:endParaRPr lang="en-US" sz="1100" b="1" dirty="0" smtClean="0">
                        <a:solidFill>
                          <a:schemeClr val="tx1"/>
                        </a:solidFill>
                        <a:latin typeface="+mn-lt"/>
                      </a:endParaRPr>
                    </a:p>
                  </a:txBody>
                  <a:tcPr anchor="ctr">
                    <a:lnL w="6350" cap="flat" cmpd="sng" algn="ctr">
                      <a:solidFill>
                        <a:srgbClr val="FFFFFF"/>
                      </a:solidFill>
                      <a:prstDash val="solid"/>
                      <a:round/>
                      <a:headEnd type="none" w="med" len="med"/>
                      <a:tailEnd type="none" w="med" len="med"/>
                    </a:lnL>
                    <a:solidFill>
                      <a:schemeClr val="bg1">
                        <a:lumMod val="85000"/>
                      </a:schemeClr>
                    </a:solidFill>
                  </a:tcPr>
                </a:tc>
                <a:tc>
                  <a:txBody>
                    <a:bodyPr/>
                    <a:lstStyle/>
                    <a:p>
                      <a:pPr algn="ctr"/>
                      <a:r>
                        <a:rPr lang="en-US" sz="1400" dirty="0" smtClean="0">
                          <a:solidFill>
                            <a:schemeClr val="tx1"/>
                          </a:solidFill>
                          <a:latin typeface="+mn-lt"/>
                        </a:rPr>
                        <a:t>624</a:t>
                      </a:r>
                    </a:p>
                  </a:txBody>
                  <a:tcPr marL="9525" marR="9525" marT="9525" marB="0" anchor="ctr">
                    <a:solidFill>
                      <a:schemeClr val="bg1">
                        <a:lumMod val="85000"/>
                      </a:schemeClr>
                    </a:solidFill>
                  </a:tcPr>
                </a:tc>
                <a:tc>
                  <a:txBody>
                    <a:bodyPr/>
                    <a:lstStyle/>
                    <a:p>
                      <a:pPr algn="ctr"/>
                      <a:r>
                        <a:rPr lang="en-US" sz="1100" dirty="0" smtClean="0">
                          <a:solidFill>
                            <a:schemeClr val="bg1">
                              <a:lumMod val="65000"/>
                            </a:schemeClr>
                          </a:solidFill>
                          <a:latin typeface="+mn-lt"/>
                        </a:rPr>
                        <a:t>47</a:t>
                      </a:r>
                      <a:endParaRPr lang="en-US" sz="1100" dirty="0">
                        <a:solidFill>
                          <a:schemeClr val="bg1">
                            <a:lumMod val="65000"/>
                          </a:schemeClr>
                        </a:solidFill>
                        <a:latin typeface="+mn-lt"/>
                      </a:endParaRPr>
                    </a:p>
                  </a:txBody>
                  <a:tcPr marL="9525" marR="9525" marT="9525" marB="0" anchor="ctr">
                    <a:solidFill>
                      <a:schemeClr val="bg1">
                        <a:lumMod val="85000"/>
                      </a:schemeClr>
                    </a:solidFill>
                  </a:tcPr>
                </a:tc>
                <a:tc>
                  <a:txBody>
                    <a:bodyPr/>
                    <a:lstStyle/>
                    <a:p>
                      <a:pPr algn="ctr"/>
                      <a:r>
                        <a:rPr lang="en-US" sz="1100" dirty="0" smtClean="0">
                          <a:solidFill>
                            <a:schemeClr val="bg1">
                              <a:lumMod val="65000"/>
                            </a:schemeClr>
                          </a:solidFill>
                          <a:latin typeface="+mn-lt"/>
                        </a:rPr>
                        <a:t>0.002</a:t>
                      </a:r>
                      <a:endParaRPr lang="en-US" sz="1100" dirty="0">
                        <a:solidFill>
                          <a:schemeClr val="bg1">
                            <a:lumMod val="65000"/>
                          </a:schemeClr>
                        </a:solidFill>
                        <a:latin typeface="+mn-lt"/>
                      </a:endParaRPr>
                    </a:p>
                  </a:txBody>
                  <a:tcPr marL="9525" marR="9525" marT="9525" marB="0" anchor="ctr">
                    <a:solidFill>
                      <a:schemeClr val="bg1">
                        <a:lumMod val="85000"/>
                      </a:schemeClr>
                    </a:solidFill>
                  </a:tcPr>
                </a:tc>
                <a:tc>
                  <a:txBody>
                    <a:bodyPr/>
                    <a:lstStyle/>
                    <a:p>
                      <a:pPr algn="ctr"/>
                      <a:r>
                        <a:rPr lang="en-US" sz="1400" dirty="0" smtClean="0">
                          <a:solidFill>
                            <a:schemeClr val="tx1"/>
                          </a:solidFill>
                          <a:latin typeface="+mn-lt"/>
                        </a:rPr>
                        <a:t>609</a:t>
                      </a:r>
                      <a:endParaRPr lang="en-US" sz="1400" dirty="0">
                        <a:solidFill>
                          <a:schemeClr val="tx1"/>
                        </a:solidFill>
                        <a:latin typeface="+mn-lt"/>
                      </a:endParaRPr>
                    </a:p>
                  </a:txBody>
                  <a:tcPr marL="9525" marR="9525" marT="9525" marB="0" anchor="ctr">
                    <a:solidFill>
                      <a:schemeClr val="bg1">
                        <a:lumMod val="85000"/>
                      </a:schemeClr>
                    </a:solidFill>
                  </a:tcPr>
                </a:tc>
                <a:tc>
                  <a:txBody>
                    <a:bodyPr/>
                    <a:lstStyle/>
                    <a:p>
                      <a:pPr algn="ctr"/>
                      <a:r>
                        <a:rPr lang="en-US" sz="1100" dirty="0" smtClean="0">
                          <a:solidFill>
                            <a:schemeClr val="bg1">
                              <a:lumMod val="65000"/>
                            </a:schemeClr>
                          </a:solidFill>
                          <a:latin typeface="+mn-lt"/>
                        </a:rPr>
                        <a:t>45</a:t>
                      </a:r>
                      <a:endParaRPr lang="en-US" sz="1100" dirty="0">
                        <a:solidFill>
                          <a:schemeClr val="bg1">
                            <a:lumMod val="65000"/>
                          </a:schemeClr>
                        </a:solidFill>
                        <a:latin typeface="+mn-lt"/>
                      </a:endParaRPr>
                    </a:p>
                  </a:txBody>
                  <a:tcPr marL="9525" marR="9525" marT="9525" marB="0" anchor="ctr">
                    <a:solidFill>
                      <a:schemeClr val="bg1">
                        <a:lumMod val="85000"/>
                      </a:schemeClr>
                    </a:solidFill>
                  </a:tcPr>
                </a:tc>
                <a:tc>
                  <a:txBody>
                    <a:bodyPr/>
                    <a:lstStyle/>
                    <a:p>
                      <a:pPr algn="ctr"/>
                      <a:r>
                        <a:rPr lang="en-US" sz="1100" dirty="0" smtClean="0">
                          <a:solidFill>
                            <a:schemeClr val="bg1">
                              <a:lumMod val="65000"/>
                            </a:schemeClr>
                          </a:solidFill>
                          <a:latin typeface="+mn-lt"/>
                        </a:rPr>
                        <a:t>0.04</a:t>
                      </a:r>
                      <a:endParaRPr lang="en-US" sz="1100" dirty="0">
                        <a:solidFill>
                          <a:schemeClr val="bg1">
                            <a:lumMod val="65000"/>
                          </a:schemeClr>
                        </a:solidFill>
                        <a:latin typeface="+mn-lt"/>
                      </a:endParaRPr>
                    </a:p>
                  </a:txBody>
                  <a:tcPr marL="9525" marR="9525" marT="9525" marB="0" anchor="ctr">
                    <a:solidFill>
                      <a:schemeClr val="bg1">
                        <a:lumMod val="85000"/>
                      </a:schemeClr>
                    </a:solidFill>
                  </a:tcPr>
                </a:tc>
                <a:tc>
                  <a:txBody>
                    <a:bodyPr/>
                    <a:lstStyle/>
                    <a:p>
                      <a:pPr algn="ctr"/>
                      <a:r>
                        <a:rPr lang="en-US" sz="1400" dirty="0" smtClean="0">
                          <a:solidFill>
                            <a:schemeClr val="tx1"/>
                          </a:solidFill>
                          <a:latin typeface="+mn-lt"/>
                        </a:rPr>
                        <a:t>314</a:t>
                      </a:r>
                      <a:endParaRPr lang="en-US" sz="1400" dirty="0">
                        <a:solidFill>
                          <a:schemeClr val="tx1"/>
                        </a:solidFill>
                        <a:latin typeface="+mn-lt"/>
                      </a:endParaRPr>
                    </a:p>
                  </a:txBody>
                  <a:tcPr marL="9525" marR="9525" marT="9525" marB="0" anchor="ctr">
                    <a:lnR w="6350" cap="flat" cmpd="sng" algn="ctr">
                      <a:solidFill>
                        <a:srgbClr val="FFFFFF"/>
                      </a:solidFill>
                      <a:prstDash val="solid"/>
                      <a:round/>
                      <a:headEnd type="none" w="med" len="med"/>
                      <a:tailEnd type="none" w="med" len="med"/>
                    </a:lnR>
                    <a:solidFill>
                      <a:schemeClr val="bg1">
                        <a:lumMod val="85000"/>
                      </a:schemeClr>
                    </a:solidFill>
                  </a:tcPr>
                </a:tc>
                <a:tc>
                  <a:txBody>
                    <a:bodyPr/>
                    <a:lstStyle/>
                    <a:p>
                      <a:pPr algn="ctr"/>
                      <a:r>
                        <a:rPr lang="en-US" sz="1100" dirty="0" smtClean="0">
                          <a:solidFill>
                            <a:schemeClr val="bg1">
                              <a:lumMod val="50000"/>
                            </a:schemeClr>
                          </a:solidFill>
                          <a:latin typeface="+mn-lt"/>
                        </a:rPr>
                        <a:t>22</a:t>
                      </a:r>
                      <a:endParaRPr lang="en-US" sz="1100" dirty="0">
                        <a:solidFill>
                          <a:schemeClr val="bg1">
                            <a:lumMod val="50000"/>
                          </a:schemeClr>
                        </a:solidFill>
                        <a:latin typeface="+mn-lt"/>
                      </a:endParaRP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solidFill>
                      <a:schemeClr val="bg1">
                        <a:lumMod val="85000"/>
                      </a:schemeClr>
                    </a:solidFill>
                  </a:tcPr>
                </a:tc>
                <a:tc>
                  <a:txBody>
                    <a:bodyPr/>
                    <a:lstStyle/>
                    <a:p>
                      <a:pPr algn="ctr"/>
                      <a:r>
                        <a:rPr lang="en-US" sz="1100" dirty="0" smtClean="0">
                          <a:solidFill>
                            <a:schemeClr val="bg1">
                              <a:lumMod val="50000"/>
                            </a:schemeClr>
                          </a:solidFill>
                          <a:latin typeface="+mn-lt"/>
                        </a:rPr>
                        <a:t>0.02</a:t>
                      </a:r>
                      <a:endParaRPr lang="en-US" sz="1100" dirty="0">
                        <a:solidFill>
                          <a:schemeClr val="bg1">
                            <a:lumMod val="50000"/>
                          </a:schemeClr>
                        </a:solidFill>
                        <a:latin typeface="+mn-lt"/>
                      </a:endParaRPr>
                    </a:p>
                  </a:txBody>
                  <a:tcPr marL="9525" marR="9525" marT="9525" marB="0" anchor="ctr">
                    <a:lnL w="6350" cap="flat" cmpd="sng" algn="ctr">
                      <a:solidFill>
                        <a:srgbClr val="FFFFFF"/>
                      </a:solidFill>
                      <a:prstDash val="solid"/>
                      <a:round/>
                      <a:headEnd type="none" w="med" len="med"/>
                      <a:tailEnd type="none" w="med" len="med"/>
                    </a:lnL>
                    <a:lnR w="28575" cap="flat" cmpd="sng" algn="ctr">
                      <a:solidFill>
                        <a:schemeClr val="bg1"/>
                      </a:solidFill>
                      <a:prstDash val="solid"/>
                      <a:round/>
                      <a:headEnd type="none" w="med" len="med"/>
                      <a:tailEnd type="none" w="med" len="med"/>
                    </a:lnR>
                    <a:solidFill>
                      <a:schemeClr val="bg1">
                        <a:lumMod val="85000"/>
                      </a:schemeClr>
                    </a:solidFill>
                  </a:tcPr>
                </a:tc>
              </a:tr>
              <a:tr h="217238">
                <a:tc vMerge="1">
                  <a:txBody>
                    <a:bodyPr/>
                    <a:lstStyle/>
                    <a:p>
                      <a:endParaRPr lang="en-US"/>
                    </a:p>
                  </a:txBody>
                  <a:tcPr/>
                </a:tc>
                <a:tc vMerge="1">
                  <a:txBody>
                    <a:bodyPr/>
                    <a:lstStyle/>
                    <a:p>
                      <a:endParaRPr lang="en-US"/>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b="1" i="0" dirty="0" err="1" smtClean="0">
                          <a:solidFill>
                            <a:schemeClr val="tx1"/>
                          </a:solidFill>
                          <a:latin typeface="+mn-lt"/>
                        </a:rPr>
                        <a:t>snoRNAs</a:t>
                      </a:r>
                      <a:endParaRPr lang="en-US" sz="1100" b="1" i="0" dirty="0" smtClean="0">
                        <a:solidFill>
                          <a:schemeClr val="tx1"/>
                        </a:solidFill>
                        <a:latin typeface="+mn-lt"/>
                      </a:endParaRPr>
                    </a:p>
                  </a:txBody>
                  <a:tcPr anchor="ctr">
                    <a:lnL w="6350" cap="flat" cmpd="sng" algn="ctr">
                      <a:solidFill>
                        <a:srgbClr val="FFFFFF"/>
                      </a:solidFill>
                      <a:prstDash val="solid"/>
                      <a:round/>
                      <a:headEnd type="none" w="med" len="med"/>
                      <a:tailEnd type="none" w="med" len="med"/>
                    </a:lnL>
                    <a:solidFill>
                      <a:schemeClr val="bg1">
                        <a:lumMod val="85000"/>
                      </a:schemeClr>
                    </a:solidFill>
                  </a:tcPr>
                </a:tc>
                <a:tc>
                  <a:txBody>
                    <a:bodyPr/>
                    <a:lstStyle/>
                    <a:p>
                      <a:pPr algn="ctr"/>
                      <a:r>
                        <a:rPr lang="en-US" sz="1400" dirty="0" smtClean="0">
                          <a:solidFill>
                            <a:schemeClr val="tx1"/>
                          </a:solidFill>
                          <a:latin typeface="+mn-lt"/>
                        </a:rPr>
                        <a:t>1,521</a:t>
                      </a:r>
                      <a:endParaRPr lang="en-US" sz="1400" dirty="0">
                        <a:solidFill>
                          <a:schemeClr val="tx1"/>
                        </a:solidFill>
                        <a:latin typeface="+mn-lt"/>
                      </a:endParaRPr>
                    </a:p>
                  </a:txBody>
                  <a:tcPr marL="9525" marR="9525" marT="9525" marB="0" anchor="ctr">
                    <a:solidFill>
                      <a:schemeClr val="bg1">
                        <a:lumMod val="85000"/>
                      </a:schemeClr>
                    </a:solidFill>
                  </a:tcPr>
                </a:tc>
                <a:tc>
                  <a:txBody>
                    <a:bodyPr/>
                    <a:lstStyle/>
                    <a:p>
                      <a:pPr algn="ctr"/>
                      <a:r>
                        <a:rPr lang="en-US" sz="1100" dirty="0" smtClean="0">
                          <a:solidFill>
                            <a:schemeClr val="bg1">
                              <a:lumMod val="65000"/>
                            </a:schemeClr>
                          </a:solidFill>
                          <a:latin typeface="+mn-lt"/>
                        </a:rPr>
                        <a:t>168</a:t>
                      </a:r>
                      <a:endParaRPr lang="en-US" sz="1100" dirty="0">
                        <a:solidFill>
                          <a:schemeClr val="bg1">
                            <a:lumMod val="65000"/>
                          </a:schemeClr>
                        </a:solidFill>
                        <a:latin typeface="+mn-lt"/>
                      </a:endParaRPr>
                    </a:p>
                  </a:txBody>
                  <a:tcPr marL="9525" marR="9525" marT="9525" marB="0" anchor="ctr">
                    <a:solidFill>
                      <a:schemeClr val="bg1">
                        <a:lumMod val="85000"/>
                      </a:schemeClr>
                    </a:solidFill>
                  </a:tcPr>
                </a:tc>
                <a:tc>
                  <a:txBody>
                    <a:bodyPr/>
                    <a:lstStyle/>
                    <a:p>
                      <a:pPr algn="ctr"/>
                      <a:r>
                        <a:rPr lang="en-US" sz="1100" dirty="0" smtClean="0">
                          <a:solidFill>
                            <a:schemeClr val="bg1">
                              <a:lumMod val="65000"/>
                            </a:schemeClr>
                          </a:solidFill>
                          <a:latin typeface="+mn-lt"/>
                        </a:rPr>
                        <a:t>0.006</a:t>
                      </a:r>
                      <a:endParaRPr lang="en-US" sz="1100" dirty="0">
                        <a:solidFill>
                          <a:schemeClr val="bg1">
                            <a:lumMod val="65000"/>
                          </a:schemeClr>
                        </a:solidFill>
                        <a:latin typeface="+mn-lt"/>
                      </a:endParaRPr>
                    </a:p>
                  </a:txBody>
                  <a:tcPr marL="9525" marR="9525" marT="9525" marB="0" anchor="ctr">
                    <a:solidFill>
                      <a:schemeClr val="bg1">
                        <a:lumMod val="85000"/>
                      </a:schemeClr>
                    </a:solidFill>
                  </a:tcPr>
                </a:tc>
                <a:tc>
                  <a:txBody>
                    <a:bodyPr/>
                    <a:lstStyle/>
                    <a:p>
                      <a:pPr algn="ctr"/>
                      <a:r>
                        <a:rPr lang="en-US" sz="1400" dirty="0" smtClean="0">
                          <a:solidFill>
                            <a:schemeClr val="tx1"/>
                          </a:solidFill>
                          <a:latin typeface="+mn-lt"/>
                        </a:rPr>
                        <a:t>141</a:t>
                      </a:r>
                      <a:endParaRPr lang="en-US" sz="1400" dirty="0">
                        <a:solidFill>
                          <a:schemeClr val="tx1"/>
                        </a:solidFill>
                        <a:latin typeface="+mn-lt"/>
                      </a:endParaRPr>
                    </a:p>
                  </a:txBody>
                  <a:tcPr marL="9525" marR="9525" marT="9525" marB="0" anchor="ctr">
                    <a:solidFill>
                      <a:schemeClr val="bg1">
                        <a:lumMod val="85000"/>
                      </a:schemeClr>
                    </a:solidFill>
                  </a:tcPr>
                </a:tc>
                <a:tc>
                  <a:txBody>
                    <a:bodyPr/>
                    <a:lstStyle/>
                    <a:p>
                      <a:pPr algn="ctr"/>
                      <a:r>
                        <a:rPr lang="en-US" sz="1100" dirty="0" smtClean="0">
                          <a:solidFill>
                            <a:schemeClr val="bg1">
                              <a:lumMod val="65000"/>
                            </a:schemeClr>
                          </a:solidFill>
                          <a:latin typeface="+mn-lt"/>
                        </a:rPr>
                        <a:t>16</a:t>
                      </a:r>
                      <a:endParaRPr lang="en-US" sz="1100" dirty="0">
                        <a:solidFill>
                          <a:schemeClr val="bg1">
                            <a:lumMod val="65000"/>
                          </a:schemeClr>
                        </a:solidFill>
                        <a:latin typeface="+mn-lt"/>
                      </a:endParaRPr>
                    </a:p>
                  </a:txBody>
                  <a:tcPr marL="9525" marR="9525" marT="9525" marB="0" anchor="ctr">
                    <a:solidFill>
                      <a:schemeClr val="bg1">
                        <a:lumMod val="85000"/>
                      </a:schemeClr>
                    </a:solidFill>
                  </a:tcPr>
                </a:tc>
                <a:tc>
                  <a:txBody>
                    <a:bodyPr/>
                    <a:lstStyle/>
                    <a:p>
                      <a:pPr algn="ctr"/>
                      <a:r>
                        <a:rPr lang="en-US" sz="1100" dirty="0" smtClean="0">
                          <a:solidFill>
                            <a:schemeClr val="bg1">
                              <a:lumMod val="65000"/>
                            </a:schemeClr>
                          </a:solidFill>
                          <a:latin typeface="+mn-lt"/>
                        </a:rPr>
                        <a:t>0.02</a:t>
                      </a:r>
                      <a:endParaRPr lang="en-US" sz="1100" dirty="0">
                        <a:solidFill>
                          <a:schemeClr val="bg1">
                            <a:lumMod val="65000"/>
                          </a:schemeClr>
                        </a:solidFill>
                        <a:latin typeface="+mn-lt"/>
                      </a:endParaRPr>
                    </a:p>
                  </a:txBody>
                  <a:tcPr marL="9525" marR="9525" marT="9525" marB="0" anchor="ctr">
                    <a:solidFill>
                      <a:schemeClr val="bg1">
                        <a:lumMod val="85000"/>
                      </a:schemeClr>
                    </a:solidFill>
                  </a:tcPr>
                </a:tc>
                <a:tc>
                  <a:txBody>
                    <a:bodyPr/>
                    <a:lstStyle/>
                    <a:p>
                      <a:pPr algn="ctr"/>
                      <a:r>
                        <a:rPr lang="en-US" sz="1400" dirty="0" smtClean="0">
                          <a:solidFill>
                            <a:schemeClr val="tx1"/>
                          </a:solidFill>
                          <a:latin typeface="+mn-lt"/>
                        </a:rPr>
                        <a:t>287</a:t>
                      </a:r>
                      <a:endParaRPr lang="en-US" sz="1400" dirty="0">
                        <a:solidFill>
                          <a:schemeClr val="tx1"/>
                        </a:solidFill>
                        <a:latin typeface="+mn-lt"/>
                      </a:endParaRPr>
                    </a:p>
                  </a:txBody>
                  <a:tcPr marL="9525" marR="9525" marT="9525" marB="0" anchor="ctr">
                    <a:lnR w="6350" cap="flat" cmpd="sng" algn="ctr">
                      <a:solidFill>
                        <a:srgbClr val="FFFFFF"/>
                      </a:solidFill>
                      <a:prstDash val="solid"/>
                      <a:round/>
                      <a:headEnd type="none" w="med" len="med"/>
                      <a:tailEnd type="none" w="med" len="med"/>
                    </a:lnR>
                    <a:solidFill>
                      <a:schemeClr val="bg1">
                        <a:lumMod val="85000"/>
                      </a:schemeClr>
                    </a:solidFill>
                  </a:tcPr>
                </a:tc>
                <a:tc>
                  <a:txBody>
                    <a:bodyPr/>
                    <a:lstStyle/>
                    <a:p>
                      <a:pPr algn="ctr"/>
                      <a:r>
                        <a:rPr lang="en-US" sz="1100" dirty="0" smtClean="0">
                          <a:solidFill>
                            <a:schemeClr val="bg1">
                              <a:lumMod val="50000"/>
                            </a:schemeClr>
                          </a:solidFill>
                          <a:latin typeface="+mn-lt"/>
                        </a:rPr>
                        <a:t>34</a:t>
                      </a:r>
                      <a:endParaRPr lang="en-US" sz="1100" dirty="0">
                        <a:solidFill>
                          <a:schemeClr val="bg1">
                            <a:lumMod val="50000"/>
                          </a:schemeClr>
                        </a:solidFill>
                        <a:latin typeface="+mn-lt"/>
                      </a:endParaRP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solidFill>
                      <a:schemeClr val="bg1">
                        <a:lumMod val="85000"/>
                      </a:schemeClr>
                    </a:solidFill>
                  </a:tcPr>
                </a:tc>
                <a:tc>
                  <a:txBody>
                    <a:bodyPr/>
                    <a:lstStyle/>
                    <a:p>
                      <a:pPr algn="ctr"/>
                      <a:r>
                        <a:rPr lang="en-US" sz="1100" dirty="0" smtClean="0">
                          <a:solidFill>
                            <a:schemeClr val="bg1">
                              <a:lumMod val="50000"/>
                            </a:schemeClr>
                          </a:solidFill>
                          <a:latin typeface="+mn-lt"/>
                        </a:rPr>
                        <a:t>0.03</a:t>
                      </a:r>
                      <a:endParaRPr lang="en-US" sz="1100" dirty="0">
                        <a:solidFill>
                          <a:schemeClr val="bg1">
                            <a:lumMod val="50000"/>
                          </a:schemeClr>
                        </a:solidFill>
                        <a:latin typeface="+mn-lt"/>
                      </a:endParaRPr>
                    </a:p>
                  </a:txBody>
                  <a:tcPr marL="9525" marR="9525" marT="9525" marB="0" anchor="ctr">
                    <a:lnL w="6350" cap="flat" cmpd="sng" algn="ctr">
                      <a:solidFill>
                        <a:srgbClr val="FFFFFF"/>
                      </a:solidFill>
                      <a:prstDash val="solid"/>
                      <a:round/>
                      <a:headEnd type="none" w="med" len="med"/>
                      <a:tailEnd type="none" w="med" len="med"/>
                    </a:lnL>
                    <a:lnR w="28575" cap="flat" cmpd="sng" algn="ctr">
                      <a:solidFill>
                        <a:schemeClr val="bg1"/>
                      </a:solidFill>
                      <a:prstDash val="solid"/>
                      <a:round/>
                      <a:headEnd type="none" w="med" len="med"/>
                      <a:tailEnd type="none" w="med" len="med"/>
                    </a:lnR>
                    <a:solidFill>
                      <a:schemeClr val="bg1">
                        <a:lumMod val="85000"/>
                      </a:schemeClr>
                    </a:solidFill>
                  </a:tcPr>
                </a:tc>
              </a:tr>
              <a:tr h="217238">
                <a:tc vMerge="1">
                  <a:txBody>
                    <a:bodyPr/>
                    <a:lstStyle/>
                    <a:p>
                      <a:endParaRPr lang="en-US" dirty="0"/>
                    </a:p>
                  </a:txBody>
                  <a:tcPr anchor="ctr"/>
                </a:tc>
                <a:tc vMerge="1">
                  <a:txBody>
                    <a:bodyPr/>
                    <a:lstStyle/>
                    <a:p>
                      <a:endParaRPr lang="en-US"/>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b="1" dirty="0" err="1" smtClean="0">
                          <a:solidFill>
                            <a:schemeClr val="tx1"/>
                          </a:solidFill>
                          <a:latin typeface="+mn-lt"/>
                        </a:rPr>
                        <a:t>snRNAs</a:t>
                      </a:r>
                      <a:endParaRPr lang="en-US" sz="1100" b="1" i="1" dirty="0" smtClean="0">
                        <a:solidFill>
                          <a:schemeClr val="tx1"/>
                        </a:solidFill>
                        <a:latin typeface="+mn-lt"/>
                      </a:endParaRPr>
                    </a:p>
                  </a:txBody>
                  <a:tcPr anchor="ctr">
                    <a:lnL w="6350" cap="flat" cmpd="sng" algn="ctr">
                      <a:solidFill>
                        <a:srgbClr val="FFFFFF"/>
                      </a:solidFill>
                      <a:prstDash val="solid"/>
                      <a:round/>
                      <a:headEnd type="none" w="med" len="med"/>
                      <a:tailEnd type="none" w="med" len="med"/>
                    </a:lnL>
                    <a:solidFill>
                      <a:schemeClr val="bg1">
                        <a:lumMod val="85000"/>
                      </a:schemeClr>
                    </a:solidFill>
                  </a:tcPr>
                </a:tc>
                <a:tc>
                  <a:txBody>
                    <a:bodyPr/>
                    <a:lstStyle/>
                    <a:p>
                      <a:pPr algn="ctr"/>
                      <a:r>
                        <a:rPr lang="en-US" sz="1400" dirty="0" smtClean="0">
                          <a:solidFill>
                            <a:schemeClr val="tx1"/>
                          </a:solidFill>
                          <a:latin typeface="+mn-lt"/>
                        </a:rPr>
                        <a:t>1,944</a:t>
                      </a:r>
                      <a:endParaRPr lang="en-US" sz="1400" dirty="0">
                        <a:solidFill>
                          <a:schemeClr val="tx1"/>
                        </a:solidFill>
                        <a:latin typeface="+mn-lt"/>
                      </a:endParaRPr>
                    </a:p>
                  </a:txBody>
                  <a:tcPr marL="9525" marR="9525" marT="9525" marB="0" anchor="ctr">
                    <a:solidFill>
                      <a:schemeClr val="bg1">
                        <a:lumMod val="85000"/>
                      </a:schemeClr>
                    </a:solidFill>
                  </a:tcPr>
                </a:tc>
                <a:tc>
                  <a:txBody>
                    <a:bodyPr/>
                    <a:lstStyle/>
                    <a:p>
                      <a:pPr algn="ctr"/>
                      <a:r>
                        <a:rPr lang="en-US" sz="1100" dirty="0" smtClean="0">
                          <a:solidFill>
                            <a:schemeClr val="bg1">
                              <a:lumMod val="65000"/>
                            </a:schemeClr>
                          </a:solidFill>
                          <a:latin typeface="+mn-lt"/>
                        </a:rPr>
                        <a:t>210</a:t>
                      </a:r>
                      <a:endParaRPr lang="en-US" sz="1100" dirty="0">
                        <a:solidFill>
                          <a:schemeClr val="bg1">
                            <a:lumMod val="65000"/>
                          </a:schemeClr>
                        </a:solidFill>
                        <a:latin typeface="+mn-lt"/>
                      </a:endParaRPr>
                    </a:p>
                  </a:txBody>
                  <a:tcPr marL="9525" marR="9525" marT="9525" marB="0" anchor="ctr">
                    <a:solidFill>
                      <a:schemeClr val="bg1">
                        <a:lumMod val="85000"/>
                      </a:schemeClr>
                    </a:solidFill>
                  </a:tcPr>
                </a:tc>
                <a:tc>
                  <a:txBody>
                    <a:bodyPr/>
                    <a:lstStyle/>
                    <a:p>
                      <a:pPr algn="ctr"/>
                      <a:r>
                        <a:rPr lang="en-US" sz="1100" dirty="0" smtClean="0">
                          <a:solidFill>
                            <a:schemeClr val="bg1">
                              <a:lumMod val="65000"/>
                            </a:schemeClr>
                          </a:solidFill>
                          <a:latin typeface="+mn-lt"/>
                        </a:rPr>
                        <a:t>0.007</a:t>
                      </a:r>
                      <a:endParaRPr lang="en-US" sz="1100" dirty="0">
                        <a:solidFill>
                          <a:schemeClr val="bg1">
                            <a:lumMod val="65000"/>
                          </a:schemeClr>
                        </a:solidFill>
                        <a:latin typeface="+mn-lt"/>
                      </a:endParaRPr>
                    </a:p>
                  </a:txBody>
                  <a:tcPr marL="9525" marR="9525" marT="9525" marB="0" anchor="ctr">
                    <a:solidFill>
                      <a:schemeClr val="bg1">
                        <a:lumMod val="85000"/>
                      </a:schemeClr>
                    </a:solidFill>
                  </a:tcPr>
                </a:tc>
                <a:tc>
                  <a:txBody>
                    <a:bodyPr/>
                    <a:lstStyle/>
                    <a:p>
                      <a:pPr algn="ctr"/>
                      <a:r>
                        <a:rPr lang="en-US" sz="1400" dirty="0" smtClean="0">
                          <a:solidFill>
                            <a:schemeClr val="tx1"/>
                          </a:solidFill>
                          <a:latin typeface="+mn-lt"/>
                        </a:rPr>
                        <a:t>114</a:t>
                      </a:r>
                      <a:endParaRPr lang="en-US" sz="1400" dirty="0">
                        <a:solidFill>
                          <a:schemeClr val="tx1"/>
                        </a:solidFill>
                        <a:latin typeface="+mn-lt"/>
                      </a:endParaRPr>
                    </a:p>
                  </a:txBody>
                  <a:tcPr marL="9525" marR="9525" marT="9525" marB="0" anchor="ctr">
                    <a:solidFill>
                      <a:schemeClr val="bg1">
                        <a:lumMod val="85000"/>
                      </a:schemeClr>
                    </a:solidFill>
                  </a:tcPr>
                </a:tc>
                <a:tc>
                  <a:txBody>
                    <a:bodyPr/>
                    <a:lstStyle/>
                    <a:p>
                      <a:pPr algn="ctr"/>
                      <a:r>
                        <a:rPr lang="en-US" sz="1100" dirty="0" smtClean="0">
                          <a:solidFill>
                            <a:schemeClr val="bg1">
                              <a:lumMod val="65000"/>
                            </a:schemeClr>
                          </a:solidFill>
                          <a:latin typeface="+mn-lt"/>
                        </a:rPr>
                        <a:t>14</a:t>
                      </a:r>
                      <a:endParaRPr lang="en-US" sz="1100" dirty="0">
                        <a:solidFill>
                          <a:schemeClr val="bg1">
                            <a:lumMod val="65000"/>
                          </a:schemeClr>
                        </a:solidFill>
                        <a:latin typeface="+mn-lt"/>
                      </a:endParaRPr>
                    </a:p>
                  </a:txBody>
                  <a:tcPr marL="9525" marR="9525" marT="9525" marB="0" anchor="ctr">
                    <a:solidFill>
                      <a:schemeClr val="bg1">
                        <a:lumMod val="85000"/>
                      </a:schemeClr>
                    </a:solidFill>
                  </a:tcPr>
                </a:tc>
                <a:tc>
                  <a:txBody>
                    <a:bodyPr/>
                    <a:lstStyle/>
                    <a:p>
                      <a:pPr algn="ctr"/>
                      <a:r>
                        <a:rPr lang="en-US" sz="1100" dirty="0" smtClean="0">
                          <a:solidFill>
                            <a:schemeClr val="bg1">
                              <a:lumMod val="65000"/>
                            </a:schemeClr>
                          </a:solidFill>
                          <a:latin typeface="+mn-lt"/>
                        </a:rPr>
                        <a:t>0.01</a:t>
                      </a:r>
                      <a:endParaRPr lang="en-US" sz="1100" dirty="0">
                        <a:solidFill>
                          <a:schemeClr val="bg1">
                            <a:lumMod val="65000"/>
                          </a:schemeClr>
                        </a:solidFill>
                        <a:latin typeface="+mn-lt"/>
                      </a:endParaRPr>
                    </a:p>
                  </a:txBody>
                  <a:tcPr marL="9525" marR="9525" marT="9525" marB="0" anchor="ctr">
                    <a:solidFill>
                      <a:schemeClr val="bg1">
                        <a:lumMod val="85000"/>
                      </a:schemeClr>
                    </a:solidFill>
                  </a:tcPr>
                </a:tc>
                <a:tc>
                  <a:txBody>
                    <a:bodyPr/>
                    <a:lstStyle/>
                    <a:p>
                      <a:pPr algn="ctr"/>
                      <a:r>
                        <a:rPr lang="en-US" sz="1400" dirty="0" smtClean="0">
                          <a:solidFill>
                            <a:schemeClr val="tx1"/>
                          </a:solidFill>
                          <a:latin typeface="+mn-lt"/>
                        </a:rPr>
                        <a:t>47</a:t>
                      </a:r>
                      <a:endParaRPr lang="en-US" sz="1400" baseline="30000" dirty="0">
                        <a:solidFill>
                          <a:schemeClr val="tx1"/>
                        </a:solidFill>
                        <a:latin typeface="+mn-lt"/>
                      </a:endParaRPr>
                    </a:p>
                  </a:txBody>
                  <a:tcPr marL="9525" marR="9525" marT="9525" marB="0" anchor="ctr">
                    <a:lnR w="6350" cap="flat" cmpd="sng" algn="ctr">
                      <a:solidFill>
                        <a:srgbClr val="FFFFFF"/>
                      </a:solidFill>
                      <a:prstDash val="solid"/>
                      <a:round/>
                      <a:headEnd type="none" w="med" len="med"/>
                      <a:tailEnd type="none" w="med" len="med"/>
                    </a:lnR>
                    <a:solidFill>
                      <a:schemeClr val="bg1">
                        <a:lumMod val="85000"/>
                      </a:schemeClr>
                    </a:solidFill>
                  </a:tcPr>
                </a:tc>
                <a:tc>
                  <a:txBody>
                    <a:bodyPr/>
                    <a:lstStyle/>
                    <a:p>
                      <a:pPr algn="ctr"/>
                      <a:r>
                        <a:rPr lang="en-US" sz="1100" dirty="0" smtClean="0">
                          <a:solidFill>
                            <a:schemeClr val="bg1">
                              <a:lumMod val="50000"/>
                            </a:schemeClr>
                          </a:solidFill>
                          <a:latin typeface="+mn-lt"/>
                        </a:rPr>
                        <a:t>7</a:t>
                      </a:r>
                      <a:endParaRPr lang="en-US" sz="1100" dirty="0">
                        <a:solidFill>
                          <a:schemeClr val="bg1">
                            <a:lumMod val="50000"/>
                          </a:schemeClr>
                        </a:solidFill>
                        <a:latin typeface="+mn-lt"/>
                      </a:endParaRP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solidFill>
                      <a:schemeClr val="bg1">
                        <a:lumMod val="85000"/>
                      </a:schemeClr>
                    </a:solidFill>
                  </a:tcPr>
                </a:tc>
                <a:tc>
                  <a:txBody>
                    <a:bodyPr/>
                    <a:lstStyle/>
                    <a:p>
                      <a:pPr algn="ctr"/>
                      <a:r>
                        <a:rPr lang="en-US" sz="1100" dirty="0" smtClean="0">
                          <a:solidFill>
                            <a:schemeClr val="bg1">
                              <a:lumMod val="50000"/>
                            </a:schemeClr>
                          </a:solidFill>
                          <a:latin typeface="+mn-lt"/>
                        </a:rPr>
                        <a:t>0.006</a:t>
                      </a:r>
                      <a:endParaRPr lang="en-US" sz="1100" dirty="0">
                        <a:solidFill>
                          <a:schemeClr val="bg1">
                            <a:lumMod val="50000"/>
                          </a:schemeClr>
                        </a:solidFill>
                        <a:latin typeface="+mn-lt"/>
                      </a:endParaRPr>
                    </a:p>
                  </a:txBody>
                  <a:tcPr marL="9525" marR="9525" marT="9525" marB="0" anchor="ctr">
                    <a:lnL w="6350" cap="flat" cmpd="sng" algn="ctr">
                      <a:solidFill>
                        <a:srgbClr val="FFFFFF"/>
                      </a:solidFill>
                      <a:prstDash val="solid"/>
                      <a:round/>
                      <a:headEnd type="none" w="med" len="med"/>
                      <a:tailEnd type="none" w="med" len="med"/>
                    </a:lnL>
                    <a:lnR w="28575" cap="flat" cmpd="sng" algn="ctr">
                      <a:solidFill>
                        <a:schemeClr val="bg1"/>
                      </a:solidFill>
                      <a:prstDash val="solid"/>
                      <a:round/>
                      <a:headEnd type="none" w="med" len="med"/>
                      <a:tailEnd type="none" w="med" len="med"/>
                    </a:lnR>
                    <a:solidFill>
                      <a:schemeClr val="bg1">
                        <a:lumMod val="85000"/>
                      </a:schemeClr>
                    </a:solidFill>
                  </a:tcPr>
                </a:tc>
              </a:tr>
              <a:tr h="217238">
                <a:tc vMerge="1">
                  <a:txBody>
                    <a:bodyPr/>
                    <a:lstStyle/>
                    <a:p>
                      <a:endParaRPr lang="en-US"/>
                    </a:p>
                  </a:txBody>
                  <a:tcPr/>
                </a:tc>
                <a:tc vMerge="1">
                  <a:txBody>
                    <a:bodyPr/>
                    <a:lstStyle/>
                    <a:p>
                      <a:endParaRPr lang="en-US"/>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b="1" i="0" dirty="0" err="1" smtClean="0">
                          <a:solidFill>
                            <a:schemeClr val="tx1"/>
                          </a:solidFill>
                          <a:latin typeface="+mn-lt"/>
                        </a:rPr>
                        <a:t>lncRNAs</a:t>
                      </a:r>
                      <a:endParaRPr lang="en-US" sz="1100" b="1" i="1" dirty="0" smtClean="0">
                        <a:solidFill>
                          <a:schemeClr val="tx1"/>
                        </a:solidFill>
                        <a:latin typeface="+mn-lt"/>
                      </a:endParaRPr>
                    </a:p>
                  </a:txBody>
                  <a:tcPr anchor="ctr">
                    <a:lnL w="6350" cap="flat" cmpd="sng" algn="ctr">
                      <a:solidFill>
                        <a:srgbClr val="FFFFFF"/>
                      </a:solidFill>
                      <a:prstDash val="solid"/>
                      <a:round/>
                      <a:headEnd type="none" w="med" len="med"/>
                      <a:tailEnd type="none" w="med" len="med"/>
                    </a:lnL>
                    <a:lnB w="6350" cap="flat" cmpd="sng" algn="ctr">
                      <a:solidFill>
                        <a:prstClr val="white">
                          <a:lumMod val="85000"/>
                        </a:prstClr>
                      </a:solidFill>
                      <a:prstDash val="solid"/>
                      <a:round/>
                      <a:headEnd type="none" w="med" len="med"/>
                      <a:tailEnd type="none" w="med" len="med"/>
                    </a:lnB>
                    <a:solidFill>
                      <a:schemeClr val="bg1">
                        <a:lumMod val="85000"/>
                      </a:schemeClr>
                    </a:solidFill>
                  </a:tcPr>
                </a:tc>
                <a:tc>
                  <a:txBody>
                    <a:bodyPr/>
                    <a:lstStyle/>
                    <a:p>
                      <a:pPr algn="ctr" fontAlgn="b"/>
                      <a:r>
                        <a:rPr lang="en-US" sz="1400" b="0" i="0" u="none" strike="noStrike" dirty="0" smtClean="0">
                          <a:solidFill>
                            <a:schemeClr val="tx1"/>
                          </a:solidFill>
                          <a:effectLst/>
                          <a:latin typeface="+mn-lt"/>
                        </a:rPr>
                        <a:t>10,840</a:t>
                      </a:r>
                      <a:endParaRPr lang="en-US" sz="1400" b="0" i="0" u="none" strike="noStrike" dirty="0">
                        <a:solidFill>
                          <a:schemeClr val="tx1"/>
                        </a:solidFill>
                        <a:effectLst/>
                        <a:latin typeface="+mn-lt"/>
                      </a:endParaRPr>
                    </a:p>
                  </a:txBody>
                  <a:tcPr marL="9525" marR="9525" marT="9525" marB="0" anchor="ctr">
                    <a:solidFill>
                      <a:schemeClr val="bg1">
                        <a:lumMod val="85000"/>
                      </a:schemeClr>
                    </a:solidFill>
                  </a:tcPr>
                </a:tc>
                <a:tc>
                  <a:txBody>
                    <a:bodyPr/>
                    <a:lstStyle/>
                    <a:p>
                      <a:pPr algn="ctr" fontAlgn="b"/>
                      <a:r>
                        <a:rPr lang="en-US" sz="1100" b="0" i="0" dirty="0" smtClean="0">
                          <a:solidFill>
                            <a:schemeClr val="bg1">
                              <a:lumMod val="65000"/>
                            </a:schemeClr>
                          </a:solidFill>
                          <a:latin typeface="+mn-lt"/>
                        </a:rPr>
                        <a:t>10,581</a:t>
                      </a:r>
                      <a:endParaRPr lang="en-US" sz="1100" b="0" i="0" u="none" strike="noStrike" dirty="0">
                        <a:solidFill>
                          <a:schemeClr val="bg1">
                            <a:lumMod val="65000"/>
                          </a:schemeClr>
                        </a:solidFill>
                        <a:effectLst/>
                        <a:latin typeface="+mn-lt"/>
                      </a:endParaRPr>
                    </a:p>
                  </a:txBody>
                  <a:tcPr marL="9525" marR="9525" marT="9525" marB="0" anchor="ctr">
                    <a:solidFill>
                      <a:schemeClr val="bg1">
                        <a:lumMod val="85000"/>
                      </a:schemeClr>
                    </a:solidFill>
                  </a:tcPr>
                </a:tc>
                <a:tc>
                  <a:txBody>
                    <a:bodyPr/>
                    <a:lstStyle/>
                    <a:p>
                      <a:pPr algn="ctr" fontAlgn="b"/>
                      <a:r>
                        <a:rPr lang="en-US" sz="1100" b="0" i="0" u="none" strike="noStrike" dirty="0" smtClean="0">
                          <a:solidFill>
                            <a:schemeClr val="bg1">
                              <a:lumMod val="65000"/>
                            </a:schemeClr>
                          </a:solidFill>
                          <a:effectLst/>
                          <a:latin typeface="+mn-lt"/>
                        </a:rPr>
                        <a:t>0.37</a:t>
                      </a:r>
                      <a:endParaRPr lang="en-US" sz="1100" b="0" i="0" u="none" strike="noStrike" dirty="0">
                        <a:solidFill>
                          <a:schemeClr val="bg1">
                            <a:lumMod val="65000"/>
                          </a:schemeClr>
                        </a:solidFill>
                        <a:effectLst/>
                        <a:latin typeface="+mn-lt"/>
                      </a:endParaRPr>
                    </a:p>
                  </a:txBody>
                  <a:tcPr marL="9525" marR="9525" marT="9525" marB="0" anchor="ctr">
                    <a:solidFill>
                      <a:schemeClr val="bg1">
                        <a:lumMod val="85000"/>
                      </a:schemeClr>
                    </a:solidFill>
                  </a:tcPr>
                </a:tc>
                <a:tc>
                  <a:txBody>
                    <a:bodyPr/>
                    <a:lstStyle/>
                    <a:p>
                      <a:pPr algn="ctr"/>
                      <a:r>
                        <a:rPr lang="en-US" sz="1400" b="0" i="0" u="none" strike="noStrike" dirty="0" smtClean="0">
                          <a:solidFill>
                            <a:schemeClr val="tx1"/>
                          </a:solidFill>
                          <a:effectLst/>
                          <a:latin typeface="+mn-lt"/>
                        </a:rPr>
                        <a:t>233</a:t>
                      </a:r>
                      <a:endParaRPr lang="en-US" sz="1400" b="0" i="0" baseline="30000" dirty="0">
                        <a:solidFill>
                          <a:schemeClr val="tx1"/>
                        </a:solidFill>
                        <a:latin typeface="+mn-lt"/>
                      </a:endParaRPr>
                    </a:p>
                  </a:txBody>
                  <a:tcPr marL="9525" marR="9525" marT="9525" marB="0" anchor="ctr">
                    <a:solidFill>
                      <a:schemeClr val="bg1">
                        <a:lumMod val="85000"/>
                      </a:schemeClr>
                    </a:solidFill>
                  </a:tcPr>
                </a:tc>
                <a:tc>
                  <a:txBody>
                    <a:bodyPr/>
                    <a:lstStyle/>
                    <a:p>
                      <a:pPr algn="ctr"/>
                      <a:r>
                        <a:rPr lang="en-US" sz="1100" b="0" i="0" dirty="0" smtClean="0">
                          <a:solidFill>
                            <a:schemeClr val="bg1">
                              <a:lumMod val="65000"/>
                            </a:schemeClr>
                          </a:solidFill>
                          <a:latin typeface="+mn-lt"/>
                        </a:rPr>
                        <a:t>184</a:t>
                      </a:r>
                      <a:endParaRPr lang="en-US" sz="1100" b="0" i="0" dirty="0">
                        <a:solidFill>
                          <a:schemeClr val="bg1">
                            <a:lumMod val="65000"/>
                          </a:schemeClr>
                        </a:solidFill>
                        <a:latin typeface="+mn-lt"/>
                      </a:endParaRPr>
                    </a:p>
                  </a:txBody>
                  <a:tcPr marL="9525" marR="9525" marT="9525" marB="0" anchor="ctr">
                    <a:solidFill>
                      <a:schemeClr val="bg1">
                        <a:lumMod val="8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b="0" i="0" dirty="0" smtClean="0">
                          <a:solidFill>
                            <a:schemeClr val="bg1">
                              <a:lumMod val="65000"/>
                            </a:schemeClr>
                          </a:solidFill>
                          <a:latin typeface="+mn-lt"/>
                        </a:rPr>
                        <a:t>0.18</a:t>
                      </a:r>
                    </a:p>
                  </a:txBody>
                  <a:tcPr marL="9525" marR="9525" marT="9525" marB="0" anchor="ctr">
                    <a:solidFill>
                      <a:schemeClr val="bg1">
                        <a:lumMod val="85000"/>
                      </a:schemeClr>
                    </a:solidFill>
                  </a:tcPr>
                </a:tc>
                <a:tc>
                  <a:txBody>
                    <a:bodyPr/>
                    <a:lstStyle/>
                    <a:p>
                      <a:pPr algn="ctr"/>
                      <a:r>
                        <a:rPr lang="en-US" sz="1400" b="0" i="0" u="none" strike="noStrike" dirty="0" smtClean="0">
                          <a:solidFill>
                            <a:schemeClr val="tx1"/>
                          </a:solidFill>
                          <a:effectLst/>
                          <a:latin typeface="+mn-lt"/>
                        </a:rPr>
                        <a:t>852</a:t>
                      </a:r>
                      <a:endParaRPr lang="en-US" sz="1400" b="0" i="0" baseline="30000" dirty="0">
                        <a:solidFill>
                          <a:schemeClr val="tx1"/>
                        </a:solidFill>
                        <a:latin typeface="+mn-lt"/>
                      </a:endParaRPr>
                    </a:p>
                  </a:txBody>
                  <a:tcPr marL="9525" marR="9525" marT="9525" marB="0" anchor="ctr">
                    <a:lnR w="6350" cap="flat" cmpd="sng" algn="ctr">
                      <a:solidFill>
                        <a:srgbClr val="FFFFFF"/>
                      </a:solidFill>
                      <a:prstDash val="solid"/>
                      <a:round/>
                      <a:headEnd type="none" w="med" len="med"/>
                      <a:tailEnd type="none" w="med" len="med"/>
                    </a:lnR>
                    <a:solidFill>
                      <a:schemeClr val="bg1">
                        <a:lumMod val="85000"/>
                      </a:schemeClr>
                    </a:solidFill>
                  </a:tcPr>
                </a:tc>
                <a:tc>
                  <a:txBody>
                    <a:bodyPr/>
                    <a:lstStyle/>
                    <a:p>
                      <a:pPr algn="ctr"/>
                      <a:r>
                        <a:rPr lang="en-US" sz="1100" b="0" i="0" dirty="0" smtClean="0">
                          <a:solidFill>
                            <a:schemeClr val="bg1">
                              <a:lumMod val="50000"/>
                            </a:schemeClr>
                          </a:solidFill>
                          <a:latin typeface="+mn-lt"/>
                        </a:rPr>
                        <a:t>868</a:t>
                      </a:r>
                      <a:endParaRPr lang="en-US" sz="1100" b="0" i="0" dirty="0">
                        <a:solidFill>
                          <a:schemeClr val="bg1">
                            <a:lumMod val="50000"/>
                          </a:schemeClr>
                        </a:solidFill>
                        <a:latin typeface="+mn-lt"/>
                      </a:endParaRP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solidFill>
                      <a:schemeClr val="bg1">
                        <a:lumMod val="85000"/>
                      </a:schemeClr>
                    </a:solidFill>
                  </a:tcPr>
                </a:tc>
                <a:tc>
                  <a:txBody>
                    <a:bodyPr/>
                    <a:lstStyle/>
                    <a:p>
                      <a:pPr algn="ctr"/>
                      <a:r>
                        <a:rPr lang="en-US" sz="1100" b="0" i="0" dirty="0" smtClean="0">
                          <a:solidFill>
                            <a:schemeClr val="bg1">
                              <a:lumMod val="50000"/>
                            </a:schemeClr>
                          </a:solidFill>
                          <a:latin typeface="+mn-lt"/>
                        </a:rPr>
                        <a:t>0.68</a:t>
                      </a:r>
                      <a:endParaRPr lang="en-US" sz="1100" b="0" i="0" dirty="0">
                        <a:solidFill>
                          <a:schemeClr val="bg1">
                            <a:lumMod val="50000"/>
                          </a:schemeClr>
                        </a:solidFill>
                        <a:latin typeface="+mn-lt"/>
                      </a:endParaRPr>
                    </a:p>
                  </a:txBody>
                  <a:tcPr marL="9525" marR="9525" marT="9525" marB="0" anchor="ctr">
                    <a:lnL w="6350" cap="flat" cmpd="sng" algn="ctr">
                      <a:solidFill>
                        <a:srgbClr val="FFFFFF"/>
                      </a:solidFill>
                      <a:prstDash val="solid"/>
                      <a:round/>
                      <a:headEnd type="none" w="med" len="med"/>
                      <a:tailEnd type="none" w="med" len="med"/>
                    </a:lnL>
                    <a:lnR w="28575" cap="flat" cmpd="sng" algn="ctr">
                      <a:solidFill>
                        <a:schemeClr val="bg1"/>
                      </a:solidFill>
                      <a:prstDash val="solid"/>
                      <a:round/>
                      <a:headEnd type="none" w="med" len="med"/>
                      <a:tailEnd type="none" w="med" len="med"/>
                    </a:lnR>
                    <a:solidFill>
                      <a:schemeClr val="bg1">
                        <a:lumMod val="85000"/>
                      </a:schemeClr>
                    </a:solidFill>
                  </a:tcPr>
                </a:tc>
              </a:tr>
              <a:tr h="217238">
                <a:tc vMerge="1">
                  <a:txBody>
                    <a:bodyPr/>
                    <a:lstStyle/>
                    <a:p>
                      <a:endParaRPr lang="en-US" dirty="0"/>
                    </a:p>
                  </a:txBody>
                  <a:tcPr anchor="ct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b="1" dirty="0" smtClean="0">
                          <a:latin typeface="+mn-lt"/>
                        </a:rPr>
                        <a:t>Other </a:t>
                      </a:r>
                      <a:r>
                        <a:rPr lang="en-US" sz="1100" b="1" dirty="0" err="1" smtClean="0">
                          <a:latin typeface="+mn-lt"/>
                        </a:rPr>
                        <a:t>ncRNAs</a:t>
                      </a:r>
                      <a:r>
                        <a:rPr lang="en-US" sz="1100" b="1" dirty="0" smtClean="0">
                          <a:latin typeface="+mn-lt"/>
                        </a:rPr>
                        <a:t> </a:t>
                      </a:r>
                      <a:endParaRPr lang="en-US" sz="1100" b="1" dirty="0" smtClean="0">
                        <a:latin typeface="+mn-lt"/>
                        <a:cs typeface="Arial"/>
                      </a:endParaRPr>
                    </a:p>
                  </a:txBody>
                  <a:tcPr anchor="ctr">
                    <a:lnL w="6350" cap="flat" cmpd="sng" algn="ctr">
                      <a:solidFill>
                        <a:srgbClr val="FFFFFF"/>
                      </a:solidFill>
                      <a:prstDash val="solid"/>
                      <a:round/>
                      <a:headEnd type="none" w="med" len="med"/>
                      <a:tailEnd type="none" w="med" len="med"/>
                    </a:lnL>
                    <a:lnT w="6350" cap="flat" cmpd="sng" algn="ctr">
                      <a:solidFill>
                        <a:prstClr val="white">
                          <a:lumMod val="85000"/>
                        </a:prstClr>
                      </a:solidFill>
                      <a:prstDash val="solid"/>
                      <a:round/>
                      <a:headEnd type="none" w="med" len="med"/>
                      <a:tailEnd type="none" w="med" len="med"/>
                    </a:lnT>
                    <a:lnB w="6350" cap="flat" cmpd="sng" algn="ctr">
                      <a:noFill/>
                      <a:prstDash val="solid"/>
                      <a:round/>
                      <a:headEnd type="none" w="med" len="med"/>
                      <a:tailEnd type="none" w="med" len="med"/>
                    </a:lnB>
                    <a:solidFill>
                      <a:schemeClr val="bg1">
                        <a:lumMod val="95000"/>
                      </a:schemeClr>
                    </a:solidFill>
                  </a:tcPr>
                </a:tc>
                <a:tc hMerge="1">
                  <a:txBody>
                    <a:bodyPr/>
                    <a:lstStyle/>
                    <a:p>
                      <a:endParaRPr lang="en-US"/>
                    </a:p>
                  </a:txBody>
                  <a:tcPr/>
                </a:tc>
                <a:tc>
                  <a:txBody>
                    <a:bodyPr/>
                    <a:lstStyle/>
                    <a:p>
                      <a:pPr algn="ctr" fontAlgn="b"/>
                      <a:r>
                        <a:rPr lang="en-US" sz="1400" b="0" i="0" u="none" strike="noStrike" dirty="0" smtClean="0">
                          <a:solidFill>
                            <a:srgbClr val="000000"/>
                          </a:solidFill>
                          <a:effectLst/>
                          <a:latin typeface="+mn-lt"/>
                        </a:rPr>
                        <a:t>5,411</a:t>
                      </a:r>
                      <a:endParaRPr lang="en-US" sz="1400" b="0" i="0" u="none" strike="noStrike" dirty="0">
                        <a:solidFill>
                          <a:srgbClr val="000000"/>
                        </a:solidFill>
                        <a:effectLst/>
                        <a:latin typeface="+mn-lt"/>
                      </a:endParaRPr>
                    </a:p>
                  </a:txBody>
                  <a:tcPr marL="12700" marR="12700" marT="12700" marB="0" anchor="ctr">
                    <a:solidFill>
                      <a:schemeClr val="bg1">
                        <a:lumMod val="95000"/>
                      </a:schemeClr>
                    </a:solidFill>
                  </a:tcPr>
                </a:tc>
                <a:tc>
                  <a:txBody>
                    <a:bodyPr/>
                    <a:lstStyle/>
                    <a:p>
                      <a:pPr algn="ctr" fontAlgn="b"/>
                      <a:r>
                        <a:rPr lang="en-US" sz="1100" b="0" i="0" u="none" strike="noStrike" dirty="0" smtClean="0">
                          <a:solidFill>
                            <a:schemeClr val="bg1">
                              <a:lumMod val="65000"/>
                            </a:schemeClr>
                          </a:solidFill>
                          <a:effectLst/>
                          <a:latin typeface="+mn-lt"/>
                        </a:rPr>
                        <a:t>3,268</a:t>
                      </a:r>
                      <a:endParaRPr lang="en-US" sz="1100" b="0" i="0" u="none" strike="noStrike" dirty="0">
                        <a:solidFill>
                          <a:schemeClr val="bg1">
                            <a:lumMod val="65000"/>
                          </a:schemeClr>
                        </a:solidFill>
                        <a:effectLst/>
                        <a:latin typeface="+mn-lt"/>
                      </a:endParaRPr>
                    </a:p>
                  </a:txBody>
                  <a:tcPr marL="12700" marR="12700" marT="12700" marB="0" anchor="ctr">
                    <a:solidFill>
                      <a:schemeClr val="bg1">
                        <a:lumMod val="95000"/>
                      </a:schemeClr>
                    </a:solidFill>
                  </a:tcPr>
                </a:tc>
                <a:tc>
                  <a:txBody>
                    <a:bodyPr/>
                    <a:lstStyle/>
                    <a:p>
                      <a:pPr algn="ctr" fontAlgn="b"/>
                      <a:r>
                        <a:rPr lang="en-US" sz="1100" b="0" i="0" u="none" strike="noStrike" dirty="0" smtClean="0">
                          <a:solidFill>
                            <a:schemeClr val="bg1">
                              <a:lumMod val="65000"/>
                            </a:schemeClr>
                          </a:solidFill>
                          <a:effectLst/>
                          <a:latin typeface="+mn-lt"/>
                        </a:rPr>
                        <a:t>0.11</a:t>
                      </a:r>
                      <a:endParaRPr lang="en-US" sz="1100" b="0" i="0" u="none" strike="noStrike" dirty="0">
                        <a:solidFill>
                          <a:schemeClr val="bg1">
                            <a:lumMod val="65000"/>
                          </a:schemeClr>
                        </a:solidFill>
                        <a:effectLst/>
                        <a:latin typeface="+mn-lt"/>
                      </a:endParaRPr>
                    </a:p>
                  </a:txBody>
                  <a:tcPr marL="12700" marR="12700" marT="12700" marB="0" anchor="ctr">
                    <a:solidFill>
                      <a:schemeClr val="bg1">
                        <a:lumMod val="95000"/>
                      </a:schemeClr>
                    </a:solidFill>
                  </a:tcPr>
                </a:tc>
                <a:tc>
                  <a:txBody>
                    <a:bodyPr/>
                    <a:lstStyle/>
                    <a:p>
                      <a:pPr algn="ctr" fontAlgn="b"/>
                      <a:r>
                        <a:rPr lang="en-US" sz="1400" b="0" i="0" u="none" strike="noStrike" dirty="0" smtClean="0">
                          <a:solidFill>
                            <a:srgbClr val="000000"/>
                          </a:solidFill>
                          <a:effectLst/>
                          <a:latin typeface="+mn-lt"/>
                        </a:rPr>
                        <a:t>40,104</a:t>
                      </a:r>
                      <a:endParaRPr lang="en-US" sz="1400" b="0" i="0" u="none" strike="noStrike" dirty="0">
                        <a:solidFill>
                          <a:srgbClr val="000000"/>
                        </a:solidFill>
                        <a:effectLst/>
                        <a:latin typeface="+mn-lt"/>
                      </a:endParaRPr>
                    </a:p>
                  </a:txBody>
                  <a:tcPr marL="12700" marR="12700" marT="12700" marB="0" anchor="ctr">
                    <a:solidFill>
                      <a:schemeClr val="bg1">
                        <a:lumMod val="95000"/>
                      </a:schemeClr>
                    </a:solidFill>
                  </a:tcPr>
                </a:tc>
                <a:tc>
                  <a:txBody>
                    <a:bodyPr/>
                    <a:lstStyle/>
                    <a:p>
                      <a:pPr algn="ctr" fontAlgn="b"/>
                      <a:r>
                        <a:rPr lang="en-US" sz="1100" b="0" i="0" baseline="0" dirty="0" smtClean="0">
                          <a:solidFill>
                            <a:schemeClr val="bg1">
                              <a:lumMod val="65000"/>
                            </a:schemeClr>
                          </a:solidFill>
                          <a:latin typeface="+mn-lt"/>
                        </a:rPr>
                        <a:t>2,329</a:t>
                      </a:r>
                      <a:endParaRPr lang="en-US" sz="1100" b="0" i="0" u="none" strike="noStrike" dirty="0">
                        <a:solidFill>
                          <a:schemeClr val="bg1">
                            <a:lumMod val="65000"/>
                          </a:schemeClr>
                        </a:solidFill>
                        <a:effectLst/>
                        <a:latin typeface="+mn-lt"/>
                      </a:endParaRPr>
                    </a:p>
                  </a:txBody>
                  <a:tcPr marL="12700" marR="12700" marT="12700" marB="0" anchor="ctr">
                    <a:solidFill>
                      <a:schemeClr val="bg1">
                        <a:lumMod val="95000"/>
                      </a:schemeClr>
                    </a:solidFill>
                  </a:tcPr>
                </a:tc>
                <a:tc>
                  <a:txBody>
                    <a:bodyPr/>
                    <a:lstStyle/>
                    <a:p>
                      <a:pPr algn="ctr" fontAlgn="b"/>
                      <a:r>
                        <a:rPr lang="en-US" sz="1100" b="0" i="0" u="none" strike="noStrike" dirty="0" smtClean="0">
                          <a:solidFill>
                            <a:schemeClr val="bg1">
                              <a:lumMod val="65000"/>
                            </a:schemeClr>
                          </a:solidFill>
                          <a:effectLst/>
                          <a:latin typeface="+mn-lt"/>
                        </a:rPr>
                        <a:t>2.3</a:t>
                      </a:r>
                      <a:endParaRPr lang="en-US" sz="1100" b="0" i="0" u="none" strike="noStrike" dirty="0">
                        <a:solidFill>
                          <a:schemeClr val="bg1">
                            <a:lumMod val="65000"/>
                          </a:schemeClr>
                        </a:solidFill>
                        <a:effectLst/>
                        <a:latin typeface="+mn-lt"/>
                      </a:endParaRPr>
                    </a:p>
                  </a:txBody>
                  <a:tcPr marL="12700" marR="12700" marT="12700" marB="0" anchor="ctr">
                    <a:solidFill>
                      <a:schemeClr val="bg1">
                        <a:lumMod val="95000"/>
                      </a:schemeClr>
                    </a:solidFill>
                  </a:tcPr>
                </a:tc>
                <a:tc>
                  <a:txBody>
                    <a:bodyPr/>
                    <a:lstStyle/>
                    <a:p>
                      <a:pPr algn="ctr" fontAlgn="b"/>
                      <a:r>
                        <a:rPr lang="en-US" sz="1400" b="0" i="0" u="none" strike="noStrike" dirty="0" smtClean="0">
                          <a:solidFill>
                            <a:srgbClr val="000000"/>
                          </a:solidFill>
                          <a:effectLst/>
                          <a:latin typeface="+mn-lt"/>
                        </a:rPr>
                        <a:t>376</a:t>
                      </a:r>
                      <a:endParaRPr lang="en-US" sz="1400" b="0" i="0" u="none" strike="noStrike" dirty="0">
                        <a:solidFill>
                          <a:srgbClr val="000000"/>
                        </a:solidFill>
                        <a:effectLst/>
                        <a:latin typeface="+mn-lt"/>
                      </a:endParaRPr>
                    </a:p>
                  </a:txBody>
                  <a:tcPr marL="12700" marR="12700" marT="12700" marB="0" anchor="ctr">
                    <a:lnR w="6350" cap="flat" cmpd="sng" algn="ctr">
                      <a:solidFill>
                        <a:srgbClr val="FFFFFF"/>
                      </a:solidFill>
                      <a:prstDash val="solid"/>
                      <a:round/>
                      <a:headEnd type="none" w="med" len="med"/>
                      <a:tailEnd type="none" w="med" len="med"/>
                    </a:lnR>
                    <a:solidFill>
                      <a:schemeClr val="bg1">
                        <a:lumMod val="95000"/>
                      </a:schemeClr>
                    </a:solidFill>
                  </a:tcPr>
                </a:tc>
                <a:tc>
                  <a:txBody>
                    <a:bodyPr/>
                    <a:lstStyle/>
                    <a:p>
                      <a:pPr algn="ctr" fontAlgn="b"/>
                      <a:r>
                        <a:rPr lang="en-US" sz="1100" b="0" i="0" u="none" strike="noStrike" dirty="0" smtClean="0">
                          <a:solidFill>
                            <a:schemeClr val="bg1">
                              <a:lumMod val="50000"/>
                            </a:schemeClr>
                          </a:solidFill>
                          <a:effectLst/>
                          <a:latin typeface="+mn-lt"/>
                        </a:rPr>
                        <a:t>2,103</a:t>
                      </a:r>
                      <a:endParaRPr lang="en-US" sz="1100" b="0" i="0" u="none" strike="noStrike" dirty="0">
                        <a:solidFill>
                          <a:schemeClr val="bg1">
                            <a:lumMod val="50000"/>
                          </a:schemeClr>
                        </a:solidFill>
                        <a:effectLst/>
                        <a:latin typeface="+mn-lt"/>
                      </a:endParaRPr>
                    </a:p>
                  </a:txBody>
                  <a:tcPr marL="12700" marR="12700" marT="1270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solidFill>
                      <a:schemeClr val="bg1">
                        <a:lumMod val="95000"/>
                      </a:schemeClr>
                    </a:solidFill>
                  </a:tcPr>
                </a:tc>
                <a:tc>
                  <a:txBody>
                    <a:bodyPr/>
                    <a:lstStyle/>
                    <a:p>
                      <a:pPr algn="ctr" fontAlgn="b"/>
                      <a:r>
                        <a:rPr lang="en-US" sz="1100" b="0" i="0" u="none" strike="noStrike" dirty="0" smtClean="0">
                          <a:solidFill>
                            <a:schemeClr val="bg1">
                              <a:lumMod val="50000"/>
                            </a:schemeClr>
                          </a:solidFill>
                          <a:effectLst/>
                          <a:latin typeface="+mn-lt"/>
                        </a:rPr>
                        <a:t>1.6</a:t>
                      </a:r>
                      <a:endParaRPr lang="en-US" sz="1100" b="0" i="0" u="none" strike="noStrike" dirty="0">
                        <a:solidFill>
                          <a:schemeClr val="bg1">
                            <a:lumMod val="50000"/>
                          </a:schemeClr>
                        </a:solidFill>
                        <a:effectLst/>
                        <a:latin typeface="+mn-lt"/>
                      </a:endParaRPr>
                    </a:p>
                  </a:txBody>
                  <a:tcPr marL="12700" marR="12700" marT="12700" marB="0" anchor="ctr">
                    <a:lnL w="6350" cap="flat" cmpd="sng" algn="ctr">
                      <a:solidFill>
                        <a:srgbClr val="FFFFFF"/>
                      </a:solidFill>
                      <a:prstDash val="solid"/>
                      <a:round/>
                      <a:headEnd type="none" w="med" len="med"/>
                      <a:tailEnd type="none" w="med" len="med"/>
                    </a:lnL>
                    <a:lnR w="28575" cap="flat" cmpd="sng" algn="ctr">
                      <a:solidFill>
                        <a:schemeClr val="bg1"/>
                      </a:solidFill>
                      <a:prstDash val="solid"/>
                      <a:round/>
                      <a:headEnd type="none" w="med" len="med"/>
                      <a:tailEnd type="none" w="med" len="med"/>
                    </a:lnR>
                    <a:solidFill>
                      <a:schemeClr val="bg1">
                        <a:lumMod val="95000"/>
                      </a:schemeClr>
                    </a:solidFill>
                  </a:tcPr>
                </a:tc>
              </a:tr>
              <a:tr h="217238">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100" b="1" dirty="0" smtClean="0">
                        <a:latin typeface="+mn-lt"/>
                      </a:endParaRPr>
                    </a:p>
                  </a:txBody>
                  <a:tcPr vert="vert270" anchor="ctr">
                    <a:lnR w="12700" cap="flat" cmpd="sng" algn="ctr">
                      <a:noFill/>
                      <a:prstDash val="solid"/>
                      <a:round/>
                      <a:headEnd type="none" w="med" len="med"/>
                      <a:tailEnd type="none" w="med" len="med"/>
                    </a:lnR>
                    <a:lnT w="12700" cmpd="sng">
                      <a:noFill/>
                    </a:lnT>
                    <a:lnB w="6350" cap="flat" cmpd="sng" algn="ctr">
                      <a:noFill/>
                      <a:prstDash val="solid"/>
                      <a:round/>
                      <a:headEnd type="none" w="med" len="med"/>
                      <a:tailEnd type="none" w="med" len="med"/>
                    </a:lnB>
                    <a:solidFill>
                      <a:schemeClr val="bg1">
                        <a:lumMod val="75000"/>
                      </a:schemeClr>
                    </a:solidFill>
                  </a:tcPr>
                </a:tc>
                <a:tc>
                  <a:txBody>
                    <a:bodyPr/>
                    <a:lstStyle/>
                    <a:p>
                      <a:endParaRPr lang="en-US" sz="1100"/>
                    </a:p>
                  </a:txBody>
                  <a:tcPr anchor="ctr">
                    <a:lnL w="12700" cap="flat" cmpd="sng" algn="ctr">
                      <a:noFill/>
                      <a:prstDash val="solid"/>
                      <a:round/>
                      <a:headEnd type="none" w="med" len="med"/>
                      <a:tailEnd type="none" w="med" len="med"/>
                    </a:lnL>
                    <a:lnR w="12700" cap="flat" cmpd="sng" algn="ctr">
                      <a:solidFill>
                        <a:prstClr val="white"/>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chemeClr val="bg1">
                        <a:lumMod val="8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b="1" i="0" dirty="0" err="1" smtClean="0">
                          <a:solidFill>
                            <a:schemeClr val="tx1"/>
                          </a:solidFill>
                          <a:latin typeface="+mn-lt"/>
                        </a:rPr>
                        <a:t>nc-piRNA</a:t>
                      </a:r>
                      <a:r>
                        <a:rPr lang="en-US" sz="1100" b="1" i="0" baseline="0" dirty="0" smtClean="0">
                          <a:solidFill>
                            <a:schemeClr val="tx1"/>
                          </a:solidFill>
                          <a:latin typeface="+mn-lt"/>
                        </a:rPr>
                        <a:t> loci</a:t>
                      </a:r>
                      <a:endParaRPr lang="en-US" sz="1100" b="1" i="0" dirty="0" smtClean="0">
                        <a:solidFill>
                          <a:schemeClr val="tx1"/>
                        </a:solidFill>
                        <a:latin typeface="+mn-lt"/>
                      </a:endParaRPr>
                    </a:p>
                  </a:txBody>
                  <a:tcPr anchor="ctr">
                    <a:lnL w="12700" cap="flat" cmpd="sng" algn="ctr">
                      <a:solidFill>
                        <a:prstClr val="white"/>
                      </a:solidFill>
                      <a:prstDash val="solid"/>
                      <a:round/>
                      <a:headEnd type="none" w="med" len="med"/>
                      <a:tailEnd type="none" w="med" len="med"/>
                    </a:lnL>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chemeClr val="bg1">
                        <a:lumMod val="95000"/>
                      </a:schemeClr>
                    </a:solidFill>
                  </a:tcPr>
                </a:tc>
                <a:tc>
                  <a:txBody>
                    <a:bodyPr/>
                    <a:lstStyle/>
                    <a:p>
                      <a:pPr algn="ctr"/>
                      <a:r>
                        <a:rPr lang="en-US" sz="1400" dirty="0" smtClean="0">
                          <a:solidFill>
                            <a:schemeClr val="tx1"/>
                          </a:solidFill>
                          <a:latin typeface="+mn-lt"/>
                        </a:rPr>
                        <a:t>88</a:t>
                      </a:r>
                    </a:p>
                  </a:txBody>
                  <a:tcPr marL="9525" marR="9525" marT="9525" marB="0" anchor="ctr">
                    <a:solidFill>
                      <a:schemeClr val="bg1">
                        <a:lumMod val="95000"/>
                      </a:schemeClr>
                    </a:solidFill>
                  </a:tcPr>
                </a:tc>
                <a:tc>
                  <a:txBody>
                    <a:bodyPr/>
                    <a:lstStyle/>
                    <a:p>
                      <a:pPr algn="ctr"/>
                      <a:r>
                        <a:rPr lang="en-US" sz="1100" dirty="0" smtClean="0">
                          <a:solidFill>
                            <a:schemeClr val="bg1">
                              <a:lumMod val="65000"/>
                            </a:schemeClr>
                          </a:solidFill>
                          <a:latin typeface="+mn-lt"/>
                        </a:rPr>
                        <a:t>1,272</a:t>
                      </a:r>
                      <a:endParaRPr lang="en-US" sz="1100" dirty="0">
                        <a:solidFill>
                          <a:schemeClr val="bg1">
                            <a:lumMod val="65000"/>
                          </a:schemeClr>
                        </a:solidFill>
                        <a:latin typeface="+mn-lt"/>
                      </a:endParaRPr>
                    </a:p>
                  </a:txBody>
                  <a:tcPr marL="9525" marR="9525" marT="9525" marB="0" anchor="ctr">
                    <a:solidFill>
                      <a:schemeClr val="bg1">
                        <a:lumMod val="95000"/>
                      </a:schemeClr>
                    </a:solidFill>
                  </a:tcPr>
                </a:tc>
                <a:tc>
                  <a:txBody>
                    <a:bodyPr/>
                    <a:lstStyle/>
                    <a:p>
                      <a:pPr algn="ctr"/>
                      <a:r>
                        <a:rPr lang="en-US" sz="1100" dirty="0" smtClean="0">
                          <a:solidFill>
                            <a:schemeClr val="bg1">
                              <a:lumMod val="65000"/>
                            </a:schemeClr>
                          </a:solidFill>
                          <a:latin typeface="+mn-lt"/>
                        </a:rPr>
                        <a:t>0.04</a:t>
                      </a:r>
                      <a:endParaRPr lang="en-US" sz="1100" dirty="0">
                        <a:solidFill>
                          <a:schemeClr val="bg1">
                            <a:lumMod val="65000"/>
                          </a:schemeClr>
                        </a:solidFill>
                        <a:latin typeface="+mn-lt"/>
                      </a:endParaRPr>
                    </a:p>
                  </a:txBody>
                  <a:tcPr marL="9525" marR="9525" marT="9525" marB="0" anchor="ctr">
                    <a:solidFill>
                      <a:schemeClr val="bg1">
                        <a:lumMod val="95000"/>
                      </a:schemeClr>
                    </a:solidFill>
                  </a:tcPr>
                </a:tc>
                <a:tc>
                  <a:txBody>
                    <a:bodyPr/>
                    <a:lstStyle/>
                    <a:p>
                      <a:pPr algn="ctr"/>
                      <a:r>
                        <a:rPr lang="en-US" sz="1400" dirty="0" smtClean="0">
                          <a:solidFill>
                            <a:schemeClr val="tx1"/>
                          </a:solidFill>
                          <a:latin typeface="+mn-lt"/>
                        </a:rPr>
                        <a:t>35,329</a:t>
                      </a:r>
                      <a:endParaRPr lang="en-US" sz="1400" dirty="0">
                        <a:solidFill>
                          <a:schemeClr val="tx1"/>
                        </a:solidFill>
                        <a:latin typeface="+mn-lt"/>
                      </a:endParaRPr>
                    </a:p>
                  </a:txBody>
                  <a:tcPr marL="9525" marR="9525" marT="9525" marB="0" anchor="ctr">
                    <a:solidFill>
                      <a:schemeClr val="bg1">
                        <a:lumMod val="95000"/>
                      </a:schemeClr>
                    </a:solidFill>
                  </a:tcPr>
                </a:tc>
                <a:tc>
                  <a:txBody>
                    <a:bodyPr/>
                    <a:lstStyle/>
                    <a:p>
                      <a:pPr algn="ctr"/>
                      <a:r>
                        <a:rPr lang="en-US" sz="1100" dirty="0" smtClean="0">
                          <a:solidFill>
                            <a:schemeClr val="bg1">
                              <a:lumMod val="65000"/>
                            </a:schemeClr>
                          </a:solidFill>
                          <a:latin typeface="+mn-lt"/>
                        </a:rPr>
                        <a:t>449</a:t>
                      </a:r>
                      <a:endParaRPr lang="en-US" sz="1100" dirty="0">
                        <a:solidFill>
                          <a:schemeClr val="bg1">
                            <a:lumMod val="65000"/>
                          </a:schemeClr>
                        </a:solidFill>
                        <a:latin typeface="+mn-lt"/>
                      </a:endParaRPr>
                    </a:p>
                  </a:txBody>
                  <a:tcPr marL="9525" marR="9525" marT="9525" marB="0" anchor="ctr">
                    <a:solidFill>
                      <a:schemeClr val="bg1">
                        <a:lumMod val="95000"/>
                      </a:schemeClr>
                    </a:solidFill>
                  </a:tcPr>
                </a:tc>
                <a:tc>
                  <a:txBody>
                    <a:bodyPr/>
                    <a:lstStyle/>
                    <a:p>
                      <a:pPr algn="ctr"/>
                      <a:r>
                        <a:rPr lang="en-US" sz="1100" dirty="0" smtClean="0">
                          <a:solidFill>
                            <a:schemeClr val="bg1">
                              <a:lumMod val="65000"/>
                            </a:schemeClr>
                          </a:solidFill>
                          <a:latin typeface="+mn-lt"/>
                        </a:rPr>
                        <a:t>0.45</a:t>
                      </a:r>
                      <a:endParaRPr lang="en-US" sz="1100" dirty="0">
                        <a:solidFill>
                          <a:schemeClr val="bg1">
                            <a:lumMod val="65000"/>
                          </a:schemeClr>
                        </a:solidFill>
                        <a:latin typeface="+mn-lt"/>
                      </a:endParaRPr>
                    </a:p>
                  </a:txBody>
                  <a:tcPr marL="9525" marR="9525" marT="9525" marB="0" anchor="ctr">
                    <a:solidFill>
                      <a:schemeClr val="bg1">
                        <a:lumMod val="95000"/>
                      </a:schemeClr>
                    </a:solidFill>
                  </a:tcPr>
                </a:tc>
                <a:tc>
                  <a:txBody>
                    <a:bodyPr/>
                    <a:lstStyle/>
                    <a:p>
                      <a:pPr algn="ctr"/>
                      <a:r>
                        <a:rPr lang="en-US" sz="1400" baseline="0" dirty="0" smtClean="0">
                          <a:solidFill>
                            <a:schemeClr val="tx1"/>
                          </a:solidFill>
                          <a:latin typeface="+mn-lt"/>
                        </a:rPr>
                        <a:t>27</a:t>
                      </a:r>
                    </a:p>
                  </a:txBody>
                  <a:tcPr marL="9525" marR="9525" marT="9525" marB="0" anchor="ctr">
                    <a:lnR w="6350" cap="flat" cmpd="sng" algn="ctr">
                      <a:solidFill>
                        <a:srgbClr val="FFFFFF"/>
                      </a:solidFill>
                      <a:prstDash val="solid"/>
                      <a:round/>
                      <a:headEnd type="none" w="med" len="med"/>
                      <a:tailEnd type="none" w="med" len="med"/>
                    </a:lnR>
                    <a:solidFill>
                      <a:schemeClr val="bg1">
                        <a:lumMod val="95000"/>
                      </a:schemeClr>
                    </a:solidFill>
                  </a:tcPr>
                </a:tc>
                <a:tc>
                  <a:txBody>
                    <a:bodyPr/>
                    <a:lstStyle/>
                    <a:p>
                      <a:pPr algn="ctr"/>
                      <a:r>
                        <a:rPr lang="en-US" sz="1100" dirty="0" smtClean="0">
                          <a:solidFill>
                            <a:schemeClr val="bg1">
                              <a:lumMod val="50000"/>
                            </a:schemeClr>
                          </a:solidFill>
                          <a:latin typeface="+mn-lt"/>
                        </a:rPr>
                        <a:t>1,473</a:t>
                      </a:r>
                      <a:endParaRPr lang="en-US" sz="1100" dirty="0">
                        <a:solidFill>
                          <a:schemeClr val="bg1">
                            <a:lumMod val="50000"/>
                          </a:schemeClr>
                        </a:solidFill>
                        <a:latin typeface="+mn-lt"/>
                      </a:endParaRP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solidFill>
                      <a:schemeClr val="bg1">
                        <a:lumMod val="95000"/>
                      </a:schemeClr>
                    </a:solidFill>
                  </a:tcPr>
                </a:tc>
                <a:tc>
                  <a:txBody>
                    <a:bodyPr/>
                    <a:lstStyle/>
                    <a:p>
                      <a:pPr algn="ctr"/>
                      <a:r>
                        <a:rPr lang="en-US" sz="1100" dirty="0" smtClean="0">
                          <a:solidFill>
                            <a:schemeClr val="bg1">
                              <a:lumMod val="50000"/>
                            </a:schemeClr>
                          </a:solidFill>
                          <a:latin typeface="+mn-lt"/>
                        </a:rPr>
                        <a:t>1.1</a:t>
                      </a:r>
                      <a:endParaRPr lang="en-US" sz="1100" dirty="0">
                        <a:solidFill>
                          <a:schemeClr val="bg1">
                            <a:lumMod val="50000"/>
                          </a:schemeClr>
                        </a:solidFill>
                        <a:latin typeface="+mn-lt"/>
                      </a:endParaRPr>
                    </a:p>
                  </a:txBody>
                  <a:tcPr marL="9525" marR="9525" marT="9525" marB="0" anchor="ctr">
                    <a:lnL w="6350" cap="flat" cmpd="sng" algn="ctr">
                      <a:solidFill>
                        <a:srgbClr val="FFFFFF"/>
                      </a:solidFill>
                      <a:prstDash val="solid"/>
                      <a:round/>
                      <a:headEnd type="none" w="med" len="med"/>
                      <a:tailEnd type="none" w="med" len="med"/>
                    </a:lnL>
                    <a:lnR w="28575" cap="flat" cmpd="sng" algn="ctr">
                      <a:solidFill>
                        <a:schemeClr val="bg1"/>
                      </a:solidFill>
                      <a:prstDash val="solid"/>
                      <a:round/>
                      <a:headEnd type="none" w="med" len="med"/>
                      <a:tailEnd type="none" w="med" len="med"/>
                    </a:lnR>
                    <a:solidFill>
                      <a:schemeClr val="bg1">
                        <a:lumMod val="95000"/>
                      </a:schemeClr>
                    </a:solidFill>
                  </a:tcPr>
                </a:tc>
              </a:tr>
              <a:tr h="328025">
                <a:tc grid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1" i="0" dirty="0" smtClean="0">
                          <a:solidFill>
                            <a:schemeClr val="tx1"/>
                          </a:solidFill>
                          <a:latin typeface="+mn-lt"/>
                        </a:rPr>
                        <a:t>Total</a:t>
                      </a:r>
                    </a:p>
                  </a:txBody>
                  <a:tcPr anchor="ctr">
                    <a:lnT w="6350" cap="flat" cmpd="sng" algn="ctr">
                      <a:noFill/>
                      <a:prstDash val="solid"/>
                      <a:round/>
                      <a:headEnd type="none" w="med" len="med"/>
                      <a:tailEnd type="none" w="med" len="med"/>
                    </a:lnT>
                    <a:lnB w="76200" cap="flat" cmpd="sng" algn="ctr">
                      <a:solidFill>
                        <a:prstClr val="white"/>
                      </a:solidFill>
                      <a:prstDash val="solid"/>
                      <a:round/>
                      <a:headEnd type="none" w="med" len="med"/>
                      <a:tailEnd type="none" w="med" len="med"/>
                    </a:lnB>
                    <a:solidFill>
                      <a:schemeClr val="bg1">
                        <a:lumMod val="75000"/>
                      </a:schemeClr>
                    </a:solidFill>
                  </a:tcPr>
                </a:tc>
                <a:tc hMerge="1">
                  <a:txBody>
                    <a:bodyPr/>
                    <a:lstStyle/>
                    <a:p>
                      <a:endParaRPr lang="en-US"/>
                    </a:p>
                  </a:txBody>
                  <a:tcPr/>
                </a:tc>
                <a:tc hMerge="1">
                  <a:txBody>
                    <a:bodyPr/>
                    <a:lstStyle/>
                    <a:p>
                      <a:endParaRPr lang="en-US"/>
                    </a:p>
                  </a:txBody>
                  <a:tcPr/>
                </a:tc>
                <a:tc>
                  <a:txBody>
                    <a:bodyPr/>
                    <a:lstStyle/>
                    <a:p>
                      <a:pPr algn="ctr" fontAlgn="b"/>
                      <a:r>
                        <a:rPr lang="en-US" sz="1400" b="0" i="0" u="none" strike="noStrike" dirty="0" smtClean="0">
                          <a:effectLst/>
                          <a:latin typeface="+mn-lt"/>
                        </a:rPr>
                        <a:t>22,154</a:t>
                      </a:r>
                      <a:endParaRPr lang="en-US" sz="1400" b="0" i="0" u="none" strike="noStrike" dirty="0">
                        <a:effectLst/>
                        <a:latin typeface="+mn-lt"/>
                      </a:endParaRPr>
                    </a:p>
                  </a:txBody>
                  <a:tcPr marL="12700" marR="12700" marT="12700" marB="0" anchor="ctr">
                    <a:lnB w="76200" cap="flat" cmpd="sng" algn="ctr">
                      <a:solidFill>
                        <a:prstClr val="white"/>
                      </a:solidFill>
                      <a:prstDash val="solid"/>
                      <a:round/>
                      <a:headEnd type="none" w="med" len="med"/>
                      <a:tailEnd type="none" w="med" len="med"/>
                    </a:lnB>
                    <a:solidFill>
                      <a:schemeClr val="bg1">
                        <a:lumMod val="75000"/>
                      </a:schemeClr>
                    </a:solidFill>
                  </a:tcPr>
                </a:tc>
                <a:tc>
                  <a:txBody>
                    <a:bodyPr/>
                    <a:lstStyle/>
                    <a:p>
                      <a:pPr algn="ctr" fontAlgn="b"/>
                      <a:r>
                        <a:rPr lang="en-US" sz="1400" b="0" i="0" u="none" strike="noStrike" baseline="0" dirty="0" smtClean="0">
                          <a:solidFill>
                            <a:srgbClr val="000000"/>
                          </a:solidFill>
                          <a:effectLst/>
                          <a:latin typeface="+mn-lt"/>
                        </a:rPr>
                        <a:t>17,770</a:t>
                      </a:r>
                      <a:endParaRPr lang="en-US" sz="1400" b="0" i="0" u="none" strike="noStrike" baseline="0" dirty="0">
                        <a:solidFill>
                          <a:srgbClr val="000000"/>
                        </a:solidFill>
                        <a:effectLst/>
                        <a:latin typeface="+mn-lt"/>
                      </a:endParaRPr>
                    </a:p>
                  </a:txBody>
                  <a:tcPr marL="9525" marR="9525" marT="9525" marB="0" anchor="ctr">
                    <a:lnB w="76200" cap="flat" cmpd="sng" algn="ctr">
                      <a:solidFill>
                        <a:prstClr val="white"/>
                      </a:solidFill>
                      <a:prstDash val="solid"/>
                      <a:round/>
                      <a:headEnd type="none" w="med" len="med"/>
                      <a:tailEnd type="none" w="med" len="med"/>
                    </a:lnB>
                    <a:solidFill>
                      <a:schemeClr val="bg1">
                        <a:lumMod val="75000"/>
                      </a:schemeClr>
                    </a:solidFill>
                  </a:tcPr>
                </a:tc>
                <a:tc>
                  <a:txBody>
                    <a:bodyPr/>
                    <a:lstStyle/>
                    <a:p>
                      <a:pPr algn="ctr" fontAlgn="b"/>
                      <a:r>
                        <a:rPr lang="en-US" sz="1800" b="0" i="0" u="none" strike="noStrike" baseline="0" dirty="0" smtClean="0">
                          <a:solidFill>
                            <a:srgbClr val="000000"/>
                          </a:solidFill>
                          <a:effectLst/>
                          <a:latin typeface="+mn-lt"/>
                        </a:rPr>
                        <a:t>0.62</a:t>
                      </a:r>
                      <a:endParaRPr lang="en-US" sz="1800" b="0" i="0" u="none" strike="noStrike" baseline="0" dirty="0">
                        <a:solidFill>
                          <a:srgbClr val="000000"/>
                        </a:solidFill>
                        <a:effectLst/>
                        <a:latin typeface="+mn-lt"/>
                      </a:endParaRPr>
                    </a:p>
                  </a:txBody>
                  <a:tcPr marL="9525" marR="9525" marT="9525" marB="0" anchor="ctr">
                    <a:lnB w="76200" cap="flat" cmpd="sng" algn="ctr">
                      <a:solidFill>
                        <a:prstClr val="white"/>
                      </a:solidFill>
                      <a:prstDash val="solid"/>
                      <a:round/>
                      <a:headEnd type="none" w="med" len="med"/>
                      <a:tailEnd type="none" w="med" len="med"/>
                    </a:lnB>
                    <a:solidFill>
                      <a:schemeClr val="bg1">
                        <a:lumMod val="75000"/>
                      </a:schemeClr>
                    </a:solidFill>
                  </a:tcPr>
                </a:tc>
                <a:tc>
                  <a:txBody>
                    <a:bodyPr/>
                    <a:lstStyle/>
                    <a:p>
                      <a:pPr algn="ctr" fontAlgn="b"/>
                      <a:r>
                        <a:rPr lang="en-US" sz="1400" b="0" i="0" u="none" strike="noStrike" dirty="0" smtClean="0">
                          <a:effectLst/>
                          <a:latin typeface="+mn-lt"/>
                        </a:rPr>
                        <a:t>41,466</a:t>
                      </a:r>
                      <a:endParaRPr lang="en-US" sz="1400" b="0" i="0" u="none" strike="noStrike" dirty="0">
                        <a:effectLst/>
                        <a:latin typeface="+mn-lt"/>
                      </a:endParaRPr>
                    </a:p>
                  </a:txBody>
                  <a:tcPr marL="12700" marR="12700" marT="12700" marB="0" anchor="ctr">
                    <a:lnB w="76200" cap="flat" cmpd="sng" algn="ctr">
                      <a:solidFill>
                        <a:prstClr val="white"/>
                      </a:solidFill>
                      <a:prstDash val="solid"/>
                      <a:round/>
                      <a:headEnd type="none" w="med" len="med"/>
                      <a:tailEnd type="none" w="med" len="med"/>
                    </a:lnB>
                    <a:solidFill>
                      <a:schemeClr val="bg1">
                        <a:lumMod val="75000"/>
                      </a:schemeClr>
                    </a:solidFill>
                  </a:tcPr>
                </a:tc>
                <a:tc>
                  <a:txBody>
                    <a:bodyPr/>
                    <a:lstStyle/>
                    <a:p>
                      <a:pPr algn="ctr"/>
                      <a:r>
                        <a:rPr lang="en-US" sz="1400" b="0" i="0" baseline="0" dirty="0" smtClean="0">
                          <a:latin typeface="+mn-lt"/>
                        </a:rPr>
                        <a:t>2,611</a:t>
                      </a:r>
                      <a:endParaRPr lang="en-US" sz="1400" b="0" i="0" baseline="0" dirty="0">
                        <a:latin typeface="+mn-lt"/>
                      </a:endParaRPr>
                    </a:p>
                  </a:txBody>
                  <a:tcPr marL="9525" marR="9525" marT="9525" marB="0" anchor="ctr">
                    <a:lnB w="76200" cap="flat" cmpd="sng" algn="ctr">
                      <a:solidFill>
                        <a:prstClr val="white"/>
                      </a:solidFill>
                      <a:prstDash val="solid"/>
                      <a:round/>
                      <a:headEnd type="none" w="med" len="med"/>
                      <a:tailEnd type="none" w="med" len="med"/>
                    </a:lnB>
                    <a:solidFill>
                      <a:schemeClr val="bg1">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0" i="0" baseline="0" dirty="0" smtClean="0">
                          <a:latin typeface="+mn-lt"/>
                        </a:rPr>
                        <a:t>2.6</a:t>
                      </a:r>
                    </a:p>
                  </a:txBody>
                  <a:tcPr marL="9525" marR="9525" marT="9525" marB="0" anchor="ctr">
                    <a:lnB w="76200" cap="flat" cmpd="sng" algn="ctr">
                      <a:solidFill>
                        <a:prstClr val="white"/>
                      </a:solidFill>
                      <a:prstDash val="solid"/>
                      <a:round/>
                      <a:headEnd type="none" w="med" len="med"/>
                      <a:tailEnd type="none" w="med" len="med"/>
                    </a:lnB>
                    <a:solidFill>
                      <a:schemeClr val="bg1">
                        <a:lumMod val="75000"/>
                      </a:schemeClr>
                    </a:solidFill>
                  </a:tcPr>
                </a:tc>
                <a:tc>
                  <a:txBody>
                    <a:bodyPr/>
                    <a:lstStyle/>
                    <a:p>
                      <a:pPr algn="ctr" fontAlgn="b"/>
                      <a:r>
                        <a:rPr lang="en-US" sz="1400" b="0" i="0" u="none" strike="noStrike" dirty="0" smtClean="0">
                          <a:effectLst/>
                          <a:latin typeface="+mn-lt"/>
                        </a:rPr>
                        <a:t>2,155</a:t>
                      </a:r>
                      <a:endParaRPr lang="en-US" sz="1400" b="0" i="0" u="none" strike="noStrike" dirty="0">
                        <a:effectLst/>
                        <a:latin typeface="+mn-lt"/>
                      </a:endParaRPr>
                    </a:p>
                  </a:txBody>
                  <a:tcPr marL="12700" marR="12700" marT="12700" marB="0" anchor="ctr">
                    <a:lnR w="6350" cap="flat" cmpd="sng" algn="ctr">
                      <a:solidFill>
                        <a:srgbClr val="FFFFFF"/>
                      </a:solidFill>
                      <a:prstDash val="solid"/>
                      <a:round/>
                      <a:headEnd type="none" w="med" len="med"/>
                      <a:tailEnd type="none" w="med" len="med"/>
                    </a:lnR>
                    <a:lnB w="76200" cap="flat" cmpd="sng" algn="ctr">
                      <a:solidFill>
                        <a:prstClr val="white"/>
                      </a:solidFill>
                      <a:prstDash val="solid"/>
                      <a:round/>
                      <a:headEnd type="none" w="med" len="med"/>
                      <a:tailEnd type="none" w="med" len="med"/>
                    </a:lnB>
                    <a:solidFill>
                      <a:schemeClr val="bg1">
                        <a:lumMod val="75000"/>
                      </a:schemeClr>
                    </a:solidFill>
                  </a:tcPr>
                </a:tc>
                <a:tc>
                  <a:txBody>
                    <a:bodyPr/>
                    <a:lstStyle/>
                    <a:p>
                      <a:pPr algn="ctr"/>
                      <a:r>
                        <a:rPr lang="en-US" sz="1400" b="0" i="0" baseline="0" dirty="0" smtClean="0">
                          <a:latin typeface="+mn-lt"/>
                        </a:rPr>
                        <a:t>3,279</a:t>
                      </a:r>
                      <a:endParaRPr lang="en-US" sz="1400" b="0" i="0" baseline="0" dirty="0">
                        <a:latin typeface="+mn-lt"/>
                      </a:endParaRP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B w="76200" cap="flat" cmpd="sng" algn="ctr">
                      <a:solidFill>
                        <a:prstClr val="white"/>
                      </a:solidFill>
                      <a:prstDash val="solid"/>
                      <a:round/>
                      <a:headEnd type="none" w="med" len="med"/>
                      <a:tailEnd type="none" w="med" len="med"/>
                    </a:lnB>
                    <a:solidFill>
                      <a:schemeClr val="bg1">
                        <a:lumMod val="75000"/>
                      </a:schemeClr>
                    </a:solidFill>
                  </a:tcPr>
                </a:tc>
                <a:tc>
                  <a:txBody>
                    <a:bodyPr/>
                    <a:lstStyle/>
                    <a:p>
                      <a:pPr algn="ctr"/>
                      <a:r>
                        <a:rPr lang="en-US" sz="1800" b="0" i="0" baseline="0" dirty="0" smtClean="0">
                          <a:latin typeface="+mn-lt"/>
                        </a:rPr>
                        <a:t>2.6</a:t>
                      </a:r>
                      <a:endParaRPr lang="en-US" sz="1800" b="0" i="0" baseline="0" dirty="0">
                        <a:latin typeface="+mn-lt"/>
                      </a:endParaRPr>
                    </a:p>
                  </a:txBody>
                  <a:tcPr marL="9525" marR="9525" marT="9525" marB="0" anchor="ctr">
                    <a:lnL w="6350" cap="flat" cmpd="sng" algn="ctr">
                      <a:solidFill>
                        <a:srgbClr val="FFFFFF"/>
                      </a:solidFill>
                      <a:prstDash val="solid"/>
                      <a:round/>
                      <a:headEnd type="none" w="med" len="med"/>
                      <a:tailEnd type="none" w="med" len="med"/>
                    </a:lnL>
                    <a:lnR w="28575" cap="flat" cmpd="sng" algn="ctr">
                      <a:solidFill>
                        <a:schemeClr val="bg1"/>
                      </a:solidFill>
                      <a:prstDash val="solid"/>
                      <a:round/>
                      <a:headEnd type="none" w="med" len="med"/>
                      <a:tailEnd type="none" w="med" len="med"/>
                    </a:lnR>
                    <a:lnB w="76200" cap="flat" cmpd="sng" algn="ctr">
                      <a:solidFill>
                        <a:prstClr val="white"/>
                      </a:solidFill>
                      <a:prstDash val="solid"/>
                      <a:round/>
                      <a:headEnd type="none" w="med" len="med"/>
                      <a:tailEnd type="none" w="med" len="med"/>
                    </a:lnB>
                    <a:solidFill>
                      <a:schemeClr val="bg1">
                        <a:lumMod val="75000"/>
                      </a:schemeClr>
                    </a:solidFill>
                  </a:tcPr>
                </a:tc>
              </a:tr>
            </a:tbl>
          </a:graphicData>
        </a:graphic>
      </p:graphicFrame>
      <p:sp>
        <p:nvSpPr>
          <p:cNvPr id="601092" name="Content Placeholder 2"/>
          <p:cNvSpPr>
            <a:spLocks noGrp="1"/>
          </p:cNvSpPr>
          <p:nvPr>
            <p:ph idx="1"/>
          </p:nvPr>
        </p:nvSpPr>
        <p:spPr>
          <a:xfrm>
            <a:off x="457200" y="4978400"/>
            <a:ext cx="5902325" cy="1743075"/>
          </a:xfrm>
        </p:spPr>
        <p:txBody>
          <a:bodyPr/>
          <a:lstStyle/>
          <a:p>
            <a:pPr marL="0" indent="0">
              <a:buFont typeface="Arial" charset="0"/>
              <a:buNone/>
            </a:pPr>
            <a:r>
              <a:rPr lang="en-US" sz="2400">
                <a:latin typeface="Calibri" charset="0"/>
              </a:rPr>
              <a:t>Identify non-canonical transcription in regions of the genome excluding mRNA exons, pseudogenes or annotated ncRNAs.</a:t>
            </a:r>
          </a:p>
        </p:txBody>
      </p:sp>
      <p:cxnSp>
        <p:nvCxnSpPr>
          <p:cNvPr id="8" name="Curved Connector 7"/>
          <p:cNvCxnSpPr/>
          <p:nvPr/>
        </p:nvCxnSpPr>
        <p:spPr>
          <a:xfrm rot="5400000">
            <a:off x="-210344" y="5077620"/>
            <a:ext cx="1393825" cy="493712"/>
          </a:xfrm>
          <a:prstGeom prst="curvedConnector3">
            <a:avLst>
              <a:gd name="adj1" fmla="val 806"/>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9" name="TextBox 4"/>
          <p:cNvSpPr txBox="1">
            <a:spLocks noChangeArrowheads="1"/>
          </p:cNvSpPr>
          <p:nvPr/>
        </p:nvSpPr>
        <p:spPr bwMode="auto">
          <a:xfrm>
            <a:off x="0" y="6476667"/>
            <a:ext cx="5830957"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b="0" dirty="0">
                <a:solidFill>
                  <a:prstClr val="black">
                    <a:lumMod val="50000"/>
                    <a:lumOff val="50000"/>
                  </a:prstClr>
                </a:solidFill>
                <a:latin typeface="Calibri" charset="0"/>
              </a:rPr>
              <a:t>[</a:t>
            </a:r>
            <a:r>
              <a:rPr lang="en-US" sz="1100" b="0" i="1" dirty="0" smtClean="0">
                <a:solidFill>
                  <a:prstClr val="black">
                    <a:lumMod val="50000"/>
                    <a:lumOff val="50000"/>
                  </a:prstClr>
                </a:solidFill>
                <a:latin typeface="Calibri" charset="0"/>
              </a:rPr>
              <a:t>Nature</a:t>
            </a:r>
            <a:r>
              <a:rPr lang="en-US" sz="1100" b="0" dirty="0" smtClean="0">
                <a:solidFill>
                  <a:prstClr val="black">
                    <a:lumMod val="50000"/>
                    <a:lumOff val="50000"/>
                  </a:prstClr>
                </a:solidFill>
                <a:latin typeface="Calibri" charset="0"/>
              </a:rPr>
              <a:t> 512:445 ('14);  </a:t>
            </a:r>
            <a:r>
              <a:rPr lang="en-US" sz="1100" b="0" dirty="0" err="1" smtClean="0">
                <a:solidFill>
                  <a:prstClr val="black">
                    <a:lumMod val="50000"/>
                    <a:lumOff val="50000"/>
                  </a:prstClr>
                </a:solidFill>
                <a:latin typeface="Calibri" charset="0"/>
              </a:rPr>
              <a:t>doi</a:t>
            </a:r>
            <a:r>
              <a:rPr lang="en-US" sz="1100" b="0" dirty="0" smtClean="0">
                <a:solidFill>
                  <a:prstClr val="black">
                    <a:lumMod val="50000"/>
                    <a:lumOff val="50000"/>
                  </a:prstClr>
                </a:solidFill>
                <a:latin typeface="Calibri" charset="0"/>
              </a:rPr>
              <a:t>: 10.1038/nature13424]</a:t>
            </a:r>
            <a:endParaRPr lang="en-US" sz="1100" b="0" dirty="0">
              <a:solidFill>
                <a:prstClr val="black">
                  <a:lumMod val="50000"/>
                  <a:lumOff val="50000"/>
                </a:prstClr>
              </a:solidFill>
              <a:latin typeface="Calibri" charset="0"/>
            </a:endParaRPr>
          </a:p>
        </p:txBody>
      </p:sp>
    </p:spTree>
    <p:extLst>
      <p:ext uri="{BB962C8B-B14F-4D97-AF65-F5344CB8AC3E}">
        <p14:creationId xmlns:p14="http://schemas.microsoft.com/office/powerpoint/2010/main" val="2798061137"/>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9137"/>
          </a:xfrm>
        </p:spPr>
        <p:txBody>
          <a:bodyPr rtlCol="0">
            <a:normAutofit fontScale="90000"/>
          </a:bodyPr>
          <a:lstStyle/>
          <a:p>
            <a:pPr fontAlgn="auto">
              <a:spcAft>
                <a:spcPts val="0"/>
              </a:spcAft>
              <a:defRPr/>
            </a:pPr>
            <a:r>
              <a:rPr lang="en-US" dirty="0" smtClean="0">
                <a:ea typeface="+mj-ea"/>
                <a:cs typeface="+mj-cs"/>
              </a:rPr>
              <a:t>&amp; Non-Canonical Transcription</a:t>
            </a:r>
            <a:endParaRPr lang="en-US" dirty="0">
              <a:ea typeface="+mj-ea"/>
              <a:cs typeface="+mj-cs"/>
            </a:endParaRPr>
          </a:p>
        </p:txBody>
      </p:sp>
      <p:sp>
        <p:nvSpPr>
          <p:cNvPr id="602114"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fld id="{73E6348A-6398-4C4B-9322-727A852C6D07}" type="slidenum">
              <a:rPr lang="en-US">
                <a:solidFill>
                  <a:srgbClr val="898989"/>
                </a:solidFill>
                <a:latin typeface="Calibri" charset="0"/>
              </a:rPr>
              <a:pPr eaLnBrk="1" hangingPunct="1"/>
              <a:t>14</a:t>
            </a:fld>
            <a:endParaRPr lang="en-US">
              <a:solidFill>
                <a:srgbClr val="898989"/>
              </a:solidFill>
              <a:latin typeface="Calibri" charset="0"/>
            </a:endParaRPr>
          </a:p>
        </p:txBody>
      </p:sp>
      <p:graphicFrame>
        <p:nvGraphicFramePr>
          <p:cNvPr id="5" name="Table 4"/>
          <p:cNvGraphicFramePr>
            <a:graphicFrameLocks noGrp="1"/>
          </p:cNvGraphicFramePr>
          <p:nvPr/>
        </p:nvGraphicFramePr>
        <p:xfrm>
          <a:off x="276093" y="1120927"/>
          <a:ext cx="8655656" cy="2992495"/>
        </p:xfrm>
        <a:graphic>
          <a:graphicData uri="http://schemas.openxmlformats.org/drawingml/2006/table">
            <a:tbl>
              <a:tblPr firstRow="1" bandRow="1">
                <a:tableStyleId>{5C22544A-7EE6-4342-B048-85BDC9FD1C3A}</a:tableStyleId>
              </a:tblPr>
              <a:tblGrid>
                <a:gridCol w="408277"/>
                <a:gridCol w="351899"/>
                <a:gridCol w="965437"/>
                <a:gridCol w="786878"/>
                <a:gridCol w="885325"/>
                <a:gridCol w="660820"/>
                <a:gridCol w="841420"/>
                <a:gridCol w="751120"/>
                <a:gridCol w="751120"/>
                <a:gridCol w="751120"/>
                <a:gridCol w="751120"/>
                <a:gridCol w="751120"/>
              </a:tblGrid>
              <a:tr h="229701">
                <a:tc rowSpan="3" gridSpan="3">
                  <a:txBody>
                    <a:bodyPr/>
                    <a:lstStyle/>
                    <a:p>
                      <a:pPr algn="ctr"/>
                      <a:endParaRPr lang="en-US" sz="900" dirty="0">
                        <a:latin typeface="+mn-lt"/>
                      </a:endParaRPr>
                    </a:p>
                  </a:txBody>
                  <a:tcPr anchor="ctr">
                    <a:noFill/>
                  </a:tcPr>
                </a:tc>
                <a:tc rowSpan="3" hMerge="1">
                  <a:txBody>
                    <a:bodyPr/>
                    <a:lstStyle/>
                    <a:p>
                      <a:endParaRPr lang="en-US"/>
                    </a:p>
                  </a:txBody>
                  <a:tcPr/>
                </a:tc>
                <a:tc rowSpan="3" hMerge="1">
                  <a:txBody>
                    <a:bodyPr/>
                    <a:lstStyle/>
                    <a:p>
                      <a:endParaRPr lang="en-US"/>
                    </a:p>
                  </a:txBody>
                  <a:tcPr/>
                </a:tc>
                <a:tc gridSpan="3">
                  <a:txBody>
                    <a:bodyPr/>
                    <a:lstStyle/>
                    <a:p>
                      <a:pPr algn="ctr"/>
                      <a:r>
                        <a:rPr lang="en-US" sz="1200" b="1" dirty="0" smtClean="0">
                          <a:solidFill>
                            <a:schemeClr val="bg1"/>
                          </a:solidFill>
                          <a:latin typeface="+mn-lt"/>
                        </a:rPr>
                        <a:t>Human</a:t>
                      </a:r>
                    </a:p>
                  </a:txBody>
                  <a:tcPr marL="9525" marR="9525" marT="9525" marB="0" anchor="ctr">
                    <a:lnB w="12700" cap="flat" cmpd="sng" algn="ctr">
                      <a:noFill/>
                      <a:prstDash val="solid"/>
                      <a:round/>
                      <a:headEnd type="none" w="med" len="med"/>
                      <a:tailEnd type="none" w="med" len="med"/>
                    </a:lnB>
                    <a:solidFill>
                      <a:srgbClr val="FF0000"/>
                    </a:solidFill>
                  </a:tcPr>
                </a:tc>
                <a:tc hMerge="1">
                  <a:txBody>
                    <a:bodyPr/>
                    <a:lstStyle/>
                    <a:p>
                      <a:endParaRPr lang="en-US"/>
                    </a:p>
                  </a:txBody>
                  <a:tcPr/>
                </a:tc>
                <a:tc hMerge="1">
                  <a:txBody>
                    <a:bodyPr/>
                    <a:lstStyle/>
                    <a:p>
                      <a:endParaRPr lang="en-US"/>
                    </a:p>
                  </a:txBody>
                  <a:tcPr/>
                </a:tc>
                <a:tc gridSpan="3">
                  <a:txBody>
                    <a:bodyPr/>
                    <a:lstStyle/>
                    <a:p>
                      <a:pPr algn="ctr"/>
                      <a:r>
                        <a:rPr lang="en-US" sz="1200" b="1" dirty="0" smtClean="0">
                          <a:solidFill>
                            <a:schemeClr val="bg1"/>
                          </a:solidFill>
                          <a:latin typeface="+mn-lt"/>
                        </a:rPr>
                        <a:t>Worm</a:t>
                      </a:r>
                    </a:p>
                  </a:txBody>
                  <a:tcPr marL="9525" marR="9525" marT="9525" marB="0" anchor="ctr">
                    <a:lnB w="12700" cap="flat" cmpd="sng" algn="ctr">
                      <a:noFill/>
                      <a:prstDash val="solid"/>
                      <a:round/>
                      <a:headEnd type="none" w="med" len="med"/>
                      <a:tailEnd type="none" w="med" len="med"/>
                    </a:lnB>
                    <a:solidFill>
                      <a:srgbClr val="008000"/>
                    </a:solidFill>
                  </a:tcPr>
                </a:tc>
                <a:tc hMerge="1">
                  <a:txBody>
                    <a:bodyPr/>
                    <a:lstStyle/>
                    <a:p>
                      <a:endParaRPr lang="en-US"/>
                    </a:p>
                  </a:txBody>
                  <a:tcPr/>
                </a:tc>
                <a:tc hMerge="1">
                  <a:txBody>
                    <a:bodyPr/>
                    <a:lstStyle/>
                    <a:p>
                      <a:endParaRPr lang="en-US"/>
                    </a:p>
                  </a:txBody>
                  <a:tcPr/>
                </a:tc>
                <a:tc gridSpan="3">
                  <a:txBody>
                    <a:bodyPr/>
                    <a:lstStyle/>
                    <a:p>
                      <a:pPr algn="ctr"/>
                      <a:r>
                        <a:rPr lang="en-US" sz="1200" b="1" dirty="0" smtClean="0">
                          <a:solidFill>
                            <a:schemeClr val="bg1"/>
                          </a:solidFill>
                          <a:latin typeface="+mn-lt"/>
                        </a:rPr>
                        <a:t>Fly</a:t>
                      </a:r>
                      <a:endParaRPr lang="en-US" sz="1200" b="1" baseline="0" dirty="0" smtClean="0">
                        <a:solidFill>
                          <a:schemeClr val="bg1"/>
                        </a:solidFill>
                        <a:latin typeface="+mn-lt"/>
                      </a:endParaRPr>
                    </a:p>
                  </a:txBody>
                  <a:tcPr marL="9525" marR="9525" marT="9525" marB="0" anchor="ctr">
                    <a:lnR w="28575" cap="flat" cmpd="sng" algn="ctr">
                      <a:solidFill>
                        <a:schemeClr val="bg1"/>
                      </a:solidFill>
                      <a:prstDash val="solid"/>
                      <a:round/>
                      <a:headEnd type="none" w="med" len="med"/>
                      <a:tailEnd type="none" w="med" len="med"/>
                    </a:lnR>
                    <a:lnB w="12700" cap="flat" cmpd="sng" algn="ctr">
                      <a:noFill/>
                      <a:prstDash val="solid"/>
                      <a:round/>
                      <a:headEnd type="none" w="med" len="med"/>
                      <a:tailEnd type="none" w="med" len="med"/>
                    </a:lnB>
                    <a:solidFill>
                      <a:srgbClr val="0000FF"/>
                    </a:solidFill>
                  </a:tcPr>
                </a:tc>
                <a:tc hMerge="1">
                  <a:txBody>
                    <a:bodyPr/>
                    <a:lstStyle/>
                    <a:p>
                      <a:endParaRPr lang="en-US"/>
                    </a:p>
                  </a:txBody>
                  <a:tcPr/>
                </a:tc>
                <a:tc hMerge="1">
                  <a:txBody>
                    <a:bodyPr/>
                    <a:lstStyle/>
                    <a:p>
                      <a:endParaRPr lang="en-US"/>
                    </a:p>
                  </a:txBody>
                  <a:tcPr/>
                </a:tc>
              </a:tr>
              <a:tr h="289890">
                <a:tc gridSpan="3" vMerge="1">
                  <a:txBody>
                    <a:bodyPr/>
                    <a:lstStyle/>
                    <a:p>
                      <a:pPr algn="ctr"/>
                      <a:endParaRPr lang="en-US" dirty="0"/>
                    </a:p>
                  </a:txBody>
                  <a:tcPr vert="vert270" anchor="ctr"/>
                </a:tc>
                <a:tc hMerge="1" vMerge="1">
                  <a:txBody>
                    <a:bodyPr/>
                    <a:lstStyle/>
                    <a:p>
                      <a:endParaRPr lang="en-US"/>
                    </a:p>
                  </a:txBody>
                  <a:tcPr/>
                </a:tc>
                <a:tc hMerge="1" vMerge="1">
                  <a:txBody>
                    <a:bodyPr/>
                    <a:lstStyle/>
                    <a:p>
                      <a:endParaRPr lang="en-US"/>
                    </a:p>
                  </a:txBody>
                  <a:tcPr/>
                </a:tc>
                <a:tc rowSpan="2">
                  <a:txBody>
                    <a:bodyPr/>
                    <a:lstStyle/>
                    <a:p>
                      <a:pPr algn="ctr"/>
                      <a:r>
                        <a:rPr lang="en-US" sz="900" b="1" dirty="0" smtClean="0">
                          <a:solidFill>
                            <a:schemeClr val="bg1"/>
                          </a:solidFill>
                          <a:latin typeface="+mn-lt"/>
                        </a:rPr>
                        <a:t>Elements</a:t>
                      </a:r>
                      <a:endParaRPr lang="en-US" sz="900" b="1" dirty="0">
                        <a:solidFill>
                          <a:schemeClr val="bg1"/>
                        </a:solidFill>
                        <a:latin typeface="+mn-lt"/>
                      </a:endParaRPr>
                    </a:p>
                  </a:txBody>
                  <a:tcPr marL="9525" marR="9525" marT="9525" marB="0" anchor="ctr">
                    <a:lnL w="12700" cap="flat" cmpd="sng" algn="ctr">
                      <a:solidFill>
                        <a:prstClr val="white"/>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solidFill>
                      <a:srgbClr val="FF0000"/>
                    </a:solidFill>
                  </a:tcPr>
                </a:tc>
                <a:tc gridSpan="2">
                  <a:txBody>
                    <a:bodyPr/>
                    <a:lstStyle/>
                    <a:p>
                      <a:pPr algn="ctr"/>
                      <a:r>
                        <a:rPr lang="en-US" sz="900" b="1" dirty="0" smtClean="0">
                          <a:solidFill>
                            <a:schemeClr val="bg1"/>
                          </a:solidFill>
                          <a:latin typeface="+mn-lt"/>
                        </a:rPr>
                        <a:t>Genome Coverage</a:t>
                      </a:r>
                    </a:p>
                  </a:txBody>
                  <a:tcPr marL="9525" marR="9525" marT="9525" marB="0"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solidFill>
                        <a:prstClr val="white"/>
                      </a:solidFill>
                      <a:prstDash val="solid"/>
                      <a:round/>
                      <a:headEnd type="none" w="med" len="med"/>
                      <a:tailEnd type="none" w="med" len="med"/>
                    </a:lnB>
                    <a:solidFill>
                      <a:srgbClr val="FF0000"/>
                    </a:solidFill>
                  </a:tcPr>
                </a:tc>
                <a:tc hMerge="1">
                  <a:txBody>
                    <a:bodyPr/>
                    <a:lstStyle/>
                    <a:p>
                      <a:pPr algn="ctr"/>
                      <a:endParaRPr lang="en-US" sz="900" b="1" dirty="0">
                        <a:solidFill>
                          <a:schemeClr val="bg1"/>
                        </a:solidFill>
                        <a:latin typeface="+mn-lt"/>
                      </a:endParaRPr>
                    </a:p>
                  </a:txBody>
                  <a:tcPr marL="9525" marR="9525" marT="9525" marB="0"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solidFill>
                        <a:prstClr val="white"/>
                      </a:solidFill>
                      <a:prstDash val="solid"/>
                      <a:round/>
                      <a:headEnd type="none" w="med" len="med"/>
                      <a:tailEnd type="none" w="med" len="med"/>
                    </a:lnB>
                    <a:solidFill>
                      <a:srgbClr val="FF0000"/>
                    </a:solidFill>
                  </a:tcPr>
                </a:tc>
                <a:tc rowSpan="2">
                  <a:txBody>
                    <a:bodyPr/>
                    <a:lstStyle/>
                    <a:p>
                      <a:pPr algn="ctr"/>
                      <a:r>
                        <a:rPr lang="en-US" sz="900" b="1" dirty="0" smtClean="0">
                          <a:solidFill>
                            <a:schemeClr val="bg1"/>
                          </a:solidFill>
                          <a:latin typeface="+mn-lt"/>
                        </a:rPr>
                        <a:t>Elements</a:t>
                      </a:r>
                      <a:endParaRPr lang="en-US" sz="900" b="1" dirty="0">
                        <a:solidFill>
                          <a:schemeClr val="bg1"/>
                        </a:solidFill>
                        <a:latin typeface="+mn-lt"/>
                      </a:endParaRPr>
                    </a:p>
                  </a:txBody>
                  <a:tcPr marL="9525" marR="9525" marT="9525" marB="0" anchor="ctr">
                    <a:lnR w="12700" cap="flat" cmpd="sng" algn="ctr">
                      <a:noFill/>
                      <a:prstDash val="solid"/>
                      <a:round/>
                      <a:headEnd type="none" w="med" len="med"/>
                      <a:tailEnd type="none" w="med" len="med"/>
                    </a:lnR>
                    <a:lnT w="12700" cap="flat" cmpd="sng" algn="ctr">
                      <a:noFill/>
                      <a:prstDash val="solid"/>
                      <a:round/>
                      <a:headEnd type="none" w="med" len="med"/>
                      <a:tailEnd type="none" w="med" len="med"/>
                    </a:lnT>
                    <a:solidFill>
                      <a:srgbClr val="008000"/>
                    </a:solidFill>
                  </a:tcPr>
                </a:tc>
                <a:tc gridSpan="2">
                  <a:txBody>
                    <a:bodyPr/>
                    <a:lstStyle/>
                    <a:p>
                      <a:pPr algn="ctr"/>
                      <a:r>
                        <a:rPr lang="en-US" sz="900" b="1" dirty="0" smtClean="0">
                          <a:solidFill>
                            <a:schemeClr val="bg1"/>
                          </a:solidFill>
                          <a:latin typeface="+mn-lt"/>
                        </a:rPr>
                        <a:t>Genome Coverage</a:t>
                      </a:r>
                    </a:p>
                  </a:txBody>
                  <a:tcPr marL="9525" marR="9525" marT="9525" marB="0"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solidFill>
                        <a:prstClr val="white"/>
                      </a:solidFill>
                      <a:prstDash val="solid"/>
                      <a:round/>
                      <a:headEnd type="none" w="med" len="med"/>
                      <a:tailEnd type="none" w="med" len="med"/>
                    </a:lnB>
                    <a:solidFill>
                      <a:srgbClr val="008000"/>
                    </a:solidFill>
                  </a:tcPr>
                </a:tc>
                <a:tc hMerge="1">
                  <a:txBody>
                    <a:bodyPr/>
                    <a:lstStyle/>
                    <a:p>
                      <a:pPr algn="ctr"/>
                      <a:endParaRPr lang="en-US" sz="900" b="1" dirty="0">
                        <a:solidFill>
                          <a:schemeClr val="bg1"/>
                        </a:solidFill>
                        <a:latin typeface="+mn-lt"/>
                      </a:endParaRPr>
                    </a:p>
                  </a:txBody>
                  <a:tcPr marL="9525" marR="9525" marT="9525" marB="0"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solidFill>
                        <a:prstClr val="white"/>
                      </a:solidFill>
                      <a:prstDash val="solid"/>
                      <a:round/>
                      <a:headEnd type="none" w="med" len="med"/>
                      <a:tailEnd type="none" w="med" len="med"/>
                    </a:lnB>
                    <a:solidFill>
                      <a:srgbClr val="008000"/>
                    </a:solidFill>
                  </a:tcPr>
                </a:tc>
                <a:tc rowSpan="2">
                  <a:txBody>
                    <a:bodyPr/>
                    <a:lstStyle/>
                    <a:p>
                      <a:pPr algn="ctr"/>
                      <a:r>
                        <a:rPr lang="en-US" sz="900" b="1" dirty="0" smtClean="0">
                          <a:solidFill>
                            <a:schemeClr val="bg1"/>
                          </a:solidFill>
                          <a:latin typeface="+mn-lt"/>
                        </a:rPr>
                        <a:t>Elements</a:t>
                      </a:r>
                      <a:endParaRPr lang="en-US" sz="900" b="1" dirty="0">
                        <a:solidFill>
                          <a:schemeClr val="bg1"/>
                        </a:solidFill>
                        <a:latin typeface="+mn-lt"/>
                      </a:endParaRPr>
                    </a:p>
                  </a:txBody>
                  <a:tcPr marL="9525" marR="9525" marT="9525" marB="0" anchor="ctr">
                    <a:lnR w="12700" cap="flat" cmpd="sng" algn="ctr">
                      <a:noFill/>
                      <a:prstDash val="solid"/>
                      <a:round/>
                      <a:headEnd type="none" w="med" len="med"/>
                      <a:tailEnd type="none" w="med" len="med"/>
                    </a:lnR>
                    <a:lnT w="12700" cap="flat" cmpd="sng" algn="ctr">
                      <a:noFill/>
                      <a:prstDash val="solid"/>
                      <a:round/>
                      <a:headEnd type="none" w="med" len="med"/>
                      <a:tailEnd type="none" w="med" len="med"/>
                    </a:lnT>
                    <a:solidFill>
                      <a:srgbClr val="0000FF"/>
                    </a:solidFill>
                  </a:tcPr>
                </a:tc>
                <a:tc gridSpan="2">
                  <a:txBody>
                    <a:bodyPr/>
                    <a:lstStyle/>
                    <a:p>
                      <a:pPr algn="ctr"/>
                      <a:r>
                        <a:rPr lang="en-US" sz="900" b="1" dirty="0" smtClean="0">
                          <a:solidFill>
                            <a:schemeClr val="bg1"/>
                          </a:solidFill>
                          <a:latin typeface="+mn-lt"/>
                        </a:rPr>
                        <a:t>Genome Coverage</a:t>
                      </a:r>
                    </a:p>
                  </a:txBody>
                  <a:tcPr marL="9525" marR="9525" marT="9525" marB="0" anchor="ctr">
                    <a:lnL w="12700"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prstClr val="white"/>
                      </a:solidFill>
                      <a:prstDash val="solid"/>
                      <a:round/>
                      <a:headEnd type="none" w="med" len="med"/>
                      <a:tailEnd type="none" w="med" len="med"/>
                    </a:lnB>
                    <a:solidFill>
                      <a:srgbClr val="0000FF"/>
                    </a:solidFill>
                  </a:tcPr>
                </a:tc>
                <a:tc hMerge="1">
                  <a:txBody>
                    <a:bodyPr/>
                    <a:lstStyle/>
                    <a:p>
                      <a:pPr algn="ctr"/>
                      <a:endParaRPr lang="en-US" sz="900" b="1" dirty="0">
                        <a:solidFill>
                          <a:schemeClr val="bg1"/>
                        </a:solidFill>
                        <a:latin typeface="+mn-lt"/>
                      </a:endParaRPr>
                    </a:p>
                  </a:txBody>
                  <a:tcPr marL="9525" marR="9525" marT="9525" marB="0" anchor="ctr">
                    <a:lnL w="12700"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prstClr val="white"/>
                      </a:solidFill>
                      <a:prstDash val="solid"/>
                      <a:round/>
                      <a:headEnd type="none" w="med" len="med"/>
                      <a:tailEnd type="none" w="med" len="med"/>
                    </a:lnB>
                    <a:solidFill>
                      <a:srgbClr val="0000FF"/>
                    </a:solidFill>
                  </a:tcPr>
                </a:tc>
              </a:tr>
              <a:tr h="156424">
                <a:tc gridSpan="3" vMerge="1">
                  <a:txBody>
                    <a:bodyPr/>
                    <a:lstStyle/>
                    <a:p>
                      <a:endParaRPr lang="en-US"/>
                    </a:p>
                  </a:txBody>
                  <a:tcPr/>
                </a:tc>
                <a:tc hMerge="1" vMerge="1">
                  <a:txBody>
                    <a:bodyPr/>
                    <a:lstStyle/>
                    <a:p>
                      <a:endParaRPr lang="en-US"/>
                    </a:p>
                  </a:txBody>
                  <a:tcPr/>
                </a:tc>
                <a:tc hMerge="1" vMerge="1">
                  <a:txBody>
                    <a:bodyPr/>
                    <a:lstStyle/>
                    <a:p>
                      <a:endParaRPr lang="en-US"/>
                    </a:p>
                  </a:txBody>
                  <a:tcPr/>
                </a:tc>
                <a:tc vMerge="1">
                  <a:txBody>
                    <a:bodyPr/>
                    <a:lstStyle/>
                    <a:p>
                      <a:endParaRPr lang="en-US"/>
                    </a:p>
                  </a:txBody>
                  <a:tcPr/>
                </a:tc>
                <a:tc>
                  <a:txBody>
                    <a:bodyPr/>
                    <a:lstStyle/>
                    <a:p>
                      <a:pPr algn="ctr"/>
                      <a:r>
                        <a:rPr lang="en-US" sz="900" b="1" dirty="0" smtClean="0">
                          <a:solidFill>
                            <a:schemeClr val="bg1"/>
                          </a:solidFill>
                          <a:latin typeface="+mn-lt"/>
                        </a:rPr>
                        <a:t>Kb </a:t>
                      </a:r>
                      <a:endParaRPr lang="en-US" sz="900" b="1" dirty="0">
                        <a:solidFill>
                          <a:schemeClr val="bg1"/>
                        </a:solidFill>
                        <a:latin typeface="+mn-lt"/>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prstClr val="white"/>
                      </a:solidFill>
                      <a:prstDash val="solid"/>
                      <a:round/>
                      <a:headEnd type="none" w="med" len="med"/>
                      <a:tailEnd type="none" w="med" len="med"/>
                    </a:lnT>
                    <a:solidFill>
                      <a:srgbClr val="FF0000"/>
                    </a:solidFill>
                  </a:tcPr>
                </a:tc>
                <a:tc>
                  <a:txBody>
                    <a:bodyPr/>
                    <a:lstStyle/>
                    <a:p>
                      <a:pPr algn="ctr"/>
                      <a:r>
                        <a:rPr lang="en-US" sz="900" b="1" dirty="0" smtClean="0">
                          <a:solidFill>
                            <a:schemeClr val="bg1"/>
                          </a:solidFill>
                          <a:latin typeface="+mn-lt"/>
                        </a:rPr>
                        <a:t>%</a:t>
                      </a:r>
                      <a:endParaRPr lang="en-US" sz="900" b="1" dirty="0">
                        <a:solidFill>
                          <a:schemeClr val="bg1"/>
                        </a:solidFill>
                        <a:latin typeface="+mn-lt"/>
                      </a:endParaRPr>
                    </a:p>
                  </a:txBody>
                  <a:tcPr marL="9525" marR="9525" marT="9525" marB="0" anchor="ctr">
                    <a:lnL w="12700" cap="flat" cmpd="sng" algn="ctr">
                      <a:noFill/>
                      <a:prstDash val="solid"/>
                      <a:round/>
                      <a:headEnd type="none" w="med" len="med"/>
                      <a:tailEnd type="none" w="med" len="med"/>
                    </a:lnL>
                    <a:lnT w="12700" cap="flat" cmpd="sng" algn="ctr">
                      <a:solidFill>
                        <a:prstClr val="white"/>
                      </a:solidFill>
                      <a:prstDash val="solid"/>
                      <a:round/>
                      <a:headEnd type="none" w="med" len="med"/>
                      <a:tailEnd type="none" w="med" len="med"/>
                    </a:lnT>
                    <a:solidFill>
                      <a:srgbClr val="FF0000"/>
                    </a:solidFill>
                  </a:tcPr>
                </a:tc>
                <a:tc vMerge="1">
                  <a:txBody>
                    <a:bodyPr/>
                    <a:lstStyle/>
                    <a:p>
                      <a:endParaRPr lang="en-US"/>
                    </a:p>
                  </a:txBody>
                  <a:tcPr/>
                </a:tc>
                <a:tc>
                  <a:txBody>
                    <a:bodyPr/>
                    <a:lstStyle/>
                    <a:p>
                      <a:pPr algn="ctr"/>
                      <a:r>
                        <a:rPr lang="en-US" sz="900" b="1" dirty="0" smtClean="0">
                          <a:solidFill>
                            <a:schemeClr val="bg1"/>
                          </a:solidFill>
                          <a:latin typeface="+mn-lt"/>
                        </a:rPr>
                        <a:t>Kb </a:t>
                      </a:r>
                      <a:endParaRPr lang="en-US" sz="900" b="1" dirty="0">
                        <a:solidFill>
                          <a:schemeClr val="bg1"/>
                        </a:solidFill>
                        <a:latin typeface="+mn-lt"/>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prstClr val="white"/>
                      </a:solidFill>
                      <a:prstDash val="solid"/>
                      <a:round/>
                      <a:headEnd type="none" w="med" len="med"/>
                      <a:tailEnd type="none" w="med" len="med"/>
                    </a:lnT>
                    <a:solidFill>
                      <a:srgbClr val="008000"/>
                    </a:solidFill>
                  </a:tcPr>
                </a:tc>
                <a:tc>
                  <a:txBody>
                    <a:bodyPr/>
                    <a:lstStyle/>
                    <a:p>
                      <a:pPr algn="ctr"/>
                      <a:r>
                        <a:rPr lang="en-US" sz="900" b="1" dirty="0" smtClean="0">
                          <a:solidFill>
                            <a:schemeClr val="bg1"/>
                          </a:solidFill>
                          <a:latin typeface="+mn-lt"/>
                        </a:rPr>
                        <a:t>%</a:t>
                      </a:r>
                      <a:endParaRPr lang="en-US" sz="900" dirty="0">
                        <a:solidFill>
                          <a:schemeClr val="bg1"/>
                        </a:solidFill>
                      </a:endParaRPr>
                    </a:p>
                  </a:txBody>
                  <a:tcPr marL="9525" marR="9525" marT="9525" marB="0" anchor="ctr">
                    <a:lnL w="12700" cap="flat" cmpd="sng" algn="ctr">
                      <a:noFill/>
                      <a:prstDash val="solid"/>
                      <a:round/>
                      <a:headEnd type="none" w="med" len="med"/>
                      <a:tailEnd type="none" w="med" len="med"/>
                    </a:lnL>
                    <a:lnT w="12700" cap="flat" cmpd="sng" algn="ctr">
                      <a:solidFill>
                        <a:prstClr val="white"/>
                      </a:solidFill>
                      <a:prstDash val="solid"/>
                      <a:round/>
                      <a:headEnd type="none" w="med" len="med"/>
                      <a:tailEnd type="none" w="med" len="med"/>
                    </a:lnT>
                    <a:solidFill>
                      <a:srgbClr val="008000"/>
                    </a:solidFill>
                  </a:tcPr>
                </a:tc>
                <a:tc vMerge="1">
                  <a:txBody>
                    <a:bodyPr/>
                    <a:lstStyle/>
                    <a:p>
                      <a:endParaRPr lang="en-US"/>
                    </a:p>
                  </a:txBody>
                  <a:tcPr/>
                </a:tc>
                <a:tc>
                  <a:txBody>
                    <a:bodyPr/>
                    <a:lstStyle/>
                    <a:p>
                      <a:pPr algn="ctr"/>
                      <a:r>
                        <a:rPr lang="en-US" sz="900" b="1" dirty="0" smtClean="0">
                          <a:solidFill>
                            <a:schemeClr val="bg1"/>
                          </a:solidFill>
                          <a:latin typeface="+mn-lt"/>
                        </a:rPr>
                        <a:t>Kb </a:t>
                      </a:r>
                      <a:endParaRPr lang="en-US" sz="900" b="1" dirty="0">
                        <a:solidFill>
                          <a:schemeClr val="bg1"/>
                        </a:solidFill>
                        <a:latin typeface="+mn-lt"/>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prstClr val="white"/>
                      </a:solidFill>
                      <a:prstDash val="solid"/>
                      <a:round/>
                      <a:headEnd type="none" w="med" len="med"/>
                      <a:tailEnd type="none" w="med" len="med"/>
                    </a:lnT>
                    <a:solidFill>
                      <a:srgbClr val="0000FF"/>
                    </a:solidFill>
                  </a:tcPr>
                </a:tc>
                <a:tc>
                  <a:txBody>
                    <a:bodyPr/>
                    <a:lstStyle/>
                    <a:p>
                      <a:pPr algn="ctr"/>
                      <a:r>
                        <a:rPr lang="en-US" sz="900" b="1" dirty="0" smtClean="0">
                          <a:solidFill>
                            <a:schemeClr val="bg1"/>
                          </a:solidFill>
                          <a:latin typeface="+mn-lt"/>
                        </a:rPr>
                        <a:t>%</a:t>
                      </a:r>
                      <a:endParaRPr lang="en-US" sz="900" dirty="0">
                        <a:solidFill>
                          <a:schemeClr val="bg1"/>
                        </a:solidFill>
                      </a:endParaRPr>
                    </a:p>
                  </a:txBody>
                  <a:tcPr marL="9525" marR="9525" marT="9525" marB="0" anchor="ctr">
                    <a:lnL w="12700"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12700" cap="flat" cmpd="sng" algn="ctr">
                      <a:solidFill>
                        <a:prstClr val="white"/>
                      </a:solidFill>
                      <a:prstDash val="solid"/>
                      <a:round/>
                      <a:headEnd type="none" w="med" len="med"/>
                      <a:tailEnd type="none" w="med" len="med"/>
                    </a:lnT>
                    <a:solidFill>
                      <a:srgbClr val="0000FF"/>
                    </a:solidFill>
                  </a:tcPr>
                </a:tc>
              </a:tr>
              <a:tr h="274320">
                <a:tc grid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1" i="0" dirty="0" smtClean="0">
                          <a:solidFill>
                            <a:schemeClr val="tx1"/>
                          </a:solidFill>
                          <a:latin typeface="+mn-lt"/>
                        </a:rPr>
                        <a:t>Total</a:t>
                      </a:r>
                      <a:r>
                        <a:rPr lang="en-US" sz="1200" b="1" i="0" baseline="0" dirty="0" smtClean="0">
                          <a:solidFill>
                            <a:schemeClr val="tx1"/>
                          </a:solidFill>
                          <a:latin typeface="+mn-lt"/>
                        </a:rPr>
                        <a:t> </a:t>
                      </a:r>
                      <a:r>
                        <a:rPr lang="en-US" sz="1200" b="1" i="0" baseline="0" dirty="0" err="1" smtClean="0">
                          <a:solidFill>
                            <a:schemeClr val="tx1"/>
                          </a:solidFill>
                          <a:latin typeface="+mn-lt"/>
                        </a:rPr>
                        <a:t>ncRNAs</a:t>
                      </a:r>
                      <a:endParaRPr lang="en-US" sz="1200" b="1" i="0" dirty="0" smtClean="0">
                        <a:solidFill>
                          <a:schemeClr val="tx1"/>
                        </a:solidFill>
                        <a:latin typeface="+mn-lt"/>
                      </a:endParaRPr>
                    </a:p>
                  </a:txBody>
                  <a:tcPr anchor="ctr">
                    <a:lnB w="76200" cap="flat" cmpd="sng" algn="ctr">
                      <a:solidFill>
                        <a:prstClr val="white"/>
                      </a:solidFill>
                      <a:prstDash val="solid"/>
                      <a:round/>
                      <a:headEnd type="none" w="med" len="med"/>
                      <a:tailEnd type="none" w="med" len="med"/>
                    </a:lnB>
                    <a:solidFill>
                      <a:schemeClr val="bg1">
                        <a:lumMod val="75000"/>
                      </a:schemeClr>
                    </a:solidFill>
                  </a:tcPr>
                </a:tc>
                <a:tc hMerge="1">
                  <a:txBody>
                    <a:bodyPr/>
                    <a:lstStyle/>
                    <a:p>
                      <a:endParaRPr lang="en-US"/>
                    </a:p>
                  </a:txBody>
                  <a:tcPr/>
                </a:tc>
                <a:tc hMerge="1">
                  <a:txBody>
                    <a:bodyPr/>
                    <a:lstStyle/>
                    <a:p>
                      <a:endParaRPr lang="en-US"/>
                    </a:p>
                  </a:txBody>
                  <a:tcPr/>
                </a:tc>
                <a:tc>
                  <a:txBody>
                    <a:bodyPr/>
                    <a:lstStyle/>
                    <a:p>
                      <a:pPr algn="ctr" fontAlgn="b"/>
                      <a:r>
                        <a:rPr lang="en-US" sz="900" b="0" i="0" u="none" strike="noStrike" dirty="0" smtClean="0">
                          <a:effectLst/>
                          <a:latin typeface="+mn-lt"/>
                        </a:rPr>
                        <a:t>22,154</a:t>
                      </a:r>
                      <a:endParaRPr lang="en-US" sz="900" b="0" i="0" u="none" strike="noStrike" dirty="0">
                        <a:effectLst/>
                        <a:latin typeface="+mn-lt"/>
                      </a:endParaRPr>
                    </a:p>
                  </a:txBody>
                  <a:tcPr marL="12700" marR="12700" marT="12700" marB="0" anchor="ctr">
                    <a:lnB w="76200" cap="flat" cmpd="sng" algn="ctr">
                      <a:solidFill>
                        <a:prstClr val="white"/>
                      </a:solidFill>
                      <a:prstDash val="solid"/>
                      <a:round/>
                      <a:headEnd type="none" w="med" len="med"/>
                      <a:tailEnd type="none" w="med" len="med"/>
                    </a:lnB>
                    <a:solidFill>
                      <a:schemeClr val="bg1">
                        <a:lumMod val="75000"/>
                      </a:schemeClr>
                    </a:solidFill>
                  </a:tcPr>
                </a:tc>
                <a:tc>
                  <a:txBody>
                    <a:bodyPr/>
                    <a:lstStyle/>
                    <a:p>
                      <a:pPr algn="ctr" fontAlgn="b"/>
                      <a:r>
                        <a:rPr lang="en-US" sz="900" b="0" i="0" u="none" strike="noStrike" baseline="0" dirty="0" smtClean="0">
                          <a:solidFill>
                            <a:srgbClr val="000000"/>
                          </a:solidFill>
                          <a:effectLst/>
                          <a:latin typeface="+mn-lt"/>
                        </a:rPr>
                        <a:t>17,770</a:t>
                      </a:r>
                      <a:endParaRPr lang="en-US" sz="900" b="0" i="0" u="none" strike="noStrike" baseline="0" dirty="0">
                        <a:solidFill>
                          <a:srgbClr val="000000"/>
                        </a:solidFill>
                        <a:effectLst/>
                        <a:latin typeface="+mn-lt"/>
                      </a:endParaRPr>
                    </a:p>
                  </a:txBody>
                  <a:tcPr marL="9525" marR="9525" marT="9525" marB="0" anchor="ctr">
                    <a:lnB w="76200" cap="flat" cmpd="sng" algn="ctr">
                      <a:solidFill>
                        <a:prstClr val="white"/>
                      </a:solidFill>
                      <a:prstDash val="solid"/>
                      <a:round/>
                      <a:headEnd type="none" w="med" len="med"/>
                      <a:tailEnd type="none" w="med" len="med"/>
                    </a:lnB>
                    <a:solidFill>
                      <a:schemeClr val="bg1">
                        <a:lumMod val="75000"/>
                      </a:schemeClr>
                    </a:solidFill>
                  </a:tcPr>
                </a:tc>
                <a:tc>
                  <a:txBody>
                    <a:bodyPr/>
                    <a:lstStyle/>
                    <a:p>
                      <a:pPr algn="ctr" fontAlgn="b"/>
                      <a:r>
                        <a:rPr lang="en-US" sz="900" b="0" i="0" u="none" strike="noStrike" baseline="0" dirty="0" smtClean="0">
                          <a:solidFill>
                            <a:srgbClr val="000000"/>
                          </a:solidFill>
                          <a:effectLst/>
                          <a:latin typeface="+mn-lt"/>
                        </a:rPr>
                        <a:t>0.62</a:t>
                      </a:r>
                      <a:endParaRPr lang="en-US" sz="900" b="0" i="0" u="none" strike="noStrike" baseline="0" dirty="0">
                        <a:solidFill>
                          <a:srgbClr val="000000"/>
                        </a:solidFill>
                        <a:effectLst/>
                        <a:latin typeface="+mn-lt"/>
                      </a:endParaRPr>
                    </a:p>
                  </a:txBody>
                  <a:tcPr marL="9525" marR="9525" marT="9525" marB="0" anchor="ctr">
                    <a:lnB w="76200" cap="flat" cmpd="sng" algn="ctr">
                      <a:solidFill>
                        <a:prstClr val="white"/>
                      </a:solidFill>
                      <a:prstDash val="solid"/>
                      <a:round/>
                      <a:headEnd type="none" w="med" len="med"/>
                      <a:tailEnd type="none" w="med" len="med"/>
                    </a:lnB>
                    <a:solidFill>
                      <a:schemeClr val="bg1">
                        <a:lumMod val="75000"/>
                      </a:schemeClr>
                    </a:solidFill>
                  </a:tcPr>
                </a:tc>
                <a:tc>
                  <a:txBody>
                    <a:bodyPr/>
                    <a:lstStyle/>
                    <a:p>
                      <a:pPr algn="ctr" fontAlgn="b"/>
                      <a:r>
                        <a:rPr lang="en-US" sz="900" b="0" i="0" u="none" strike="noStrike" dirty="0" smtClean="0">
                          <a:effectLst/>
                          <a:latin typeface="+mn-lt"/>
                        </a:rPr>
                        <a:t>41,466</a:t>
                      </a:r>
                      <a:endParaRPr lang="en-US" sz="900" b="0" i="0" u="none" strike="noStrike" dirty="0">
                        <a:effectLst/>
                        <a:latin typeface="+mn-lt"/>
                      </a:endParaRPr>
                    </a:p>
                  </a:txBody>
                  <a:tcPr marL="12700" marR="12700" marT="12700" marB="0" anchor="ctr">
                    <a:lnB w="76200" cap="flat" cmpd="sng" algn="ctr">
                      <a:solidFill>
                        <a:prstClr val="white"/>
                      </a:solidFill>
                      <a:prstDash val="solid"/>
                      <a:round/>
                      <a:headEnd type="none" w="med" len="med"/>
                      <a:tailEnd type="none" w="med" len="med"/>
                    </a:lnB>
                    <a:solidFill>
                      <a:schemeClr val="bg1">
                        <a:lumMod val="75000"/>
                      </a:schemeClr>
                    </a:solidFill>
                  </a:tcPr>
                </a:tc>
                <a:tc>
                  <a:txBody>
                    <a:bodyPr/>
                    <a:lstStyle/>
                    <a:p>
                      <a:pPr algn="ctr"/>
                      <a:r>
                        <a:rPr lang="en-US" sz="900" b="0" i="0" baseline="0" dirty="0" smtClean="0">
                          <a:latin typeface="+mn-lt"/>
                        </a:rPr>
                        <a:t>2,611</a:t>
                      </a:r>
                      <a:endParaRPr lang="en-US" sz="900" b="0" i="0" baseline="0" dirty="0">
                        <a:latin typeface="+mn-lt"/>
                      </a:endParaRPr>
                    </a:p>
                  </a:txBody>
                  <a:tcPr marL="9525" marR="9525" marT="9525" marB="0" anchor="ctr">
                    <a:lnB w="76200" cap="flat" cmpd="sng" algn="ctr">
                      <a:solidFill>
                        <a:prstClr val="white"/>
                      </a:solidFill>
                      <a:prstDash val="solid"/>
                      <a:round/>
                      <a:headEnd type="none" w="med" len="med"/>
                      <a:tailEnd type="none" w="med" len="med"/>
                    </a:lnB>
                    <a:solidFill>
                      <a:schemeClr val="bg1">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b="0" i="0" baseline="0" dirty="0" smtClean="0">
                          <a:latin typeface="+mn-lt"/>
                        </a:rPr>
                        <a:t>2.6</a:t>
                      </a:r>
                    </a:p>
                  </a:txBody>
                  <a:tcPr marL="9525" marR="9525" marT="9525" marB="0" anchor="ctr">
                    <a:lnB w="76200" cap="flat" cmpd="sng" algn="ctr">
                      <a:solidFill>
                        <a:prstClr val="white"/>
                      </a:solidFill>
                      <a:prstDash val="solid"/>
                      <a:round/>
                      <a:headEnd type="none" w="med" len="med"/>
                      <a:tailEnd type="none" w="med" len="med"/>
                    </a:lnB>
                    <a:solidFill>
                      <a:schemeClr val="bg1">
                        <a:lumMod val="75000"/>
                      </a:schemeClr>
                    </a:solidFill>
                  </a:tcPr>
                </a:tc>
                <a:tc>
                  <a:txBody>
                    <a:bodyPr/>
                    <a:lstStyle/>
                    <a:p>
                      <a:pPr algn="ctr" fontAlgn="b"/>
                      <a:r>
                        <a:rPr lang="en-US" sz="900" b="0" i="0" u="none" strike="noStrike" dirty="0" smtClean="0">
                          <a:effectLst/>
                          <a:latin typeface="+mn-lt"/>
                        </a:rPr>
                        <a:t>2,155</a:t>
                      </a:r>
                      <a:endParaRPr lang="en-US" sz="900" b="0" i="0" u="none" strike="noStrike" dirty="0">
                        <a:effectLst/>
                        <a:latin typeface="+mn-lt"/>
                      </a:endParaRPr>
                    </a:p>
                  </a:txBody>
                  <a:tcPr marL="12700" marR="12700" marT="12700" marB="0" anchor="ctr">
                    <a:lnR w="6350" cap="flat" cmpd="sng" algn="ctr">
                      <a:solidFill>
                        <a:srgbClr val="FFFFFF"/>
                      </a:solidFill>
                      <a:prstDash val="solid"/>
                      <a:round/>
                      <a:headEnd type="none" w="med" len="med"/>
                      <a:tailEnd type="none" w="med" len="med"/>
                    </a:lnR>
                    <a:lnB w="76200" cap="flat" cmpd="sng" algn="ctr">
                      <a:solidFill>
                        <a:prstClr val="white"/>
                      </a:solidFill>
                      <a:prstDash val="solid"/>
                      <a:round/>
                      <a:headEnd type="none" w="med" len="med"/>
                      <a:tailEnd type="none" w="med" len="med"/>
                    </a:lnB>
                    <a:solidFill>
                      <a:schemeClr val="bg1">
                        <a:lumMod val="75000"/>
                      </a:schemeClr>
                    </a:solidFill>
                  </a:tcPr>
                </a:tc>
                <a:tc>
                  <a:txBody>
                    <a:bodyPr/>
                    <a:lstStyle/>
                    <a:p>
                      <a:pPr algn="ctr"/>
                      <a:r>
                        <a:rPr lang="en-US" sz="900" b="0" i="0" baseline="0" dirty="0" smtClean="0">
                          <a:latin typeface="+mn-lt"/>
                        </a:rPr>
                        <a:t>3,279</a:t>
                      </a:r>
                      <a:endParaRPr lang="en-US" sz="900" b="0" i="0" baseline="0" dirty="0">
                        <a:latin typeface="+mn-lt"/>
                      </a:endParaRP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B w="76200" cap="flat" cmpd="sng" algn="ctr">
                      <a:solidFill>
                        <a:prstClr val="white"/>
                      </a:solidFill>
                      <a:prstDash val="solid"/>
                      <a:round/>
                      <a:headEnd type="none" w="med" len="med"/>
                      <a:tailEnd type="none" w="med" len="med"/>
                    </a:lnB>
                    <a:solidFill>
                      <a:schemeClr val="bg1">
                        <a:lumMod val="75000"/>
                      </a:schemeClr>
                    </a:solidFill>
                  </a:tcPr>
                </a:tc>
                <a:tc>
                  <a:txBody>
                    <a:bodyPr/>
                    <a:lstStyle/>
                    <a:p>
                      <a:pPr algn="ctr"/>
                      <a:r>
                        <a:rPr lang="en-US" sz="900" b="0" i="0" baseline="0" dirty="0" smtClean="0">
                          <a:latin typeface="+mn-lt"/>
                        </a:rPr>
                        <a:t>2.6</a:t>
                      </a:r>
                      <a:endParaRPr lang="en-US" sz="900" b="0" i="0" baseline="0" dirty="0">
                        <a:latin typeface="+mn-lt"/>
                      </a:endParaRPr>
                    </a:p>
                  </a:txBody>
                  <a:tcPr marL="9525" marR="9525" marT="9525" marB="0" anchor="ctr">
                    <a:lnL w="6350" cap="flat" cmpd="sng" algn="ctr">
                      <a:solidFill>
                        <a:srgbClr val="FFFFFF"/>
                      </a:solidFill>
                      <a:prstDash val="solid"/>
                      <a:round/>
                      <a:headEnd type="none" w="med" len="med"/>
                      <a:tailEnd type="none" w="med" len="med"/>
                    </a:lnL>
                    <a:lnR w="28575" cap="flat" cmpd="sng" algn="ctr">
                      <a:solidFill>
                        <a:schemeClr val="bg1"/>
                      </a:solidFill>
                      <a:prstDash val="solid"/>
                      <a:round/>
                      <a:headEnd type="none" w="med" len="med"/>
                      <a:tailEnd type="none" w="med" len="med"/>
                    </a:lnR>
                    <a:lnB w="76200" cap="flat" cmpd="sng" algn="ctr">
                      <a:solidFill>
                        <a:prstClr val="white"/>
                      </a:solidFill>
                      <a:prstDash val="solid"/>
                      <a:round/>
                      <a:headEnd type="none" w="med" len="med"/>
                      <a:tailEnd type="none" w="med" len="med"/>
                    </a:lnB>
                    <a:solidFill>
                      <a:schemeClr val="bg1">
                        <a:lumMod val="75000"/>
                      </a:schemeClr>
                    </a:solidFill>
                  </a:tcPr>
                </a:tc>
              </a:tr>
              <a:tr h="944880">
                <a:tc grid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1" dirty="0" smtClean="0">
                          <a:latin typeface="+mn-lt"/>
                        </a:rPr>
                        <a:t>Regions</a:t>
                      </a:r>
                      <a:r>
                        <a:rPr lang="en-US" sz="1400" b="1" baseline="0" dirty="0" smtClean="0">
                          <a:latin typeface="+mn-lt"/>
                        </a:rPr>
                        <a:t> Excluding mRNAs, </a:t>
                      </a:r>
                      <a:r>
                        <a:rPr lang="en-US" sz="1400" b="1" baseline="0" dirty="0" err="1" smtClean="0">
                          <a:latin typeface="+mn-lt"/>
                        </a:rPr>
                        <a:t>Pseudogenes</a:t>
                      </a:r>
                      <a:r>
                        <a:rPr lang="en-US" sz="1400" b="1" baseline="0" dirty="0" smtClean="0">
                          <a:latin typeface="+mn-lt"/>
                        </a:rPr>
                        <a:t> or Annotated </a:t>
                      </a:r>
                      <a:r>
                        <a:rPr lang="en-US" sz="1400" b="1" baseline="0" dirty="0" err="1" smtClean="0">
                          <a:latin typeface="+mn-lt"/>
                        </a:rPr>
                        <a:t>ncRNAs</a:t>
                      </a:r>
                      <a:endParaRPr lang="en-US" sz="1400" b="1" dirty="0" smtClean="0">
                        <a:latin typeface="+mn-lt"/>
                      </a:endParaRPr>
                    </a:p>
                  </a:txBody>
                  <a:tcPr anchor="ctr">
                    <a:lnL w="6350" cap="flat" cmpd="sng" algn="ctr">
                      <a:solidFill>
                        <a:srgbClr val="FFFFFF"/>
                      </a:solidFill>
                      <a:prstDash val="solid"/>
                      <a:round/>
                      <a:headEnd type="none" w="med" len="med"/>
                      <a:tailEnd type="none" w="med" len="med"/>
                    </a:lnL>
                    <a:lnT w="76200" cap="flat" cmpd="sng" algn="ctr">
                      <a:solidFill>
                        <a:prstClr val="white"/>
                      </a:solidFill>
                      <a:prstDash val="solid"/>
                      <a:round/>
                      <a:headEnd type="none" w="med" len="med"/>
                      <a:tailEnd type="none" w="med" len="med"/>
                    </a:lnT>
                    <a:lnB w="6350" cap="flat" cmpd="sng" algn="ctr">
                      <a:solidFill>
                        <a:prstClr val="white">
                          <a:lumMod val="85000"/>
                        </a:prstClr>
                      </a:solidFill>
                      <a:prstDash val="solid"/>
                      <a:round/>
                      <a:headEnd type="none" w="med" len="med"/>
                      <a:tailEnd type="none" w="med" len="med"/>
                    </a:lnB>
                    <a:solidFill>
                      <a:schemeClr val="bg1">
                        <a:lumMod val="85000"/>
                      </a:schemeClr>
                    </a:solidFill>
                  </a:tcPr>
                </a:tc>
                <a:tc hMerge="1">
                  <a:txBody>
                    <a:bodyPr/>
                    <a:lstStyle/>
                    <a:p>
                      <a:endParaRPr lang="en-US"/>
                    </a:p>
                  </a:txBody>
                  <a:tcPr/>
                </a:tc>
                <a:tc hMerge="1">
                  <a:txBody>
                    <a:bodyPr/>
                    <a:lstStyle/>
                    <a:p>
                      <a:endParaRPr lang="en-US"/>
                    </a:p>
                  </a:txBody>
                  <a:tcPr/>
                </a:tc>
                <a:tc>
                  <a:txBody>
                    <a:bodyPr/>
                    <a:lstStyle/>
                    <a:p>
                      <a:pPr algn="ctr" fontAlgn="b"/>
                      <a:r>
                        <a:rPr lang="en-US" sz="900" b="0" i="0" u="none" strike="noStrike" dirty="0" smtClean="0">
                          <a:solidFill>
                            <a:srgbClr val="000000"/>
                          </a:solidFill>
                          <a:effectLst/>
                          <a:latin typeface="+mn-lt"/>
                        </a:rPr>
                        <a:t>283,816</a:t>
                      </a:r>
                      <a:endParaRPr lang="en-US" sz="900" b="0" i="0" u="none" strike="noStrike" dirty="0">
                        <a:solidFill>
                          <a:srgbClr val="000000"/>
                        </a:solidFill>
                        <a:effectLst/>
                        <a:latin typeface="+mn-lt"/>
                      </a:endParaRPr>
                    </a:p>
                  </a:txBody>
                  <a:tcPr marL="9525" marR="9525" marT="9525" marB="0" anchor="ctr">
                    <a:lnT w="76200" cap="flat" cmpd="sng" algn="ctr">
                      <a:solidFill>
                        <a:prstClr val="white"/>
                      </a:solidFill>
                      <a:prstDash val="solid"/>
                      <a:round/>
                      <a:headEnd type="none" w="med" len="med"/>
                      <a:tailEnd type="none" w="med" len="med"/>
                    </a:lnT>
                    <a:solidFill>
                      <a:schemeClr val="bg1">
                        <a:lumMod val="85000"/>
                      </a:schemeClr>
                    </a:solidFill>
                  </a:tcPr>
                </a:tc>
                <a:tc>
                  <a:txBody>
                    <a:bodyPr/>
                    <a:lstStyle/>
                    <a:p>
                      <a:pPr algn="ctr" fontAlgn="b"/>
                      <a:r>
                        <a:rPr lang="en-US" sz="900" b="0" i="0" u="none" strike="noStrike" dirty="0" smtClean="0">
                          <a:solidFill>
                            <a:srgbClr val="000000"/>
                          </a:solidFill>
                          <a:effectLst/>
                          <a:latin typeface="+mn-lt"/>
                        </a:rPr>
                        <a:t>2,731,811</a:t>
                      </a:r>
                      <a:endParaRPr lang="en-US" sz="900" b="0" i="0" u="none" strike="noStrike" dirty="0">
                        <a:solidFill>
                          <a:srgbClr val="000000"/>
                        </a:solidFill>
                        <a:effectLst/>
                        <a:latin typeface="+mn-lt"/>
                      </a:endParaRPr>
                    </a:p>
                  </a:txBody>
                  <a:tcPr marL="9525" marR="9525" marT="9525" marB="0" anchor="ctr">
                    <a:lnT w="76200" cap="flat" cmpd="sng" algn="ctr">
                      <a:solidFill>
                        <a:prstClr val="white"/>
                      </a:solidFill>
                      <a:prstDash val="solid"/>
                      <a:round/>
                      <a:headEnd type="none" w="med" len="med"/>
                      <a:tailEnd type="none" w="med" len="med"/>
                    </a:lnT>
                    <a:solidFill>
                      <a:schemeClr val="bg1">
                        <a:lumMod val="85000"/>
                      </a:schemeClr>
                    </a:solidFill>
                  </a:tcPr>
                </a:tc>
                <a:tc>
                  <a:txBody>
                    <a:bodyPr/>
                    <a:lstStyle/>
                    <a:p>
                      <a:pPr algn="ctr" fontAlgn="b"/>
                      <a:r>
                        <a:rPr lang="en-US" sz="900" b="0" i="0" u="none" strike="noStrike" dirty="0" smtClean="0">
                          <a:solidFill>
                            <a:srgbClr val="000000"/>
                          </a:solidFill>
                          <a:effectLst/>
                          <a:latin typeface="+mn-lt"/>
                        </a:rPr>
                        <a:t>95.5</a:t>
                      </a:r>
                      <a:endParaRPr lang="en-US" sz="900" b="0" i="0" u="none" strike="noStrike" dirty="0">
                        <a:solidFill>
                          <a:srgbClr val="000000"/>
                        </a:solidFill>
                        <a:effectLst/>
                        <a:latin typeface="+mn-lt"/>
                      </a:endParaRPr>
                    </a:p>
                  </a:txBody>
                  <a:tcPr marL="9525" marR="9525" marT="9525" marB="0" anchor="ctr">
                    <a:lnT w="76200" cap="flat" cmpd="sng" algn="ctr">
                      <a:solidFill>
                        <a:prstClr val="white"/>
                      </a:solidFill>
                      <a:prstDash val="solid"/>
                      <a:round/>
                      <a:headEnd type="none" w="med" len="med"/>
                      <a:tailEnd type="none" w="med" len="med"/>
                    </a:lnT>
                    <a:lnB w="28575" cap="flat" cmpd="sng" algn="ctr">
                      <a:solidFill>
                        <a:srgbClr val="FF0000"/>
                      </a:solidFill>
                      <a:prstDash val="solid"/>
                      <a:round/>
                      <a:headEnd type="none" w="med" len="med"/>
                      <a:tailEnd type="none" w="med" len="med"/>
                    </a:lnB>
                    <a:solidFill>
                      <a:schemeClr val="bg1">
                        <a:lumMod val="85000"/>
                      </a:schemeClr>
                    </a:solidFill>
                  </a:tcPr>
                </a:tc>
                <a:tc>
                  <a:txBody>
                    <a:bodyPr/>
                    <a:lstStyle/>
                    <a:p>
                      <a:pPr algn="ctr"/>
                      <a:r>
                        <a:rPr lang="en-US" sz="900" dirty="0" smtClean="0">
                          <a:latin typeface="+mn-lt"/>
                        </a:rPr>
                        <a:t>143,372</a:t>
                      </a:r>
                      <a:endParaRPr lang="en-US" sz="900" b="0" i="0" baseline="30000" dirty="0">
                        <a:latin typeface="+mn-lt"/>
                      </a:endParaRPr>
                    </a:p>
                  </a:txBody>
                  <a:tcPr marL="9525" marR="9525" marT="9525" marB="0" anchor="ctr">
                    <a:lnT w="76200" cap="flat" cmpd="sng" algn="ctr">
                      <a:solidFill>
                        <a:prstClr val="white"/>
                      </a:solidFill>
                      <a:prstDash val="solid"/>
                      <a:round/>
                      <a:headEnd type="none" w="med" len="med"/>
                      <a:tailEnd type="none" w="med" len="med"/>
                    </a:lnT>
                    <a:solidFill>
                      <a:schemeClr val="bg1">
                        <a:lumMod val="85000"/>
                      </a:schemeClr>
                    </a:solidFill>
                  </a:tcPr>
                </a:tc>
                <a:tc>
                  <a:txBody>
                    <a:bodyPr/>
                    <a:lstStyle/>
                    <a:p>
                      <a:pPr algn="ctr"/>
                      <a:r>
                        <a:rPr lang="en-US" sz="900" b="0" i="0" dirty="0" smtClean="0">
                          <a:latin typeface="+mn-lt"/>
                        </a:rPr>
                        <a:t>63,520</a:t>
                      </a:r>
                      <a:endParaRPr lang="en-US" sz="900" b="0" i="0" dirty="0">
                        <a:latin typeface="+mn-lt"/>
                      </a:endParaRPr>
                    </a:p>
                  </a:txBody>
                  <a:tcPr marL="9525" marR="9525" marT="9525" marB="0" anchor="ctr">
                    <a:lnT w="76200" cap="flat" cmpd="sng" algn="ctr">
                      <a:solidFill>
                        <a:prstClr val="white"/>
                      </a:solidFill>
                      <a:prstDash val="solid"/>
                      <a:round/>
                      <a:headEnd type="none" w="med" len="med"/>
                      <a:tailEnd type="none" w="med" len="med"/>
                    </a:lnT>
                    <a:solidFill>
                      <a:schemeClr val="bg1">
                        <a:lumMod val="8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b="0" i="0" dirty="0" smtClean="0">
                          <a:latin typeface="+mn-lt"/>
                        </a:rPr>
                        <a:t>63.3</a:t>
                      </a:r>
                    </a:p>
                  </a:txBody>
                  <a:tcPr marL="9525" marR="9525" marT="9525" marB="0" anchor="ctr">
                    <a:lnT w="76200" cap="flat" cmpd="sng" algn="ctr">
                      <a:solidFill>
                        <a:prstClr val="white"/>
                      </a:solidFill>
                      <a:prstDash val="solid"/>
                      <a:round/>
                      <a:headEnd type="none" w="med" len="med"/>
                      <a:tailEnd type="none" w="med" len="med"/>
                    </a:lnT>
                    <a:lnB w="28575" cap="flat" cmpd="sng" algn="ctr">
                      <a:solidFill>
                        <a:srgbClr val="008000"/>
                      </a:solidFill>
                      <a:prstDash val="solid"/>
                      <a:round/>
                      <a:headEnd type="none" w="med" len="med"/>
                      <a:tailEnd type="none" w="med" len="med"/>
                    </a:lnB>
                    <a:solidFill>
                      <a:schemeClr val="bg1">
                        <a:lumMod val="85000"/>
                      </a:schemeClr>
                    </a:solidFill>
                  </a:tcPr>
                </a:tc>
                <a:tc>
                  <a:txBody>
                    <a:bodyPr/>
                    <a:lstStyle/>
                    <a:p>
                      <a:pPr algn="ctr"/>
                      <a:r>
                        <a:rPr lang="en-US" sz="900" b="0" i="0" baseline="0" dirty="0" smtClean="0">
                          <a:latin typeface="+mn-lt"/>
                        </a:rPr>
                        <a:t>60,108</a:t>
                      </a:r>
                      <a:endParaRPr lang="en-US" sz="900" b="0" i="0" baseline="0" dirty="0">
                        <a:latin typeface="+mn-lt"/>
                      </a:endParaRPr>
                    </a:p>
                  </a:txBody>
                  <a:tcPr marL="9525" marR="9525" marT="9525" marB="0" anchor="ctr">
                    <a:lnR w="6350" cap="flat" cmpd="sng" algn="ctr">
                      <a:solidFill>
                        <a:srgbClr val="FFFFFF"/>
                      </a:solidFill>
                      <a:prstDash val="solid"/>
                      <a:round/>
                      <a:headEnd type="none" w="med" len="med"/>
                      <a:tailEnd type="none" w="med" len="med"/>
                    </a:lnR>
                    <a:lnT w="76200" cap="flat" cmpd="sng" algn="ctr">
                      <a:solidFill>
                        <a:prstClr val="white"/>
                      </a:solidFill>
                      <a:prstDash val="solid"/>
                      <a:round/>
                      <a:headEnd type="none" w="med" len="med"/>
                      <a:tailEnd type="none" w="med" len="med"/>
                    </a:lnT>
                    <a:solidFill>
                      <a:schemeClr val="bg1">
                        <a:lumMod val="85000"/>
                      </a:schemeClr>
                    </a:solidFill>
                  </a:tcPr>
                </a:tc>
                <a:tc>
                  <a:txBody>
                    <a:bodyPr/>
                    <a:lstStyle/>
                    <a:p>
                      <a:pPr algn="ctr"/>
                      <a:r>
                        <a:rPr lang="en-US" sz="900" b="0" i="0" dirty="0" smtClean="0">
                          <a:latin typeface="+mn-lt"/>
                        </a:rPr>
                        <a:t>89,445</a:t>
                      </a:r>
                      <a:endParaRPr lang="en-US" sz="900" b="0" i="0" dirty="0">
                        <a:latin typeface="+mn-lt"/>
                      </a:endParaRP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76200" cap="flat" cmpd="sng" algn="ctr">
                      <a:solidFill>
                        <a:prstClr val="white"/>
                      </a:solidFill>
                      <a:prstDash val="solid"/>
                      <a:round/>
                      <a:headEnd type="none" w="med" len="med"/>
                      <a:tailEnd type="none" w="med" len="med"/>
                    </a:lnT>
                    <a:solidFill>
                      <a:schemeClr val="bg1">
                        <a:lumMod val="85000"/>
                      </a:schemeClr>
                    </a:solidFill>
                  </a:tcPr>
                </a:tc>
                <a:tc>
                  <a:txBody>
                    <a:bodyPr/>
                    <a:lstStyle/>
                    <a:p>
                      <a:pPr algn="ctr"/>
                      <a:r>
                        <a:rPr lang="en-US" sz="900" b="0" i="0" smtClean="0">
                          <a:latin typeface="+mn-lt"/>
                        </a:rPr>
                        <a:t>69.6</a:t>
                      </a:r>
                      <a:endParaRPr lang="en-US" sz="900" b="0" i="0" dirty="0">
                        <a:latin typeface="+mn-lt"/>
                      </a:endParaRPr>
                    </a:p>
                  </a:txBody>
                  <a:tcPr marL="9525" marR="9525" marT="9525" marB="0" anchor="ctr">
                    <a:lnL w="6350" cap="flat" cmpd="sng" algn="ctr">
                      <a:solidFill>
                        <a:srgbClr val="FFFFFF"/>
                      </a:solidFill>
                      <a:prstDash val="solid"/>
                      <a:round/>
                      <a:headEnd type="none" w="med" len="med"/>
                      <a:tailEnd type="none" w="med" len="med"/>
                    </a:lnL>
                    <a:lnR w="28575" cap="flat" cmpd="sng" algn="ctr">
                      <a:solidFill>
                        <a:schemeClr val="bg1"/>
                      </a:solidFill>
                      <a:prstDash val="solid"/>
                      <a:round/>
                      <a:headEnd type="none" w="med" len="med"/>
                      <a:tailEnd type="none" w="med" len="med"/>
                    </a:lnR>
                    <a:lnT w="76200" cap="flat" cmpd="sng" algn="ctr">
                      <a:solidFill>
                        <a:prstClr val="white"/>
                      </a:solidFill>
                      <a:prstDash val="solid"/>
                      <a:round/>
                      <a:headEnd type="none" w="med" len="med"/>
                      <a:tailEnd type="none" w="med" len="med"/>
                    </a:lnT>
                    <a:lnB w="28575" cap="flat" cmpd="sng" algn="ctr">
                      <a:solidFill>
                        <a:srgbClr val="3366FF"/>
                      </a:solidFill>
                      <a:prstDash val="solid"/>
                      <a:round/>
                      <a:headEnd type="none" w="med" len="med"/>
                      <a:tailEnd type="none" w="med" len="med"/>
                    </a:lnB>
                    <a:solidFill>
                      <a:schemeClr val="bg1">
                        <a:lumMod val="85000"/>
                      </a:schemeClr>
                    </a:solidFill>
                  </a:tcPr>
                </a:tc>
              </a:tr>
              <a:tr h="731520">
                <a:tc rowSpan="2">
                  <a:txBody>
                    <a:bodyPr/>
                    <a:lstStyle/>
                    <a:p>
                      <a:pPr algn="ctr"/>
                      <a:endParaRPr lang="en-US" sz="800" b="1" dirty="0" smtClean="0">
                        <a:latin typeface="+mn-lt"/>
                      </a:endParaRPr>
                    </a:p>
                  </a:txBody>
                  <a:tcPr vert="vert270" anchor="ctr">
                    <a:lnR w="6350" cap="flat" cmpd="sng" algn="ctr">
                      <a:solidFill>
                        <a:srgbClr val="FFFFFF"/>
                      </a:solidFill>
                      <a:prstDash val="solid"/>
                      <a:round/>
                      <a:headEnd type="none" w="med" len="med"/>
                      <a:tailEnd type="none" w="med" len="med"/>
                    </a:lnR>
                    <a:lnT w="6350" cap="flat" cmpd="sng" algn="ctr">
                      <a:solidFill>
                        <a:prstClr val="white">
                          <a:lumMod val="85000"/>
                        </a:prstClr>
                      </a:solidFill>
                      <a:prstDash val="solid"/>
                      <a:round/>
                      <a:headEnd type="none" w="med" len="med"/>
                      <a:tailEnd type="none" w="med" len="med"/>
                    </a:lnT>
                    <a:solidFill>
                      <a:schemeClr val="bg1">
                        <a:lumMod val="85000"/>
                      </a:schemeClr>
                    </a:solidFill>
                  </a:tcPr>
                </a:tc>
                <a:tc gridSpan="2">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400" b="1" baseline="0" dirty="0" smtClean="0">
                          <a:latin typeface="+mn-lt"/>
                          <a:cs typeface="Arial"/>
                        </a:rPr>
                        <a:t>Transcription</a:t>
                      </a:r>
                    </a:p>
                    <a:p>
                      <a:pPr marL="0" marR="0" indent="0" algn="ctr" defTabSz="457200" rtl="0" eaLnBrk="1" fontAlgn="auto" latinLnBrk="0" hangingPunct="1">
                        <a:lnSpc>
                          <a:spcPct val="100000"/>
                        </a:lnSpc>
                        <a:spcBef>
                          <a:spcPts val="0"/>
                        </a:spcBef>
                        <a:spcAft>
                          <a:spcPts val="0"/>
                        </a:spcAft>
                        <a:buClrTx/>
                        <a:buSzTx/>
                        <a:buFontTx/>
                        <a:buNone/>
                        <a:tabLst/>
                        <a:defRPr/>
                      </a:pPr>
                      <a:r>
                        <a:rPr lang="en-US" sz="1400" b="1" baseline="0" dirty="0" smtClean="0">
                          <a:latin typeface="+mn-lt"/>
                          <a:cs typeface="Arial"/>
                        </a:rPr>
                        <a:t>Detected (TARs)</a:t>
                      </a:r>
                      <a:endParaRPr lang="en-US" sz="1400" b="1" dirty="0" smtClean="0">
                        <a:latin typeface="+mn-lt"/>
                      </a:endParaRPr>
                    </a:p>
                  </a:txBody>
                  <a:tcPr anchor="ctr">
                    <a:lnL w="6350" cap="flat" cmpd="sng" algn="ctr">
                      <a:solidFill>
                        <a:srgbClr val="FFFFFF"/>
                      </a:solidFill>
                      <a:prstDash val="solid"/>
                      <a:round/>
                      <a:headEnd type="none" w="med" len="med"/>
                      <a:tailEnd type="none" w="med" len="med"/>
                    </a:lnL>
                    <a:lnT w="6350" cap="flat" cmpd="sng" algn="ctr">
                      <a:solidFill>
                        <a:prstClr val="white">
                          <a:lumMod val="85000"/>
                        </a:prstClr>
                      </a:solidFill>
                      <a:prstDash val="solid"/>
                      <a:round/>
                      <a:headEnd type="none" w="med" len="med"/>
                      <a:tailEnd type="none" w="med" len="med"/>
                    </a:lnT>
                    <a:lnB w="6350" cap="flat" cmpd="sng" algn="ctr">
                      <a:solidFill>
                        <a:prstClr val="white">
                          <a:lumMod val="85000"/>
                        </a:prstClr>
                      </a:solidFill>
                      <a:prstDash val="solid"/>
                      <a:round/>
                      <a:headEnd type="none" w="med" len="med"/>
                      <a:tailEnd type="none" w="med" len="med"/>
                    </a:lnB>
                    <a:solidFill>
                      <a:schemeClr val="bg1">
                        <a:lumMod val="75000"/>
                      </a:schemeClr>
                    </a:solidFill>
                  </a:tcPr>
                </a:tc>
                <a:tc hMerge="1">
                  <a:txBody>
                    <a:bodyPr/>
                    <a:lstStyle/>
                    <a:p>
                      <a:endParaRPr lang="en-US"/>
                    </a:p>
                  </a:txBody>
                  <a:tcPr/>
                </a:tc>
                <a:tc>
                  <a:txBody>
                    <a:bodyPr/>
                    <a:lstStyle/>
                    <a:p>
                      <a:pPr algn="ctr"/>
                      <a:r>
                        <a:rPr lang="en-US" sz="1400" dirty="0" smtClean="0">
                          <a:latin typeface="+mn-lt"/>
                        </a:rPr>
                        <a:t>708,253</a:t>
                      </a:r>
                      <a:endParaRPr lang="en-US" sz="1400" dirty="0">
                        <a:latin typeface="+mn-lt"/>
                      </a:endParaRPr>
                    </a:p>
                  </a:txBody>
                  <a:tcPr anchor="ctr">
                    <a:solidFill>
                      <a:schemeClr val="bg1">
                        <a:lumMod val="75000"/>
                      </a:schemeClr>
                    </a:solidFill>
                  </a:tcPr>
                </a:tc>
                <a:tc>
                  <a:txBody>
                    <a:bodyPr/>
                    <a:lstStyle/>
                    <a:p>
                      <a:pPr algn="ctr"/>
                      <a:r>
                        <a:rPr lang="en-US" sz="1400" dirty="0" smtClean="0">
                          <a:latin typeface="+mn-lt"/>
                        </a:rPr>
                        <a:t>916,401</a:t>
                      </a:r>
                      <a:endParaRPr lang="en-US" sz="1400" dirty="0">
                        <a:latin typeface="+mn-lt"/>
                      </a:endParaRPr>
                    </a:p>
                  </a:txBody>
                  <a:tcPr anchor="ctr">
                    <a:lnR w="28575" cap="flat" cmpd="sng" algn="ctr">
                      <a:solidFill>
                        <a:srgbClr val="FF0000"/>
                      </a:solidFill>
                      <a:prstDash val="solid"/>
                      <a:round/>
                      <a:headEnd type="none" w="med" len="med"/>
                      <a:tailEnd type="none" w="med" len="med"/>
                    </a:lnR>
                    <a:solidFill>
                      <a:schemeClr val="bg1">
                        <a:lumMod val="75000"/>
                      </a:schemeClr>
                    </a:solidFill>
                  </a:tcPr>
                </a:tc>
                <a:tc>
                  <a:txBody>
                    <a:bodyPr/>
                    <a:lstStyle/>
                    <a:p>
                      <a:pPr algn="ctr"/>
                      <a:r>
                        <a:rPr lang="en-US" sz="1800" dirty="0" smtClean="0">
                          <a:latin typeface="+mn-lt"/>
                        </a:rPr>
                        <a:t>32.0</a:t>
                      </a:r>
                      <a:endParaRPr lang="en-US" sz="1800" dirty="0">
                        <a:latin typeface="+mn-lt"/>
                      </a:endParaRPr>
                    </a:p>
                  </a:txBody>
                  <a:tcPr anchor="ctr">
                    <a:lnL w="28575" cap="flat" cmpd="sng" algn="ctr">
                      <a:solidFill>
                        <a:srgbClr val="FF0000"/>
                      </a:solidFill>
                      <a:prstDash val="solid"/>
                      <a:round/>
                      <a:headEnd type="none" w="med" len="med"/>
                      <a:tailEnd type="none" w="med" len="med"/>
                    </a:lnL>
                    <a:lnR w="28575" cap="flat" cmpd="sng" algn="ctr">
                      <a:solidFill>
                        <a:srgbClr val="FF0000"/>
                      </a:solidFill>
                      <a:prstDash val="solid"/>
                      <a:round/>
                      <a:headEnd type="none" w="med" len="med"/>
                      <a:tailEnd type="none" w="med" len="med"/>
                    </a:lnR>
                    <a:lnT w="28575" cap="flat" cmpd="sng" algn="ctr">
                      <a:solidFill>
                        <a:srgbClr val="FF0000"/>
                      </a:solidFill>
                      <a:prstDash val="solid"/>
                      <a:round/>
                      <a:headEnd type="none" w="med" len="med"/>
                      <a:tailEnd type="none" w="med" len="med"/>
                    </a:lnT>
                    <a:lnB w="28575" cap="flat" cmpd="sng" algn="ctr">
                      <a:solidFill>
                        <a:srgbClr val="FF0000"/>
                      </a:solidFill>
                      <a:prstDash val="solid"/>
                      <a:round/>
                      <a:headEnd type="none" w="med" len="med"/>
                      <a:tailEnd type="none" w="med" len="med"/>
                    </a:lnB>
                    <a:solidFill>
                      <a:schemeClr val="bg1">
                        <a:lumMod val="75000"/>
                      </a:schemeClr>
                    </a:solidFill>
                  </a:tcPr>
                </a:tc>
                <a:tc>
                  <a:txBody>
                    <a:bodyPr/>
                    <a:lstStyle/>
                    <a:p>
                      <a:pPr algn="ctr"/>
                      <a:r>
                        <a:rPr lang="en-US" sz="1400" dirty="0" smtClean="0">
                          <a:latin typeface="+mn-lt"/>
                        </a:rPr>
                        <a:t>232,150</a:t>
                      </a:r>
                      <a:endParaRPr lang="en-US" sz="1400" dirty="0">
                        <a:latin typeface="+mn-lt"/>
                      </a:endParaRPr>
                    </a:p>
                  </a:txBody>
                  <a:tcPr anchor="ctr">
                    <a:lnL w="28575" cap="flat" cmpd="sng" algn="ctr">
                      <a:solidFill>
                        <a:srgbClr val="FF0000"/>
                      </a:solidFill>
                      <a:prstDash val="solid"/>
                      <a:round/>
                      <a:headEnd type="none" w="med" len="med"/>
                      <a:tailEnd type="none" w="med" len="med"/>
                    </a:lnL>
                    <a:solidFill>
                      <a:schemeClr val="bg1">
                        <a:lumMod val="75000"/>
                      </a:schemeClr>
                    </a:solidFill>
                  </a:tcPr>
                </a:tc>
                <a:tc>
                  <a:txBody>
                    <a:bodyPr/>
                    <a:lstStyle/>
                    <a:p>
                      <a:pPr algn="ctr"/>
                      <a:r>
                        <a:rPr lang="en-US" sz="1400" dirty="0" smtClean="0">
                          <a:latin typeface="+mn-lt"/>
                        </a:rPr>
                        <a:t>37,029</a:t>
                      </a:r>
                      <a:endParaRPr lang="en-US" sz="1400" dirty="0">
                        <a:latin typeface="+mn-lt"/>
                      </a:endParaRPr>
                    </a:p>
                  </a:txBody>
                  <a:tcPr anchor="ctr">
                    <a:lnR w="28575" cap="flat" cmpd="sng" algn="ctr">
                      <a:solidFill>
                        <a:srgbClr val="008000"/>
                      </a:solidFill>
                      <a:prstDash val="solid"/>
                      <a:round/>
                      <a:headEnd type="none" w="med" len="med"/>
                      <a:tailEnd type="none" w="med" len="med"/>
                    </a:lnR>
                    <a:solidFill>
                      <a:schemeClr val="bg1">
                        <a:lumMod val="75000"/>
                      </a:schemeClr>
                    </a:solidFill>
                  </a:tcPr>
                </a:tc>
                <a:tc>
                  <a:txBody>
                    <a:bodyPr/>
                    <a:lstStyle/>
                    <a:p>
                      <a:pPr algn="ctr"/>
                      <a:r>
                        <a:rPr lang="en-US" sz="1800" dirty="0" smtClean="0">
                          <a:latin typeface="+mn-lt"/>
                        </a:rPr>
                        <a:t>36.9</a:t>
                      </a:r>
                      <a:endParaRPr lang="en-US" sz="1800" dirty="0">
                        <a:latin typeface="+mn-lt"/>
                      </a:endParaRPr>
                    </a:p>
                  </a:txBody>
                  <a:tcPr anchor="ctr">
                    <a:lnL w="28575" cap="flat" cmpd="sng" algn="ctr">
                      <a:solidFill>
                        <a:srgbClr val="008000"/>
                      </a:solidFill>
                      <a:prstDash val="solid"/>
                      <a:round/>
                      <a:headEnd type="none" w="med" len="med"/>
                      <a:tailEnd type="none" w="med" len="med"/>
                    </a:lnL>
                    <a:lnR w="28575" cap="flat" cmpd="sng" algn="ctr">
                      <a:solidFill>
                        <a:srgbClr val="008000"/>
                      </a:solidFill>
                      <a:prstDash val="solid"/>
                      <a:round/>
                      <a:headEnd type="none" w="med" len="med"/>
                      <a:tailEnd type="none" w="med" len="med"/>
                    </a:lnR>
                    <a:lnT w="28575" cap="flat" cmpd="sng" algn="ctr">
                      <a:solidFill>
                        <a:srgbClr val="008000"/>
                      </a:solidFill>
                      <a:prstDash val="solid"/>
                      <a:round/>
                      <a:headEnd type="none" w="med" len="med"/>
                      <a:tailEnd type="none" w="med" len="med"/>
                    </a:lnT>
                    <a:lnB w="28575" cap="flat" cmpd="sng" algn="ctr">
                      <a:solidFill>
                        <a:srgbClr val="008000"/>
                      </a:solidFill>
                      <a:prstDash val="solid"/>
                      <a:round/>
                      <a:headEnd type="none" w="med" len="med"/>
                      <a:tailEnd type="none" w="med" len="med"/>
                    </a:lnB>
                    <a:solidFill>
                      <a:schemeClr val="bg1">
                        <a:lumMod val="75000"/>
                      </a:schemeClr>
                    </a:solidFill>
                  </a:tcPr>
                </a:tc>
                <a:tc>
                  <a:txBody>
                    <a:bodyPr/>
                    <a:lstStyle/>
                    <a:p>
                      <a:pPr algn="ctr"/>
                      <a:r>
                        <a:rPr lang="en-US" sz="1400" b="0" i="0" dirty="0" smtClean="0">
                          <a:latin typeface="+mn-lt"/>
                        </a:rPr>
                        <a:t>83,618</a:t>
                      </a:r>
                      <a:endParaRPr lang="en-US" sz="1400" b="0" i="0" dirty="0">
                        <a:latin typeface="+mn-lt"/>
                      </a:endParaRPr>
                    </a:p>
                  </a:txBody>
                  <a:tcPr anchor="ctr">
                    <a:lnL w="28575" cap="flat" cmpd="sng" algn="ctr">
                      <a:solidFill>
                        <a:srgbClr val="008000"/>
                      </a:solidFill>
                      <a:prstDash val="solid"/>
                      <a:round/>
                      <a:headEnd type="none" w="med" len="med"/>
                      <a:tailEnd type="none" w="med" len="med"/>
                    </a:lnL>
                    <a:lnR w="6350" cap="flat" cmpd="sng" algn="ctr">
                      <a:solidFill>
                        <a:srgbClr val="FFFFFF"/>
                      </a:solidFill>
                      <a:prstDash val="solid"/>
                      <a:round/>
                      <a:headEnd type="none" w="med" len="med"/>
                      <a:tailEnd type="none" w="med" len="med"/>
                    </a:lnR>
                    <a:solidFill>
                      <a:schemeClr val="bg1">
                        <a:lumMod val="75000"/>
                      </a:schemeClr>
                    </a:solidFill>
                  </a:tcPr>
                </a:tc>
                <a:tc>
                  <a:txBody>
                    <a:bodyPr/>
                    <a:lstStyle/>
                    <a:p>
                      <a:pPr algn="ctr"/>
                      <a:r>
                        <a:rPr lang="en-US" sz="1400" b="0" i="0" dirty="0" smtClean="0">
                          <a:latin typeface="+mn-lt"/>
                        </a:rPr>
                        <a:t>44,256</a:t>
                      </a:r>
                      <a:endParaRPr lang="en-US" sz="1400" b="0" i="0" dirty="0">
                        <a:latin typeface="+mn-lt"/>
                      </a:endParaRPr>
                    </a:p>
                  </a:txBody>
                  <a:tcPr anchor="ctr">
                    <a:lnL w="6350" cap="flat" cmpd="sng" algn="ctr">
                      <a:solidFill>
                        <a:srgbClr val="FFFFFF"/>
                      </a:solidFill>
                      <a:prstDash val="solid"/>
                      <a:round/>
                      <a:headEnd type="none" w="med" len="med"/>
                      <a:tailEnd type="none" w="med" len="med"/>
                    </a:lnL>
                    <a:lnR w="28575" cap="flat" cmpd="sng" algn="ctr">
                      <a:solidFill>
                        <a:srgbClr val="3366FF"/>
                      </a:solidFill>
                      <a:prstDash val="solid"/>
                      <a:round/>
                      <a:headEnd type="none" w="med" len="med"/>
                      <a:tailEnd type="none" w="med" len="med"/>
                    </a:lnR>
                    <a:solidFill>
                      <a:schemeClr val="bg1">
                        <a:lumMod val="75000"/>
                      </a:schemeClr>
                    </a:solidFill>
                  </a:tcPr>
                </a:tc>
                <a:tc>
                  <a:txBody>
                    <a:bodyPr/>
                    <a:lstStyle/>
                    <a:p>
                      <a:pPr algn="ctr"/>
                      <a:r>
                        <a:rPr lang="en-US" sz="1800" b="0" i="0" dirty="0" smtClean="0">
                          <a:latin typeface="+mn-lt"/>
                        </a:rPr>
                        <a:t>34.5</a:t>
                      </a:r>
                      <a:endParaRPr lang="en-US" sz="1800" b="0" i="0" dirty="0">
                        <a:latin typeface="+mn-lt"/>
                      </a:endParaRPr>
                    </a:p>
                  </a:txBody>
                  <a:tcPr anchor="ctr">
                    <a:lnL w="28575" cap="flat" cmpd="sng" algn="ctr">
                      <a:solidFill>
                        <a:srgbClr val="3366FF"/>
                      </a:solidFill>
                      <a:prstDash val="solid"/>
                      <a:round/>
                      <a:headEnd type="none" w="med" len="med"/>
                      <a:tailEnd type="none" w="med" len="med"/>
                    </a:lnL>
                    <a:lnR w="28575" cap="flat" cmpd="sng" algn="ctr">
                      <a:solidFill>
                        <a:srgbClr val="3366FF"/>
                      </a:solidFill>
                      <a:prstDash val="solid"/>
                      <a:round/>
                      <a:headEnd type="none" w="med" len="med"/>
                      <a:tailEnd type="none" w="med" len="med"/>
                    </a:lnR>
                    <a:lnT w="28575" cap="flat" cmpd="sng" algn="ctr">
                      <a:solidFill>
                        <a:srgbClr val="3366FF"/>
                      </a:solidFill>
                      <a:prstDash val="solid"/>
                      <a:round/>
                      <a:headEnd type="none" w="med" len="med"/>
                      <a:tailEnd type="none" w="med" len="med"/>
                    </a:lnT>
                    <a:lnB w="28575" cap="flat" cmpd="sng" algn="ctr">
                      <a:solidFill>
                        <a:srgbClr val="3366FF"/>
                      </a:solidFill>
                      <a:prstDash val="solid"/>
                      <a:round/>
                      <a:headEnd type="none" w="med" len="med"/>
                      <a:tailEnd type="none" w="med" len="med"/>
                    </a:lnB>
                    <a:solidFill>
                      <a:schemeClr val="bg1">
                        <a:lumMod val="75000"/>
                      </a:schemeClr>
                    </a:solidFill>
                  </a:tcPr>
                </a:tc>
              </a:tr>
              <a:tr h="365760">
                <a:tc vMerge="1">
                  <a:txBody>
                    <a:bodyPr/>
                    <a:lstStyle/>
                    <a:p>
                      <a:endParaRPr lang="en-US"/>
                    </a:p>
                  </a:txBody>
                  <a:tcPr/>
                </a:tc>
                <a:tc>
                  <a:txBody>
                    <a:bodyPr/>
                    <a:lstStyle/>
                    <a:p>
                      <a:endParaRPr lang="en-US" sz="1800" dirty="0"/>
                    </a:p>
                  </a:txBody>
                  <a:tcPr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prstClr val="white">
                          <a:lumMod val="85000"/>
                        </a:prstClr>
                      </a:solidFill>
                      <a:prstDash val="solid"/>
                      <a:round/>
                      <a:headEnd type="none" w="med" len="med"/>
                      <a:tailEnd type="none" w="med" len="med"/>
                    </a:lnT>
                    <a:solidFill>
                      <a:schemeClr val="bg1">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b="1" dirty="0" smtClean="0">
                          <a:latin typeface="+mn-lt"/>
                          <a:cs typeface="Arial"/>
                        </a:rPr>
                        <a:t>Supervised Predictions</a:t>
                      </a:r>
                    </a:p>
                  </a:txBody>
                  <a:tcPr anchor="ctr">
                    <a:lnL w="6350" cap="flat" cmpd="sng" algn="ctr">
                      <a:solidFill>
                        <a:srgbClr val="FFFFFF"/>
                      </a:solidFill>
                      <a:prstDash val="solid"/>
                      <a:round/>
                      <a:headEnd type="none" w="med" len="med"/>
                      <a:tailEnd type="none" w="med" len="med"/>
                    </a:lnL>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a:r>
                        <a:rPr lang="en-US" sz="900" dirty="0" smtClean="0">
                          <a:latin typeface="+mn-lt"/>
                          <a:cs typeface="Helvetica"/>
                        </a:rPr>
                        <a:t>104,016</a:t>
                      </a:r>
                      <a:endParaRPr lang="en-US" sz="900" dirty="0">
                        <a:latin typeface="+mn-lt"/>
                      </a:endParaRPr>
                    </a:p>
                  </a:txBody>
                  <a:tcPr marL="9525" marR="9525" marT="9525" marB="0" anchor="ctr">
                    <a:solidFill>
                      <a:schemeClr val="bg1">
                        <a:lumMod val="85000"/>
                      </a:schemeClr>
                    </a:solidFill>
                  </a:tcPr>
                </a:tc>
                <a:tc>
                  <a:txBody>
                    <a:bodyPr/>
                    <a:lstStyle/>
                    <a:p>
                      <a:pPr algn="ctr"/>
                      <a:r>
                        <a:rPr lang="en-US" sz="900" dirty="0" smtClean="0">
                          <a:latin typeface="+mn-lt"/>
                          <a:cs typeface="Helvetica"/>
                        </a:rPr>
                        <a:t>13,835</a:t>
                      </a:r>
                      <a:endParaRPr lang="en-US" sz="900" dirty="0">
                        <a:latin typeface="+mn-lt"/>
                      </a:endParaRPr>
                    </a:p>
                  </a:txBody>
                  <a:tcPr marL="9525" marR="9525" marT="9525" marB="0" anchor="ctr">
                    <a:solidFill>
                      <a:schemeClr val="bg1">
                        <a:lumMod val="85000"/>
                      </a:schemeClr>
                    </a:solidFill>
                  </a:tcPr>
                </a:tc>
                <a:tc>
                  <a:txBody>
                    <a:bodyPr/>
                    <a:lstStyle/>
                    <a:p>
                      <a:pPr algn="ctr" fontAlgn="b"/>
                      <a:r>
                        <a:rPr lang="en-US" sz="900" b="0" i="0" u="none" strike="noStrike" dirty="0" smtClean="0">
                          <a:solidFill>
                            <a:srgbClr val="000000"/>
                          </a:solidFill>
                          <a:effectLst/>
                          <a:latin typeface="+mn-lt"/>
                        </a:rPr>
                        <a:t>0.48</a:t>
                      </a:r>
                      <a:endParaRPr lang="en-US" sz="900" b="0" i="0" u="none" strike="noStrike" dirty="0">
                        <a:solidFill>
                          <a:srgbClr val="000000"/>
                        </a:solidFill>
                        <a:effectLst/>
                        <a:latin typeface="+mn-lt"/>
                      </a:endParaRPr>
                    </a:p>
                  </a:txBody>
                  <a:tcPr marL="9525" marR="9525" marT="9525" marB="0" anchor="ctr">
                    <a:lnT w="28575" cap="flat" cmpd="sng" algn="ctr">
                      <a:solidFill>
                        <a:srgbClr val="FF0000"/>
                      </a:solidFill>
                      <a:prstDash val="solid"/>
                      <a:round/>
                      <a:headEnd type="none" w="med" len="med"/>
                      <a:tailEnd type="none" w="med" len="med"/>
                    </a:lnT>
                    <a:solidFill>
                      <a:schemeClr val="bg1">
                        <a:lumMod val="85000"/>
                      </a:schemeClr>
                    </a:solidFill>
                  </a:tcPr>
                </a:tc>
                <a:tc>
                  <a:txBody>
                    <a:bodyPr/>
                    <a:lstStyle/>
                    <a:p>
                      <a:pPr algn="ctr"/>
                      <a:r>
                        <a:rPr lang="en-US" sz="900" dirty="0" smtClean="0">
                          <a:latin typeface="+mn-lt"/>
                          <a:cs typeface="Helvetica"/>
                        </a:rPr>
                        <a:t>2,525</a:t>
                      </a:r>
                      <a:endParaRPr lang="en-US" sz="900" dirty="0">
                        <a:latin typeface="+mn-lt"/>
                      </a:endParaRPr>
                    </a:p>
                  </a:txBody>
                  <a:tcPr marL="9525" marR="9525" marT="9525" marB="0" anchor="ctr">
                    <a:solidFill>
                      <a:schemeClr val="bg1">
                        <a:lumMod val="85000"/>
                      </a:schemeClr>
                    </a:solidFill>
                  </a:tcPr>
                </a:tc>
                <a:tc>
                  <a:txBody>
                    <a:bodyPr/>
                    <a:lstStyle/>
                    <a:p>
                      <a:pPr algn="ctr"/>
                      <a:r>
                        <a:rPr lang="en-US" sz="900" dirty="0" smtClean="0">
                          <a:latin typeface="+mn-lt"/>
                          <a:cs typeface="Helvetica"/>
                        </a:rPr>
                        <a:t>392</a:t>
                      </a:r>
                      <a:endParaRPr lang="en-US" sz="900" dirty="0">
                        <a:latin typeface="+mn-lt"/>
                      </a:endParaRPr>
                    </a:p>
                  </a:txBody>
                  <a:tcPr marL="9525" marR="9525" marT="9525" marB="0" anchor="ctr">
                    <a:solidFill>
                      <a:schemeClr val="bg1">
                        <a:lumMod val="85000"/>
                      </a:schemeClr>
                    </a:solidFill>
                  </a:tcPr>
                </a:tc>
                <a:tc>
                  <a:txBody>
                    <a:bodyPr/>
                    <a:lstStyle/>
                    <a:p>
                      <a:pPr algn="ctr" fontAlgn="b"/>
                      <a:r>
                        <a:rPr lang="en-US" sz="900" dirty="0" smtClean="0">
                          <a:latin typeface="+mn-lt"/>
                          <a:cs typeface="Helvetica"/>
                        </a:rPr>
                        <a:t>0.39</a:t>
                      </a:r>
                      <a:endParaRPr lang="en-US" sz="900" b="0" i="0" u="none" strike="noStrike" dirty="0">
                        <a:solidFill>
                          <a:srgbClr val="000000"/>
                        </a:solidFill>
                        <a:effectLst/>
                        <a:latin typeface="+mn-lt"/>
                      </a:endParaRPr>
                    </a:p>
                  </a:txBody>
                  <a:tcPr marL="9525" marR="9525" marT="9525" marB="0" anchor="ctr">
                    <a:lnT w="28575" cap="flat" cmpd="sng" algn="ctr">
                      <a:solidFill>
                        <a:srgbClr val="008000"/>
                      </a:solidFill>
                      <a:prstDash val="solid"/>
                      <a:round/>
                      <a:headEnd type="none" w="med" len="med"/>
                      <a:tailEnd type="none" w="med" len="med"/>
                    </a:lnT>
                    <a:solidFill>
                      <a:schemeClr val="bg1">
                        <a:lumMod val="85000"/>
                      </a:schemeClr>
                    </a:solidFill>
                  </a:tcPr>
                </a:tc>
                <a:tc>
                  <a:txBody>
                    <a:bodyPr/>
                    <a:lstStyle/>
                    <a:p>
                      <a:pPr algn="ctr"/>
                      <a:r>
                        <a:rPr lang="en-US" sz="900" dirty="0" smtClean="0">
                          <a:latin typeface="+mn-lt"/>
                          <a:cs typeface="Helvetica"/>
                        </a:rPr>
                        <a:t>599</a:t>
                      </a:r>
                      <a:endParaRPr lang="en-US" sz="900" dirty="0">
                        <a:latin typeface="+mn-lt"/>
                      </a:endParaRPr>
                    </a:p>
                  </a:txBody>
                  <a:tcPr marL="9525" marR="9525" marT="9525" marB="0" anchor="ctr">
                    <a:lnR w="6350" cap="flat" cmpd="sng" algn="ctr">
                      <a:solidFill>
                        <a:srgbClr val="FFFFFF"/>
                      </a:solidFill>
                      <a:prstDash val="solid"/>
                      <a:round/>
                      <a:headEnd type="none" w="med" len="med"/>
                      <a:tailEnd type="none" w="med" len="med"/>
                    </a:lnR>
                    <a:solidFill>
                      <a:schemeClr val="bg1">
                        <a:lumMod val="85000"/>
                      </a:schemeClr>
                    </a:solidFill>
                  </a:tcPr>
                </a:tc>
                <a:tc>
                  <a:txBody>
                    <a:bodyPr/>
                    <a:lstStyle/>
                    <a:p>
                      <a:pPr algn="ctr"/>
                      <a:r>
                        <a:rPr lang="en-US" sz="900" dirty="0" smtClean="0">
                          <a:latin typeface="+mn-lt"/>
                          <a:cs typeface="Helvetica"/>
                        </a:rPr>
                        <a:t>164</a:t>
                      </a:r>
                      <a:endParaRPr lang="en-US" sz="900" dirty="0">
                        <a:latin typeface="+mn-lt"/>
                      </a:endParaRP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solidFill>
                      <a:schemeClr val="bg1">
                        <a:lumMod val="85000"/>
                      </a:schemeClr>
                    </a:solidFill>
                  </a:tcPr>
                </a:tc>
                <a:tc>
                  <a:txBody>
                    <a:bodyPr/>
                    <a:lstStyle/>
                    <a:p>
                      <a:pPr algn="ctr"/>
                      <a:r>
                        <a:rPr lang="en-US" sz="900" dirty="0" smtClean="0">
                          <a:latin typeface="+mn-lt"/>
                          <a:cs typeface="Helvetica"/>
                        </a:rPr>
                        <a:t>0.13</a:t>
                      </a:r>
                      <a:endParaRPr lang="en-US" sz="900" dirty="0">
                        <a:latin typeface="+mn-lt"/>
                      </a:endParaRPr>
                    </a:p>
                  </a:txBody>
                  <a:tcPr marL="9525" marR="9525" marT="9525" marB="0" anchor="ctr">
                    <a:lnL w="6350" cap="flat" cmpd="sng" algn="ctr">
                      <a:solidFill>
                        <a:srgbClr val="FFFFFF"/>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rgbClr val="3366FF"/>
                      </a:solidFill>
                      <a:prstDash val="solid"/>
                      <a:round/>
                      <a:headEnd type="none" w="med" len="med"/>
                      <a:tailEnd type="none" w="med" len="med"/>
                    </a:lnT>
                    <a:solidFill>
                      <a:schemeClr val="bg1">
                        <a:lumMod val="85000"/>
                      </a:schemeClr>
                    </a:solidFill>
                  </a:tcPr>
                </a:tc>
              </a:tr>
            </a:tbl>
          </a:graphicData>
        </a:graphic>
      </p:graphicFrame>
      <p:sp>
        <p:nvSpPr>
          <p:cNvPr id="6" name="Content Placeholder 2"/>
          <p:cNvSpPr>
            <a:spLocks noGrp="1"/>
          </p:cNvSpPr>
          <p:nvPr>
            <p:ph idx="1"/>
          </p:nvPr>
        </p:nvSpPr>
        <p:spPr>
          <a:xfrm>
            <a:off x="457200" y="4881563"/>
            <a:ext cx="8229600" cy="1984375"/>
          </a:xfrm>
        </p:spPr>
        <p:txBody>
          <a:bodyPr rtlCol="0">
            <a:normAutofit/>
          </a:bodyPr>
          <a:lstStyle/>
          <a:p>
            <a:pPr fontAlgn="auto">
              <a:spcAft>
                <a:spcPts val="0"/>
              </a:spcAft>
              <a:buFont typeface="Arial"/>
              <a:buChar char="•"/>
              <a:defRPr/>
            </a:pPr>
            <a:r>
              <a:rPr lang="en-US" sz="2400" dirty="0" smtClean="0">
                <a:ea typeface="+mn-ea"/>
                <a:cs typeface="+mn-cs"/>
              </a:rPr>
              <a:t>Similar fraction of non-canonical transcription of non-canonical transcription in human, worm and fly</a:t>
            </a:r>
          </a:p>
          <a:p>
            <a:pPr lvl="1" fontAlgn="auto">
              <a:spcAft>
                <a:spcPts val="0"/>
              </a:spcAft>
              <a:buFont typeface="Arial"/>
              <a:buChar char="–"/>
              <a:defRPr/>
            </a:pPr>
            <a:r>
              <a:rPr lang="en-US" sz="2000" dirty="0" smtClean="0">
                <a:ea typeface="+mn-ea"/>
              </a:rPr>
              <a:t>32-37</a:t>
            </a:r>
            <a:r>
              <a:rPr lang="en-US" sz="2000" dirty="0">
                <a:ea typeface="+mn-ea"/>
              </a:rPr>
              <a:t>% </a:t>
            </a:r>
            <a:r>
              <a:rPr lang="en-US" sz="2000" dirty="0" smtClean="0">
                <a:ea typeface="+mn-ea"/>
              </a:rPr>
              <a:t>of each genome</a:t>
            </a:r>
            <a:endParaRPr lang="en-US" sz="2000" dirty="0">
              <a:ea typeface="+mn-ea"/>
            </a:endParaRPr>
          </a:p>
          <a:p>
            <a:pPr marL="457200" lvl="1" indent="0" fontAlgn="auto">
              <a:spcAft>
                <a:spcPts val="0"/>
              </a:spcAft>
              <a:buFont typeface="Arial"/>
              <a:buNone/>
              <a:defRPr/>
            </a:pPr>
            <a:endParaRPr lang="en-US" sz="2000" dirty="0" smtClean="0">
              <a:ea typeface="+mn-ea"/>
            </a:endParaRPr>
          </a:p>
        </p:txBody>
      </p:sp>
      <p:cxnSp>
        <p:nvCxnSpPr>
          <p:cNvPr id="7" name="Curved Connector 6"/>
          <p:cNvCxnSpPr/>
          <p:nvPr/>
        </p:nvCxnSpPr>
        <p:spPr>
          <a:xfrm rot="16200000" flipH="1">
            <a:off x="-196850" y="1062038"/>
            <a:ext cx="1158875" cy="584200"/>
          </a:xfrm>
          <a:prstGeom prst="curvedConnector3">
            <a:avLst>
              <a:gd name="adj1" fmla="val 99514"/>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8" name="TextBox 4"/>
          <p:cNvSpPr txBox="1">
            <a:spLocks noChangeArrowheads="1"/>
          </p:cNvSpPr>
          <p:nvPr/>
        </p:nvSpPr>
        <p:spPr bwMode="auto">
          <a:xfrm>
            <a:off x="0" y="6476667"/>
            <a:ext cx="5830957"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b="0" dirty="0">
                <a:solidFill>
                  <a:prstClr val="black">
                    <a:lumMod val="50000"/>
                    <a:lumOff val="50000"/>
                  </a:prstClr>
                </a:solidFill>
                <a:latin typeface="Calibri" charset="0"/>
              </a:rPr>
              <a:t>[</a:t>
            </a:r>
            <a:r>
              <a:rPr lang="en-US" sz="1100" b="0" i="1" dirty="0" smtClean="0">
                <a:solidFill>
                  <a:prstClr val="black">
                    <a:lumMod val="50000"/>
                    <a:lumOff val="50000"/>
                  </a:prstClr>
                </a:solidFill>
                <a:latin typeface="Calibri" charset="0"/>
              </a:rPr>
              <a:t>Nature</a:t>
            </a:r>
            <a:r>
              <a:rPr lang="en-US" sz="1100" b="0" dirty="0" smtClean="0">
                <a:solidFill>
                  <a:prstClr val="black">
                    <a:lumMod val="50000"/>
                    <a:lumOff val="50000"/>
                  </a:prstClr>
                </a:solidFill>
                <a:latin typeface="Calibri" charset="0"/>
              </a:rPr>
              <a:t> 512:445 ('14);  </a:t>
            </a:r>
            <a:r>
              <a:rPr lang="en-US" sz="1100" b="0" dirty="0" err="1" smtClean="0">
                <a:solidFill>
                  <a:prstClr val="black">
                    <a:lumMod val="50000"/>
                    <a:lumOff val="50000"/>
                  </a:prstClr>
                </a:solidFill>
                <a:latin typeface="Calibri" charset="0"/>
              </a:rPr>
              <a:t>doi</a:t>
            </a:r>
            <a:r>
              <a:rPr lang="en-US" sz="1100" b="0" dirty="0" smtClean="0">
                <a:solidFill>
                  <a:prstClr val="black">
                    <a:lumMod val="50000"/>
                    <a:lumOff val="50000"/>
                  </a:prstClr>
                </a:solidFill>
                <a:latin typeface="Calibri" charset="0"/>
              </a:rPr>
              <a:t>: 10.1038/nature13424]</a:t>
            </a:r>
            <a:endParaRPr lang="en-US" sz="1100" b="0" dirty="0">
              <a:solidFill>
                <a:prstClr val="black">
                  <a:lumMod val="50000"/>
                  <a:lumOff val="50000"/>
                </a:prstClr>
              </a:solidFill>
              <a:latin typeface="Calibri" charset="0"/>
            </a:endParaRPr>
          </a:p>
        </p:txBody>
      </p:sp>
    </p:spTree>
    <p:extLst>
      <p:ext uri="{BB962C8B-B14F-4D97-AF65-F5344CB8AC3E}">
        <p14:creationId xmlns:p14="http://schemas.microsoft.com/office/powerpoint/2010/main" val="313558319"/>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313" name="Picture 3"/>
          <p:cNvPicPr>
            <a:picLocks noChangeAspect="1" noChangeArrowheads="1"/>
          </p:cNvPicPr>
          <p:nvPr/>
        </p:nvPicPr>
        <p:blipFill>
          <a:blip r:embed="rId3">
            <a:extLst>
              <a:ext uri="{28A0092B-C50C-407E-A947-70E740481C1C}">
                <a14:useLocalDpi xmlns:a14="http://schemas.microsoft.com/office/drawing/2010/main" val="0"/>
              </a:ext>
            </a:extLst>
          </a:blip>
          <a:srcRect l="2396" t="5476" b="47816"/>
          <a:stretch>
            <a:fillRect/>
          </a:stretch>
        </p:blipFill>
        <p:spPr bwMode="auto">
          <a:xfrm>
            <a:off x="4851400" y="1131888"/>
            <a:ext cx="3933825" cy="194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141314" name="Text Box 4"/>
          <p:cNvSpPr txBox="1">
            <a:spLocks noChangeArrowheads="1"/>
          </p:cNvSpPr>
          <p:nvPr/>
        </p:nvSpPr>
        <p:spPr bwMode="auto">
          <a:xfrm>
            <a:off x="57150" y="6626225"/>
            <a:ext cx="3917950"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lstStyle>
            <a:lvl1pPr eaLnBrk="0" hangingPunct="0">
              <a:tabLst>
                <a:tab pos="655638" algn="l"/>
                <a:tab pos="1312863" algn="l"/>
                <a:tab pos="1968500" algn="l"/>
                <a:tab pos="2625725" algn="l"/>
                <a:tab pos="3282950" algn="l"/>
              </a:tabLst>
              <a:defRPr sz="1200" b="1">
                <a:solidFill>
                  <a:schemeClr val="tx1"/>
                </a:solidFill>
                <a:latin typeface="Arial" charset="0"/>
                <a:ea typeface="ＭＳ Ｐゴシック" charset="0"/>
                <a:cs typeface="ＭＳ Ｐゴシック" charset="0"/>
              </a:defRPr>
            </a:lvl1pPr>
            <a:lvl2pPr marL="742950" indent="-285750" eaLnBrk="0" hangingPunct="0">
              <a:tabLst>
                <a:tab pos="655638" algn="l"/>
                <a:tab pos="1312863" algn="l"/>
                <a:tab pos="1968500" algn="l"/>
                <a:tab pos="2625725" algn="l"/>
                <a:tab pos="3282950" algn="l"/>
              </a:tabLst>
              <a:defRPr sz="1200" b="1">
                <a:solidFill>
                  <a:schemeClr val="tx1"/>
                </a:solidFill>
                <a:latin typeface="Arial" charset="0"/>
                <a:ea typeface="ＭＳ Ｐゴシック" charset="0"/>
              </a:defRPr>
            </a:lvl2pPr>
            <a:lvl3pPr marL="1143000" indent="-228600" eaLnBrk="0" hangingPunct="0">
              <a:tabLst>
                <a:tab pos="655638" algn="l"/>
                <a:tab pos="1312863" algn="l"/>
                <a:tab pos="1968500" algn="l"/>
                <a:tab pos="2625725" algn="l"/>
                <a:tab pos="3282950" algn="l"/>
              </a:tabLst>
              <a:defRPr sz="1200" b="1">
                <a:solidFill>
                  <a:schemeClr val="tx1"/>
                </a:solidFill>
                <a:latin typeface="Arial" charset="0"/>
                <a:ea typeface="ＭＳ Ｐゴシック" charset="0"/>
              </a:defRPr>
            </a:lvl3pPr>
            <a:lvl4pPr marL="1600200" indent="-228600" eaLnBrk="0" hangingPunct="0">
              <a:tabLst>
                <a:tab pos="655638" algn="l"/>
                <a:tab pos="1312863" algn="l"/>
                <a:tab pos="1968500" algn="l"/>
                <a:tab pos="2625725" algn="l"/>
                <a:tab pos="3282950" algn="l"/>
              </a:tabLst>
              <a:defRPr sz="1200" b="1">
                <a:solidFill>
                  <a:schemeClr val="tx1"/>
                </a:solidFill>
                <a:latin typeface="Arial" charset="0"/>
                <a:ea typeface="ＭＳ Ｐゴシック" charset="0"/>
              </a:defRPr>
            </a:lvl4pPr>
            <a:lvl5pPr marL="2057400" indent="-228600" eaLnBrk="0" hangingPunct="0">
              <a:tabLst>
                <a:tab pos="655638" algn="l"/>
                <a:tab pos="1312863" algn="l"/>
                <a:tab pos="1968500" algn="l"/>
                <a:tab pos="2625725" algn="l"/>
                <a:tab pos="3282950" algn="l"/>
              </a:tabLst>
              <a:defRPr sz="1200" b="1">
                <a:solidFill>
                  <a:schemeClr val="tx1"/>
                </a:solidFill>
                <a:latin typeface="Arial" charset="0"/>
                <a:ea typeface="ＭＳ Ｐゴシック" charset="0"/>
              </a:defRPr>
            </a:lvl5pPr>
            <a:lvl6pPr marL="2514600" indent="-228600" eaLnBrk="0" fontAlgn="base" hangingPunct="0">
              <a:spcBef>
                <a:spcPct val="0"/>
              </a:spcBef>
              <a:spcAft>
                <a:spcPct val="0"/>
              </a:spcAft>
              <a:tabLst>
                <a:tab pos="655638" algn="l"/>
                <a:tab pos="1312863" algn="l"/>
                <a:tab pos="1968500" algn="l"/>
                <a:tab pos="2625725" algn="l"/>
                <a:tab pos="3282950" algn="l"/>
              </a:tabLs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tabLst>
                <a:tab pos="655638" algn="l"/>
                <a:tab pos="1312863" algn="l"/>
                <a:tab pos="1968500" algn="l"/>
                <a:tab pos="2625725" algn="l"/>
                <a:tab pos="3282950" algn="l"/>
              </a:tabLs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tabLst>
                <a:tab pos="655638" algn="l"/>
                <a:tab pos="1312863" algn="l"/>
                <a:tab pos="1968500" algn="l"/>
                <a:tab pos="2625725" algn="l"/>
                <a:tab pos="3282950" algn="l"/>
              </a:tabLs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tabLst>
                <a:tab pos="655638" algn="l"/>
                <a:tab pos="1312863" algn="l"/>
                <a:tab pos="1968500" algn="l"/>
                <a:tab pos="2625725" algn="l"/>
                <a:tab pos="3282950" algn="l"/>
              </a:tabLst>
              <a:defRPr sz="1200" b="1">
                <a:solidFill>
                  <a:schemeClr val="tx1"/>
                </a:solidFill>
                <a:latin typeface="Arial" charset="0"/>
                <a:ea typeface="ＭＳ Ｐゴシック" charset="0"/>
              </a:defRPr>
            </a:lvl9pPr>
          </a:lstStyle>
          <a:p>
            <a:pPr eaLnBrk="1" hangingPunct="1"/>
            <a:r>
              <a:rPr lang="en-GB" sz="1100">
                <a:solidFill>
                  <a:srgbClr val="808080"/>
                </a:solidFill>
              </a:rPr>
              <a:t>[Lu et al. Genome Res. 2011;21:276-285]</a:t>
            </a:r>
          </a:p>
        </p:txBody>
      </p:sp>
      <p:pic>
        <p:nvPicPr>
          <p:cNvPr id="141315" name="Picture 3"/>
          <p:cNvPicPr>
            <a:picLocks noChangeAspect="1" noChangeArrowheads="1"/>
          </p:cNvPicPr>
          <p:nvPr/>
        </p:nvPicPr>
        <p:blipFill>
          <a:blip r:embed="rId3">
            <a:extLst>
              <a:ext uri="{28A0092B-C50C-407E-A947-70E740481C1C}">
                <a14:useLocalDpi xmlns:a14="http://schemas.microsoft.com/office/drawing/2010/main" val="0"/>
              </a:ext>
            </a:extLst>
          </a:blip>
          <a:srcRect l="49536" t="54756"/>
          <a:stretch>
            <a:fillRect/>
          </a:stretch>
        </p:blipFill>
        <p:spPr bwMode="auto">
          <a:xfrm>
            <a:off x="4953000" y="3324225"/>
            <a:ext cx="3806825" cy="352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141316" name="Title 1"/>
          <p:cNvSpPr>
            <a:spLocks noGrp="1"/>
          </p:cNvSpPr>
          <p:nvPr>
            <p:ph type="title"/>
          </p:nvPr>
        </p:nvSpPr>
        <p:spPr>
          <a:xfrm>
            <a:off x="314325" y="758825"/>
            <a:ext cx="2795588" cy="1143000"/>
          </a:xfrm>
        </p:spPr>
        <p:txBody>
          <a:bodyPr/>
          <a:lstStyle/>
          <a:p>
            <a:r>
              <a:rPr lang="en-US" sz="2000" dirty="0" err="1">
                <a:latin typeface="Arial" charset="0"/>
                <a:ea typeface="ＭＳ Ｐゴシック" charset="0"/>
                <a:cs typeface="ＭＳ Ｐゴシック" charset="0"/>
              </a:rPr>
              <a:t>IncRNA</a:t>
            </a:r>
            <a:r>
              <a:rPr lang="en-US" sz="2000" dirty="0">
                <a:latin typeface="Arial" charset="0"/>
                <a:ea typeface="ＭＳ Ｐゴシック" charset="0"/>
                <a:cs typeface="ＭＳ Ｐゴシック" charset="0"/>
              </a:rPr>
              <a:t>: </a:t>
            </a:r>
            <a:r>
              <a:rPr lang="en-US" sz="2000" dirty="0" smtClean="0">
                <a:latin typeface="Arial" charset="0"/>
                <a:ea typeface="ＭＳ Ｐゴシック" charset="0"/>
                <a:cs typeface="ＭＳ Ｐゴシック" charset="0"/>
              </a:rPr>
              <a:t/>
            </a:r>
            <a:br>
              <a:rPr lang="en-US" sz="2000" dirty="0" smtClean="0">
                <a:latin typeface="Arial" charset="0"/>
                <a:ea typeface="ＭＳ Ｐゴシック" charset="0"/>
                <a:cs typeface="ＭＳ Ｐゴシック" charset="0"/>
              </a:rPr>
            </a:br>
            <a:r>
              <a:rPr lang="en-US" sz="2000" dirty="0" smtClean="0">
                <a:latin typeface="Arial" charset="0"/>
                <a:ea typeface="ＭＳ Ｐゴシック" charset="0"/>
                <a:cs typeface="ＭＳ Ｐゴシック" charset="0"/>
              </a:rPr>
              <a:t>Machine-learning Identification </a:t>
            </a:r>
            <a:r>
              <a:rPr lang="en-US" sz="2000" dirty="0">
                <a:latin typeface="Arial" charset="0"/>
                <a:ea typeface="ＭＳ Ｐゴシック" charset="0"/>
                <a:cs typeface="ＭＳ Ｐゴシック" charset="0"/>
              </a:rPr>
              <a:t>of many candidate ncRNAs through evidence integration</a:t>
            </a:r>
          </a:p>
        </p:txBody>
      </p:sp>
      <p:sp>
        <p:nvSpPr>
          <p:cNvPr id="141317" name="Content Placeholder 5"/>
          <p:cNvSpPr>
            <a:spLocks noGrp="1"/>
          </p:cNvSpPr>
          <p:nvPr>
            <p:ph idx="1"/>
          </p:nvPr>
        </p:nvSpPr>
        <p:spPr>
          <a:xfrm>
            <a:off x="141288" y="2546350"/>
            <a:ext cx="3189287" cy="2595563"/>
          </a:xfrm>
        </p:spPr>
        <p:txBody>
          <a:bodyPr/>
          <a:lstStyle/>
          <a:p>
            <a:r>
              <a:rPr lang="en-US">
                <a:latin typeface="Arial" charset="0"/>
                <a:ea typeface="ＭＳ Ｐゴシック" charset="0"/>
                <a:cs typeface="ＭＳ Ｐゴシック" charset="0"/>
              </a:rPr>
              <a:t>No single feature (e.g. expr. expts., conservation, or sec. struc.) finds all known ncRNAs =&gt; combine features in stat. model </a:t>
            </a:r>
          </a:p>
          <a:p>
            <a:r>
              <a:rPr lang="en-US">
                <a:latin typeface="Arial" charset="0"/>
                <a:ea typeface="ＭＳ Ｐゴシック" charset="0"/>
                <a:cs typeface="ＭＳ Ｐゴシック" charset="0"/>
              </a:rPr>
              <a:t>90% PPV, 13 of 15 tested validate</a:t>
            </a:r>
          </a:p>
          <a:p>
            <a:endParaRPr lang="en-US">
              <a:latin typeface="Arial" charset="0"/>
              <a:ea typeface="ＭＳ Ｐゴシック" charset="0"/>
              <a:cs typeface="ＭＳ Ｐゴシック" charset="0"/>
            </a:endParaRPr>
          </a:p>
        </p:txBody>
      </p:sp>
      <p:pic>
        <p:nvPicPr>
          <p:cNvPr id="141318" name="Picture 3"/>
          <p:cNvPicPr>
            <a:picLocks noChangeAspect="1" noChangeArrowheads="1"/>
          </p:cNvPicPr>
          <p:nvPr/>
        </p:nvPicPr>
        <p:blipFill>
          <a:blip r:embed="rId3">
            <a:extLst>
              <a:ext uri="{28A0092B-C50C-407E-A947-70E740481C1C}">
                <a14:useLocalDpi xmlns:a14="http://schemas.microsoft.com/office/drawing/2010/main" val="0"/>
              </a:ext>
            </a:extLst>
          </a:blip>
          <a:srcRect l="79526" t="7414" r="12434" b="47818"/>
          <a:stretch>
            <a:fillRect/>
          </a:stretch>
        </p:blipFill>
        <p:spPr bwMode="auto">
          <a:xfrm>
            <a:off x="3586163" y="787400"/>
            <a:ext cx="1035050" cy="594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41319" name="Picture 3"/>
          <p:cNvPicPr>
            <a:picLocks noChangeAspect="1" noChangeArrowheads="1"/>
          </p:cNvPicPr>
          <p:nvPr/>
        </p:nvPicPr>
        <p:blipFill>
          <a:blip r:embed="rId3">
            <a:extLst>
              <a:ext uri="{28A0092B-C50C-407E-A947-70E740481C1C}">
                <a14:useLocalDpi xmlns:a14="http://schemas.microsoft.com/office/drawing/2010/main" val="0"/>
              </a:ext>
            </a:extLst>
          </a:blip>
          <a:srcRect l="22252" r="14365" b="93622"/>
          <a:stretch>
            <a:fillRect/>
          </a:stretch>
        </p:blipFill>
        <p:spPr bwMode="auto">
          <a:xfrm>
            <a:off x="3063875" y="117475"/>
            <a:ext cx="6064250" cy="63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extLst>
      <p:ext uri="{BB962C8B-B14F-4D97-AF65-F5344CB8AC3E}">
        <p14:creationId xmlns:p14="http://schemas.microsoft.com/office/powerpoint/2010/main" val="3090728843"/>
      </p:ext>
    </p:extLst>
  </p:cSld>
  <p:clrMapOvr>
    <a:masterClrMapping/>
  </p:clrMapOvr>
  <p:transition xmlns:p14="http://schemas.microsoft.com/office/powerpoint/2010/main" spd="med" advTm="64315"/>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3137" name="Title 1"/>
          <p:cNvSpPr>
            <a:spLocks noGrp="1"/>
          </p:cNvSpPr>
          <p:nvPr>
            <p:ph type="title"/>
          </p:nvPr>
        </p:nvSpPr>
        <p:spPr>
          <a:xfrm>
            <a:off x="457200" y="147638"/>
            <a:ext cx="8229600" cy="800100"/>
          </a:xfrm>
        </p:spPr>
        <p:txBody>
          <a:bodyPr/>
          <a:lstStyle/>
          <a:p>
            <a:r>
              <a:rPr lang="en-US">
                <a:latin typeface="Calibri" charset="0"/>
              </a:rPr>
              <a:t>TAR Characterization</a:t>
            </a:r>
          </a:p>
        </p:txBody>
      </p:sp>
      <p:sp>
        <p:nvSpPr>
          <p:cNvPr id="603138" name="Slide Number Placeholder 3"/>
          <p:cNvSpPr>
            <a:spLocks noGrp="1"/>
          </p:cNvSpPr>
          <p:nvPr>
            <p:ph type="sldNum" sz="quarter" idx="4294967295"/>
          </p:nvPr>
        </p:nvSpPr>
        <p:spPr bwMode="auto">
          <a:xfrm>
            <a:off x="6553200" y="6356350"/>
            <a:ext cx="2133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fld id="{3EA2300A-698E-7742-B7F6-7CCB570ACA77}" type="slidenum">
              <a:rPr lang="en-US">
                <a:solidFill>
                  <a:srgbClr val="898989"/>
                </a:solidFill>
                <a:latin typeface="Calibri" charset="0"/>
              </a:rPr>
              <a:pPr eaLnBrk="1" hangingPunct="1"/>
              <a:t>16</a:t>
            </a:fld>
            <a:endParaRPr lang="en-US">
              <a:solidFill>
                <a:srgbClr val="898989"/>
              </a:solidFill>
              <a:latin typeface="Calibri" charset="0"/>
            </a:endParaRPr>
          </a:p>
        </p:txBody>
      </p:sp>
      <p:pic>
        <p:nvPicPr>
          <p:cNvPr id="603140" name="Picture 4" descr="ED_Figures_ALL.pdf"/>
          <p:cNvPicPr>
            <a:picLocks noChangeAspect="1"/>
          </p:cNvPicPr>
          <p:nvPr/>
        </p:nvPicPr>
        <p:blipFill>
          <a:blip r:embed="rId2">
            <a:extLst>
              <a:ext uri="{28A0092B-C50C-407E-A947-70E740481C1C}">
                <a14:useLocalDpi xmlns:a14="http://schemas.microsoft.com/office/drawing/2010/main" val="0"/>
              </a:ext>
            </a:extLst>
          </a:blip>
          <a:srcRect l="15317" t="54591" r="8328" b="7315"/>
          <a:stretch>
            <a:fillRect/>
          </a:stretch>
        </p:blipFill>
        <p:spPr bwMode="auto">
          <a:xfrm>
            <a:off x="4230688" y="3827463"/>
            <a:ext cx="4913312" cy="189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236538" y="1071563"/>
            <a:ext cx="3994150" cy="5355313"/>
          </a:xfrm>
          <a:prstGeom prst="rect">
            <a:avLst/>
          </a:prstGeom>
          <a:noFill/>
        </p:spPr>
        <p:txBody>
          <a:bodyPr>
            <a:spAutoFit/>
          </a:bodyPr>
          <a:lstStyle/>
          <a:p>
            <a:pPr defTabSz="457200" fontAlgn="auto">
              <a:spcBef>
                <a:spcPts val="0"/>
              </a:spcBef>
              <a:spcAft>
                <a:spcPts val="0"/>
              </a:spcAft>
              <a:defRPr/>
            </a:pPr>
            <a:r>
              <a:rPr lang="en-US" sz="1800" b="0" dirty="0">
                <a:solidFill>
                  <a:prstClr val="black"/>
                </a:solidFill>
                <a:latin typeface="Calibri"/>
                <a:ea typeface="+mn-ea"/>
                <a:cs typeface="+mn-cs"/>
              </a:rPr>
              <a:t>Non-canonical transcription (TARs):</a:t>
            </a:r>
          </a:p>
          <a:p>
            <a:pPr defTabSz="457200" fontAlgn="auto">
              <a:spcBef>
                <a:spcPts val="0"/>
              </a:spcBef>
              <a:spcAft>
                <a:spcPts val="0"/>
              </a:spcAft>
              <a:defRPr/>
            </a:pPr>
            <a:endParaRPr lang="en-US" sz="1800" b="0" dirty="0">
              <a:solidFill>
                <a:prstClr val="black"/>
              </a:solidFill>
              <a:latin typeface="Calibri"/>
              <a:ea typeface="+mn-ea"/>
              <a:cs typeface="+mn-cs"/>
            </a:endParaRPr>
          </a:p>
          <a:p>
            <a:pPr marL="285750" indent="-285750" defTabSz="457200" fontAlgn="auto">
              <a:spcBef>
                <a:spcPts val="0"/>
              </a:spcBef>
              <a:spcAft>
                <a:spcPts val="0"/>
              </a:spcAft>
              <a:buFont typeface="Arial"/>
              <a:buChar char="•"/>
              <a:defRPr/>
            </a:pPr>
            <a:r>
              <a:rPr lang="en-US" sz="1800" b="0" dirty="0">
                <a:solidFill>
                  <a:prstClr val="black"/>
                </a:solidFill>
                <a:latin typeface="Calibri"/>
                <a:ea typeface="+mn-ea"/>
                <a:cs typeface="+mn-cs"/>
              </a:rPr>
              <a:t>Mostly transcribed at lower levels than protein-coding genes.</a:t>
            </a:r>
          </a:p>
          <a:p>
            <a:pPr marL="285750" indent="-285750" defTabSz="457200" fontAlgn="auto">
              <a:spcBef>
                <a:spcPts val="0"/>
              </a:spcBef>
              <a:spcAft>
                <a:spcPts val="0"/>
              </a:spcAft>
              <a:buFont typeface="Arial"/>
              <a:buChar char="•"/>
              <a:defRPr/>
            </a:pPr>
            <a:endParaRPr lang="en-US" sz="1800" b="0" dirty="0">
              <a:solidFill>
                <a:prstClr val="black"/>
              </a:solidFill>
              <a:latin typeface="Calibri"/>
              <a:ea typeface="+mn-ea"/>
              <a:cs typeface="+mn-cs"/>
            </a:endParaRPr>
          </a:p>
          <a:p>
            <a:pPr marL="285750" indent="-285750" defTabSz="457200" fontAlgn="auto">
              <a:spcBef>
                <a:spcPts val="0"/>
              </a:spcBef>
              <a:spcAft>
                <a:spcPts val="0"/>
              </a:spcAft>
              <a:buFont typeface="Arial"/>
              <a:buChar char="•"/>
              <a:defRPr/>
            </a:pPr>
            <a:endParaRPr lang="en-US" sz="1800" b="0" dirty="0" smtClean="0">
              <a:solidFill>
                <a:prstClr val="black"/>
              </a:solidFill>
              <a:latin typeface="Calibri"/>
              <a:ea typeface="+mn-ea"/>
              <a:cs typeface="+mn-cs"/>
            </a:endParaRPr>
          </a:p>
          <a:p>
            <a:pPr marL="285750" indent="-285750" defTabSz="457200" fontAlgn="auto">
              <a:spcBef>
                <a:spcPts val="0"/>
              </a:spcBef>
              <a:spcAft>
                <a:spcPts val="0"/>
              </a:spcAft>
              <a:buFont typeface="Arial"/>
              <a:buChar char="•"/>
              <a:defRPr/>
            </a:pPr>
            <a:endParaRPr lang="en-US" sz="1800" b="0" dirty="0">
              <a:solidFill>
                <a:prstClr val="black"/>
              </a:solidFill>
              <a:latin typeface="Calibri"/>
              <a:ea typeface="+mn-ea"/>
              <a:cs typeface="+mn-cs"/>
            </a:endParaRPr>
          </a:p>
          <a:p>
            <a:pPr marL="285750" indent="-285750" defTabSz="457200" fontAlgn="auto">
              <a:spcBef>
                <a:spcPts val="0"/>
              </a:spcBef>
              <a:spcAft>
                <a:spcPts val="0"/>
              </a:spcAft>
              <a:buFont typeface="Arial"/>
              <a:buChar char="•"/>
              <a:defRPr/>
            </a:pPr>
            <a:endParaRPr lang="en-US" sz="1800" b="0" dirty="0" smtClean="0">
              <a:solidFill>
                <a:prstClr val="black"/>
              </a:solidFill>
              <a:latin typeface="Calibri"/>
              <a:ea typeface="+mn-ea"/>
              <a:cs typeface="+mn-cs"/>
            </a:endParaRPr>
          </a:p>
          <a:p>
            <a:pPr marL="285750" indent="-285750" defTabSz="457200" fontAlgn="auto">
              <a:spcBef>
                <a:spcPts val="0"/>
              </a:spcBef>
              <a:spcAft>
                <a:spcPts val="0"/>
              </a:spcAft>
              <a:buFont typeface="Arial"/>
              <a:buChar char="•"/>
              <a:defRPr/>
            </a:pPr>
            <a:endParaRPr lang="en-US" sz="1800" b="0" dirty="0">
              <a:solidFill>
                <a:prstClr val="black"/>
              </a:solidFill>
              <a:latin typeface="Calibri"/>
              <a:ea typeface="+mn-ea"/>
              <a:cs typeface="+mn-cs"/>
            </a:endParaRPr>
          </a:p>
          <a:p>
            <a:pPr marL="285750" indent="-285750" defTabSz="457200" fontAlgn="auto">
              <a:spcBef>
                <a:spcPts val="0"/>
              </a:spcBef>
              <a:spcAft>
                <a:spcPts val="0"/>
              </a:spcAft>
              <a:buFont typeface="Arial"/>
              <a:buChar char="•"/>
              <a:defRPr/>
            </a:pPr>
            <a:endParaRPr lang="en-US" sz="1800" b="0" dirty="0">
              <a:solidFill>
                <a:prstClr val="black"/>
              </a:solidFill>
              <a:latin typeface="Calibri"/>
              <a:ea typeface="+mn-ea"/>
              <a:cs typeface="+mn-cs"/>
            </a:endParaRPr>
          </a:p>
          <a:p>
            <a:pPr defTabSz="457200" fontAlgn="auto">
              <a:spcBef>
                <a:spcPts val="0"/>
              </a:spcBef>
              <a:spcAft>
                <a:spcPts val="0"/>
              </a:spcAft>
              <a:defRPr/>
            </a:pPr>
            <a:endParaRPr lang="en-US" sz="1800" b="0" dirty="0">
              <a:solidFill>
                <a:prstClr val="black"/>
              </a:solidFill>
              <a:latin typeface="Calibri"/>
              <a:ea typeface="+mn-ea"/>
              <a:cs typeface="+mn-cs"/>
            </a:endParaRPr>
          </a:p>
          <a:p>
            <a:pPr marL="285750" indent="-285750" defTabSz="457200" fontAlgn="auto">
              <a:spcBef>
                <a:spcPts val="0"/>
              </a:spcBef>
              <a:spcAft>
                <a:spcPts val="0"/>
              </a:spcAft>
              <a:buFont typeface="Arial"/>
              <a:buChar char="•"/>
              <a:defRPr/>
            </a:pPr>
            <a:r>
              <a:rPr lang="en-US" sz="1800" b="0" dirty="0">
                <a:solidFill>
                  <a:prstClr val="black"/>
                </a:solidFill>
                <a:latin typeface="Calibri"/>
                <a:ea typeface="+mn-ea"/>
                <a:cs typeface="+mn-cs"/>
              </a:rPr>
              <a:t>Enrichment for overlap of TARs with ENCODE enhancers and distal HOT regions -&gt; potential enhancer RNAs (</a:t>
            </a:r>
            <a:r>
              <a:rPr lang="en-US" sz="1800" b="0" dirty="0" err="1">
                <a:solidFill>
                  <a:prstClr val="black"/>
                </a:solidFill>
                <a:latin typeface="Calibri"/>
                <a:ea typeface="+mn-ea"/>
                <a:cs typeface="+mn-cs"/>
              </a:rPr>
              <a:t>eRNAs</a:t>
            </a:r>
            <a:r>
              <a:rPr lang="en-US" sz="1800" b="0" dirty="0">
                <a:solidFill>
                  <a:prstClr val="black"/>
                </a:solidFill>
                <a:latin typeface="Calibri"/>
                <a:ea typeface="+mn-ea"/>
                <a:cs typeface="+mn-cs"/>
              </a:rPr>
              <a:t>).</a:t>
            </a:r>
          </a:p>
          <a:p>
            <a:pPr marL="285750" indent="-285750" defTabSz="457200" fontAlgn="auto">
              <a:spcBef>
                <a:spcPts val="0"/>
              </a:spcBef>
              <a:spcAft>
                <a:spcPts val="0"/>
              </a:spcAft>
              <a:buFont typeface="Arial"/>
              <a:buChar char="•"/>
              <a:defRPr/>
            </a:pPr>
            <a:endParaRPr lang="en-US" sz="1800" b="0" dirty="0">
              <a:solidFill>
                <a:prstClr val="black"/>
              </a:solidFill>
              <a:latin typeface="Calibri"/>
              <a:ea typeface="+mn-ea"/>
              <a:cs typeface="+mn-cs"/>
            </a:endParaRPr>
          </a:p>
          <a:p>
            <a:pPr marL="285750" indent="-285750" defTabSz="457200" fontAlgn="auto">
              <a:spcBef>
                <a:spcPts val="0"/>
              </a:spcBef>
              <a:spcAft>
                <a:spcPts val="0"/>
              </a:spcAft>
              <a:buFont typeface="Arial"/>
              <a:buChar char="•"/>
              <a:defRPr/>
            </a:pPr>
            <a:endParaRPr lang="en-US" sz="1800" b="0" dirty="0">
              <a:solidFill>
                <a:prstClr val="black"/>
              </a:solidFill>
              <a:latin typeface="Calibri"/>
              <a:ea typeface="+mn-ea"/>
              <a:cs typeface="+mn-cs"/>
            </a:endParaRPr>
          </a:p>
          <a:p>
            <a:pPr defTabSz="457200" fontAlgn="auto">
              <a:spcBef>
                <a:spcPts val="0"/>
              </a:spcBef>
              <a:spcAft>
                <a:spcPts val="0"/>
              </a:spcAft>
              <a:defRPr/>
            </a:pPr>
            <a:endParaRPr lang="en-US" sz="1800" b="0" dirty="0">
              <a:solidFill>
                <a:prstClr val="black"/>
              </a:solidFill>
              <a:latin typeface="Calibri"/>
              <a:ea typeface="+mn-ea"/>
              <a:cs typeface="+mn-cs"/>
            </a:endParaRPr>
          </a:p>
          <a:p>
            <a:pPr marL="285750" indent="-285750" defTabSz="457200" fontAlgn="auto">
              <a:spcBef>
                <a:spcPts val="0"/>
              </a:spcBef>
              <a:spcAft>
                <a:spcPts val="0"/>
              </a:spcAft>
              <a:buFont typeface="Arial"/>
              <a:buChar char="•"/>
              <a:defRPr/>
            </a:pPr>
            <a:endParaRPr lang="en-US" sz="1800" b="0" dirty="0">
              <a:solidFill>
                <a:prstClr val="black"/>
              </a:solidFill>
              <a:latin typeface="Calibri"/>
              <a:ea typeface="+mn-ea"/>
              <a:cs typeface="+mn-cs"/>
            </a:endParaRPr>
          </a:p>
        </p:txBody>
      </p:sp>
      <p:sp>
        <p:nvSpPr>
          <p:cNvPr id="7" name="TextBox 6"/>
          <p:cNvSpPr txBox="1"/>
          <p:nvPr/>
        </p:nvSpPr>
        <p:spPr>
          <a:xfrm>
            <a:off x="4654550" y="6019800"/>
            <a:ext cx="3659188" cy="368300"/>
          </a:xfrm>
          <a:prstGeom prst="rect">
            <a:avLst/>
          </a:prstGeom>
          <a:noFill/>
        </p:spPr>
        <p:txBody>
          <a:bodyPr wrap="none">
            <a:spAutoFit/>
          </a:bodyPr>
          <a:lstStyle/>
          <a:p>
            <a:pPr defTabSz="457200" fontAlgn="auto">
              <a:spcBef>
                <a:spcPts val="0"/>
              </a:spcBef>
              <a:spcAft>
                <a:spcPts val="0"/>
              </a:spcAft>
              <a:defRPr/>
            </a:pPr>
            <a:r>
              <a:rPr lang="en-US" sz="1800" b="0" dirty="0">
                <a:solidFill>
                  <a:prstClr val="black"/>
                </a:solidFill>
                <a:latin typeface="Calibri"/>
                <a:ea typeface="+mn-ea"/>
                <a:cs typeface="+mn-cs"/>
              </a:rPr>
              <a:t>HOT Regions = High TF Co-occupancy</a:t>
            </a:r>
          </a:p>
        </p:txBody>
      </p:sp>
      <p:pic>
        <p:nvPicPr>
          <p:cNvPr id="8" name="Picture 2" descr="C:\Users\Ozgun\Desktop\Working_Directories\Nov.23.2012_TAR_processing\hwf_tar_exon_rpkm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897" y="865319"/>
            <a:ext cx="3828910" cy="2871682"/>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4"/>
          <p:cNvSpPr txBox="1">
            <a:spLocks noChangeArrowheads="1"/>
          </p:cNvSpPr>
          <p:nvPr/>
        </p:nvSpPr>
        <p:spPr bwMode="auto">
          <a:xfrm>
            <a:off x="673876" y="6096017"/>
            <a:ext cx="2166008" cy="577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050" b="0" dirty="0">
                <a:solidFill>
                  <a:schemeClr val="tx1">
                    <a:lumMod val="50000"/>
                    <a:lumOff val="50000"/>
                  </a:schemeClr>
                </a:solidFill>
                <a:latin typeface="Calibri" charset="0"/>
              </a:rPr>
              <a:t>[ENCODE-</a:t>
            </a:r>
            <a:r>
              <a:rPr lang="en-US" sz="1050" b="0" dirty="0" err="1">
                <a:solidFill>
                  <a:schemeClr val="tx1">
                    <a:lumMod val="50000"/>
                    <a:lumOff val="50000"/>
                  </a:schemeClr>
                </a:solidFill>
                <a:latin typeface="Calibri" charset="0"/>
              </a:rPr>
              <a:t>modencode</a:t>
            </a:r>
            <a:r>
              <a:rPr lang="en-US" sz="1050" b="0" dirty="0">
                <a:solidFill>
                  <a:schemeClr val="tx1">
                    <a:lumMod val="50000"/>
                    <a:lumOff val="50000"/>
                  </a:schemeClr>
                </a:solidFill>
                <a:latin typeface="Calibri" charset="0"/>
              </a:rPr>
              <a:t> Transcriptome paper, </a:t>
            </a:r>
            <a:r>
              <a:rPr lang="en-US" sz="1050" b="0" dirty="0" smtClean="0">
                <a:solidFill>
                  <a:schemeClr val="tx1">
                    <a:lumMod val="50000"/>
                    <a:lumOff val="50000"/>
                  </a:schemeClr>
                </a:solidFill>
                <a:latin typeface="Calibri" charset="0"/>
              </a:rPr>
              <a:t>Nature (</a:t>
            </a:r>
            <a:r>
              <a:rPr lang="en-US" sz="1050" b="0" dirty="0">
                <a:solidFill>
                  <a:schemeClr val="tx1">
                    <a:lumMod val="50000"/>
                    <a:lumOff val="50000"/>
                  </a:schemeClr>
                </a:solidFill>
                <a:latin typeface="Calibri" charset="0"/>
              </a:rPr>
              <a:t>in press), </a:t>
            </a:r>
            <a:r>
              <a:rPr lang="en-US" sz="1050" b="0" dirty="0" err="1" smtClean="0">
                <a:solidFill>
                  <a:schemeClr val="tx1">
                    <a:lumMod val="50000"/>
                    <a:lumOff val="50000"/>
                  </a:schemeClr>
                </a:solidFill>
                <a:latin typeface="Calibri" charset="0"/>
              </a:rPr>
              <a:t>doi</a:t>
            </a:r>
            <a:r>
              <a:rPr lang="en-US" sz="1050" b="0" dirty="0" smtClean="0">
                <a:solidFill>
                  <a:schemeClr val="tx1">
                    <a:lumMod val="50000"/>
                    <a:lumOff val="50000"/>
                  </a:schemeClr>
                </a:solidFill>
                <a:latin typeface="Calibri" charset="0"/>
              </a:rPr>
              <a:t>: 10.1038</a:t>
            </a:r>
            <a:r>
              <a:rPr lang="en-US" sz="1050" b="0" dirty="0">
                <a:solidFill>
                  <a:schemeClr val="tx1">
                    <a:lumMod val="50000"/>
                    <a:lumOff val="50000"/>
                  </a:schemeClr>
                </a:solidFill>
                <a:latin typeface="Calibri" charset="0"/>
              </a:rPr>
              <a:t>/nature13424</a:t>
            </a:r>
            <a:r>
              <a:rPr lang="en-US" sz="1050" b="0" dirty="0" smtClean="0">
                <a:solidFill>
                  <a:schemeClr val="tx1">
                    <a:lumMod val="50000"/>
                    <a:lumOff val="50000"/>
                  </a:schemeClr>
                </a:solidFill>
                <a:latin typeface="Calibri" charset="0"/>
              </a:rPr>
              <a:t>]</a:t>
            </a:r>
            <a:endParaRPr lang="en-US" sz="1050" b="0" dirty="0">
              <a:solidFill>
                <a:schemeClr val="tx1">
                  <a:lumMod val="50000"/>
                  <a:lumOff val="50000"/>
                </a:schemeClr>
              </a:solidFill>
              <a:latin typeface="Calibri" charset="0"/>
            </a:endParaRPr>
          </a:p>
        </p:txBody>
      </p:sp>
      <p:sp>
        <p:nvSpPr>
          <p:cNvPr id="2" name="Rectangle 1"/>
          <p:cNvSpPr/>
          <p:nvPr/>
        </p:nvSpPr>
        <p:spPr>
          <a:xfrm>
            <a:off x="648028" y="5704188"/>
            <a:ext cx="2198038" cy="338554"/>
          </a:xfrm>
          <a:prstGeom prst="rect">
            <a:avLst/>
          </a:prstGeom>
        </p:spPr>
        <p:txBody>
          <a:bodyPr wrap="none">
            <a:spAutoFit/>
          </a:bodyPr>
          <a:lstStyle/>
          <a:p>
            <a:r>
              <a:rPr lang="en-US" sz="1600" dirty="0">
                <a:solidFill>
                  <a:srgbClr val="FF0000"/>
                </a:solidFill>
              </a:rPr>
              <a:t> Human</a:t>
            </a:r>
            <a:r>
              <a:rPr lang="en-US" sz="1600" dirty="0"/>
              <a:t>, </a:t>
            </a:r>
            <a:r>
              <a:rPr lang="en-US" sz="1600" dirty="0">
                <a:solidFill>
                  <a:srgbClr val="008000"/>
                </a:solidFill>
              </a:rPr>
              <a:t>Worm</a:t>
            </a:r>
            <a:r>
              <a:rPr lang="en-US" sz="1600" dirty="0"/>
              <a:t> &amp; </a:t>
            </a:r>
            <a:r>
              <a:rPr lang="en-US" sz="1600" dirty="0">
                <a:solidFill>
                  <a:srgbClr val="0000FF"/>
                </a:solidFill>
              </a:rPr>
              <a:t>Fly</a:t>
            </a:r>
            <a:endParaRPr lang="en-US" sz="3200" dirty="0"/>
          </a:p>
        </p:txBody>
      </p:sp>
    </p:spTree>
    <p:extLst>
      <p:ext uri="{BB962C8B-B14F-4D97-AF65-F5344CB8AC3E}">
        <p14:creationId xmlns:p14="http://schemas.microsoft.com/office/powerpoint/2010/main" val="264047309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5800" y="159500"/>
            <a:ext cx="7772400" cy="612101"/>
          </a:xfrm>
        </p:spPr>
        <p:txBody>
          <a:bodyPr/>
          <a:lstStyle/>
          <a:p>
            <a:r>
              <a:rPr lang="en-US" sz="1800" dirty="0">
                <a:solidFill>
                  <a:srgbClr val="FF0000"/>
                </a:solidFill>
              </a:rPr>
              <a:t>Applications of Machine Learning</a:t>
            </a:r>
            <a:r>
              <a:rPr lang="en-US" sz="1800" dirty="0">
                <a:solidFill>
                  <a:srgbClr val="7F7F7F"/>
                </a:solidFill>
              </a:rPr>
              <a:t> for </a:t>
            </a:r>
            <a:r>
              <a:rPr lang="en-US" sz="1800" dirty="0" smtClean="0">
                <a:solidFill>
                  <a:srgbClr val="7F7F7F"/>
                </a:solidFill>
              </a:rPr>
              <a:t/>
            </a:r>
            <a:br>
              <a:rPr lang="en-US" sz="1800" dirty="0" smtClean="0">
                <a:solidFill>
                  <a:srgbClr val="7F7F7F"/>
                </a:solidFill>
              </a:rPr>
            </a:br>
            <a:r>
              <a:rPr lang="en-US" sz="1800" dirty="0" smtClean="0">
                <a:solidFill>
                  <a:srgbClr val="7F7F7F"/>
                </a:solidFill>
              </a:rPr>
              <a:t>Comparing </a:t>
            </a:r>
            <a:r>
              <a:rPr lang="en-US" sz="1800" dirty="0">
                <a:solidFill>
                  <a:srgbClr val="7F7F7F"/>
                </a:solidFill>
              </a:rPr>
              <a:t>Transcriptomes of Distant Organisms</a:t>
            </a:r>
          </a:p>
        </p:txBody>
      </p:sp>
      <p:sp>
        <p:nvSpPr>
          <p:cNvPr id="3" name="Content Placeholder 2"/>
          <p:cNvSpPr>
            <a:spLocks noGrp="1"/>
          </p:cNvSpPr>
          <p:nvPr>
            <p:ph sz="half" idx="1"/>
          </p:nvPr>
        </p:nvSpPr>
        <p:spPr>
          <a:xfrm>
            <a:off x="165268" y="936609"/>
            <a:ext cx="5040262" cy="5551947"/>
          </a:xfrm>
        </p:spPr>
        <p:txBody>
          <a:bodyPr/>
          <a:lstStyle/>
          <a:p>
            <a:r>
              <a:rPr lang="en-US" b="1" dirty="0" smtClean="0">
                <a:solidFill>
                  <a:srgbClr val="FFFF00"/>
                </a:solidFill>
              </a:rPr>
              <a:t>Intro to Comparative ENCODE</a:t>
            </a:r>
            <a:r>
              <a:rPr lang="en-US" sz="1600" dirty="0" smtClean="0">
                <a:solidFill>
                  <a:srgbClr val="FFFF00"/>
                </a:solidFill>
              </a:rPr>
              <a:t> </a:t>
            </a:r>
            <a:endParaRPr lang="en-US" sz="1600" dirty="0">
              <a:solidFill>
                <a:srgbClr val="FFFF00"/>
              </a:solidFill>
            </a:endParaRPr>
          </a:p>
          <a:p>
            <a:pPr lvl="1"/>
            <a:r>
              <a:rPr lang="en-US" sz="1600" dirty="0" smtClean="0">
                <a:solidFill>
                  <a:srgbClr val="7F7F7F"/>
                </a:solidFill>
              </a:rPr>
              <a:t>Lots </a:t>
            </a:r>
            <a:r>
              <a:rPr lang="en-US" sz="1600" dirty="0">
                <a:solidFill>
                  <a:srgbClr val="7F7F7F"/>
                </a:solidFill>
              </a:rPr>
              <a:t>of Matched Data for Comparative </a:t>
            </a:r>
            <a:r>
              <a:rPr lang="en-US" sz="1600" dirty="0" smtClean="0">
                <a:solidFill>
                  <a:srgbClr val="7F7F7F"/>
                </a:solidFill>
              </a:rPr>
              <a:t>Analysis</a:t>
            </a:r>
          </a:p>
          <a:p>
            <a:pPr eaLnBrk="1" fontAlgn="auto" hangingPunct="1">
              <a:spcAft>
                <a:spcPts val="0"/>
              </a:spcAft>
              <a:buFont typeface="Arial"/>
              <a:buChar char="•"/>
              <a:defRPr/>
            </a:pPr>
            <a:r>
              <a:rPr lang="en-US" b="1" dirty="0" smtClean="0">
                <a:solidFill>
                  <a:srgbClr val="FF0000"/>
                </a:solidFill>
              </a:rPr>
              <a:t>App. #1:</a:t>
            </a:r>
            <a:r>
              <a:rPr lang="en-US" b="1" dirty="0" smtClean="0">
                <a:solidFill>
                  <a:srgbClr val="FF6600"/>
                </a:solidFill>
              </a:rPr>
              <a:t> </a:t>
            </a:r>
            <a:r>
              <a:rPr lang="en-US" b="1" dirty="0" smtClean="0">
                <a:solidFill>
                  <a:srgbClr val="FFFF00"/>
                </a:solidFill>
              </a:rPr>
              <a:t>Characterizing ncRNAs &amp; TARs</a:t>
            </a:r>
            <a:endParaRPr lang="en-US" b="1" dirty="0">
              <a:solidFill>
                <a:srgbClr val="FFFF00"/>
              </a:solidFill>
            </a:endParaRPr>
          </a:p>
          <a:p>
            <a:pPr lvl="1" eaLnBrk="1" fontAlgn="auto" hangingPunct="1">
              <a:spcAft>
                <a:spcPts val="0"/>
              </a:spcAft>
              <a:buFont typeface="Arial"/>
              <a:buChar char="•"/>
              <a:defRPr/>
            </a:pPr>
            <a:r>
              <a:rPr lang="en-US" sz="1600" dirty="0" smtClean="0">
                <a:solidFill>
                  <a:srgbClr val="7F7F7F"/>
                </a:solidFill>
              </a:rPr>
              <a:t>Not much news in canonical gene models</a:t>
            </a:r>
          </a:p>
          <a:p>
            <a:pPr lvl="1" eaLnBrk="1" fontAlgn="auto" hangingPunct="1">
              <a:spcAft>
                <a:spcPts val="0"/>
              </a:spcAft>
              <a:buFont typeface="Arial"/>
              <a:buChar char="•"/>
              <a:defRPr/>
            </a:pPr>
            <a:r>
              <a:rPr lang="en-US" sz="1600" dirty="0" smtClean="0">
                <a:solidFill>
                  <a:srgbClr val="7F7F7F"/>
                </a:solidFill>
              </a:rPr>
              <a:t>Simple </a:t>
            </a:r>
            <a:r>
              <a:rPr lang="en-US" sz="1600" dirty="0" err="1" smtClean="0">
                <a:solidFill>
                  <a:srgbClr val="7F7F7F"/>
                </a:solidFill>
              </a:rPr>
              <a:t>contig</a:t>
            </a:r>
            <a:r>
              <a:rPr lang="en-US" sz="1600" dirty="0" smtClean="0">
                <a:solidFill>
                  <a:srgbClr val="7F7F7F"/>
                </a:solidFill>
              </a:rPr>
              <a:t> search </a:t>
            </a:r>
            <a:r>
              <a:rPr lang="en-US" sz="1600" dirty="0">
                <a:solidFill>
                  <a:srgbClr val="7F7F7F"/>
                </a:solidFill>
              </a:rPr>
              <a:t>(TARs) </a:t>
            </a:r>
            <a:r>
              <a:rPr lang="en-US" sz="1600" dirty="0" smtClean="0">
                <a:solidFill>
                  <a:srgbClr val="7F7F7F"/>
                </a:solidFill>
              </a:rPr>
              <a:t>finds uniform </a:t>
            </a:r>
            <a:r>
              <a:rPr lang="en-US" sz="1600" dirty="0">
                <a:solidFill>
                  <a:srgbClr val="7F7F7F"/>
                </a:solidFill>
              </a:rPr>
              <a:t>density of non-canonical </a:t>
            </a:r>
            <a:r>
              <a:rPr lang="en-US" sz="1600" dirty="0" smtClean="0">
                <a:solidFill>
                  <a:srgbClr val="7F7F7F"/>
                </a:solidFill>
              </a:rPr>
              <a:t>transcription</a:t>
            </a:r>
            <a:endParaRPr lang="en-US" sz="1600" dirty="0">
              <a:solidFill>
                <a:srgbClr val="7F7F7F"/>
              </a:solidFill>
            </a:endParaRPr>
          </a:p>
          <a:p>
            <a:pPr lvl="1" eaLnBrk="1" fontAlgn="auto" hangingPunct="1">
              <a:spcAft>
                <a:spcPts val="0"/>
              </a:spcAft>
              <a:buFont typeface="Arial"/>
              <a:buChar char="•"/>
              <a:defRPr/>
            </a:pPr>
            <a:r>
              <a:rPr lang="en-US" sz="1600" dirty="0" smtClean="0">
                <a:solidFill>
                  <a:srgbClr val="7F7F7F"/>
                </a:solidFill>
              </a:rPr>
              <a:t>ML model shows few TARs similar </a:t>
            </a:r>
            <a:r>
              <a:rPr lang="en-US" sz="1600" dirty="0">
                <a:solidFill>
                  <a:srgbClr val="7F7F7F"/>
                </a:solidFill>
              </a:rPr>
              <a:t>to existing </a:t>
            </a:r>
            <a:r>
              <a:rPr lang="en-US" sz="1600" dirty="0" smtClean="0">
                <a:solidFill>
                  <a:srgbClr val="7F7F7F"/>
                </a:solidFill>
              </a:rPr>
              <a:t>ones, but some enrichment for </a:t>
            </a:r>
            <a:r>
              <a:rPr lang="en-US" sz="1600" dirty="0" err="1" smtClean="0">
                <a:solidFill>
                  <a:srgbClr val="7F7F7F"/>
                </a:solidFill>
              </a:rPr>
              <a:t>eRNAs</a:t>
            </a:r>
            <a:r>
              <a:rPr lang="en-US" sz="1600" dirty="0" smtClean="0">
                <a:solidFill>
                  <a:srgbClr val="7F7F7F"/>
                </a:solidFill>
              </a:rPr>
              <a:t> </a:t>
            </a:r>
            <a:endParaRPr lang="en-US" sz="1600" dirty="0">
              <a:solidFill>
                <a:srgbClr val="7F7F7F"/>
              </a:solidFill>
            </a:endParaRPr>
          </a:p>
          <a:p>
            <a:pPr eaLnBrk="1" fontAlgn="auto" hangingPunct="1">
              <a:spcAft>
                <a:spcPts val="0"/>
              </a:spcAft>
              <a:buFont typeface="Arial"/>
              <a:buChar char="•"/>
              <a:defRPr/>
            </a:pPr>
            <a:r>
              <a:rPr lang="en-US" b="1" dirty="0" smtClean="0">
                <a:solidFill>
                  <a:srgbClr val="FF0000"/>
                </a:solidFill>
              </a:rPr>
              <a:t>App. #2:</a:t>
            </a:r>
            <a:r>
              <a:rPr lang="en-US" b="1" dirty="0" smtClean="0">
                <a:solidFill>
                  <a:srgbClr val="FF6600"/>
                </a:solidFill>
              </a:rPr>
              <a:t> </a:t>
            </a:r>
            <a:r>
              <a:rPr lang="en-US" b="1" dirty="0" smtClean="0">
                <a:solidFill>
                  <a:srgbClr val="FFFF00"/>
                </a:solidFill>
              </a:rPr>
              <a:t>Expression </a:t>
            </a:r>
            <a:r>
              <a:rPr lang="en-US" b="1" dirty="0">
                <a:solidFill>
                  <a:srgbClr val="FFFF00"/>
                </a:solidFill>
              </a:rPr>
              <a:t>Clustering, Cross-species </a:t>
            </a:r>
          </a:p>
          <a:p>
            <a:pPr lvl="1" eaLnBrk="1" fontAlgn="auto" hangingPunct="1">
              <a:spcAft>
                <a:spcPts val="0"/>
              </a:spcAft>
              <a:buFont typeface="Arial"/>
              <a:buChar char="•"/>
              <a:defRPr/>
            </a:pPr>
            <a:r>
              <a:rPr lang="en-US" sz="1600" dirty="0" smtClean="0">
                <a:solidFill>
                  <a:srgbClr val="7F7F7F"/>
                </a:solidFill>
              </a:rPr>
              <a:t>Potts-model </a:t>
            </a:r>
            <a:r>
              <a:rPr lang="en-US" sz="1600" dirty="0">
                <a:solidFill>
                  <a:srgbClr val="7F7F7F"/>
                </a:solidFill>
              </a:rPr>
              <a:t>o</a:t>
            </a:r>
            <a:r>
              <a:rPr lang="en-US" sz="1600" dirty="0" smtClean="0">
                <a:solidFill>
                  <a:srgbClr val="7F7F7F"/>
                </a:solidFill>
              </a:rPr>
              <a:t>ptimization gives 16 </a:t>
            </a:r>
            <a:r>
              <a:rPr lang="en-US" sz="1600" dirty="0">
                <a:solidFill>
                  <a:srgbClr val="7F7F7F"/>
                </a:solidFill>
              </a:rPr>
              <a:t>conserved co-expression </a:t>
            </a:r>
            <a:r>
              <a:rPr lang="en-US" sz="1600" dirty="0" smtClean="0">
                <a:solidFill>
                  <a:srgbClr val="7F7F7F"/>
                </a:solidFill>
              </a:rPr>
              <a:t>modules (which can potentially annotate ncRNAs/TARs)</a:t>
            </a:r>
            <a:endParaRPr lang="en-US" sz="1400" dirty="0">
              <a:solidFill>
                <a:srgbClr val="7F7F7F"/>
              </a:solidFill>
            </a:endParaRPr>
          </a:p>
          <a:p>
            <a:pPr lvl="1" eaLnBrk="1" fontAlgn="auto" hangingPunct="1">
              <a:spcAft>
                <a:spcPts val="0"/>
              </a:spcAft>
              <a:buFont typeface="Arial"/>
              <a:buChar char="•"/>
              <a:defRPr/>
            </a:pPr>
            <a:r>
              <a:rPr lang="en-US" sz="1600" dirty="0" smtClean="0">
                <a:solidFill>
                  <a:srgbClr val="7F7F7F"/>
                </a:solidFill>
              </a:rPr>
              <a:t>Developmental 'hourglass' </a:t>
            </a:r>
            <a:r>
              <a:rPr lang="en-US" sz="1600" dirty="0">
                <a:solidFill>
                  <a:srgbClr val="7F7F7F"/>
                </a:solidFill>
              </a:rPr>
              <a:t>genes in 12 of </a:t>
            </a:r>
            <a:r>
              <a:rPr lang="en-US" sz="1600" dirty="0" smtClean="0">
                <a:solidFill>
                  <a:srgbClr val="7F7F7F"/>
                </a:solidFill>
              </a:rPr>
              <a:t>these. They also exhibit intra</a:t>
            </a:r>
            <a:r>
              <a:rPr lang="en-US" sz="1600" dirty="0">
                <a:solidFill>
                  <a:srgbClr val="7F7F7F"/>
                </a:solidFill>
              </a:rPr>
              <a:t>-organism hourglass </a:t>
            </a:r>
            <a:r>
              <a:rPr lang="en-US" sz="1600" dirty="0" smtClean="0">
                <a:solidFill>
                  <a:srgbClr val="7F7F7F"/>
                </a:solidFill>
              </a:rPr>
              <a:t>behavior.</a:t>
            </a:r>
          </a:p>
          <a:p>
            <a:pPr lvl="1" eaLnBrk="1" fontAlgn="auto" hangingPunct="1">
              <a:spcAft>
                <a:spcPts val="0"/>
              </a:spcAft>
              <a:buFont typeface="Arial"/>
              <a:buChar char="•"/>
              <a:defRPr/>
            </a:pPr>
            <a:r>
              <a:rPr lang="en-US" sz="1600" dirty="0" smtClean="0">
                <a:solidFill>
                  <a:srgbClr val="7F7F7F"/>
                </a:solidFill>
              </a:rPr>
              <a:t>Stage </a:t>
            </a:r>
            <a:r>
              <a:rPr lang="en-US" sz="1600" dirty="0">
                <a:solidFill>
                  <a:srgbClr val="7F7F7F"/>
                </a:solidFill>
              </a:rPr>
              <a:t>alignment of worm &amp; fly development, strongest with hourglass genes</a:t>
            </a:r>
          </a:p>
          <a:p>
            <a:endParaRPr lang="en-US" sz="1600" dirty="0">
              <a:solidFill>
                <a:srgbClr val="7F7F7F"/>
              </a:solidFill>
            </a:endParaRPr>
          </a:p>
          <a:p>
            <a:endParaRPr lang="en-US" sz="1600" dirty="0">
              <a:solidFill>
                <a:srgbClr val="7F7F7F"/>
              </a:solidFill>
            </a:endParaRPr>
          </a:p>
          <a:p>
            <a:endParaRPr lang="en-US" sz="1600" dirty="0">
              <a:solidFill>
                <a:srgbClr val="7F7F7F"/>
              </a:solidFill>
            </a:endParaRPr>
          </a:p>
          <a:p>
            <a:endParaRPr lang="en-US" sz="1600" dirty="0">
              <a:solidFill>
                <a:srgbClr val="7F7F7F"/>
              </a:solidFill>
            </a:endParaRPr>
          </a:p>
          <a:p>
            <a:endParaRPr lang="en-US" sz="1600" dirty="0">
              <a:solidFill>
                <a:srgbClr val="7F7F7F"/>
              </a:solidFill>
            </a:endParaRPr>
          </a:p>
        </p:txBody>
      </p:sp>
      <p:sp>
        <p:nvSpPr>
          <p:cNvPr id="4" name="Content Placeholder 3"/>
          <p:cNvSpPr>
            <a:spLocks noGrp="1"/>
          </p:cNvSpPr>
          <p:nvPr>
            <p:ph sz="half" idx="2"/>
          </p:nvPr>
        </p:nvSpPr>
        <p:spPr>
          <a:xfrm>
            <a:off x="5239857" y="936609"/>
            <a:ext cx="3500858" cy="4955979"/>
          </a:xfrm>
        </p:spPr>
        <p:txBody>
          <a:bodyPr/>
          <a:lstStyle/>
          <a:p>
            <a:r>
              <a:rPr lang="en-US" b="1" dirty="0" smtClean="0">
                <a:solidFill>
                  <a:srgbClr val="FF0000"/>
                </a:solidFill>
              </a:rPr>
              <a:t>App. #3:</a:t>
            </a:r>
            <a:r>
              <a:rPr lang="en-US" b="1" dirty="0" smtClean="0">
                <a:solidFill>
                  <a:srgbClr val="FF6600"/>
                </a:solidFill>
              </a:rPr>
              <a:t> </a:t>
            </a:r>
            <a:r>
              <a:rPr lang="en-US" b="1" dirty="0">
                <a:solidFill>
                  <a:srgbClr val="FFFF00"/>
                </a:solidFill>
              </a:rPr>
              <a:t>HM </a:t>
            </a:r>
            <a:r>
              <a:rPr lang="en-US" b="1" dirty="0" smtClean="0">
                <a:solidFill>
                  <a:srgbClr val="FFFF00"/>
                </a:solidFill>
              </a:rPr>
              <a:t>Models Relating Gene </a:t>
            </a:r>
            <a:r>
              <a:rPr lang="en-US" b="1" dirty="0">
                <a:solidFill>
                  <a:srgbClr val="FFFF00"/>
                </a:solidFill>
              </a:rPr>
              <a:t>Expression </a:t>
            </a:r>
            <a:r>
              <a:rPr lang="en-US" b="1" dirty="0" smtClean="0">
                <a:solidFill>
                  <a:srgbClr val="FFFF00"/>
                </a:solidFill>
              </a:rPr>
              <a:t>to Promoter Activity</a:t>
            </a:r>
            <a:endParaRPr lang="en-US" b="1" dirty="0">
              <a:solidFill>
                <a:srgbClr val="FFFF00"/>
              </a:solidFill>
            </a:endParaRPr>
          </a:p>
          <a:p>
            <a:pPr lvl="1"/>
            <a:r>
              <a:rPr lang="en-US" dirty="0">
                <a:solidFill>
                  <a:srgbClr val="7F7F7F"/>
                </a:solidFill>
              </a:rPr>
              <a:t>Works for ncRNAs as well as genes</a:t>
            </a:r>
          </a:p>
          <a:p>
            <a:pPr lvl="1"/>
            <a:r>
              <a:rPr lang="en-US" dirty="0" smtClean="0">
                <a:solidFill>
                  <a:srgbClr val="7F7F7F"/>
                </a:solidFill>
              </a:rPr>
              <a:t>Universal </a:t>
            </a:r>
            <a:r>
              <a:rPr lang="en-US" dirty="0">
                <a:solidFill>
                  <a:srgbClr val="7F7F7F"/>
                </a:solidFill>
              </a:rPr>
              <a:t>cross-species </a:t>
            </a:r>
            <a:r>
              <a:rPr lang="en-US" dirty="0" smtClean="0">
                <a:solidFill>
                  <a:srgbClr val="7F7F7F"/>
                </a:solidFill>
              </a:rPr>
              <a:t>model uses same set of parameters across diverse phyla</a:t>
            </a:r>
            <a:endParaRPr lang="en-US" dirty="0">
              <a:solidFill>
                <a:srgbClr val="7F7F7F"/>
              </a:solidFill>
            </a:endParaRPr>
          </a:p>
          <a:p>
            <a:r>
              <a:rPr lang="en-US" b="1" dirty="0" smtClean="0">
                <a:solidFill>
                  <a:srgbClr val="FF0000"/>
                </a:solidFill>
              </a:rPr>
              <a:t>App. #4:</a:t>
            </a:r>
            <a:r>
              <a:rPr lang="en-US" b="1" dirty="0" smtClean="0">
                <a:solidFill>
                  <a:srgbClr val="FF6600"/>
                </a:solidFill>
              </a:rPr>
              <a:t> </a:t>
            </a:r>
            <a:r>
              <a:rPr lang="en-US" b="1" dirty="0" smtClean="0">
                <a:solidFill>
                  <a:srgbClr val="FFFF00"/>
                </a:solidFill>
              </a:rPr>
              <a:t>Similarly constructed TF Models</a:t>
            </a:r>
            <a:endParaRPr lang="en-US" b="1" dirty="0">
              <a:solidFill>
                <a:srgbClr val="FFFF00"/>
              </a:solidFill>
            </a:endParaRPr>
          </a:p>
          <a:p>
            <a:pPr lvl="1"/>
            <a:r>
              <a:rPr lang="en-US" dirty="0" smtClean="0">
                <a:solidFill>
                  <a:srgbClr val="7F7F7F"/>
                </a:solidFill>
              </a:rPr>
              <a:t>Variable </a:t>
            </a:r>
            <a:r>
              <a:rPr lang="en-US" dirty="0">
                <a:solidFill>
                  <a:srgbClr val="7F7F7F"/>
                </a:solidFill>
              </a:rPr>
              <a:t>importance of regions around genes for HMs &amp; TFs</a:t>
            </a:r>
          </a:p>
          <a:p>
            <a:pPr lvl="1"/>
            <a:r>
              <a:rPr lang="en-US" dirty="0">
                <a:solidFill>
                  <a:srgbClr val="7F7F7F"/>
                </a:solidFill>
              </a:rPr>
              <a:t>TF &amp; HM signals are redundant for ‘prediction'</a:t>
            </a:r>
          </a:p>
          <a:p>
            <a:pPr lvl="1"/>
            <a:r>
              <a:rPr lang="en-US" dirty="0">
                <a:solidFill>
                  <a:srgbClr val="7F7F7F"/>
                </a:solidFill>
              </a:rPr>
              <a:t>Surprisingly, a few TFs are quite predictive</a:t>
            </a:r>
          </a:p>
          <a:p>
            <a:endParaRPr lang="en-US" sz="1600" dirty="0">
              <a:solidFill>
                <a:srgbClr val="7F7F7F"/>
              </a:solidFill>
            </a:endParaRPr>
          </a:p>
        </p:txBody>
      </p:sp>
    </p:spTree>
    <p:extLst>
      <p:ext uri="{BB962C8B-B14F-4D97-AF65-F5344CB8AC3E}">
        <p14:creationId xmlns:p14="http://schemas.microsoft.com/office/powerpoint/2010/main" val="2173067289"/>
      </p:ext>
    </p:extLst>
  </p:cSld>
  <p:clrMapOvr>
    <a:overrideClrMapping bg1="lt1" tx1="dk1" bg2="lt2" tx2="dk2" accent1="accent1" accent2="accent2" accent3="accent3" accent4="accent4" accent5="accent5" accent6="accent6" hlink="hlink" folHlink="folHlink"/>
  </p:clrMapOvr>
  <p:transition xmlns:p14="http://schemas.microsoft.com/office/powerpoint/2010/main"/>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1" name="Shape 1051"/>
          <p:cNvSpPr>
            <a:spLocks noGrp="1"/>
          </p:cNvSpPr>
          <p:nvPr>
            <p:ph type="title"/>
          </p:nvPr>
        </p:nvSpPr>
        <p:spPr>
          <a:prstGeom prst="rect">
            <a:avLst/>
          </a:prstGeom>
        </p:spPr>
        <p:txBody>
          <a:bodyPr lIns="0" tIns="0" rIns="0" bIns="0"/>
          <a:lstStyle/>
          <a:p>
            <a:pPr lvl="0">
              <a:defRPr sz="1800">
                <a:solidFill>
                  <a:srgbClr val="000000"/>
                </a:solidFill>
                <a:effectLst/>
              </a:defRPr>
            </a:pPr>
            <a:r>
              <a:rPr sz="3600" spc="-100">
                <a:solidFill>
                  <a:srgbClr val="2F5897"/>
                </a:solidFill>
                <a:effectLst>
                  <a:outerShdw blurRad="63500" dist="38100" dir="5400000" rotWithShape="0">
                    <a:srgbClr val="000000">
                      <a:alpha val="25000"/>
                    </a:srgbClr>
                  </a:outerShdw>
                </a:effectLst>
              </a:rPr>
              <a:t>Expression clustering: </a:t>
            </a:r>
          </a:p>
          <a:p>
            <a:pPr lvl="0">
              <a:defRPr sz="1800">
                <a:solidFill>
                  <a:srgbClr val="000000"/>
                </a:solidFill>
                <a:effectLst/>
              </a:defRPr>
            </a:pPr>
            <a:r>
              <a:rPr sz="3600" spc="-100">
                <a:solidFill>
                  <a:srgbClr val="2F5897"/>
                </a:solidFill>
                <a:effectLst>
                  <a:outerShdw blurRad="63500" dist="38100" dir="5400000" rotWithShape="0">
                    <a:srgbClr val="000000">
                      <a:alpha val="25000"/>
                    </a:srgbClr>
                  </a:outerShdw>
                </a:effectLst>
              </a:rPr>
              <a:t>revisiting an ancient problem</a:t>
            </a:r>
          </a:p>
        </p:txBody>
      </p:sp>
      <p:pic>
        <p:nvPicPr>
          <p:cNvPr id="1052" name="image82.png"/>
          <p:cNvPicPr/>
          <p:nvPr/>
        </p:nvPicPr>
        <p:blipFill>
          <a:blip r:embed="rId3">
            <a:extLst/>
          </a:blip>
          <a:stretch>
            <a:fillRect/>
          </a:stretch>
        </p:blipFill>
        <p:spPr>
          <a:xfrm>
            <a:off x="126647" y="1993937"/>
            <a:ext cx="1337552" cy="2546492"/>
          </a:xfrm>
          <a:prstGeom prst="rect">
            <a:avLst/>
          </a:prstGeom>
          <a:ln w="12700">
            <a:miter lim="400000"/>
          </a:ln>
        </p:spPr>
      </p:pic>
      <p:sp>
        <p:nvSpPr>
          <p:cNvPr id="1053" name="Shape 1053"/>
          <p:cNvSpPr/>
          <p:nvPr/>
        </p:nvSpPr>
        <p:spPr>
          <a:xfrm>
            <a:off x="4728933" y="8413670"/>
            <a:ext cx="2781300" cy="617362"/>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fontAlgn="auto">
              <a:spcBef>
                <a:spcPts val="0"/>
              </a:spcBef>
              <a:spcAft>
                <a:spcPts val="0"/>
              </a:spcAft>
            </a:pPr>
            <a:r>
              <a:rPr sz="1800" b="0" kern="0">
                <a:solidFill>
                  <a:sysClr val="windowText" lastClr="000000"/>
                </a:solidFill>
                <a:latin typeface="Arial"/>
                <a:ea typeface="Arial"/>
                <a:cs typeface="Arial"/>
                <a:sym typeface="Arial"/>
              </a:rPr>
              <a:t>Cross species </a:t>
            </a:r>
          </a:p>
          <a:p>
            <a:pPr fontAlgn="auto">
              <a:spcBef>
                <a:spcPts val="0"/>
              </a:spcBef>
              <a:spcAft>
                <a:spcPts val="0"/>
              </a:spcAft>
            </a:pPr>
            <a:r>
              <a:rPr sz="1800" b="0" kern="0">
                <a:solidFill>
                  <a:sysClr val="windowText" lastClr="000000"/>
                </a:solidFill>
                <a:latin typeface="Arial"/>
                <a:ea typeface="Arial"/>
                <a:cs typeface="Arial"/>
                <a:sym typeface="Arial"/>
              </a:rPr>
              <a:t>co-expression modules</a:t>
            </a:r>
          </a:p>
        </p:txBody>
      </p:sp>
      <p:pic>
        <p:nvPicPr>
          <p:cNvPr id="1054" name="image82.png"/>
          <p:cNvPicPr/>
          <p:nvPr/>
        </p:nvPicPr>
        <p:blipFill>
          <a:blip r:embed="rId3">
            <a:extLst/>
          </a:blip>
          <a:stretch>
            <a:fillRect/>
          </a:stretch>
        </p:blipFill>
        <p:spPr>
          <a:xfrm>
            <a:off x="7542600" y="1992694"/>
            <a:ext cx="1337552" cy="2546492"/>
          </a:xfrm>
          <a:prstGeom prst="rect">
            <a:avLst/>
          </a:prstGeom>
          <a:ln w="12700">
            <a:miter lim="400000"/>
          </a:ln>
        </p:spPr>
      </p:pic>
      <p:sp>
        <p:nvSpPr>
          <p:cNvPr id="1055" name="Shape 1055"/>
          <p:cNvSpPr/>
          <p:nvPr/>
        </p:nvSpPr>
        <p:spPr>
          <a:xfrm>
            <a:off x="1550725" y="2006600"/>
            <a:ext cx="1120785" cy="350662"/>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defRPr>
                <a:solidFill>
                  <a:srgbClr val="3366FF"/>
                </a:solidFill>
              </a:defRPr>
            </a:lvl1pPr>
          </a:lstStyle>
          <a:p>
            <a:pPr fontAlgn="auto">
              <a:spcBef>
                <a:spcPts val="0"/>
              </a:spcBef>
              <a:spcAft>
                <a:spcPts val="0"/>
              </a:spcAft>
              <a:defRPr>
                <a:solidFill>
                  <a:srgbClr val="000000"/>
                </a:solidFill>
              </a:defRPr>
            </a:pPr>
            <a:r>
              <a:rPr sz="1800" b="0" kern="0">
                <a:latin typeface="Arial"/>
                <a:ea typeface="Arial"/>
                <a:cs typeface="Arial"/>
                <a:sym typeface="Arial"/>
              </a:rPr>
              <a:t>Species A</a:t>
            </a:r>
          </a:p>
        </p:txBody>
      </p:sp>
      <p:sp>
        <p:nvSpPr>
          <p:cNvPr id="1056" name="Shape 1056"/>
          <p:cNvSpPr/>
          <p:nvPr/>
        </p:nvSpPr>
        <p:spPr>
          <a:xfrm>
            <a:off x="6228655" y="5758741"/>
            <a:ext cx="2391703" cy="617363"/>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fontAlgn="auto">
              <a:spcBef>
                <a:spcPts val="0"/>
              </a:spcBef>
              <a:spcAft>
                <a:spcPts val="0"/>
              </a:spcAft>
            </a:pPr>
            <a:r>
              <a:rPr sz="1800" b="0" kern="0">
                <a:solidFill>
                  <a:sysClr val="windowText" lastClr="000000"/>
                </a:solidFill>
                <a:latin typeface="Arial"/>
                <a:ea typeface="Arial"/>
                <a:cs typeface="Arial"/>
                <a:sym typeface="Arial"/>
              </a:rPr>
              <a:t>two independent sets </a:t>
            </a:r>
          </a:p>
          <a:p>
            <a:pPr fontAlgn="auto">
              <a:spcBef>
                <a:spcPts val="0"/>
              </a:spcBef>
              <a:spcAft>
                <a:spcPts val="0"/>
              </a:spcAft>
            </a:pPr>
            <a:r>
              <a:rPr sz="1800" b="0" kern="0">
                <a:solidFill>
                  <a:sysClr val="windowText" lastClr="000000"/>
                </a:solidFill>
                <a:latin typeface="Arial"/>
                <a:ea typeface="Arial"/>
                <a:cs typeface="Arial"/>
                <a:sym typeface="Arial"/>
              </a:rPr>
              <a:t>of modules</a:t>
            </a:r>
          </a:p>
        </p:txBody>
      </p:sp>
      <p:sp>
        <p:nvSpPr>
          <p:cNvPr id="1057" name="Shape 1057"/>
          <p:cNvSpPr/>
          <p:nvPr/>
        </p:nvSpPr>
        <p:spPr>
          <a:xfrm>
            <a:off x="546933" y="4540427"/>
            <a:ext cx="2780468" cy="884063"/>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fontAlgn="auto">
              <a:spcBef>
                <a:spcPts val="0"/>
              </a:spcBef>
              <a:spcAft>
                <a:spcPts val="0"/>
              </a:spcAft>
            </a:pPr>
            <a:r>
              <a:rPr sz="1800" b="0" kern="0">
                <a:solidFill>
                  <a:srgbClr val="FF6600"/>
                </a:solidFill>
                <a:latin typeface="Arial"/>
                <a:ea typeface="Arial"/>
                <a:cs typeface="Arial"/>
                <a:sym typeface="Arial"/>
              </a:rPr>
              <a:t>co-expressed genes </a:t>
            </a:r>
          </a:p>
          <a:p>
            <a:pPr fontAlgn="auto">
              <a:spcBef>
                <a:spcPts val="0"/>
              </a:spcBef>
              <a:spcAft>
                <a:spcPts val="0"/>
              </a:spcAft>
            </a:pPr>
            <a:r>
              <a:rPr sz="1800" b="0" kern="0">
                <a:solidFill>
                  <a:srgbClr val="FF6600"/>
                </a:solidFill>
                <a:latin typeface="Arial"/>
                <a:ea typeface="Arial"/>
                <a:cs typeface="Arial"/>
                <a:sym typeface="Arial"/>
              </a:rPr>
              <a:t>responsible for the same </a:t>
            </a:r>
          </a:p>
          <a:p>
            <a:pPr fontAlgn="auto">
              <a:spcBef>
                <a:spcPts val="0"/>
              </a:spcBef>
              <a:spcAft>
                <a:spcPts val="0"/>
              </a:spcAft>
            </a:pPr>
            <a:r>
              <a:rPr sz="1800" b="0" kern="0">
                <a:solidFill>
                  <a:srgbClr val="FF6600"/>
                </a:solidFill>
                <a:latin typeface="Arial"/>
                <a:ea typeface="Arial"/>
                <a:cs typeface="Arial"/>
                <a:sym typeface="Arial"/>
              </a:rPr>
              <a:t>function in a species</a:t>
            </a:r>
          </a:p>
        </p:txBody>
      </p:sp>
      <p:sp>
        <p:nvSpPr>
          <p:cNvPr id="1058" name="Shape 1058"/>
          <p:cNvSpPr/>
          <p:nvPr/>
        </p:nvSpPr>
        <p:spPr>
          <a:xfrm>
            <a:off x="6228655" y="4540427"/>
            <a:ext cx="2780467" cy="884063"/>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fontAlgn="auto">
              <a:spcBef>
                <a:spcPts val="0"/>
              </a:spcBef>
              <a:spcAft>
                <a:spcPts val="0"/>
              </a:spcAft>
            </a:pPr>
            <a:r>
              <a:rPr sz="1800" b="0" kern="0">
                <a:solidFill>
                  <a:srgbClr val="FF6600"/>
                </a:solidFill>
                <a:latin typeface="Arial"/>
                <a:ea typeface="Arial"/>
                <a:cs typeface="Arial"/>
                <a:sym typeface="Arial"/>
              </a:rPr>
              <a:t>co-expressed genes </a:t>
            </a:r>
          </a:p>
          <a:p>
            <a:pPr fontAlgn="auto">
              <a:spcBef>
                <a:spcPts val="0"/>
              </a:spcBef>
              <a:spcAft>
                <a:spcPts val="0"/>
              </a:spcAft>
            </a:pPr>
            <a:r>
              <a:rPr sz="1800" b="0" kern="0">
                <a:solidFill>
                  <a:srgbClr val="FF6600"/>
                </a:solidFill>
                <a:latin typeface="Arial"/>
                <a:ea typeface="Arial"/>
                <a:cs typeface="Arial"/>
                <a:sym typeface="Arial"/>
              </a:rPr>
              <a:t>responsible for the same </a:t>
            </a:r>
          </a:p>
          <a:p>
            <a:pPr fontAlgn="auto">
              <a:spcBef>
                <a:spcPts val="0"/>
              </a:spcBef>
              <a:spcAft>
                <a:spcPts val="0"/>
              </a:spcAft>
            </a:pPr>
            <a:r>
              <a:rPr sz="1800" b="0" kern="0">
                <a:solidFill>
                  <a:srgbClr val="FF6600"/>
                </a:solidFill>
                <a:latin typeface="Arial"/>
                <a:ea typeface="Arial"/>
                <a:cs typeface="Arial"/>
                <a:sym typeface="Arial"/>
              </a:rPr>
              <a:t>function in a species</a:t>
            </a:r>
          </a:p>
        </p:txBody>
      </p:sp>
      <p:grpSp>
        <p:nvGrpSpPr>
          <p:cNvPr id="1063" name="Group 1063"/>
          <p:cNvGrpSpPr/>
          <p:nvPr/>
        </p:nvGrpSpPr>
        <p:grpSpPr>
          <a:xfrm>
            <a:off x="2761313" y="5257357"/>
            <a:ext cx="1117601" cy="1244601"/>
            <a:chOff x="0" y="0"/>
            <a:chExt cx="1117600" cy="1244600"/>
          </a:xfrm>
        </p:grpSpPr>
        <p:sp>
          <p:nvSpPr>
            <p:cNvPr id="1059" name="Shape 1059"/>
            <p:cNvSpPr/>
            <p:nvPr/>
          </p:nvSpPr>
          <p:spPr>
            <a:xfrm>
              <a:off x="-1" y="-1"/>
              <a:ext cx="508001" cy="48260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9525" cap="flat">
              <a:solidFill>
                <a:srgbClr val="2900FF"/>
              </a:solidFill>
              <a:prstDash val="solid"/>
              <a:bevel/>
            </a:ln>
            <a:effectLst>
              <a:outerShdw blurRad="38100" dist="23000" dir="5400000" rotWithShape="0">
                <a:srgbClr val="000000">
                  <a:alpha val="35000"/>
                </a:srgbClr>
              </a:outerShdw>
            </a:effectLst>
          </p:spPr>
          <p:txBody>
            <a:bodyPr wrap="square" lIns="0" tIns="0" rIns="0" bIns="0" numCol="1" anchor="ctr">
              <a:noAutofit/>
            </a:bodyPr>
            <a:lstStyle/>
            <a:p>
              <a:pPr algn="ctr"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sp>
          <p:nvSpPr>
            <p:cNvPr id="1060" name="Shape 1060"/>
            <p:cNvSpPr/>
            <p:nvPr/>
          </p:nvSpPr>
          <p:spPr>
            <a:xfrm>
              <a:off x="38099" y="634999"/>
              <a:ext cx="508001" cy="48260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9525" cap="flat">
              <a:solidFill>
                <a:srgbClr val="2900FF"/>
              </a:solidFill>
              <a:prstDash val="solid"/>
              <a:bevel/>
            </a:ln>
            <a:effectLst>
              <a:outerShdw blurRad="38100" dist="23000" dir="5400000" rotWithShape="0">
                <a:srgbClr val="000000">
                  <a:alpha val="35000"/>
                </a:srgbClr>
              </a:outerShdw>
            </a:effectLst>
          </p:spPr>
          <p:txBody>
            <a:bodyPr wrap="square" lIns="0" tIns="0" rIns="0" bIns="0" numCol="1" anchor="ctr">
              <a:noAutofit/>
            </a:bodyPr>
            <a:lstStyle/>
            <a:p>
              <a:pPr algn="ctr"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sp>
          <p:nvSpPr>
            <p:cNvPr id="1061" name="Shape 1061"/>
            <p:cNvSpPr/>
            <p:nvPr/>
          </p:nvSpPr>
          <p:spPr>
            <a:xfrm>
              <a:off x="526343" y="215899"/>
              <a:ext cx="508001" cy="48260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9525" cap="flat">
              <a:solidFill>
                <a:srgbClr val="2900FF"/>
              </a:solidFill>
              <a:prstDash val="solid"/>
              <a:bevel/>
            </a:ln>
            <a:effectLst>
              <a:outerShdw blurRad="38100" dist="23000" dir="5400000" rotWithShape="0">
                <a:srgbClr val="000000">
                  <a:alpha val="35000"/>
                </a:srgbClr>
              </a:outerShdw>
            </a:effectLst>
          </p:spPr>
          <p:txBody>
            <a:bodyPr wrap="square" lIns="0" tIns="0" rIns="0" bIns="0" numCol="1" anchor="ctr">
              <a:noAutofit/>
            </a:bodyPr>
            <a:lstStyle/>
            <a:p>
              <a:pPr algn="ctr"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sp>
          <p:nvSpPr>
            <p:cNvPr id="1062" name="Shape 1062"/>
            <p:cNvSpPr/>
            <p:nvPr/>
          </p:nvSpPr>
          <p:spPr>
            <a:xfrm>
              <a:off x="609600" y="761999"/>
              <a:ext cx="508000" cy="48260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9525" cap="flat">
              <a:solidFill>
                <a:srgbClr val="2900FF"/>
              </a:solidFill>
              <a:prstDash val="solid"/>
              <a:bevel/>
            </a:ln>
            <a:effectLst>
              <a:outerShdw blurRad="38100" dist="23000" dir="5400000" rotWithShape="0">
                <a:srgbClr val="000000">
                  <a:alpha val="35000"/>
                </a:srgbClr>
              </a:outerShdw>
            </a:effectLst>
          </p:spPr>
          <p:txBody>
            <a:bodyPr wrap="square" lIns="0" tIns="0" rIns="0" bIns="0" numCol="1" anchor="ctr">
              <a:noAutofit/>
            </a:bodyPr>
            <a:lstStyle/>
            <a:p>
              <a:pPr algn="ctr"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grpSp>
      <p:sp>
        <p:nvSpPr>
          <p:cNvPr id="1064" name="Shape 1064"/>
          <p:cNvSpPr/>
          <p:nvPr/>
        </p:nvSpPr>
        <p:spPr>
          <a:xfrm>
            <a:off x="4920543" y="5244908"/>
            <a:ext cx="508001" cy="4826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a:solidFill>
              <a:srgbClr val="7D4242"/>
            </a:solidFill>
          </a:ln>
          <a:effectLst>
            <a:outerShdw blurRad="38100" dist="23000" dir="5400000" rotWithShape="0">
              <a:srgbClr val="000000">
                <a:alpha val="35000"/>
              </a:srgbClr>
            </a:outerShdw>
          </a:effectLst>
        </p:spPr>
        <p:txBody>
          <a:bodyPr lIns="0" tIns="0" rIns="0" bIns="0" anchor="ctr"/>
          <a:lstStyle/>
          <a:p>
            <a:pPr algn="ctr"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sp>
        <p:nvSpPr>
          <p:cNvPr id="1065" name="Shape 1065"/>
          <p:cNvSpPr/>
          <p:nvPr/>
        </p:nvSpPr>
        <p:spPr>
          <a:xfrm>
            <a:off x="4958643" y="5879908"/>
            <a:ext cx="508001" cy="4826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a:solidFill>
              <a:srgbClr val="7D4242"/>
            </a:solidFill>
          </a:ln>
          <a:effectLst>
            <a:outerShdw blurRad="38100" dist="23000" dir="5400000" rotWithShape="0">
              <a:srgbClr val="000000">
                <a:alpha val="35000"/>
              </a:srgbClr>
            </a:outerShdw>
          </a:effectLst>
        </p:spPr>
        <p:txBody>
          <a:bodyPr lIns="0" tIns="0" rIns="0" bIns="0" anchor="ctr"/>
          <a:lstStyle/>
          <a:p>
            <a:pPr algn="ctr"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sp>
        <p:nvSpPr>
          <p:cNvPr id="1066" name="Shape 1066"/>
          <p:cNvSpPr/>
          <p:nvPr/>
        </p:nvSpPr>
        <p:spPr>
          <a:xfrm>
            <a:off x="5446887" y="5460808"/>
            <a:ext cx="508001" cy="4826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a:solidFill>
              <a:srgbClr val="7D4242"/>
            </a:solidFill>
          </a:ln>
          <a:effectLst>
            <a:outerShdw blurRad="38100" dist="23000" dir="5400000" rotWithShape="0">
              <a:srgbClr val="000000">
                <a:alpha val="35000"/>
              </a:srgbClr>
            </a:outerShdw>
          </a:effectLst>
        </p:spPr>
        <p:txBody>
          <a:bodyPr lIns="0" tIns="0" rIns="0" bIns="0" anchor="ctr"/>
          <a:lstStyle/>
          <a:p>
            <a:pPr algn="ctr"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sp>
        <p:nvSpPr>
          <p:cNvPr id="1067" name="Shape 1067"/>
          <p:cNvSpPr/>
          <p:nvPr/>
        </p:nvSpPr>
        <p:spPr>
          <a:xfrm>
            <a:off x="5530143" y="6006908"/>
            <a:ext cx="508001" cy="4826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a:solidFill>
              <a:srgbClr val="7D4242"/>
            </a:solidFill>
          </a:ln>
          <a:effectLst>
            <a:outerShdw blurRad="38100" dist="23000" dir="5400000" rotWithShape="0">
              <a:srgbClr val="000000">
                <a:alpha val="35000"/>
              </a:srgbClr>
            </a:outerShdw>
          </a:effectLst>
        </p:spPr>
        <p:txBody>
          <a:bodyPr lIns="0" tIns="0" rIns="0" bIns="0" anchor="ctr"/>
          <a:lstStyle/>
          <a:p>
            <a:pPr algn="ctr"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grpSp>
        <p:nvGrpSpPr>
          <p:cNvPr id="1070" name="Group 1070"/>
          <p:cNvGrpSpPr/>
          <p:nvPr/>
        </p:nvGrpSpPr>
        <p:grpSpPr>
          <a:xfrm>
            <a:off x="2405713" y="3670298"/>
            <a:ext cx="1612901" cy="868886"/>
            <a:chOff x="0" y="0"/>
            <a:chExt cx="1612900" cy="868885"/>
          </a:xfrm>
        </p:grpSpPr>
        <p:sp>
          <p:nvSpPr>
            <p:cNvPr id="1068" name="Shape 1068"/>
            <p:cNvSpPr/>
            <p:nvPr/>
          </p:nvSpPr>
          <p:spPr>
            <a:xfrm>
              <a:off x="0" y="0"/>
              <a:ext cx="1612900" cy="868886"/>
            </a:xfrm>
            <a:prstGeom prst="roundRect">
              <a:avLst>
                <a:gd name="adj" fmla="val 16667"/>
              </a:avLst>
            </a:prstGeom>
            <a:noFill/>
            <a:ln w="9525" cap="flat">
              <a:solidFill>
                <a:srgbClr val="000000"/>
              </a:solidFill>
              <a:prstDash val="solid"/>
              <a:bevel/>
            </a:ln>
            <a:effectLst>
              <a:outerShdw blurRad="38100" dist="23000" dir="5400000" rotWithShape="0">
                <a:srgbClr val="000000">
                  <a:alpha val="35000"/>
                </a:srgbClr>
              </a:outerShdw>
            </a:effectLst>
          </p:spPr>
          <p:txBody>
            <a:bodyPr wrap="square" lIns="0" tIns="0" rIns="0" bIns="0" numCol="1" anchor="ctr">
              <a:noAutofit/>
            </a:bodyPr>
            <a:lstStyle/>
            <a:p>
              <a:pPr algn="ctr"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sp>
          <p:nvSpPr>
            <p:cNvPr id="1069" name="Shape 1069"/>
            <p:cNvSpPr/>
            <p:nvPr/>
          </p:nvSpPr>
          <p:spPr>
            <a:xfrm>
              <a:off x="182583" y="126617"/>
              <a:ext cx="1260312" cy="61736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t">
              <a:spAutoFit/>
            </a:bodyPr>
            <a:lstStyle/>
            <a:p>
              <a:pPr fontAlgn="auto">
                <a:spcBef>
                  <a:spcPts val="0"/>
                </a:spcBef>
                <a:spcAft>
                  <a:spcPts val="0"/>
                </a:spcAft>
              </a:pPr>
              <a:r>
                <a:rPr sz="1800" b="0" kern="0">
                  <a:solidFill>
                    <a:sysClr val="windowText" lastClr="000000"/>
                  </a:solidFill>
                  <a:latin typeface="Arial"/>
                  <a:ea typeface="Arial"/>
                  <a:cs typeface="Arial"/>
                  <a:sym typeface="Arial"/>
                </a:rPr>
                <a:t>Clustering </a:t>
              </a:r>
            </a:p>
            <a:p>
              <a:pPr fontAlgn="auto">
                <a:spcBef>
                  <a:spcPts val="0"/>
                </a:spcBef>
                <a:spcAft>
                  <a:spcPts val="0"/>
                </a:spcAft>
              </a:pPr>
              <a:r>
                <a:rPr sz="1800" b="0" kern="0">
                  <a:solidFill>
                    <a:sysClr val="windowText" lastClr="000000"/>
                  </a:solidFill>
                  <a:latin typeface="Arial"/>
                  <a:ea typeface="Arial"/>
                  <a:cs typeface="Arial"/>
                  <a:sym typeface="Arial"/>
                </a:rPr>
                <a:t>algorithm</a:t>
              </a:r>
            </a:p>
          </p:txBody>
        </p:sp>
      </p:grpSp>
      <p:grpSp>
        <p:nvGrpSpPr>
          <p:cNvPr id="1073" name="Group 1073"/>
          <p:cNvGrpSpPr/>
          <p:nvPr/>
        </p:nvGrpSpPr>
        <p:grpSpPr>
          <a:xfrm>
            <a:off x="4754738" y="3675960"/>
            <a:ext cx="1612901" cy="868886"/>
            <a:chOff x="0" y="0"/>
            <a:chExt cx="1612900" cy="868885"/>
          </a:xfrm>
        </p:grpSpPr>
        <p:sp>
          <p:nvSpPr>
            <p:cNvPr id="1071" name="Shape 1071"/>
            <p:cNvSpPr/>
            <p:nvPr/>
          </p:nvSpPr>
          <p:spPr>
            <a:xfrm>
              <a:off x="0" y="0"/>
              <a:ext cx="1612900" cy="868886"/>
            </a:xfrm>
            <a:prstGeom prst="roundRect">
              <a:avLst>
                <a:gd name="adj" fmla="val 16667"/>
              </a:avLst>
            </a:prstGeom>
            <a:noFill/>
            <a:ln w="9525" cap="flat">
              <a:solidFill>
                <a:srgbClr val="000000"/>
              </a:solidFill>
              <a:prstDash val="solid"/>
              <a:bevel/>
            </a:ln>
            <a:effectLst>
              <a:outerShdw blurRad="38100" dist="23000" dir="5400000" rotWithShape="0">
                <a:srgbClr val="000000">
                  <a:alpha val="35000"/>
                </a:srgbClr>
              </a:outerShdw>
            </a:effectLst>
          </p:spPr>
          <p:txBody>
            <a:bodyPr wrap="square" lIns="0" tIns="0" rIns="0" bIns="0" numCol="1" anchor="ctr">
              <a:noAutofit/>
            </a:bodyPr>
            <a:lstStyle/>
            <a:p>
              <a:pPr algn="ctr"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sp>
          <p:nvSpPr>
            <p:cNvPr id="1072" name="Shape 1072"/>
            <p:cNvSpPr/>
            <p:nvPr/>
          </p:nvSpPr>
          <p:spPr>
            <a:xfrm>
              <a:off x="182583" y="126617"/>
              <a:ext cx="1260312" cy="61736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t">
              <a:spAutoFit/>
            </a:bodyPr>
            <a:lstStyle/>
            <a:p>
              <a:pPr fontAlgn="auto">
                <a:spcBef>
                  <a:spcPts val="0"/>
                </a:spcBef>
                <a:spcAft>
                  <a:spcPts val="0"/>
                </a:spcAft>
              </a:pPr>
              <a:r>
                <a:rPr sz="1800" b="0" kern="0">
                  <a:solidFill>
                    <a:sysClr val="windowText" lastClr="000000"/>
                  </a:solidFill>
                  <a:latin typeface="Arial"/>
                  <a:ea typeface="Arial"/>
                  <a:cs typeface="Arial"/>
                  <a:sym typeface="Arial"/>
                </a:rPr>
                <a:t>Clustering </a:t>
              </a:r>
            </a:p>
            <a:p>
              <a:pPr fontAlgn="auto">
                <a:spcBef>
                  <a:spcPts val="0"/>
                </a:spcBef>
                <a:spcAft>
                  <a:spcPts val="0"/>
                </a:spcAft>
              </a:pPr>
              <a:r>
                <a:rPr sz="1800" b="0" kern="0">
                  <a:solidFill>
                    <a:sysClr val="windowText" lastClr="000000"/>
                  </a:solidFill>
                  <a:latin typeface="Arial"/>
                  <a:ea typeface="Arial"/>
                  <a:cs typeface="Arial"/>
                  <a:sym typeface="Arial"/>
                </a:rPr>
                <a:t>algorithm</a:t>
              </a:r>
            </a:p>
          </p:txBody>
        </p:sp>
      </p:grpSp>
      <p:sp>
        <p:nvSpPr>
          <p:cNvPr id="1074" name="Shape 1074"/>
          <p:cNvSpPr/>
          <p:nvPr/>
        </p:nvSpPr>
        <p:spPr>
          <a:xfrm>
            <a:off x="1464198" y="3114782"/>
            <a:ext cx="1774303" cy="22118"/>
          </a:xfrm>
          <a:prstGeom prst="line">
            <a:avLst/>
          </a:prstGeom>
          <a:ln w="38100">
            <a:solidFill>
              <a:srgbClr val="FF40FF"/>
            </a:solidFill>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075" name="Shape 1075"/>
          <p:cNvSpPr/>
          <p:nvPr/>
        </p:nvSpPr>
        <p:spPr>
          <a:xfrm>
            <a:off x="3238500" y="3124199"/>
            <a:ext cx="1" cy="551762"/>
          </a:xfrm>
          <a:prstGeom prst="line">
            <a:avLst/>
          </a:prstGeom>
          <a:ln w="38100">
            <a:solidFill>
              <a:srgbClr val="FF40FF"/>
            </a:solidFill>
            <a:tailEnd type="triangle"/>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076" name="Shape 1076"/>
          <p:cNvSpPr/>
          <p:nvPr/>
        </p:nvSpPr>
        <p:spPr>
          <a:xfrm>
            <a:off x="5530143" y="3149600"/>
            <a:ext cx="1922487" cy="0"/>
          </a:xfrm>
          <a:prstGeom prst="line">
            <a:avLst/>
          </a:prstGeom>
          <a:ln w="38100">
            <a:solidFill>
              <a:srgbClr val="FF40FF"/>
            </a:solidFill>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077" name="Shape 1077"/>
          <p:cNvSpPr/>
          <p:nvPr/>
        </p:nvSpPr>
        <p:spPr>
          <a:xfrm>
            <a:off x="5530143" y="3124199"/>
            <a:ext cx="1" cy="551762"/>
          </a:xfrm>
          <a:prstGeom prst="line">
            <a:avLst/>
          </a:prstGeom>
          <a:ln w="38100">
            <a:solidFill>
              <a:srgbClr val="FF40FF"/>
            </a:solidFill>
            <a:tailEnd type="triangle"/>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078" name="Shape 1078"/>
          <p:cNvSpPr/>
          <p:nvPr/>
        </p:nvSpPr>
        <p:spPr>
          <a:xfrm>
            <a:off x="3238500" y="4544845"/>
            <a:ext cx="1" cy="551762"/>
          </a:xfrm>
          <a:prstGeom prst="line">
            <a:avLst/>
          </a:prstGeom>
          <a:ln w="38100">
            <a:solidFill>
              <a:srgbClr val="FF40FF"/>
            </a:solidFill>
            <a:tailEnd type="triangle"/>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079" name="Shape 1079"/>
          <p:cNvSpPr/>
          <p:nvPr/>
        </p:nvSpPr>
        <p:spPr>
          <a:xfrm>
            <a:off x="5555543" y="4544845"/>
            <a:ext cx="1" cy="551762"/>
          </a:xfrm>
          <a:prstGeom prst="line">
            <a:avLst/>
          </a:prstGeom>
          <a:ln w="38100">
            <a:solidFill>
              <a:srgbClr val="FF40FF"/>
            </a:solidFill>
            <a:tailEnd type="triangle"/>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080" name="Shape 1080"/>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lIns="0" tIns="0" rIns="0" bIns="0"/>
          <a:lstStyle/>
          <a:p>
            <a:pPr>
              <a:defRPr sz="1800">
                <a:solidFill>
                  <a:srgbClr val="000000"/>
                </a:solidFill>
              </a:defRPr>
            </a:pPr>
            <a:fld id="{86CB4B4D-7CA3-9044-876B-883B54F8677D}" type="slidenum">
              <a:rPr/>
              <a:pPr>
                <a:defRPr sz="1800">
                  <a:solidFill>
                    <a:srgbClr val="000000"/>
                  </a:solidFill>
                </a:defRPr>
              </a:pPr>
              <a:t>18</a:t>
            </a:fld>
            <a:endParaRPr/>
          </a:p>
        </p:txBody>
      </p:sp>
      <p:sp>
        <p:nvSpPr>
          <p:cNvPr id="1081" name="Shape 1081"/>
          <p:cNvSpPr/>
          <p:nvPr/>
        </p:nvSpPr>
        <p:spPr>
          <a:xfrm>
            <a:off x="6228655" y="1981200"/>
            <a:ext cx="1133399" cy="350662"/>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defTabSz="457200">
              <a:defRPr>
                <a:solidFill>
                  <a:srgbClr val="7D4242"/>
                </a:solidFill>
              </a:defRPr>
            </a:lvl1pPr>
          </a:lstStyle>
          <a:p>
            <a:pPr fontAlgn="auto">
              <a:spcBef>
                <a:spcPts val="0"/>
              </a:spcBef>
              <a:spcAft>
                <a:spcPts val="0"/>
              </a:spcAft>
              <a:defRPr>
                <a:solidFill>
                  <a:srgbClr val="000000"/>
                </a:solidFill>
              </a:defRPr>
            </a:pPr>
            <a:r>
              <a:rPr sz="1800" b="0" kern="0">
                <a:latin typeface="Arial"/>
                <a:ea typeface="Arial"/>
                <a:cs typeface="Arial"/>
                <a:sym typeface="Arial"/>
              </a:rPr>
              <a:t>Species B</a:t>
            </a:r>
          </a:p>
        </p:txBody>
      </p:sp>
    </p:spTree>
    <p:extLst>
      <p:ext uri="{BB962C8B-B14F-4D97-AF65-F5344CB8AC3E}">
        <p14:creationId xmlns:p14="http://schemas.microsoft.com/office/powerpoint/2010/main" val="2542528763"/>
      </p:ext>
    </p:extLst>
  </p:cSld>
  <p:clrMapOvr>
    <a:masterClrMapping/>
  </p:clrMapOvr>
  <p:transition xmlns:p14="http://schemas.microsoft.com/office/powerpoint/2010/mai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 name="Shape 1085"/>
          <p:cNvSpPr>
            <a:spLocks noGrp="1"/>
          </p:cNvSpPr>
          <p:nvPr>
            <p:ph type="title"/>
          </p:nvPr>
        </p:nvSpPr>
        <p:spPr>
          <a:prstGeom prst="rect">
            <a:avLst/>
          </a:prstGeom>
        </p:spPr>
        <p:txBody>
          <a:bodyPr lIns="0" tIns="0" rIns="0" bIns="0"/>
          <a:lstStyle/>
          <a:p>
            <a:pPr lvl="0">
              <a:defRPr sz="1800">
                <a:solidFill>
                  <a:srgbClr val="000000"/>
                </a:solidFill>
                <a:effectLst/>
              </a:defRPr>
            </a:pPr>
            <a:r>
              <a:rPr sz="3600" spc="-100">
                <a:solidFill>
                  <a:srgbClr val="2F5897"/>
                </a:solidFill>
                <a:effectLst>
                  <a:outerShdw blurRad="63500" dist="38100" dir="5400000" rotWithShape="0">
                    <a:srgbClr val="000000">
                      <a:alpha val="25000"/>
                    </a:srgbClr>
                  </a:outerShdw>
                </a:effectLst>
              </a:rPr>
              <a:t>Expression clustering: </a:t>
            </a:r>
          </a:p>
          <a:p>
            <a:pPr lvl="0">
              <a:defRPr sz="1800">
                <a:solidFill>
                  <a:srgbClr val="000000"/>
                </a:solidFill>
                <a:effectLst/>
              </a:defRPr>
            </a:pPr>
            <a:r>
              <a:rPr sz="3600" spc="-100">
                <a:solidFill>
                  <a:srgbClr val="2F5897"/>
                </a:solidFill>
                <a:effectLst>
                  <a:outerShdw blurRad="63500" dist="38100" dir="5400000" rotWithShape="0">
                    <a:srgbClr val="000000">
                      <a:alpha val="25000"/>
                    </a:srgbClr>
                  </a:outerShdw>
                </a:effectLst>
              </a:rPr>
              <a:t>revisiting an ancient problem</a:t>
            </a:r>
          </a:p>
        </p:txBody>
      </p:sp>
      <p:sp>
        <p:nvSpPr>
          <p:cNvPr id="1086" name="Shape 1086"/>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lIns="0" tIns="0" rIns="0" bIns="0"/>
          <a:lstStyle/>
          <a:p>
            <a:pPr>
              <a:defRPr sz="1800">
                <a:solidFill>
                  <a:srgbClr val="000000"/>
                </a:solidFill>
              </a:defRPr>
            </a:pPr>
            <a:fld id="{86CB4B4D-7CA3-9044-876B-883B54F8677D}" type="slidenum">
              <a:rPr/>
              <a:pPr>
                <a:defRPr sz="1800">
                  <a:solidFill>
                    <a:srgbClr val="000000"/>
                  </a:solidFill>
                </a:defRPr>
              </a:pPr>
              <a:t>19</a:t>
            </a:fld>
            <a:endParaRPr/>
          </a:p>
        </p:txBody>
      </p:sp>
      <p:pic>
        <p:nvPicPr>
          <p:cNvPr id="1087" name="image82.png"/>
          <p:cNvPicPr/>
          <p:nvPr/>
        </p:nvPicPr>
        <p:blipFill>
          <a:blip r:embed="rId3">
            <a:extLst/>
          </a:blip>
          <a:stretch>
            <a:fillRect/>
          </a:stretch>
        </p:blipFill>
        <p:spPr>
          <a:xfrm>
            <a:off x="126647" y="1993937"/>
            <a:ext cx="1337552" cy="2546492"/>
          </a:xfrm>
          <a:prstGeom prst="rect">
            <a:avLst/>
          </a:prstGeom>
          <a:ln w="12700">
            <a:miter lim="400000"/>
          </a:ln>
        </p:spPr>
      </p:pic>
      <p:sp>
        <p:nvSpPr>
          <p:cNvPr id="1088" name="Shape 1088"/>
          <p:cNvSpPr/>
          <p:nvPr/>
        </p:nvSpPr>
        <p:spPr>
          <a:xfrm>
            <a:off x="4728933" y="8413670"/>
            <a:ext cx="2781300" cy="617362"/>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defTabSz="457200" fontAlgn="auto">
              <a:spcBef>
                <a:spcPts val="0"/>
              </a:spcBef>
              <a:spcAft>
                <a:spcPts val="0"/>
              </a:spcAft>
            </a:pPr>
            <a:r>
              <a:rPr sz="1800" b="0" kern="0">
                <a:solidFill>
                  <a:srgbClr val="292934"/>
                </a:solidFill>
                <a:latin typeface="Arial"/>
                <a:ea typeface="Arial"/>
                <a:cs typeface="Arial"/>
                <a:sym typeface="Arial"/>
              </a:rPr>
              <a:t>Cross species </a:t>
            </a:r>
          </a:p>
          <a:p>
            <a:pPr defTabSz="457200" fontAlgn="auto">
              <a:spcBef>
                <a:spcPts val="0"/>
              </a:spcBef>
              <a:spcAft>
                <a:spcPts val="0"/>
              </a:spcAft>
            </a:pPr>
            <a:r>
              <a:rPr sz="1800" b="0" kern="0">
                <a:solidFill>
                  <a:srgbClr val="292934"/>
                </a:solidFill>
                <a:latin typeface="Arial"/>
                <a:ea typeface="Arial"/>
                <a:cs typeface="Arial"/>
                <a:sym typeface="Arial"/>
              </a:rPr>
              <a:t>co-expression modules</a:t>
            </a:r>
          </a:p>
        </p:txBody>
      </p:sp>
      <p:pic>
        <p:nvPicPr>
          <p:cNvPr id="1089" name="image82.png"/>
          <p:cNvPicPr/>
          <p:nvPr/>
        </p:nvPicPr>
        <p:blipFill>
          <a:blip r:embed="rId3">
            <a:extLst/>
          </a:blip>
          <a:stretch>
            <a:fillRect/>
          </a:stretch>
        </p:blipFill>
        <p:spPr>
          <a:xfrm>
            <a:off x="7542600" y="1992694"/>
            <a:ext cx="1337552" cy="2546492"/>
          </a:xfrm>
          <a:prstGeom prst="rect">
            <a:avLst/>
          </a:prstGeom>
          <a:ln w="12700">
            <a:miter lim="400000"/>
          </a:ln>
        </p:spPr>
      </p:pic>
      <p:sp>
        <p:nvSpPr>
          <p:cNvPr id="1090" name="Shape 1090"/>
          <p:cNvSpPr/>
          <p:nvPr/>
        </p:nvSpPr>
        <p:spPr>
          <a:xfrm>
            <a:off x="1550725" y="2006600"/>
            <a:ext cx="1120785" cy="350662"/>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defTabSz="457200">
              <a:defRPr>
                <a:solidFill>
                  <a:srgbClr val="3366FF"/>
                </a:solidFill>
              </a:defRPr>
            </a:lvl1pPr>
          </a:lstStyle>
          <a:p>
            <a:pPr fontAlgn="auto">
              <a:spcBef>
                <a:spcPts val="0"/>
              </a:spcBef>
              <a:spcAft>
                <a:spcPts val="0"/>
              </a:spcAft>
              <a:defRPr>
                <a:solidFill>
                  <a:srgbClr val="000000"/>
                </a:solidFill>
              </a:defRPr>
            </a:pPr>
            <a:r>
              <a:rPr sz="1800" b="0" kern="0">
                <a:latin typeface="Arial"/>
                <a:ea typeface="Arial"/>
                <a:cs typeface="Arial"/>
                <a:sym typeface="Arial"/>
              </a:rPr>
              <a:t>Species A</a:t>
            </a:r>
          </a:p>
        </p:txBody>
      </p:sp>
      <p:sp>
        <p:nvSpPr>
          <p:cNvPr id="1091" name="Shape 1091"/>
          <p:cNvSpPr/>
          <p:nvPr/>
        </p:nvSpPr>
        <p:spPr>
          <a:xfrm>
            <a:off x="6228655" y="1981200"/>
            <a:ext cx="1133399" cy="350662"/>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defTabSz="457200">
              <a:defRPr>
                <a:solidFill>
                  <a:srgbClr val="7D4242"/>
                </a:solidFill>
              </a:defRPr>
            </a:lvl1pPr>
          </a:lstStyle>
          <a:p>
            <a:pPr fontAlgn="auto">
              <a:spcBef>
                <a:spcPts val="0"/>
              </a:spcBef>
              <a:spcAft>
                <a:spcPts val="0"/>
              </a:spcAft>
              <a:defRPr>
                <a:solidFill>
                  <a:srgbClr val="000000"/>
                </a:solidFill>
              </a:defRPr>
            </a:pPr>
            <a:r>
              <a:rPr sz="1800" b="0" kern="0">
                <a:latin typeface="Arial"/>
                <a:ea typeface="Arial"/>
                <a:cs typeface="Arial"/>
                <a:sym typeface="Arial"/>
              </a:rPr>
              <a:t>Species B</a:t>
            </a:r>
          </a:p>
        </p:txBody>
      </p:sp>
      <p:sp>
        <p:nvSpPr>
          <p:cNvPr id="1092" name="Shape 1092"/>
          <p:cNvSpPr/>
          <p:nvPr/>
        </p:nvSpPr>
        <p:spPr>
          <a:xfrm>
            <a:off x="3633034" y="5695684"/>
            <a:ext cx="508001" cy="4826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a:solidFill>
              <a:srgbClr val="7D4242"/>
            </a:solidFill>
          </a:ln>
          <a:effectLst>
            <a:outerShdw blurRad="38100" dist="23000" dir="5400000" rotWithShape="0">
              <a:srgbClr val="000000">
                <a:alpha val="35000"/>
              </a:srgbClr>
            </a:outerShdw>
          </a:effectLst>
        </p:spPr>
        <p:txBody>
          <a:bodyPr lIns="0" tIns="0" rIns="0" bIns="0" anchor="ctr"/>
          <a:lstStyle/>
          <a:p>
            <a:pPr algn="ctr" defTabSz="457200" fontAlgn="auto">
              <a:spcBef>
                <a:spcPts val="0"/>
              </a:spcBef>
              <a:spcAft>
                <a:spcPts val="0"/>
              </a:spcAft>
              <a:defRPr>
                <a:solidFill>
                  <a:srgbClr val="008000"/>
                </a:solidFill>
              </a:defRPr>
            </a:pPr>
            <a:endParaRPr sz="1800" b="0" kern="0">
              <a:solidFill>
                <a:srgbClr val="008000"/>
              </a:solidFill>
              <a:latin typeface="Arial"/>
              <a:ea typeface="Arial"/>
              <a:cs typeface="Arial"/>
              <a:sym typeface="Arial"/>
            </a:endParaRPr>
          </a:p>
        </p:txBody>
      </p:sp>
      <p:sp>
        <p:nvSpPr>
          <p:cNvPr id="1093" name="Shape 1093"/>
          <p:cNvSpPr/>
          <p:nvPr/>
        </p:nvSpPr>
        <p:spPr>
          <a:xfrm>
            <a:off x="4864934" y="6241784"/>
            <a:ext cx="508001" cy="4826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a:solidFill>
              <a:srgbClr val="7D4242"/>
            </a:solidFill>
          </a:ln>
          <a:effectLst>
            <a:outerShdw blurRad="38100" dist="23000" dir="5400000" rotWithShape="0">
              <a:srgbClr val="000000">
                <a:alpha val="35000"/>
              </a:srgbClr>
            </a:outerShdw>
          </a:effectLst>
        </p:spPr>
        <p:txBody>
          <a:bodyPr lIns="0" tIns="0" rIns="0" bIns="0" anchor="ctr"/>
          <a:lstStyle/>
          <a:p>
            <a:pPr algn="ctr" defTabSz="457200" fontAlgn="auto">
              <a:spcBef>
                <a:spcPts val="0"/>
              </a:spcBef>
              <a:spcAft>
                <a:spcPts val="0"/>
              </a:spcAft>
              <a:defRPr>
                <a:solidFill>
                  <a:srgbClr val="008000"/>
                </a:solidFill>
              </a:defRPr>
            </a:pPr>
            <a:endParaRPr sz="1800" b="0" kern="0">
              <a:solidFill>
                <a:srgbClr val="008000"/>
              </a:solidFill>
              <a:latin typeface="Arial"/>
              <a:ea typeface="Arial"/>
              <a:cs typeface="Arial"/>
              <a:sym typeface="Arial"/>
            </a:endParaRPr>
          </a:p>
        </p:txBody>
      </p:sp>
      <p:sp>
        <p:nvSpPr>
          <p:cNvPr id="1094" name="Shape 1094"/>
          <p:cNvSpPr/>
          <p:nvPr/>
        </p:nvSpPr>
        <p:spPr>
          <a:xfrm>
            <a:off x="4585534" y="5682984"/>
            <a:ext cx="508001" cy="4826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a:solidFill>
              <a:srgbClr val="7D4242"/>
            </a:solidFill>
          </a:ln>
          <a:effectLst>
            <a:outerShdw blurRad="38100" dist="23000" dir="5400000" rotWithShape="0">
              <a:srgbClr val="000000">
                <a:alpha val="35000"/>
              </a:srgbClr>
            </a:outerShdw>
          </a:effectLst>
        </p:spPr>
        <p:txBody>
          <a:bodyPr lIns="0" tIns="0" rIns="0" bIns="0" anchor="ctr"/>
          <a:lstStyle/>
          <a:p>
            <a:pPr algn="ctr" defTabSz="457200" fontAlgn="auto">
              <a:spcBef>
                <a:spcPts val="0"/>
              </a:spcBef>
              <a:spcAft>
                <a:spcPts val="0"/>
              </a:spcAft>
              <a:defRPr>
                <a:solidFill>
                  <a:srgbClr val="008000"/>
                </a:solidFill>
              </a:defRPr>
            </a:pPr>
            <a:endParaRPr sz="1800" b="0" kern="0">
              <a:solidFill>
                <a:srgbClr val="008000"/>
              </a:solidFill>
              <a:latin typeface="Arial"/>
              <a:ea typeface="Arial"/>
              <a:cs typeface="Arial"/>
              <a:sym typeface="Arial"/>
            </a:endParaRPr>
          </a:p>
        </p:txBody>
      </p:sp>
      <p:sp>
        <p:nvSpPr>
          <p:cNvPr id="1095" name="Shape 1095"/>
          <p:cNvSpPr/>
          <p:nvPr/>
        </p:nvSpPr>
        <p:spPr>
          <a:xfrm>
            <a:off x="3947300" y="6241784"/>
            <a:ext cx="508001" cy="4826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a:solidFill>
              <a:srgbClr val="7D4242"/>
            </a:solidFill>
          </a:ln>
          <a:effectLst>
            <a:outerShdw blurRad="38100" dist="23000" dir="5400000" rotWithShape="0">
              <a:srgbClr val="000000">
                <a:alpha val="35000"/>
              </a:srgbClr>
            </a:outerShdw>
          </a:effectLst>
        </p:spPr>
        <p:txBody>
          <a:bodyPr lIns="0" tIns="0" rIns="0" bIns="0" anchor="ct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sp>
        <p:nvSpPr>
          <p:cNvPr id="1096" name="Shape 1096"/>
          <p:cNvSpPr/>
          <p:nvPr/>
        </p:nvSpPr>
        <p:spPr>
          <a:xfrm>
            <a:off x="4356934" y="5682984"/>
            <a:ext cx="508001" cy="4826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a:solidFill>
              <a:srgbClr val="2900FF"/>
            </a:solidFill>
          </a:ln>
          <a:effectLst>
            <a:outerShdw blurRad="38100" dist="23000" dir="5400000" rotWithShape="0">
              <a:srgbClr val="000000">
                <a:alpha val="35000"/>
              </a:srgbClr>
            </a:outerShdw>
          </a:effectLst>
        </p:spPr>
        <p:txBody>
          <a:bodyPr lIns="0" tIns="0" rIns="0" bIns="0" anchor="ct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sp>
        <p:nvSpPr>
          <p:cNvPr id="1097" name="Shape 1097"/>
          <p:cNvSpPr/>
          <p:nvPr/>
        </p:nvSpPr>
        <p:spPr>
          <a:xfrm>
            <a:off x="4767867" y="6241784"/>
            <a:ext cx="508001" cy="4826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a:solidFill>
              <a:srgbClr val="2900FF"/>
            </a:solidFill>
          </a:ln>
          <a:effectLst>
            <a:outerShdw blurRad="38100" dist="23000" dir="5400000" rotWithShape="0">
              <a:srgbClr val="000000">
                <a:alpha val="35000"/>
              </a:srgbClr>
            </a:outerShdw>
          </a:effectLst>
        </p:spPr>
        <p:txBody>
          <a:bodyPr lIns="0" tIns="0" rIns="0" bIns="0" anchor="ct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sp>
        <p:nvSpPr>
          <p:cNvPr id="1098" name="Shape 1098"/>
          <p:cNvSpPr/>
          <p:nvPr/>
        </p:nvSpPr>
        <p:spPr>
          <a:xfrm>
            <a:off x="3478600" y="5695684"/>
            <a:ext cx="508001" cy="4826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a:solidFill>
              <a:srgbClr val="2900FF"/>
            </a:solidFill>
          </a:ln>
          <a:effectLst>
            <a:outerShdw blurRad="38100" dist="23000" dir="5400000" rotWithShape="0">
              <a:srgbClr val="000000">
                <a:alpha val="35000"/>
              </a:srgbClr>
            </a:outerShdw>
          </a:effectLst>
        </p:spPr>
        <p:txBody>
          <a:bodyPr lIns="0" tIns="0" rIns="0" bIns="0" anchor="ct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sp>
        <p:nvSpPr>
          <p:cNvPr id="1099" name="Shape 1099"/>
          <p:cNvSpPr/>
          <p:nvPr/>
        </p:nvSpPr>
        <p:spPr>
          <a:xfrm>
            <a:off x="3872300" y="6241784"/>
            <a:ext cx="508001" cy="4826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a:solidFill>
              <a:srgbClr val="2900FF"/>
            </a:solidFill>
          </a:ln>
          <a:effectLst>
            <a:outerShdw blurRad="38100" dist="23000" dir="5400000" rotWithShape="0">
              <a:srgbClr val="000000">
                <a:alpha val="35000"/>
              </a:srgbClr>
            </a:outerShdw>
          </a:effectLst>
        </p:spPr>
        <p:txBody>
          <a:bodyPr lIns="0" tIns="0" rIns="0" bIns="0" anchor="ctr"/>
          <a:lstStyle/>
          <a:p>
            <a:pPr algn="ctr" defTabSz="457200" fontAlgn="auto">
              <a:spcBef>
                <a:spcPts val="0"/>
              </a:spcBef>
              <a:spcAft>
                <a:spcPts val="0"/>
              </a:spcAft>
              <a:defRPr>
                <a:solidFill>
                  <a:srgbClr val="008000"/>
                </a:solidFill>
              </a:defRPr>
            </a:pPr>
            <a:endParaRPr sz="1800" b="0" kern="0">
              <a:solidFill>
                <a:srgbClr val="008000"/>
              </a:solidFill>
              <a:latin typeface="Arial"/>
              <a:ea typeface="Arial"/>
              <a:cs typeface="Arial"/>
              <a:sym typeface="Arial"/>
            </a:endParaRPr>
          </a:p>
        </p:txBody>
      </p:sp>
      <p:sp>
        <p:nvSpPr>
          <p:cNvPr id="1100" name="Shape 1100"/>
          <p:cNvSpPr/>
          <p:nvPr/>
        </p:nvSpPr>
        <p:spPr>
          <a:xfrm>
            <a:off x="3200400" y="4134027"/>
            <a:ext cx="2476500" cy="774701"/>
          </a:xfrm>
          <a:prstGeom prst="roundRect">
            <a:avLst>
              <a:gd name="adj" fmla="val 16667"/>
            </a:avLst>
          </a:prstGeom>
          <a:solidFill>
            <a:srgbClr val="FFFFFF"/>
          </a:solidFill>
          <a:ln>
            <a:solidFill>
              <a:srgbClr val="292934"/>
            </a:solidFill>
          </a:ln>
          <a:effectLst>
            <a:outerShdw blurRad="38100" dist="23000" dir="5400000" rotWithShape="0">
              <a:srgbClr val="000000">
                <a:alpha val="35000"/>
              </a:srgbClr>
            </a:outerShdw>
          </a:effectLst>
        </p:spPr>
        <p:txBody>
          <a:bodyPr lIns="0" tIns="0" rIns="0" bIns="0" anchor="ct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grpSp>
        <p:nvGrpSpPr>
          <p:cNvPr id="1106" name="Group 1106"/>
          <p:cNvGrpSpPr/>
          <p:nvPr/>
        </p:nvGrpSpPr>
        <p:grpSpPr>
          <a:xfrm>
            <a:off x="2761313" y="1891093"/>
            <a:ext cx="3347389" cy="880518"/>
            <a:chOff x="0" y="-1"/>
            <a:chExt cx="3347387" cy="880517"/>
          </a:xfrm>
        </p:grpSpPr>
        <p:grpSp>
          <p:nvGrpSpPr>
            <p:cNvPr id="1103" name="Group 1103"/>
            <p:cNvGrpSpPr/>
            <p:nvPr/>
          </p:nvGrpSpPr>
          <p:grpSpPr>
            <a:xfrm>
              <a:off x="781986" y="-1"/>
              <a:ext cx="1915732" cy="880517"/>
              <a:chOff x="0" y="0"/>
              <a:chExt cx="1915730" cy="880515"/>
            </a:xfrm>
          </p:grpSpPr>
          <p:sp>
            <p:nvSpPr>
              <p:cNvPr id="1101" name="Shape 1101"/>
              <p:cNvSpPr/>
              <p:nvPr/>
            </p:nvSpPr>
            <p:spPr>
              <a:xfrm>
                <a:off x="94807" y="81586"/>
                <a:ext cx="1820923" cy="54199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t">
                <a:spAutoFit/>
              </a:bodyPr>
              <a:lstStyle/>
              <a:p>
                <a:pPr defTabSz="457200" fontAlgn="auto">
                  <a:spcBef>
                    <a:spcPts val="0"/>
                  </a:spcBef>
                  <a:spcAft>
                    <a:spcPts val="0"/>
                  </a:spcAft>
                </a:pPr>
                <a:r>
                  <a:rPr sz="1600" b="0" kern="0" dirty="0">
                    <a:solidFill>
                      <a:srgbClr val="292934"/>
                    </a:solidFill>
                    <a:latin typeface="Arial"/>
                    <a:ea typeface="Arial"/>
                    <a:cs typeface="Arial"/>
                    <a:sym typeface="Arial"/>
                  </a:rPr>
                  <a:t>Orthologous pairs </a:t>
                </a:r>
              </a:p>
              <a:p>
                <a:pPr defTabSz="457200" fontAlgn="auto">
                  <a:spcBef>
                    <a:spcPts val="0"/>
                  </a:spcBef>
                  <a:spcAft>
                    <a:spcPts val="0"/>
                  </a:spcAft>
                </a:pPr>
                <a:r>
                  <a:rPr sz="1600" b="0" kern="0" dirty="0">
                    <a:solidFill>
                      <a:srgbClr val="292934"/>
                    </a:solidFill>
                    <a:latin typeface="Arial"/>
                    <a:ea typeface="Arial"/>
                    <a:cs typeface="Arial"/>
                    <a:sym typeface="Arial"/>
                  </a:rPr>
                  <a:t>between species</a:t>
                </a:r>
              </a:p>
            </p:txBody>
          </p:sp>
          <p:sp>
            <p:nvSpPr>
              <p:cNvPr id="1102" name="Shape 1102"/>
              <p:cNvSpPr/>
              <p:nvPr/>
            </p:nvSpPr>
            <p:spPr>
              <a:xfrm>
                <a:off x="0" y="0"/>
                <a:ext cx="1812383" cy="880515"/>
              </a:xfrm>
              <a:custGeom>
                <a:avLst/>
                <a:gdLst/>
                <a:ahLst/>
                <a:cxnLst>
                  <a:cxn ang="0">
                    <a:pos x="wd2" y="hd2"/>
                  </a:cxn>
                  <a:cxn ang="5400000">
                    <a:pos x="wd2" y="hd2"/>
                  </a:cxn>
                  <a:cxn ang="10800000">
                    <a:pos x="wd2" y="hd2"/>
                  </a:cxn>
                  <a:cxn ang="16200000">
                    <a:pos x="wd2" y="hd2"/>
                  </a:cxn>
                </a:cxnLst>
                <a:rect l="0" t="0" r="r" b="b"/>
                <a:pathLst>
                  <a:path w="21600" h="19255" extrusionOk="0">
                    <a:moveTo>
                      <a:pt x="0" y="0"/>
                    </a:moveTo>
                    <a:lnTo>
                      <a:pt x="21600" y="0"/>
                    </a:lnTo>
                    <a:lnTo>
                      <a:pt x="21600" y="15641"/>
                    </a:lnTo>
                    <a:cubicBezTo>
                      <a:pt x="10800" y="15641"/>
                      <a:pt x="10800" y="21600"/>
                      <a:pt x="0" y="18214"/>
                    </a:cubicBezTo>
                    <a:close/>
                  </a:path>
                </a:pathLst>
              </a:custGeom>
              <a:noFill/>
              <a:ln w="9525" cap="flat">
                <a:solidFill>
                  <a:srgbClr val="8F9F95"/>
                </a:solidFill>
                <a:prstDash val="solid"/>
                <a:bevel/>
              </a:ln>
              <a:effectLst>
                <a:outerShdw blurRad="38100" dist="23000" dir="5400000" rotWithShape="0">
                  <a:srgbClr val="000000">
                    <a:alpha val="35000"/>
                  </a:srgbClr>
                </a:outerShdw>
              </a:effectLst>
            </p:spPr>
            <p:txBody>
              <a:bodyPr wrap="square" lIns="0" tIns="0" rIns="0" bIns="0" numCol="1" anchor="ctr">
                <a:noAutofit/>
              </a:bodyP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grpSp>
        <p:sp>
          <p:nvSpPr>
            <p:cNvPr id="1104" name="Shape 1104"/>
            <p:cNvSpPr/>
            <p:nvPr/>
          </p:nvSpPr>
          <p:spPr>
            <a:xfrm>
              <a:off x="2594368" y="318706"/>
              <a:ext cx="753019" cy="1"/>
            </a:xfrm>
            <a:prstGeom prst="line">
              <a:avLst/>
            </a:prstGeom>
            <a:noFill/>
            <a:ln w="25400" cap="flat">
              <a:solidFill>
                <a:srgbClr val="4C5A6A"/>
              </a:solidFill>
              <a:prstDash val="solid"/>
              <a:bevel/>
            </a:ln>
            <a:effectLst>
              <a:outerShdw blurRad="38100" dist="20000" dir="5400000" rotWithShape="0">
                <a:srgbClr val="000000">
                  <a:alpha val="38000"/>
                </a:srgbClr>
              </a:outerShdw>
            </a:effectLst>
          </p:spPr>
          <p:txBody>
            <a:bodyPr wrap="square" lIns="0" tIns="0" rIns="0" bIns="0" numCol="1" anchor="t">
              <a:noAutofit/>
            </a:bodyPr>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105" name="Shape 1105"/>
            <p:cNvSpPr/>
            <p:nvPr/>
          </p:nvSpPr>
          <p:spPr>
            <a:xfrm flipH="1" flipV="1">
              <a:off x="0" y="318706"/>
              <a:ext cx="789211" cy="1"/>
            </a:xfrm>
            <a:prstGeom prst="line">
              <a:avLst/>
            </a:prstGeom>
            <a:noFill/>
            <a:ln w="25400" cap="flat">
              <a:solidFill>
                <a:srgbClr val="4C5A6A"/>
              </a:solidFill>
              <a:prstDash val="solid"/>
              <a:bevel/>
            </a:ln>
            <a:effectLst>
              <a:outerShdw blurRad="38100" dist="20000" dir="5400000" rotWithShape="0">
                <a:srgbClr val="000000">
                  <a:alpha val="38000"/>
                </a:srgbClr>
              </a:outerShdw>
            </a:effectLst>
          </p:spPr>
          <p:txBody>
            <a:bodyPr wrap="square" lIns="0" tIns="0" rIns="0" bIns="0" numCol="1" anchor="t">
              <a:noAutofit/>
            </a:bodyPr>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grpSp>
      <p:sp>
        <p:nvSpPr>
          <p:cNvPr id="1107" name="Shape 1107"/>
          <p:cNvSpPr/>
          <p:nvPr/>
        </p:nvSpPr>
        <p:spPr>
          <a:xfrm>
            <a:off x="5562600" y="5739619"/>
            <a:ext cx="2416483" cy="350662"/>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defTabSz="457200">
              <a:defRPr>
                <a:solidFill>
                  <a:srgbClr val="292934"/>
                </a:solidFill>
              </a:defRPr>
            </a:lvl1pPr>
          </a:lstStyle>
          <a:p>
            <a:pPr fontAlgn="auto">
              <a:spcBef>
                <a:spcPts val="0"/>
              </a:spcBef>
              <a:spcAft>
                <a:spcPts val="0"/>
              </a:spcAft>
              <a:defRPr>
                <a:solidFill>
                  <a:srgbClr val="000000"/>
                </a:solidFill>
              </a:defRPr>
            </a:pPr>
            <a:r>
              <a:rPr sz="1800" b="0" kern="0">
                <a:latin typeface="Arial"/>
                <a:ea typeface="Arial"/>
                <a:cs typeface="Arial"/>
                <a:sym typeface="Arial"/>
              </a:rPr>
              <a:t>cross species modules</a:t>
            </a:r>
          </a:p>
        </p:txBody>
      </p:sp>
      <p:sp>
        <p:nvSpPr>
          <p:cNvPr id="1108" name="Shape 1108"/>
          <p:cNvSpPr/>
          <p:nvPr/>
        </p:nvSpPr>
        <p:spPr>
          <a:xfrm>
            <a:off x="3424750" y="4236997"/>
            <a:ext cx="1965969" cy="486207"/>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algn="ctr" defTabSz="457200" fontAlgn="auto">
              <a:spcBef>
                <a:spcPts val="0"/>
              </a:spcBef>
              <a:spcAft>
                <a:spcPts val="0"/>
              </a:spcAft>
            </a:pPr>
            <a:r>
              <a:rPr sz="1800" b="0" kern="0">
                <a:solidFill>
                  <a:srgbClr val="292934"/>
                </a:solidFill>
                <a:latin typeface="Arial"/>
                <a:ea typeface="Arial"/>
                <a:cs typeface="Arial"/>
                <a:sym typeface="Arial"/>
              </a:rPr>
              <a:t> </a:t>
            </a:r>
            <a:r>
              <a:rPr sz="2800" b="0" kern="0">
                <a:solidFill>
                  <a:srgbClr val="6A523A"/>
                </a:solidFill>
                <a:latin typeface="Arial"/>
                <a:ea typeface="Arial"/>
                <a:cs typeface="Arial"/>
                <a:sym typeface="Arial"/>
              </a:rPr>
              <a:t>OrthoClust</a:t>
            </a:r>
            <a:r>
              <a:rPr sz="2800" b="0" kern="0">
                <a:solidFill>
                  <a:srgbClr val="800000"/>
                </a:solidFill>
                <a:latin typeface="Arial"/>
                <a:ea typeface="Arial"/>
                <a:cs typeface="Arial"/>
                <a:sym typeface="Arial"/>
              </a:rPr>
              <a:t> </a:t>
            </a:r>
          </a:p>
        </p:txBody>
      </p:sp>
      <p:sp>
        <p:nvSpPr>
          <p:cNvPr id="1109" name="Shape 1109"/>
          <p:cNvSpPr/>
          <p:nvPr/>
        </p:nvSpPr>
        <p:spPr>
          <a:xfrm>
            <a:off x="1464197" y="3613327"/>
            <a:ext cx="1609204" cy="673101"/>
          </a:xfrm>
          <a:prstGeom prst="line">
            <a:avLst/>
          </a:prstGeom>
          <a:ln w="38100">
            <a:solidFill>
              <a:srgbClr val="E713FF"/>
            </a:solidFill>
            <a:tailEnd type="triangle"/>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110" name="Shape 1110"/>
          <p:cNvSpPr/>
          <p:nvPr/>
        </p:nvSpPr>
        <p:spPr>
          <a:xfrm flipH="1">
            <a:off x="5740400" y="3615012"/>
            <a:ext cx="1660995" cy="684117"/>
          </a:xfrm>
          <a:prstGeom prst="line">
            <a:avLst/>
          </a:prstGeom>
          <a:ln w="38100">
            <a:solidFill>
              <a:srgbClr val="E713FF"/>
            </a:solidFill>
            <a:tailEnd type="triangle"/>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111" name="Shape 1111"/>
          <p:cNvSpPr/>
          <p:nvPr/>
        </p:nvSpPr>
        <p:spPr>
          <a:xfrm>
            <a:off x="4408568" y="4946827"/>
            <a:ext cx="1" cy="704673"/>
          </a:xfrm>
          <a:prstGeom prst="line">
            <a:avLst/>
          </a:prstGeom>
          <a:ln w="38100">
            <a:solidFill>
              <a:srgbClr val="E713FF"/>
            </a:solidFill>
            <a:tailEnd type="triangle"/>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112" name="Shape 1112"/>
          <p:cNvSpPr/>
          <p:nvPr/>
        </p:nvSpPr>
        <p:spPr>
          <a:xfrm flipH="1">
            <a:off x="4395033" y="2770276"/>
            <a:ext cx="14370" cy="1351053"/>
          </a:xfrm>
          <a:prstGeom prst="line">
            <a:avLst/>
          </a:prstGeom>
          <a:ln w="38100">
            <a:solidFill>
              <a:srgbClr val="E713FF"/>
            </a:solidFill>
            <a:tailEnd type="triangle"/>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113" name="Shape 1113"/>
          <p:cNvSpPr/>
          <p:nvPr/>
        </p:nvSpPr>
        <p:spPr>
          <a:xfrm>
            <a:off x="2286000" y="3105835"/>
            <a:ext cx="4572000" cy="617362"/>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defTabSz="457200">
              <a:defRPr>
                <a:solidFill>
                  <a:srgbClr val="292934"/>
                </a:solidFill>
              </a:defRPr>
            </a:lvl1pPr>
          </a:lstStyle>
          <a:p>
            <a:pPr fontAlgn="auto">
              <a:spcBef>
                <a:spcPts val="0"/>
              </a:spcBef>
              <a:spcAft>
                <a:spcPts val="0"/>
              </a:spcAft>
              <a:defRPr>
                <a:solidFill>
                  <a:srgbClr val="000000"/>
                </a:solidFill>
              </a:defRPr>
            </a:pPr>
            <a:r>
              <a:rPr sz="1800" b="0" kern="0" dirty="0">
                <a:latin typeface="Arial"/>
                <a:ea typeface="Arial"/>
                <a:cs typeface="Arial"/>
                <a:sym typeface="Arial"/>
              </a:rPr>
              <a:t>A novel unified framework to integrate co-expression data across species</a:t>
            </a:r>
          </a:p>
        </p:txBody>
      </p:sp>
    </p:spTree>
    <p:extLst>
      <p:ext uri="{BB962C8B-B14F-4D97-AF65-F5344CB8AC3E}">
        <p14:creationId xmlns:p14="http://schemas.microsoft.com/office/powerpoint/2010/main" val="3748600813"/>
      </p:ext>
    </p:extLst>
  </p:cSld>
  <p:clrMapOvr>
    <a:masterClrMapping/>
  </p:clrMapOvr>
  <p:transition xmlns:p14="http://schemas.microsoft.com/office/powerpoint/2010/mai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7857" name="Content Placeholder 6" descr="semicolon2.pdf"/>
          <p:cNvPicPr>
            <a:picLocks noGrp="1" noChangeAspect="1"/>
          </p:cNvPicPr>
          <p:nvPr>
            <p:ph idx="1"/>
          </p:nvPr>
        </p:nvPicPr>
        <p:blipFill>
          <a:blip r:embed="rId2">
            <a:extLst>
              <a:ext uri="{28A0092B-C50C-407E-A947-70E740481C1C}">
                <a14:useLocalDpi xmlns:a14="http://schemas.microsoft.com/office/drawing/2010/main" val="0"/>
              </a:ext>
            </a:extLst>
          </a:blip>
          <a:srcRect l="-20476" r="-20476"/>
          <a:stretch>
            <a:fillRect/>
          </a:stretch>
        </p:blipFill>
        <p:spPr>
          <a:xfrm>
            <a:off x="-549275" y="274638"/>
            <a:ext cx="11279188" cy="6202362"/>
          </a:xfrm>
        </p:spPr>
      </p:pic>
      <p:cxnSp>
        <p:nvCxnSpPr>
          <p:cNvPr id="35" name="Straight Connector 34"/>
          <p:cNvCxnSpPr/>
          <p:nvPr/>
        </p:nvCxnSpPr>
        <p:spPr>
          <a:xfrm rot="5400000">
            <a:off x="-1019968" y="2732881"/>
            <a:ext cx="2801938" cy="3175"/>
          </a:xfrm>
          <a:prstGeom prst="line">
            <a:avLst/>
          </a:prstGeom>
          <a:ln>
            <a:solidFill>
              <a:srgbClr val="0000C1"/>
            </a:solidFill>
          </a:ln>
          <a:effectLst/>
        </p:spPr>
        <p:style>
          <a:lnRef idx="2">
            <a:schemeClr val="accent1"/>
          </a:lnRef>
          <a:fillRef idx="0">
            <a:schemeClr val="accent1"/>
          </a:fillRef>
          <a:effectRef idx="1">
            <a:schemeClr val="accent1"/>
          </a:effectRef>
          <a:fontRef idx="minor">
            <a:schemeClr val="tx1"/>
          </a:fontRef>
        </p:style>
      </p:cxnSp>
      <p:grpSp>
        <p:nvGrpSpPr>
          <p:cNvPr id="377859" name="Group 23"/>
          <p:cNvGrpSpPr>
            <a:grpSpLocks/>
          </p:cNvGrpSpPr>
          <p:nvPr/>
        </p:nvGrpSpPr>
        <p:grpSpPr bwMode="auto">
          <a:xfrm>
            <a:off x="1390650" y="320675"/>
            <a:ext cx="7616825" cy="6292850"/>
            <a:chOff x="1295400" y="182880"/>
            <a:chExt cx="7616951" cy="6294120"/>
          </a:xfrm>
        </p:grpSpPr>
        <p:grpSp>
          <p:nvGrpSpPr>
            <p:cNvPr id="377869" name="Group 18"/>
            <p:cNvGrpSpPr>
              <a:grpSpLocks/>
            </p:cNvGrpSpPr>
            <p:nvPr/>
          </p:nvGrpSpPr>
          <p:grpSpPr bwMode="auto">
            <a:xfrm>
              <a:off x="1295400" y="182880"/>
              <a:ext cx="7616951" cy="6294120"/>
              <a:chOff x="1295400" y="182880"/>
              <a:chExt cx="7616951" cy="6294120"/>
            </a:xfrm>
          </p:grpSpPr>
          <p:grpSp>
            <p:nvGrpSpPr>
              <p:cNvPr id="377874" name="Group 14"/>
              <p:cNvGrpSpPr>
                <a:grpSpLocks/>
              </p:cNvGrpSpPr>
              <p:nvPr/>
            </p:nvGrpSpPr>
            <p:grpSpPr bwMode="auto">
              <a:xfrm>
                <a:off x="1295400" y="182880"/>
                <a:ext cx="7616951" cy="6294120"/>
                <a:chOff x="626453" y="182880"/>
                <a:chExt cx="7616951" cy="6294120"/>
              </a:xfrm>
            </p:grpSpPr>
            <p:sp>
              <p:nvSpPr>
                <p:cNvPr id="8" name="Rectangle 7"/>
                <p:cNvSpPr/>
                <p:nvPr/>
              </p:nvSpPr>
              <p:spPr>
                <a:xfrm>
                  <a:off x="626453" y="1286416"/>
                  <a:ext cx="2514642" cy="1436977"/>
                </a:xfrm>
                <a:prstGeom prst="rect">
                  <a:avLst/>
                </a:prstGeom>
                <a:solidFill>
                  <a:srgbClr val="008000">
                    <a:alpha val="44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latin typeface="Arial"/>
                    <a:ea typeface="ＭＳ Ｐゴシック" pitchFamily="-109" charset="-128"/>
                    <a:cs typeface="ＭＳ Ｐゴシック" pitchFamily="-109" charset="-128"/>
                  </a:endParaRPr>
                </a:p>
              </p:txBody>
            </p:sp>
            <p:sp>
              <p:nvSpPr>
                <p:cNvPr id="9" name="Rectangle 8"/>
                <p:cNvSpPr/>
                <p:nvPr/>
              </p:nvSpPr>
              <p:spPr>
                <a:xfrm>
                  <a:off x="3272860" y="1637323"/>
                  <a:ext cx="2247937" cy="1710083"/>
                </a:xfrm>
                <a:prstGeom prst="rect">
                  <a:avLst/>
                </a:prstGeom>
                <a:solidFill>
                  <a:srgbClr val="FFFF00">
                    <a:alpha val="48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latin typeface="Arial"/>
                    <a:ea typeface="ＭＳ Ｐゴシック" pitchFamily="-109" charset="-128"/>
                    <a:cs typeface="ＭＳ Ｐゴシック" pitchFamily="-109" charset="-128"/>
                  </a:endParaRPr>
                </a:p>
              </p:txBody>
            </p:sp>
            <p:sp>
              <p:nvSpPr>
                <p:cNvPr id="10" name="Rectangle 9"/>
                <p:cNvSpPr/>
                <p:nvPr/>
              </p:nvSpPr>
              <p:spPr>
                <a:xfrm>
                  <a:off x="2742626" y="182880"/>
                  <a:ext cx="3352855" cy="622426"/>
                </a:xfrm>
                <a:prstGeom prst="rect">
                  <a:avLst/>
                </a:prstGeom>
                <a:solidFill>
                  <a:schemeClr val="accent2">
                    <a:alpha val="38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latin typeface="Arial"/>
                    <a:ea typeface="ＭＳ Ｐゴシック" pitchFamily="-109" charset="-128"/>
                    <a:cs typeface="ＭＳ Ｐゴシック" pitchFamily="-109" charset="-128"/>
                  </a:endParaRPr>
                </a:p>
              </p:txBody>
            </p:sp>
            <p:sp>
              <p:nvSpPr>
                <p:cNvPr id="11" name="Rectangle 10"/>
                <p:cNvSpPr/>
                <p:nvPr/>
              </p:nvSpPr>
              <p:spPr>
                <a:xfrm>
                  <a:off x="3809444" y="951385"/>
                  <a:ext cx="1219220" cy="295335"/>
                </a:xfrm>
                <a:prstGeom prst="rect">
                  <a:avLst/>
                </a:prstGeom>
                <a:solidFill>
                  <a:srgbClr val="FF0000">
                    <a:alpha val="38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latin typeface="Arial"/>
                    <a:ea typeface="ＭＳ Ｐゴシック" pitchFamily="-109" charset="-128"/>
                    <a:cs typeface="ＭＳ Ｐゴシック" pitchFamily="-109" charset="-128"/>
                  </a:endParaRPr>
                </a:p>
              </p:txBody>
            </p:sp>
            <p:sp>
              <p:nvSpPr>
                <p:cNvPr id="13" name="L-Shape 12"/>
                <p:cNvSpPr/>
                <p:nvPr/>
              </p:nvSpPr>
              <p:spPr>
                <a:xfrm rot="16200000">
                  <a:off x="3181112" y="1414707"/>
                  <a:ext cx="5022275" cy="5102309"/>
                </a:xfrm>
                <a:prstGeom prst="corner">
                  <a:avLst>
                    <a:gd name="adj1" fmla="val 52305"/>
                    <a:gd name="adj2" fmla="val 56490"/>
                  </a:avLst>
                </a:prstGeom>
                <a:solidFill>
                  <a:schemeClr val="accent4">
                    <a:lumMod val="60000"/>
                    <a:lumOff val="40000"/>
                    <a:alpha val="4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latin typeface="Arial"/>
                    <a:ea typeface="ＭＳ Ｐゴシック" pitchFamily="-109" charset="-128"/>
                    <a:cs typeface="ＭＳ Ｐゴシック" pitchFamily="-109" charset="-128"/>
                  </a:endParaRPr>
                </a:p>
              </p:txBody>
            </p:sp>
            <p:sp>
              <p:nvSpPr>
                <p:cNvPr id="14" name="Rectangle 13"/>
                <p:cNvSpPr/>
                <p:nvPr/>
              </p:nvSpPr>
              <p:spPr>
                <a:xfrm>
                  <a:off x="989997" y="3347407"/>
                  <a:ext cx="1905032" cy="309624"/>
                </a:xfrm>
                <a:prstGeom prst="rect">
                  <a:avLst/>
                </a:prstGeom>
                <a:solidFill>
                  <a:schemeClr val="accent1">
                    <a:lumMod val="75000"/>
                    <a:alpha val="4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latin typeface="Arial"/>
                    <a:ea typeface="ＭＳ Ｐゴシック" pitchFamily="-109" charset="-128"/>
                    <a:cs typeface="ＭＳ Ｐゴシック" pitchFamily="-109" charset="-128"/>
                  </a:endParaRPr>
                </a:p>
              </p:txBody>
            </p:sp>
          </p:grpSp>
          <p:grpSp>
            <p:nvGrpSpPr>
              <p:cNvPr id="377875" name="Group 17"/>
              <p:cNvGrpSpPr>
                <a:grpSpLocks/>
              </p:cNvGrpSpPr>
              <p:nvPr/>
            </p:nvGrpSpPr>
            <p:grpSpPr bwMode="auto">
              <a:xfrm>
                <a:off x="4596384" y="1728216"/>
                <a:ext cx="1453896" cy="994458"/>
                <a:chOff x="4596384" y="1728216"/>
                <a:chExt cx="1453896" cy="994458"/>
              </a:xfrm>
            </p:grpSpPr>
            <p:sp>
              <p:nvSpPr>
                <p:cNvPr id="16" name="Rectangle 15"/>
                <p:cNvSpPr/>
                <p:nvPr/>
              </p:nvSpPr>
              <p:spPr>
                <a:xfrm>
                  <a:off x="4724457" y="1727830"/>
                  <a:ext cx="1325585" cy="330267"/>
                </a:xfrm>
                <a:prstGeom prst="rect">
                  <a:avLst/>
                </a:prstGeom>
                <a:no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latin typeface="Arial"/>
                    <a:ea typeface="ＭＳ Ｐゴシック" pitchFamily="-109" charset="-128"/>
                    <a:cs typeface="ＭＳ Ｐゴシック" pitchFamily="-109" charset="-128"/>
                  </a:endParaRPr>
                </a:p>
              </p:txBody>
            </p:sp>
            <p:sp>
              <p:nvSpPr>
                <p:cNvPr id="17" name="Rectangle 16"/>
                <p:cNvSpPr/>
                <p:nvPr/>
              </p:nvSpPr>
              <p:spPr>
                <a:xfrm>
                  <a:off x="4595868" y="2393126"/>
                  <a:ext cx="1362097" cy="330267"/>
                </a:xfrm>
                <a:prstGeom prst="rect">
                  <a:avLst/>
                </a:prstGeom>
                <a:no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latin typeface="Arial"/>
                    <a:ea typeface="ＭＳ Ｐゴシック" pitchFamily="-109" charset="-128"/>
                    <a:cs typeface="ＭＳ Ｐゴシック" pitchFamily="-109" charset="-128"/>
                  </a:endParaRPr>
                </a:p>
              </p:txBody>
            </p:sp>
          </p:grpSp>
        </p:grpSp>
        <p:grpSp>
          <p:nvGrpSpPr>
            <p:cNvPr id="377870" name="Group 22"/>
            <p:cNvGrpSpPr>
              <a:grpSpLocks/>
            </p:cNvGrpSpPr>
            <p:nvPr/>
          </p:nvGrpSpPr>
          <p:grpSpPr bwMode="auto">
            <a:xfrm>
              <a:off x="1691640" y="2895600"/>
              <a:ext cx="3886200" cy="1405128"/>
              <a:chOff x="1691640" y="2895600"/>
              <a:chExt cx="3886200" cy="1405128"/>
            </a:xfrm>
          </p:grpSpPr>
          <p:sp>
            <p:nvSpPr>
              <p:cNvPr id="20" name="Rectangle 19"/>
              <p:cNvSpPr/>
              <p:nvPr/>
            </p:nvSpPr>
            <p:spPr>
              <a:xfrm>
                <a:off x="1692282" y="2894877"/>
                <a:ext cx="822339" cy="152431"/>
              </a:xfrm>
              <a:prstGeom prst="rect">
                <a:avLst/>
              </a:prstGeom>
              <a:no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latin typeface="Arial"/>
                  <a:ea typeface="ＭＳ Ｐゴシック" pitchFamily="-109" charset="-128"/>
                  <a:cs typeface="ＭＳ Ｐゴシック" pitchFamily="-109" charset="-128"/>
                </a:endParaRPr>
              </a:p>
            </p:txBody>
          </p:sp>
          <p:sp>
            <p:nvSpPr>
              <p:cNvPr id="21" name="Rectangle 20"/>
              <p:cNvSpPr/>
              <p:nvPr/>
            </p:nvSpPr>
            <p:spPr>
              <a:xfrm>
                <a:off x="2898802" y="3995237"/>
                <a:ext cx="869964" cy="152431"/>
              </a:xfrm>
              <a:prstGeom prst="rect">
                <a:avLst/>
              </a:prstGeom>
              <a:no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latin typeface="Arial"/>
                  <a:ea typeface="ＭＳ Ｐゴシック" pitchFamily="-109" charset="-128"/>
                  <a:cs typeface="ＭＳ Ｐゴシック" pitchFamily="-109" charset="-128"/>
                </a:endParaRPr>
              </a:p>
            </p:txBody>
          </p:sp>
          <p:sp>
            <p:nvSpPr>
              <p:cNvPr id="22" name="Rectangle 21"/>
              <p:cNvSpPr/>
              <p:nvPr/>
            </p:nvSpPr>
            <p:spPr>
              <a:xfrm>
                <a:off x="4664131" y="4147668"/>
                <a:ext cx="914415" cy="152431"/>
              </a:xfrm>
              <a:prstGeom prst="rect">
                <a:avLst/>
              </a:prstGeom>
              <a:no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latin typeface="Arial"/>
                  <a:ea typeface="ＭＳ Ｐゴシック" pitchFamily="-109" charset="-128"/>
                  <a:cs typeface="ＭＳ Ｐゴシック" pitchFamily="-109" charset="-128"/>
                </a:endParaRPr>
              </a:p>
            </p:txBody>
          </p:sp>
        </p:grpSp>
      </p:grpSp>
      <p:sp>
        <p:nvSpPr>
          <p:cNvPr id="377860" name="Rectangle 4"/>
          <p:cNvSpPr>
            <a:spLocks noGrp="1" noChangeArrowheads="1"/>
          </p:cNvSpPr>
          <p:nvPr>
            <p:ph type="title"/>
          </p:nvPr>
        </p:nvSpPr>
        <p:spPr>
          <a:xfrm>
            <a:off x="111125" y="15875"/>
            <a:ext cx="2881313" cy="1463675"/>
          </a:xfrm>
        </p:spPr>
        <p:txBody>
          <a:bodyPr/>
          <a:lstStyle/>
          <a:p>
            <a:pPr algn="l" eaLnBrk="1" hangingPunct="1"/>
            <a:r>
              <a:rPr lang="en-US" sz="2000">
                <a:solidFill>
                  <a:srgbClr val="000090"/>
                </a:solidFill>
                <a:latin typeface="Arial" charset="0"/>
                <a:ea typeface="ＭＳ Ｐゴシック" charset="0"/>
                <a:cs typeface="ＭＳ Ｐゴシック" charset="0"/>
              </a:rPr>
              <a:t>How might we annotate a human text?</a:t>
            </a:r>
            <a:endParaRPr lang="en-US" sz="2800">
              <a:solidFill>
                <a:srgbClr val="000090"/>
              </a:solidFill>
              <a:latin typeface="Arial" charset="0"/>
              <a:ea typeface="ＭＳ Ｐゴシック" charset="0"/>
              <a:cs typeface="ＭＳ Ｐゴシック" charset="0"/>
            </a:endParaRPr>
          </a:p>
        </p:txBody>
      </p:sp>
      <p:sp>
        <p:nvSpPr>
          <p:cNvPr id="377861" name="Text Box 77"/>
          <p:cNvSpPr txBox="1">
            <a:spLocks noChangeArrowheads="1"/>
          </p:cNvSpPr>
          <p:nvPr/>
        </p:nvSpPr>
        <p:spPr bwMode="auto">
          <a:xfrm>
            <a:off x="111125" y="3194050"/>
            <a:ext cx="1071563" cy="581025"/>
          </a:xfrm>
          <a:prstGeom prst="rect">
            <a:avLst/>
          </a:prstGeom>
          <a:solidFill>
            <a:srgbClr val="FFFF99"/>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91430" tIns="45716" rIns="91430" bIns="45716">
            <a:spAutoFit/>
          </a:bodyPr>
          <a:lstStyle>
            <a:lvl1pPr defTabSz="912813" eaLnBrk="0" hangingPunct="0">
              <a:defRPr sz="1200" b="1">
                <a:solidFill>
                  <a:schemeClr val="tx1"/>
                </a:solidFill>
                <a:latin typeface="Arial" charset="0"/>
                <a:ea typeface="ＭＳ Ｐゴシック" charset="0"/>
                <a:cs typeface="ＭＳ Ｐゴシック" charset="0"/>
              </a:defRPr>
            </a:lvl1pPr>
            <a:lvl2pPr marL="742950" indent="-285750" defTabSz="912813" eaLnBrk="0" hangingPunct="0">
              <a:defRPr sz="1200" b="1">
                <a:solidFill>
                  <a:schemeClr val="tx1"/>
                </a:solidFill>
                <a:latin typeface="Arial" charset="0"/>
                <a:ea typeface="ＭＳ Ｐゴシック" charset="0"/>
              </a:defRPr>
            </a:lvl2pPr>
            <a:lvl3pPr marL="1143000" indent="-228600" defTabSz="912813" eaLnBrk="0" hangingPunct="0">
              <a:defRPr sz="1200" b="1">
                <a:solidFill>
                  <a:schemeClr val="tx1"/>
                </a:solidFill>
                <a:latin typeface="Arial" charset="0"/>
                <a:ea typeface="ＭＳ Ｐゴシック" charset="0"/>
              </a:defRPr>
            </a:lvl3pPr>
            <a:lvl4pPr marL="1600200" indent="-228600" defTabSz="912813" eaLnBrk="0" hangingPunct="0">
              <a:defRPr sz="1200" b="1">
                <a:solidFill>
                  <a:schemeClr val="tx1"/>
                </a:solidFill>
                <a:latin typeface="Arial" charset="0"/>
                <a:ea typeface="ＭＳ Ｐゴシック" charset="0"/>
              </a:defRPr>
            </a:lvl4pPr>
            <a:lvl5pPr marL="2057400" indent="-228600" defTabSz="912813" eaLnBrk="0" hangingPunct="0">
              <a:defRPr sz="1200" b="1">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600">
                <a:solidFill>
                  <a:srgbClr val="0000C1"/>
                </a:solidFill>
              </a:rPr>
              <a:t>Color is Function</a:t>
            </a:r>
          </a:p>
        </p:txBody>
      </p:sp>
      <p:sp>
        <p:nvSpPr>
          <p:cNvPr id="377862" name="Text Box 78"/>
          <p:cNvSpPr txBox="1">
            <a:spLocks noChangeArrowheads="1"/>
          </p:cNvSpPr>
          <p:nvPr/>
        </p:nvSpPr>
        <p:spPr bwMode="auto">
          <a:xfrm>
            <a:off x="111125" y="4140200"/>
            <a:ext cx="1277938" cy="584200"/>
          </a:xfrm>
          <a:prstGeom prst="rect">
            <a:avLst/>
          </a:prstGeom>
          <a:noFill/>
          <a:ln w="53975">
            <a:solidFill>
              <a:srgbClr val="0000C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91430" tIns="45716" rIns="91430" bIns="45716">
            <a:spAutoFit/>
          </a:bodyPr>
          <a:lstStyle>
            <a:lvl1pPr defTabSz="912813" eaLnBrk="0" hangingPunct="0">
              <a:defRPr sz="1200" b="1">
                <a:solidFill>
                  <a:schemeClr val="tx1"/>
                </a:solidFill>
                <a:latin typeface="Arial" charset="0"/>
                <a:ea typeface="ＭＳ Ｐゴシック" charset="0"/>
                <a:cs typeface="ＭＳ Ｐゴシック" charset="0"/>
              </a:defRPr>
            </a:lvl1pPr>
            <a:lvl2pPr marL="742950" indent="-285750" defTabSz="912813" eaLnBrk="0" hangingPunct="0">
              <a:defRPr sz="1200" b="1">
                <a:solidFill>
                  <a:schemeClr val="tx1"/>
                </a:solidFill>
                <a:latin typeface="Arial" charset="0"/>
                <a:ea typeface="ＭＳ Ｐゴシック" charset="0"/>
              </a:defRPr>
            </a:lvl2pPr>
            <a:lvl3pPr marL="1143000" indent="-228600" defTabSz="912813" eaLnBrk="0" hangingPunct="0">
              <a:defRPr sz="1200" b="1">
                <a:solidFill>
                  <a:schemeClr val="tx1"/>
                </a:solidFill>
                <a:latin typeface="Arial" charset="0"/>
                <a:ea typeface="ＭＳ Ｐゴシック" charset="0"/>
              </a:defRPr>
            </a:lvl3pPr>
            <a:lvl4pPr marL="1600200" indent="-228600" defTabSz="912813" eaLnBrk="0" hangingPunct="0">
              <a:defRPr sz="1200" b="1">
                <a:solidFill>
                  <a:schemeClr val="tx1"/>
                </a:solidFill>
                <a:latin typeface="Arial" charset="0"/>
                <a:ea typeface="ＭＳ Ｐゴシック" charset="0"/>
              </a:defRPr>
            </a:lvl4pPr>
            <a:lvl5pPr marL="2057400" indent="-228600" defTabSz="912813" eaLnBrk="0" hangingPunct="0">
              <a:defRPr sz="1200" b="1">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600">
                <a:solidFill>
                  <a:srgbClr val="0000C1"/>
                </a:solidFill>
              </a:rPr>
              <a:t>Lines are Similarity</a:t>
            </a:r>
          </a:p>
        </p:txBody>
      </p:sp>
      <p:sp>
        <p:nvSpPr>
          <p:cNvPr id="377863" name="Rectangle 35"/>
          <p:cNvSpPr>
            <a:spLocks noChangeArrowheads="1"/>
          </p:cNvSpPr>
          <p:nvPr/>
        </p:nvSpPr>
        <p:spPr bwMode="auto">
          <a:xfrm>
            <a:off x="0" y="5678488"/>
            <a:ext cx="1216025"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defTabSz="912813"/>
            <a:r>
              <a:rPr lang="en-US" sz="1100" b="0" dirty="0">
                <a:solidFill>
                  <a:schemeClr val="tx1">
                    <a:lumMod val="50000"/>
                    <a:lumOff val="50000"/>
                  </a:schemeClr>
                </a:solidFill>
              </a:rPr>
              <a:t>[B Hayes, </a:t>
            </a:r>
            <a:r>
              <a:rPr lang="en-US" sz="1100" b="0" dirty="0" smtClean="0">
                <a:solidFill>
                  <a:schemeClr val="tx1">
                    <a:lumMod val="50000"/>
                    <a:lumOff val="50000"/>
                  </a:schemeClr>
                </a:solidFill>
              </a:rPr>
              <a:t/>
            </a:r>
            <a:br>
              <a:rPr lang="en-US" sz="1100" b="0" dirty="0" smtClean="0">
                <a:solidFill>
                  <a:schemeClr val="tx1">
                    <a:lumMod val="50000"/>
                    <a:lumOff val="50000"/>
                  </a:schemeClr>
                </a:solidFill>
              </a:rPr>
            </a:br>
            <a:r>
              <a:rPr lang="en-US" sz="1100" b="0" dirty="0" smtClean="0">
                <a:solidFill>
                  <a:schemeClr val="tx1">
                    <a:lumMod val="50000"/>
                    <a:lumOff val="50000"/>
                  </a:schemeClr>
                </a:solidFill>
              </a:rPr>
              <a:t>Am</a:t>
            </a:r>
            <a:r>
              <a:rPr lang="en-US" sz="1100" b="0" dirty="0">
                <a:solidFill>
                  <a:schemeClr val="tx1">
                    <a:lumMod val="50000"/>
                    <a:lumOff val="50000"/>
                  </a:schemeClr>
                </a:solidFill>
              </a:rPr>
              <a:t>. Sci. </a:t>
            </a:r>
            <a:r>
              <a:rPr lang="en-US" sz="1100" b="0" dirty="0" smtClean="0">
                <a:solidFill>
                  <a:schemeClr val="tx1">
                    <a:lumMod val="50000"/>
                    <a:lumOff val="50000"/>
                  </a:schemeClr>
                </a:solidFill>
              </a:rPr>
              <a:t/>
            </a:r>
            <a:br>
              <a:rPr lang="en-US" sz="1100" b="0" dirty="0" smtClean="0">
                <a:solidFill>
                  <a:schemeClr val="tx1">
                    <a:lumMod val="50000"/>
                    <a:lumOff val="50000"/>
                  </a:schemeClr>
                </a:solidFill>
              </a:rPr>
            </a:br>
            <a:r>
              <a:rPr lang="en-US" sz="1100" b="0" dirty="0" smtClean="0">
                <a:solidFill>
                  <a:schemeClr val="tx1">
                    <a:lumMod val="50000"/>
                    <a:lumOff val="50000"/>
                  </a:schemeClr>
                </a:solidFill>
              </a:rPr>
              <a:t>(</a:t>
            </a:r>
            <a:r>
              <a:rPr lang="en-US" sz="1100" b="0" dirty="0">
                <a:solidFill>
                  <a:schemeClr val="tx1">
                    <a:lumMod val="50000"/>
                    <a:lumOff val="50000"/>
                  </a:schemeClr>
                </a:solidFill>
              </a:rPr>
              <a:t>Jul.- Aug</a:t>
            </a:r>
            <a:r>
              <a:rPr lang="en-US" sz="1100" b="0" dirty="0" smtClean="0">
                <a:solidFill>
                  <a:schemeClr val="tx1">
                    <a:lumMod val="50000"/>
                    <a:lumOff val="50000"/>
                  </a:schemeClr>
                </a:solidFill>
              </a:rPr>
              <a:t>. '</a:t>
            </a:r>
            <a:r>
              <a:rPr lang="en-US" altLang="ja-JP" sz="1100" b="0" dirty="0" smtClean="0">
                <a:solidFill>
                  <a:schemeClr val="tx1">
                    <a:lumMod val="50000"/>
                    <a:lumOff val="50000"/>
                  </a:schemeClr>
                </a:solidFill>
              </a:rPr>
              <a:t>06</a:t>
            </a:r>
            <a:r>
              <a:rPr lang="en-US" altLang="ja-JP" sz="1100" b="0" dirty="0">
                <a:solidFill>
                  <a:schemeClr val="tx1">
                    <a:lumMod val="50000"/>
                    <a:lumOff val="50000"/>
                  </a:schemeClr>
                </a:solidFill>
              </a:rPr>
              <a:t>)]</a:t>
            </a:r>
            <a:endParaRPr lang="en-US" sz="1100" b="0" dirty="0">
              <a:solidFill>
                <a:schemeClr val="tx1">
                  <a:lumMod val="50000"/>
                  <a:lumOff val="50000"/>
                </a:schemeClr>
              </a:solidFill>
            </a:endParaRPr>
          </a:p>
        </p:txBody>
      </p:sp>
      <p:grpSp>
        <p:nvGrpSpPr>
          <p:cNvPr id="377864" name="Group 30"/>
          <p:cNvGrpSpPr>
            <a:grpSpLocks/>
          </p:cNvGrpSpPr>
          <p:nvPr/>
        </p:nvGrpSpPr>
        <p:grpSpPr bwMode="auto">
          <a:xfrm>
            <a:off x="1447800" y="320675"/>
            <a:ext cx="7394575" cy="5561013"/>
            <a:chOff x="1353312" y="182880"/>
            <a:chExt cx="7394448" cy="5562600"/>
          </a:xfrm>
        </p:grpSpPr>
        <p:sp>
          <p:nvSpPr>
            <p:cNvPr id="25" name="Rectangle 24"/>
            <p:cNvSpPr/>
            <p:nvPr/>
          </p:nvSpPr>
          <p:spPr>
            <a:xfrm>
              <a:off x="3412265" y="182880"/>
              <a:ext cx="3352742" cy="622478"/>
            </a:xfrm>
            <a:prstGeom prst="rect">
              <a:avLst/>
            </a:prstGeom>
            <a:noFill/>
            <a:ln w="41275" cmpd="sng">
              <a:solidFill>
                <a:srgbClr val="0000C1"/>
              </a:solidFill>
              <a:prstDash val="lg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latin typeface="Arial"/>
                <a:ea typeface="ＭＳ Ｐゴシック" pitchFamily="-109" charset="-128"/>
                <a:cs typeface="ＭＳ Ｐゴシック" pitchFamily="-109" charset="-128"/>
              </a:endParaRPr>
            </a:p>
          </p:txBody>
        </p:sp>
        <p:sp>
          <p:nvSpPr>
            <p:cNvPr id="26" name="Rectangle 25"/>
            <p:cNvSpPr/>
            <p:nvPr/>
          </p:nvSpPr>
          <p:spPr>
            <a:xfrm>
              <a:off x="6325277" y="5105534"/>
              <a:ext cx="2422483" cy="639946"/>
            </a:xfrm>
            <a:prstGeom prst="rect">
              <a:avLst/>
            </a:prstGeom>
            <a:noFill/>
            <a:ln w="41275">
              <a:solidFill>
                <a:srgbClr val="0000C1"/>
              </a:solidFill>
              <a:prstDash val="lg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latin typeface="Arial"/>
                <a:ea typeface="ＭＳ Ｐゴシック" pitchFamily="-109" charset="-128"/>
                <a:cs typeface="ＭＳ Ｐゴシック" pitchFamily="-109" charset="-128"/>
              </a:endParaRPr>
            </a:p>
          </p:txBody>
        </p:sp>
        <p:sp>
          <p:nvSpPr>
            <p:cNvPr id="29" name="Rectangle 28"/>
            <p:cNvSpPr/>
            <p:nvPr/>
          </p:nvSpPr>
          <p:spPr>
            <a:xfrm>
              <a:off x="1353312" y="1904221"/>
              <a:ext cx="2422483" cy="357290"/>
            </a:xfrm>
            <a:prstGeom prst="rect">
              <a:avLst/>
            </a:prstGeom>
            <a:noFill/>
            <a:ln w="41275">
              <a:solidFill>
                <a:srgbClr val="660066"/>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latin typeface="Arial"/>
                <a:ea typeface="ＭＳ Ｐゴシック" pitchFamily="-109" charset="-128"/>
                <a:cs typeface="ＭＳ Ｐゴシック" pitchFamily="-109" charset="-128"/>
              </a:endParaRPr>
            </a:p>
          </p:txBody>
        </p:sp>
        <p:sp>
          <p:nvSpPr>
            <p:cNvPr id="30" name="Rectangle 29"/>
            <p:cNvSpPr/>
            <p:nvPr/>
          </p:nvSpPr>
          <p:spPr>
            <a:xfrm>
              <a:off x="1627945" y="3346082"/>
              <a:ext cx="1965291" cy="320767"/>
            </a:xfrm>
            <a:prstGeom prst="rect">
              <a:avLst/>
            </a:prstGeom>
            <a:noFill/>
            <a:ln w="41275">
              <a:solidFill>
                <a:srgbClr val="660066"/>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latin typeface="Arial"/>
                <a:ea typeface="ＭＳ Ｐゴシック" pitchFamily="-109" charset="-128"/>
                <a:cs typeface="ＭＳ Ｐゴシック" pitchFamily="-109" charset="-128"/>
              </a:endParaRPr>
            </a:p>
          </p:txBody>
        </p:sp>
      </p:grpSp>
    </p:spTree>
    <p:extLst>
      <p:ext uri="{BB962C8B-B14F-4D97-AF65-F5344CB8AC3E}">
        <p14:creationId xmlns:p14="http://schemas.microsoft.com/office/powerpoint/2010/main" val="4016550207"/>
      </p:ext>
    </p:extLst>
  </p:cSld>
  <p:clrMapOvr>
    <a:masterClrMapping/>
  </p:clrMapOvr>
  <p:transition xmlns:p14="http://schemas.microsoft.com/office/powerpoint/2010/main" advTm="57594"/>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7" name="Shape 1117"/>
          <p:cNvSpPr>
            <a:spLocks noGrp="1"/>
          </p:cNvSpPr>
          <p:nvPr>
            <p:ph type="title"/>
          </p:nvPr>
        </p:nvSpPr>
        <p:spPr>
          <a:prstGeom prst="rect">
            <a:avLst/>
          </a:prstGeom>
        </p:spPr>
        <p:txBody>
          <a:bodyPr/>
          <a:lstStyle/>
          <a:p>
            <a:pPr lvl="0">
              <a:defRPr sz="1800">
                <a:solidFill>
                  <a:srgbClr val="000000"/>
                </a:solidFill>
                <a:effectLst/>
              </a:defRPr>
            </a:pPr>
            <a:r>
              <a:rPr sz="4000">
                <a:solidFill>
                  <a:srgbClr val="2F5897"/>
                </a:solidFill>
                <a:effectLst>
                  <a:outerShdw blurRad="63500" dist="38100" dir="5400000" rotWithShape="0">
                    <a:srgbClr val="000000">
                      <a:alpha val="25000"/>
                    </a:srgbClr>
                  </a:outerShdw>
                </a:effectLst>
              </a:rPr>
              <a:t>Network modularity</a:t>
            </a:r>
          </a:p>
        </p:txBody>
      </p:sp>
      <p:sp>
        <p:nvSpPr>
          <p:cNvPr id="1118" name="Shape 1118"/>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defRPr sz="1800">
                <a:solidFill>
                  <a:srgbClr val="000000"/>
                </a:solidFill>
              </a:defRPr>
            </a:pPr>
            <a:fld id="{86CB4B4D-7CA3-9044-876B-883B54F8677D}" type="slidenum">
              <a:rPr/>
              <a:pPr>
                <a:defRPr sz="1800">
                  <a:solidFill>
                    <a:srgbClr val="000000"/>
                  </a:solidFill>
                </a:defRPr>
              </a:pPr>
              <a:t>20</a:t>
            </a:fld>
            <a:endParaRPr/>
          </a:p>
        </p:txBody>
      </p:sp>
      <p:pic>
        <p:nvPicPr>
          <p:cNvPr id="1119" name="pasted-image.png"/>
          <p:cNvPicPr/>
          <p:nvPr/>
        </p:nvPicPr>
        <p:blipFill>
          <a:blip r:embed="rId3">
            <a:extLst/>
          </a:blip>
          <a:stretch>
            <a:fillRect/>
          </a:stretch>
        </p:blipFill>
        <p:spPr>
          <a:xfrm>
            <a:off x="611786" y="1636887"/>
            <a:ext cx="3684043" cy="2263336"/>
          </a:xfrm>
          <a:prstGeom prst="rect">
            <a:avLst/>
          </a:prstGeom>
          <a:ln w="12700">
            <a:miter lim="400000"/>
          </a:ln>
        </p:spPr>
      </p:pic>
      <p:pic>
        <p:nvPicPr>
          <p:cNvPr id="1120" name="pasted-image.png"/>
          <p:cNvPicPr/>
          <p:nvPr/>
        </p:nvPicPr>
        <p:blipFill>
          <a:blip r:embed="rId4">
            <a:extLst/>
          </a:blip>
          <a:stretch>
            <a:fillRect/>
          </a:stretch>
        </p:blipFill>
        <p:spPr>
          <a:xfrm>
            <a:off x="4612806" y="1604588"/>
            <a:ext cx="4110490" cy="2353334"/>
          </a:xfrm>
          <a:prstGeom prst="rect">
            <a:avLst/>
          </a:prstGeom>
          <a:ln w="12700">
            <a:miter lim="400000"/>
          </a:ln>
        </p:spPr>
      </p:pic>
      <p:sp>
        <p:nvSpPr>
          <p:cNvPr id="1121" name="Shape 1121"/>
          <p:cNvSpPr/>
          <p:nvPr/>
        </p:nvSpPr>
        <p:spPr>
          <a:xfrm>
            <a:off x="6913062" y="3917664"/>
            <a:ext cx="2236043" cy="264256"/>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defRPr sz="1200"/>
            </a:lvl1pPr>
          </a:lstStyle>
          <a:p>
            <a:pPr fontAlgn="auto">
              <a:spcBef>
                <a:spcPts val="0"/>
              </a:spcBef>
              <a:spcAft>
                <a:spcPts val="0"/>
              </a:spcAft>
              <a:defRPr sz="1800"/>
            </a:pPr>
            <a:r>
              <a:rPr b="0" kern="0">
                <a:solidFill>
                  <a:sysClr val="windowText" lastClr="000000"/>
                </a:solidFill>
                <a:latin typeface="Arial"/>
                <a:ea typeface="Arial"/>
                <a:cs typeface="Arial"/>
                <a:sym typeface="Arial"/>
              </a:rPr>
              <a:t>Newman Phy. Rev. E 2013</a:t>
            </a:r>
          </a:p>
        </p:txBody>
      </p:sp>
      <p:pic>
        <p:nvPicPr>
          <p:cNvPr id="1122" name="pasted-image.pdf"/>
          <p:cNvPicPr/>
          <p:nvPr/>
        </p:nvPicPr>
        <p:blipFill>
          <a:blip r:embed="rId5">
            <a:extLst/>
          </a:blip>
          <a:stretch>
            <a:fillRect/>
          </a:stretch>
        </p:blipFill>
        <p:spPr>
          <a:xfrm>
            <a:off x="1503738" y="4782269"/>
            <a:ext cx="5560790" cy="1118805"/>
          </a:xfrm>
          <a:prstGeom prst="rect">
            <a:avLst/>
          </a:prstGeom>
          <a:ln w="12700">
            <a:miter lim="400000"/>
          </a:ln>
        </p:spPr>
      </p:pic>
      <p:sp>
        <p:nvSpPr>
          <p:cNvPr id="1123" name="Shape 1123"/>
          <p:cNvSpPr/>
          <p:nvPr/>
        </p:nvSpPr>
        <p:spPr>
          <a:xfrm>
            <a:off x="1256062" y="6238957"/>
            <a:ext cx="1819757" cy="350663"/>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fontAlgn="auto">
              <a:spcBef>
                <a:spcPts val="0"/>
              </a:spcBef>
              <a:spcAft>
                <a:spcPts val="0"/>
              </a:spcAft>
            </a:pPr>
            <a:r>
              <a:rPr sz="1800" b="0" kern="0">
                <a:solidFill>
                  <a:sysClr val="windowText" lastClr="000000"/>
                </a:solidFill>
                <a:latin typeface="Arial"/>
                <a:ea typeface="Arial"/>
                <a:cs typeface="Arial"/>
                <a:sym typeface="Arial"/>
              </a:rPr>
              <a:t>number of edges</a:t>
            </a:r>
          </a:p>
        </p:txBody>
      </p:sp>
      <p:sp>
        <p:nvSpPr>
          <p:cNvPr id="1124" name="Shape 1124"/>
          <p:cNvSpPr/>
          <p:nvPr/>
        </p:nvSpPr>
        <p:spPr>
          <a:xfrm flipV="1">
            <a:off x="2097783" y="5765800"/>
            <a:ext cx="551873" cy="551873"/>
          </a:xfrm>
          <a:prstGeom prst="line">
            <a:avLst/>
          </a:prstGeom>
          <a:ln w="28575">
            <a:solidFill/>
            <a:tailEnd type="triangle"/>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125" name="Shape 1125"/>
          <p:cNvSpPr/>
          <p:nvPr/>
        </p:nvSpPr>
        <p:spPr>
          <a:xfrm>
            <a:off x="4623262" y="4087167"/>
            <a:ext cx="1184410" cy="350663"/>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fontAlgn="auto">
              <a:spcBef>
                <a:spcPts val="0"/>
              </a:spcBef>
              <a:spcAft>
                <a:spcPts val="0"/>
              </a:spcAft>
            </a:pPr>
            <a:r>
              <a:rPr sz="1800" b="0" kern="0">
                <a:solidFill>
                  <a:sysClr val="windowText" lastClr="000000"/>
                </a:solidFill>
                <a:latin typeface="Arial"/>
                <a:ea typeface="Arial"/>
                <a:cs typeface="Arial"/>
                <a:sym typeface="Arial"/>
              </a:rPr>
              <a:t>degree of i</a:t>
            </a:r>
          </a:p>
        </p:txBody>
      </p:sp>
      <p:sp>
        <p:nvSpPr>
          <p:cNvPr id="1126" name="Shape 1126"/>
          <p:cNvSpPr/>
          <p:nvPr/>
        </p:nvSpPr>
        <p:spPr>
          <a:xfrm>
            <a:off x="5411361" y="4413786"/>
            <a:ext cx="1" cy="350662"/>
          </a:xfrm>
          <a:prstGeom prst="line">
            <a:avLst/>
          </a:prstGeom>
          <a:ln w="28575">
            <a:solidFill/>
            <a:tailEnd type="triangle"/>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127" name="Shape 1127"/>
          <p:cNvSpPr/>
          <p:nvPr/>
        </p:nvSpPr>
        <p:spPr>
          <a:xfrm>
            <a:off x="4691305" y="6251657"/>
            <a:ext cx="2328303" cy="617363"/>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fontAlgn="auto">
              <a:spcBef>
                <a:spcPts val="0"/>
              </a:spcBef>
              <a:spcAft>
                <a:spcPts val="0"/>
              </a:spcAft>
            </a:pPr>
            <a:r>
              <a:rPr sz="1800" b="0" kern="0">
                <a:solidFill>
                  <a:sysClr val="windowText" lastClr="000000"/>
                </a:solidFill>
                <a:latin typeface="Arial"/>
                <a:ea typeface="Arial"/>
                <a:cs typeface="Arial"/>
                <a:sym typeface="Arial"/>
              </a:rPr>
              <a:t>expected number of </a:t>
            </a:r>
          </a:p>
          <a:p>
            <a:pPr fontAlgn="auto">
              <a:spcBef>
                <a:spcPts val="0"/>
              </a:spcBef>
              <a:spcAft>
                <a:spcPts val="0"/>
              </a:spcAft>
            </a:pPr>
            <a:r>
              <a:rPr sz="1800" b="0" kern="0">
                <a:solidFill>
                  <a:sysClr val="windowText" lastClr="000000"/>
                </a:solidFill>
                <a:latin typeface="Arial"/>
                <a:ea typeface="Arial"/>
                <a:cs typeface="Arial"/>
                <a:sym typeface="Arial"/>
              </a:rPr>
              <a:t>edges between i and j</a:t>
            </a:r>
          </a:p>
        </p:txBody>
      </p:sp>
      <p:sp>
        <p:nvSpPr>
          <p:cNvPr id="1128" name="Shape 1128"/>
          <p:cNvSpPr/>
          <p:nvPr/>
        </p:nvSpPr>
        <p:spPr>
          <a:xfrm flipV="1">
            <a:off x="5536788" y="5765799"/>
            <a:ext cx="1" cy="561976"/>
          </a:xfrm>
          <a:prstGeom prst="line">
            <a:avLst/>
          </a:prstGeom>
          <a:ln w="28575">
            <a:solidFill/>
            <a:tailEnd type="triangle"/>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129" name="Shape 1129"/>
          <p:cNvSpPr/>
          <p:nvPr/>
        </p:nvSpPr>
        <p:spPr>
          <a:xfrm>
            <a:off x="7144563" y="5031669"/>
            <a:ext cx="1628996" cy="884062"/>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fontAlgn="auto">
              <a:spcBef>
                <a:spcPts val="0"/>
              </a:spcBef>
              <a:spcAft>
                <a:spcPts val="0"/>
              </a:spcAft>
            </a:pPr>
            <a:r>
              <a:rPr sz="1800" b="0" kern="0">
                <a:solidFill>
                  <a:sysClr val="windowText" lastClr="000000"/>
                </a:solidFill>
                <a:latin typeface="Arial"/>
                <a:ea typeface="Arial"/>
                <a:cs typeface="Arial"/>
                <a:sym typeface="Arial"/>
              </a:rPr>
              <a:t>whether or not</a:t>
            </a:r>
          </a:p>
          <a:p>
            <a:pPr fontAlgn="auto">
              <a:spcBef>
                <a:spcPts val="0"/>
              </a:spcBef>
              <a:spcAft>
                <a:spcPts val="0"/>
              </a:spcAft>
            </a:pPr>
            <a:r>
              <a:rPr sz="1800" b="0" kern="0">
                <a:solidFill>
                  <a:sysClr val="windowText" lastClr="000000"/>
                </a:solidFill>
                <a:latin typeface="Arial"/>
                <a:ea typeface="Arial"/>
                <a:cs typeface="Arial"/>
                <a:sym typeface="Arial"/>
              </a:rPr>
              <a:t>i, j are in the </a:t>
            </a:r>
          </a:p>
          <a:p>
            <a:pPr fontAlgn="auto">
              <a:spcBef>
                <a:spcPts val="0"/>
              </a:spcBef>
              <a:spcAft>
                <a:spcPts val="0"/>
              </a:spcAft>
            </a:pPr>
            <a:r>
              <a:rPr sz="1800" b="0" kern="0">
                <a:solidFill>
                  <a:sysClr val="windowText" lastClr="000000"/>
                </a:solidFill>
                <a:latin typeface="Arial"/>
                <a:ea typeface="Arial"/>
                <a:cs typeface="Arial"/>
                <a:sym typeface="Arial"/>
              </a:rPr>
              <a:t>same module</a:t>
            </a:r>
          </a:p>
        </p:txBody>
      </p:sp>
      <p:sp>
        <p:nvSpPr>
          <p:cNvPr id="1130" name="Shape 1130"/>
          <p:cNvSpPr/>
          <p:nvPr/>
        </p:nvSpPr>
        <p:spPr>
          <a:xfrm>
            <a:off x="2561340" y="4288010"/>
            <a:ext cx="1819310" cy="350662"/>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ctr"/>
          </a:lstStyle>
          <a:p>
            <a:pPr fontAlgn="auto">
              <a:spcBef>
                <a:spcPts val="0"/>
              </a:spcBef>
              <a:spcAft>
                <a:spcPts val="0"/>
              </a:spcAft>
            </a:pPr>
            <a:r>
              <a:rPr sz="1800" b="0" kern="0">
                <a:solidFill>
                  <a:sysClr val="windowText" lastClr="000000"/>
                </a:solidFill>
                <a:latin typeface="Arial"/>
                <a:ea typeface="Arial"/>
                <a:cs typeface="Arial"/>
                <a:sym typeface="Arial"/>
              </a:rPr>
              <a:t>adjacency matrix</a:t>
            </a:r>
          </a:p>
        </p:txBody>
      </p:sp>
      <p:sp>
        <p:nvSpPr>
          <p:cNvPr id="1131" name="Shape 1131"/>
          <p:cNvSpPr/>
          <p:nvPr/>
        </p:nvSpPr>
        <p:spPr>
          <a:xfrm>
            <a:off x="3954943" y="4637296"/>
            <a:ext cx="322313" cy="322312"/>
          </a:xfrm>
          <a:prstGeom prst="line">
            <a:avLst/>
          </a:prstGeom>
          <a:ln w="28575">
            <a:solidFill/>
            <a:tailEnd type="triangle"/>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Tree>
    <p:extLst>
      <p:ext uri="{BB962C8B-B14F-4D97-AF65-F5344CB8AC3E}">
        <p14:creationId xmlns:p14="http://schemas.microsoft.com/office/powerpoint/2010/main" val="4263178773"/>
      </p:ext>
    </p:extLst>
  </p:cSld>
  <p:clrMapOvr>
    <a:masterClrMapping/>
  </p:clrMapOvr>
  <p:transition xmlns:p14="http://schemas.microsoft.com/office/powerpoint/2010/mai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5" name="Shape 1135"/>
          <p:cNvSpPr>
            <a:spLocks noGrp="1"/>
          </p:cNvSpPr>
          <p:nvPr>
            <p:ph type="title"/>
          </p:nvPr>
        </p:nvSpPr>
        <p:spPr>
          <a:prstGeom prst="rect">
            <a:avLst/>
          </a:prstGeom>
        </p:spPr>
        <p:txBody>
          <a:bodyPr lIns="0" tIns="0" rIns="0" bIns="0"/>
          <a:lstStyle/>
          <a:p>
            <a:pPr lvl="0">
              <a:defRPr sz="1800">
                <a:solidFill>
                  <a:srgbClr val="000000"/>
                </a:solidFill>
                <a:effectLst/>
              </a:defRPr>
            </a:pPr>
            <a:r>
              <a:rPr sz="4000">
                <a:solidFill>
                  <a:srgbClr val="2F5897"/>
                </a:solidFill>
                <a:effectLst>
                  <a:outerShdw blurRad="63500" dist="38100" dir="5400000" rotWithShape="0">
                    <a:srgbClr val="000000">
                      <a:alpha val="25000"/>
                    </a:srgbClr>
                  </a:outerShdw>
                </a:effectLst>
              </a:rPr>
              <a:t>Network modularity</a:t>
            </a:r>
          </a:p>
        </p:txBody>
      </p:sp>
      <p:sp>
        <p:nvSpPr>
          <p:cNvPr id="1136" name="Shape 1136"/>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lIns="0" tIns="0" rIns="0" bIns="0"/>
          <a:lstStyle/>
          <a:p>
            <a:pPr>
              <a:defRPr sz="1800">
                <a:solidFill>
                  <a:srgbClr val="000000"/>
                </a:solidFill>
              </a:defRPr>
            </a:pPr>
            <a:fld id="{86CB4B4D-7CA3-9044-876B-883B54F8677D}" type="slidenum">
              <a:rPr/>
              <a:pPr>
                <a:defRPr sz="1800">
                  <a:solidFill>
                    <a:srgbClr val="000000"/>
                  </a:solidFill>
                </a:defRPr>
              </a:pPr>
              <a:t>21</a:t>
            </a:fld>
            <a:endParaRPr/>
          </a:p>
        </p:txBody>
      </p:sp>
      <p:pic>
        <p:nvPicPr>
          <p:cNvPr id="1137" name="pasted-image.pdf"/>
          <p:cNvPicPr/>
          <p:nvPr/>
        </p:nvPicPr>
        <p:blipFill>
          <a:blip r:embed="rId3">
            <a:extLst/>
          </a:blip>
          <a:stretch>
            <a:fillRect/>
          </a:stretch>
        </p:blipFill>
        <p:spPr>
          <a:xfrm>
            <a:off x="1503738" y="4782269"/>
            <a:ext cx="5560790" cy="1118805"/>
          </a:xfrm>
          <a:prstGeom prst="rect">
            <a:avLst/>
          </a:prstGeom>
          <a:ln w="12700">
            <a:miter lim="400000"/>
          </a:ln>
        </p:spPr>
      </p:pic>
      <p:sp>
        <p:nvSpPr>
          <p:cNvPr id="1138" name="Shape 1138"/>
          <p:cNvSpPr/>
          <p:nvPr/>
        </p:nvSpPr>
        <p:spPr>
          <a:xfrm>
            <a:off x="1256062" y="6238957"/>
            <a:ext cx="1819757" cy="350663"/>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fontAlgn="auto">
              <a:spcBef>
                <a:spcPts val="0"/>
              </a:spcBef>
              <a:spcAft>
                <a:spcPts val="0"/>
              </a:spcAft>
            </a:pPr>
            <a:r>
              <a:rPr sz="1800" b="0" kern="0">
                <a:solidFill>
                  <a:sysClr val="windowText" lastClr="000000"/>
                </a:solidFill>
                <a:latin typeface="Arial"/>
                <a:ea typeface="Arial"/>
                <a:cs typeface="Arial"/>
                <a:sym typeface="Arial"/>
              </a:rPr>
              <a:t>number of edges</a:t>
            </a:r>
          </a:p>
        </p:txBody>
      </p:sp>
      <p:sp>
        <p:nvSpPr>
          <p:cNvPr id="1139" name="Shape 1139"/>
          <p:cNvSpPr/>
          <p:nvPr/>
        </p:nvSpPr>
        <p:spPr>
          <a:xfrm flipV="1">
            <a:off x="2097783" y="5765800"/>
            <a:ext cx="551873" cy="551873"/>
          </a:xfrm>
          <a:prstGeom prst="line">
            <a:avLst/>
          </a:prstGeom>
          <a:ln w="28575">
            <a:solidFill/>
            <a:tailEnd type="triangle"/>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140" name="Shape 1140"/>
          <p:cNvSpPr/>
          <p:nvPr/>
        </p:nvSpPr>
        <p:spPr>
          <a:xfrm>
            <a:off x="4623262" y="4087167"/>
            <a:ext cx="1184410" cy="350663"/>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fontAlgn="auto">
              <a:spcBef>
                <a:spcPts val="0"/>
              </a:spcBef>
              <a:spcAft>
                <a:spcPts val="0"/>
              </a:spcAft>
            </a:pPr>
            <a:r>
              <a:rPr sz="1800" b="0" kern="0">
                <a:solidFill>
                  <a:sysClr val="windowText" lastClr="000000"/>
                </a:solidFill>
                <a:latin typeface="Arial"/>
                <a:ea typeface="Arial"/>
                <a:cs typeface="Arial"/>
                <a:sym typeface="Arial"/>
              </a:rPr>
              <a:t>degree of i</a:t>
            </a:r>
          </a:p>
        </p:txBody>
      </p:sp>
      <p:sp>
        <p:nvSpPr>
          <p:cNvPr id="1141" name="Shape 1141"/>
          <p:cNvSpPr/>
          <p:nvPr/>
        </p:nvSpPr>
        <p:spPr>
          <a:xfrm>
            <a:off x="5411361" y="4413786"/>
            <a:ext cx="1" cy="350662"/>
          </a:xfrm>
          <a:prstGeom prst="line">
            <a:avLst/>
          </a:prstGeom>
          <a:ln w="28575">
            <a:solidFill/>
            <a:tailEnd type="triangle"/>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142" name="Shape 1142"/>
          <p:cNvSpPr/>
          <p:nvPr/>
        </p:nvSpPr>
        <p:spPr>
          <a:xfrm>
            <a:off x="4691305" y="6251657"/>
            <a:ext cx="2328303" cy="617363"/>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fontAlgn="auto">
              <a:spcBef>
                <a:spcPts val="0"/>
              </a:spcBef>
              <a:spcAft>
                <a:spcPts val="0"/>
              </a:spcAft>
            </a:pPr>
            <a:r>
              <a:rPr sz="1800" b="0" kern="0">
                <a:solidFill>
                  <a:sysClr val="windowText" lastClr="000000"/>
                </a:solidFill>
                <a:latin typeface="Arial"/>
                <a:ea typeface="Arial"/>
                <a:cs typeface="Arial"/>
                <a:sym typeface="Arial"/>
              </a:rPr>
              <a:t>expected number of </a:t>
            </a:r>
          </a:p>
          <a:p>
            <a:pPr fontAlgn="auto">
              <a:spcBef>
                <a:spcPts val="0"/>
              </a:spcBef>
              <a:spcAft>
                <a:spcPts val="0"/>
              </a:spcAft>
            </a:pPr>
            <a:r>
              <a:rPr sz="1800" b="0" kern="0">
                <a:solidFill>
                  <a:sysClr val="windowText" lastClr="000000"/>
                </a:solidFill>
                <a:latin typeface="Arial"/>
                <a:ea typeface="Arial"/>
                <a:cs typeface="Arial"/>
                <a:sym typeface="Arial"/>
              </a:rPr>
              <a:t>edges between i and j</a:t>
            </a:r>
          </a:p>
        </p:txBody>
      </p:sp>
      <p:sp>
        <p:nvSpPr>
          <p:cNvPr id="1143" name="Shape 1143"/>
          <p:cNvSpPr/>
          <p:nvPr/>
        </p:nvSpPr>
        <p:spPr>
          <a:xfrm flipV="1">
            <a:off x="5536788" y="5765799"/>
            <a:ext cx="1" cy="561976"/>
          </a:xfrm>
          <a:prstGeom prst="line">
            <a:avLst/>
          </a:prstGeom>
          <a:ln w="28575">
            <a:solidFill/>
            <a:tailEnd type="triangle"/>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144" name="Shape 1144"/>
          <p:cNvSpPr/>
          <p:nvPr/>
        </p:nvSpPr>
        <p:spPr>
          <a:xfrm>
            <a:off x="7144563" y="5031669"/>
            <a:ext cx="1628996" cy="884062"/>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fontAlgn="auto">
              <a:spcBef>
                <a:spcPts val="0"/>
              </a:spcBef>
              <a:spcAft>
                <a:spcPts val="0"/>
              </a:spcAft>
            </a:pPr>
            <a:r>
              <a:rPr sz="1800" b="0" kern="0">
                <a:solidFill>
                  <a:sysClr val="windowText" lastClr="000000"/>
                </a:solidFill>
                <a:latin typeface="Arial"/>
                <a:ea typeface="Arial"/>
                <a:cs typeface="Arial"/>
                <a:sym typeface="Arial"/>
              </a:rPr>
              <a:t>whether or not</a:t>
            </a:r>
          </a:p>
          <a:p>
            <a:pPr fontAlgn="auto">
              <a:spcBef>
                <a:spcPts val="0"/>
              </a:spcBef>
              <a:spcAft>
                <a:spcPts val="0"/>
              </a:spcAft>
            </a:pPr>
            <a:r>
              <a:rPr sz="1800" b="0" kern="0">
                <a:solidFill>
                  <a:sysClr val="windowText" lastClr="000000"/>
                </a:solidFill>
                <a:latin typeface="Arial"/>
                <a:ea typeface="Arial"/>
                <a:cs typeface="Arial"/>
                <a:sym typeface="Arial"/>
              </a:rPr>
              <a:t>i, j are in the </a:t>
            </a:r>
          </a:p>
          <a:p>
            <a:pPr fontAlgn="auto">
              <a:spcBef>
                <a:spcPts val="0"/>
              </a:spcBef>
              <a:spcAft>
                <a:spcPts val="0"/>
              </a:spcAft>
            </a:pPr>
            <a:r>
              <a:rPr sz="1800" b="0" kern="0">
                <a:solidFill>
                  <a:sysClr val="windowText" lastClr="000000"/>
                </a:solidFill>
                <a:latin typeface="Arial"/>
                <a:ea typeface="Arial"/>
                <a:cs typeface="Arial"/>
                <a:sym typeface="Arial"/>
              </a:rPr>
              <a:t>same module</a:t>
            </a:r>
          </a:p>
        </p:txBody>
      </p:sp>
      <p:sp>
        <p:nvSpPr>
          <p:cNvPr id="1145" name="Shape 1145"/>
          <p:cNvSpPr/>
          <p:nvPr/>
        </p:nvSpPr>
        <p:spPr>
          <a:xfrm>
            <a:off x="2561340" y="4288010"/>
            <a:ext cx="1819310" cy="350662"/>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ctr"/>
          </a:lstStyle>
          <a:p>
            <a:pPr fontAlgn="auto">
              <a:spcBef>
                <a:spcPts val="0"/>
              </a:spcBef>
              <a:spcAft>
                <a:spcPts val="0"/>
              </a:spcAft>
            </a:pPr>
            <a:r>
              <a:rPr sz="1800" b="0" kern="0">
                <a:solidFill>
                  <a:sysClr val="windowText" lastClr="000000"/>
                </a:solidFill>
                <a:latin typeface="Arial"/>
                <a:ea typeface="Arial"/>
                <a:cs typeface="Arial"/>
                <a:sym typeface="Arial"/>
              </a:rPr>
              <a:t>adjacency matrix</a:t>
            </a:r>
          </a:p>
        </p:txBody>
      </p:sp>
      <p:sp>
        <p:nvSpPr>
          <p:cNvPr id="1146" name="Shape 1146"/>
          <p:cNvSpPr/>
          <p:nvPr/>
        </p:nvSpPr>
        <p:spPr>
          <a:xfrm>
            <a:off x="3954943" y="4637296"/>
            <a:ext cx="322313" cy="322312"/>
          </a:xfrm>
          <a:prstGeom prst="line">
            <a:avLst/>
          </a:prstGeom>
          <a:ln w="28575">
            <a:solidFill/>
            <a:tailEnd type="triangle"/>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147" name="Shape 1147"/>
          <p:cNvSpPr/>
          <p:nvPr/>
        </p:nvSpPr>
        <p:spPr>
          <a:xfrm flipV="1">
            <a:off x="2524469" y="2202698"/>
            <a:ext cx="774701" cy="137876"/>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148" name="Shape 1148"/>
          <p:cNvSpPr/>
          <p:nvPr/>
        </p:nvSpPr>
        <p:spPr>
          <a:xfrm>
            <a:off x="3582901" y="2307739"/>
            <a:ext cx="320847" cy="335974"/>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149" name="Shape 1149"/>
          <p:cNvSpPr/>
          <p:nvPr/>
        </p:nvSpPr>
        <p:spPr>
          <a:xfrm>
            <a:off x="2841112" y="1793463"/>
            <a:ext cx="552424" cy="267183"/>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150" name="Shape 1150"/>
          <p:cNvSpPr/>
          <p:nvPr/>
        </p:nvSpPr>
        <p:spPr>
          <a:xfrm flipH="1" flipV="1">
            <a:off x="2439219" y="2494463"/>
            <a:ext cx="192243" cy="409719"/>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151" name="Shape 1151"/>
          <p:cNvSpPr/>
          <p:nvPr/>
        </p:nvSpPr>
        <p:spPr>
          <a:xfrm flipH="1" flipV="1">
            <a:off x="2500811" y="2438616"/>
            <a:ext cx="1354256" cy="310139"/>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152" name="Shape 1152"/>
          <p:cNvSpPr/>
          <p:nvPr/>
        </p:nvSpPr>
        <p:spPr>
          <a:xfrm flipV="1">
            <a:off x="2448407" y="1800211"/>
            <a:ext cx="199266" cy="402489"/>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153" name="Shape 1153"/>
          <p:cNvSpPr/>
          <p:nvPr/>
        </p:nvSpPr>
        <p:spPr>
          <a:xfrm flipV="1">
            <a:off x="2866512" y="2323865"/>
            <a:ext cx="492075" cy="580316"/>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154" name="Shape 1154"/>
          <p:cNvSpPr/>
          <p:nvPr/>
        </p:nvSpPr>
        <p:spPr>
          <a:xfrm flipV="1">
            <a:off x="5088284" y="2202698"/>
            <a:ext cx="774701" cy="137876"/>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155" name="Shape 1155"/>
          <p:cNvSpPr/>
          <p:nvPr/>
        </p:nvSpPr>
        <p:spPr>
          <a:xfrm>
            <a:off x="6146716" y="2307739"/>
            <a:ext cx="320847" cy="335974"/>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156" name="Shape 1156"/>
          <p:cNvSpPr/>
          <p:nvPr/>
        </p:nvSpPr>
        <p:spPr>
          <a:xfrm flipH="1" flipV="1">
            <a:off x="5003034" y="2494463"/>
            <a:ext cx="192243" cy="409719"/>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157" name="Shape 1157"/>
          <p:cNvSpPr/>
          <p:nvPr/>
        </p:nvSpPr>
        <p:spPr>
          <a:xfrm flipH="1" flipV="1">
            <a:off x="5064626" y="2438616"/>
            <a:ext cx="1354256" cy="310139"/>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158" name="Shape 1158"/>
          <p:cNvSpPr/>
          <p:nvPr/>
        </p:nvSpPr>
        <p:spPr>
          <a:xfrm flipH="1">
            <a:off x="5481915" y="2853795"/>
            <a:ext cx="985648" cy="158932"/>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159" name="Shape 1159"/>
          <p:cNvSpPr/>
          <p:nvPr/>
        </p:nvSpPr>
        <p:spPr>
          <a:xfrm flipV="1">
            <a:off x="5430327" y="2323865"/>
            <a:ext cx="492075" cy="580316"/>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160" name="Shape 1160"/>
          <p:cNvSpPr/>
          <p:nvPr/>
        </p:nvSpPr>
        <p:spPr>
          <a:xfrm flipH="1">
            <a:off x="4187479" y="2450952"/>
            <a:ext cx="629774" cy="297803"/>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pic>
        <p:nvPicPr>
          <p:cNvPr id="1161" name="pasted-image.pdf"/>
          <p:cNvPicPr/>
          <p:nvPr/>
        </p:nvPicPr>
        <p:blipFill>
          <a:blip r:embed="rId4">
            <a:extLst/>
          </a:blip>
          <a:stretch>
            <a:fillRect/>
          </a:stretch>
        </p:blipFill>
        <p:spPr>
          <a:xfrm>
            <a:off x="7215044" y="2386703"/>
            <a:ext cx="1168401" cy="419101"/>
          </a:xfrm>
          <a:prstGeom prst="rect">
            <a:avLst/>
          </a:prstGeom>
          <a:ln w="12700">
            <a:miter lim="400000"/>
          </a:ln>
        </p:spPr>
      </p:pic>
      <p:sp>
        <p:nvSpPr>
          <p:cNvPr id="1162" name="Shape 1162"/>
          <p:cNvSpPr/>
          <p:nvPr/>
        </p:nvSpPr>
        <p:spPr>
          <a:xfrm>
            <a:off x="2243513" y="2206494"/>
            <a:ext cx="303840" cy="28776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433FF"/>
          </a:solidFill>
          <a:ln w="12700">
            <a:miter lim="400000"/>
          </a:ln>
          <a:effectLst>
            <a:outerShdw blurRad="38100" dist="23000" dir="5400000" rotWithShape="0">
              <a:srgbClr val="000000">
                <a:alpha val="35000"/>
              </a:srgbClr>
            </a:outerShdw>
          </a:effectLst>
        </p:spPr>
        <p:txBody>
          <a:bodyPr lIns="0" tIns="0" rIns="0" bIns="0" anchor="ctr"/>
          <a:lstStyle/>
          <a:p>
            <a:pPr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1163" name="Shape 1163"/>
          <p:cNvSpPr/>
          <p:nvPr/>
        </p:nvSpPr>
        <p:spPr>
          <a:xfrm>
            <a:off x="3319075" y="2029520"/>
            <a:ext cx="303840" cy="28776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433FF"/>
          </a:solidFill>
          <a:ln w="12700">
            <a:miter lim="400000"/>
          </a:ln>
          <a:effectLst>
            <a:outerShdw blurRad="38100" dist="23000" dir="5400000" rotWithShape="0">
              <a:srgbClr val="000000">
                <a:alpha val="35000"/>
              </a:srgbClr>
            </a:outerShdw>
          </a:effectLst>
        </p:spPr>
        <p:txBody>
          <a:bodyPr lIns="0" tIns="0" rIns="0" bIns="0" anchor="ctr"/>
          <a:lstStyle/>
          <a:p>
            <a:pPr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1164" name="Shape 1164"/>
          <p:cNvSpPr/>
          <p:nvPr/>
        </p:nvSpPr>
        <p:spPr>
          <a:xfrm>
            <a:off x="5151261" y="2863110"/>
            <a:ext cx="303840" cy="28776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433FF"/>
          </a:solidFill>
          <a:ln w="12700">
            <a:miter lim="400000"/>
          </a:ln>
          <a:effectLst>
            <a:outerShdw blurRad="38100" dist="23000" dir="5400000" rotWithShape="0">
              <a:srgbClr val="000000">
                <a:alpha val="35000"/>
              </a:srgbClr>
            </a:outerShdw>
          </a:effectLst>
        </p:spPr>
        <p:txBody>
          <a:bodyPr lIns="0" tIns="0" rIns="0" bIns="0" anchor="ctr"/>
          <a:lstStyle/>
          <a:p>
            <a:pPr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1165" name="Shape 1165"/>
          <p:cNvSpPr/>
          <p:nvPr/>
        </p:nvSpPr>
        <p:spPr>
          <a:xfrm>
            <a:off x="5868218" y="2064146"/>
            <a:ext cx="303840" cy="28776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433FF"/>
          </a:solidFill>
          <a:ln w="12700">
            <a:miter lim="400000"/>
          </a:ln>
          <a:effectLst>
            <a:outerShdw blurRad="38100" dist="23000" dir="5400000" rotWithShape="0">
              <a:srgbClr val="000000">
                <a:alpha val="35000"/>
              </a:srgbClr>
            </a:outerShdw>
          </a:effectLst>
        </p:spPr>
        <p:txBody>
          <a:bodyPr lIns="0" tIns="0" rIns="0" bIns="0" anchor="ctr"/>
          <a:lstStyle/>
          <a:p>
            <a:pPr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1166" name="Shape 1166"/>
          <p:cNvSpPr/>
          <p:nvPr/>
        </p:nvSpPr>
        <p:spPr>
          <a:xfrm>
            <a:off x="3871946" y="2601453"/>
            <a:ext cx="303840" cy="28776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433FF"/>
          </a:solidFill>
          <a:ln w="12700">
            <a:miter lim="400000"/>
          </a:ln>
          <a:effectLst>
            <a:outerShdw blurRad="38100" dist="23000" dir="5400000" rotWithShape="0">
              <a:srgbClr val="000000">
                <a:alpha val="35000"/>
              </a:srgbClr>
            </a:outerShdw>
          </a:effectLst>
        </p:spPr>
        <p:txBody>
          <a:bodyPr lIns="0" tIns="0" rIns="0" bIns="0" anchor="ctr"/>
          <a:lstStyle/>
          <a:p>
            <a:pPr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1167" name="Shape 1167"/>
          <p:cNvSpPr/>
          <p:nvPr/>
        </p:nvSpPr>
        <p:spPr>
          <a:xfrm>
            <a:off x="6340409" y="2602988"/>
            <a:ext cx="303840" cy="28776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2600"/>
          </a:solidFill>
          <a:ln w="12700">
            <a:miter lim="400000"/>
          </a:ln>
          <a:effectLst>
            <a:outerShdw blurRad="38100" dist="23000" dir="5400000" rotWithShape="0">
              <a:srgbClr val="000000">
                <a:alpha val="35000"/>
              </a:srgbClr>
            </a:outerShdw>
          </a:effectLst>
        </p:spPr>
        <p:txBody>
          <a:bodyPr lIns="0" tIns="0" rIns="0" bIns="0" anchor="ctr"/>
          <a:lstStyle/>
          <a:p>
            <a:pPr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1168" name="Shape 1168"/>
          <p:cNvSpPr/>
          <p:nvPr/>
        </p:nvSpPr>
        <p:spPr>
          <a:xfrm>
            <a:off x="4777082" y="2219194"/>
            <a:ext cx="303840" cy="28776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2600"/>
          </a:solidFill>
          <a:ln w="12700">
            <a:miter lim="400000"/>
          </a:ln>
          <a:effectLst>
            <a:outerShdw blurRad="38100" dist="23000" dir="5400000" rotWithShape="0">
              <a:srgbClr val="000000">
                <a:alpha val="35000"/>
              </a:srgbClr>
            </a:outerShdw>
          </a:effectLst>
        </p:spPr>
        <p:txBody>
          <a:bodyPr lIns="0" tIns="0" rIns="0" bIns="0" anchor="ctr"/>
          <a:lstStyle/>
          <a:p>
            <a:pPr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1169" name="Shape 1169"/>
          <p:cNvSpPr/>
          <p:nvPr/>
        </p:nvSpPr>
        <p:spPr>
          <a:xfrm>
            <a:off x="2577825" y="1570391"/>
            <a:ext cx="303840" cy="28776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2600"/>
          </a:solidFill>
          <a:ln w="12700">
            <a:miter lim="400000"/>
          </a:ln>
          <a:effectLst>
            <a:outerShdw blurRad="38100" dist="23000" dir="5400000" rotWithShape="0">
              <a:srgbClr val="000000">
                <a:alpha val="35000"/>
              </a:srgbClr>
            </a:outerShdw>
          </a:effectLst>
        </p:spPr>
        <p:txBody>
          <a:bodyPr lIns="0" tIns="0" rIns="0" bIns="0" anchor="ctr"/>
          <a:lstStyle/>
          <a:p>
            <a:pPr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1170" name="Shape 1170"/>
          <p:cNvSpPr/>
          <p:nvPr/>
        </p:nvSpPr>
        <p:spPr>
          <a:xfrm>
            <a:off x="2603225" y="2834294"/>
            <a:ext cx="303840" cy="28776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2600"/>
          </a:solidFill>
          <a:ln w="12700">
            <a:miter lim="400000"/>
          </a:ln>
          <a:effectLst>
            <a:outerShdw blurRad="38100" dist="23000" dir="5400000" rotWithShape="0">
              <a:srgbClr val="000000">
                <a:alpha val="35000"/>
              </a:srgbClr>
            </a:outerShdw>
          </a:effectLst>
        </p:spPr>
        <p:txBody>
          <a:bodyPr lIns="0" tIns="0" rIns="0" bIns="0" anchor="ctr"/>
          <a:lstStyle/>
          <a:p>
            <a:pPr fontAlgn="auto">
              <a:spcBef>
                <a:spcPts val="0"/>
              </a:spcBef>
              <a:spcAft>
                <a:spcPts val="0"/>
              </a:spcAft>
            </a:pPr>
            <a:endParaRPr sz="1800" b="0" kern="0">
              <a:solidFill>
                <a:sysClr val="windowText" lastClr="000000"/>
              </a:solidFill>
              <a:latin typeface="Arial"/>
              <a:ea typeface="Arial"/>
              <a:cs typeface="Arial"/>
              <a:sym typeface="Arial"/>
            </a:endParaRPr>
          </a:p>
        </p:txBody>
      </p:sp>
    </p:spTree>
    <p:extLst>
      <p:ext uri="{BB962C8B-B14F-4D97-AF65-F5344CB8AC3E}">
        <p14:creationId xmlns:p14="http://schemas.microsoft.com/office/powerpoint/2010/main" val="2533927404"/>
      </p:ext>
    </p:extLst>
  </p:cSld>
  <p:clrMapOvr>
    <a:masterClrMapping/>
  </p:clrMapOvr>
  <p:transition xmlns:p14="http://schemas.microsoft.com/office/powerpoint/2010/mai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4" name="Shape 1174"/>
          <p:cNvSpPr>
            <a:spLocks noGrp="1"/>
          </p:cNvSpPr>
          <p:nvPr>
            <p:ph type="title"/>
          </p:nvPr>
        </p:nvSpPr>
        <p:spPr>
          <a:prstGeom prst="rect">
            <a:avLst/>
          </a:prstGeom>
        </p:spPr>
        <p:txBody>
          <a:bodyPr lIns="0" tIns="0" rIns="0" bIns="0"/>
          <a:lstStyle/>
          <a:p>
            <a:pPr lvl="0">
              <a:defRPr sz="1800">
                <a:solidFill>
                  <a:srgbClr val="000000"/>
                </a:solidFill>
                <a:effectLst/>
              </a:defRPr>
            </a:pPr>
            <a:r>
              <a:rPr sz="4000">
                <a:solidFill>
                  <a:srgbClr val="2F5897"/>
                </a:solidFill>
                <a:effectLst>
                  <a:outerShdw blurRad="63500" dist="38100" dir="5400000" rotWithShape="0">
                    <a:srgbClr val="000000">
                      <a:alpha val="25000"/>
                    </a:srgbClr>
                  </a:outerShdw>
                </a:effectLst>
              </a:rPr>
              <a:t>Network modularity</a:t>
            </a:r>
          </a:p>
        </p:txBody>
      </p:sp>
      <p:sp>
        <p:nvSpPr>
          <p:cNvPr id="1175" name="Shape 1175"/>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lIns="0" tIns="0" rIns="0" bIns="0"/>
          <a:lstStyle/>
          <a:p>
            <a:pPr>
              <a:defRPr sz="1800">
                <a:solidFill>
                  <a:srgbClr val="000000"/>
                </a:solidFill>
              </a:defRPr>
            </a:pPr>
            <a:fld id="{86CB4B4D-7CA3-9044-876B-883B54F8677D}" type="slidenum">
              <a:rPr/>
              <a:pPr>
                <a:defRPr sz="1800">
                  <a:solidFill>
                    <a:srgbClr val="000000"/>
                  </a:solidFill>
                </a:defRPr>
              </a:pPr>
              <a:t>22</a:t>
            </a:fld>
            <a:endParaRPr/>
          </a:p>
        </p:txBody>
      </p:sp>
      <p:sp>
        <p:nvSpPr>
          <p:cNvPr id="1176" name="Shape 1176"/>
          <p:cNvSpPr/>
          <p:nvPr/>
        </p:nvSpPr>
        <p:spPr>
          <a:xfrm flipV="1">
            <a:off x="2524469" y="2202698"/>
            <a:ext cx="774701" cy="137876"/>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177" name="Shape 1177"/>
          <p:cNvSpPr/>
          <p:nvPr/>
        </p:nvSpPr>
        <p:spPr>
          <a:xfrm>
            <a:off x="3582901" y="2307739"/>
            <a:ext cx="320847" cy="335974"/>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178" name="Shape 1178"/>
          <p:cNvSpPr/>
          <p:nvPr/>
        </p:nvSpPr>
        <p:spPr>
          <a:xfrm>
            <a:off x="2841112" y="1793463"/>
            <a:ext cx="552424" cy="267183"/>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179" name="Shape 1179"/>
          <p:cNvSpPr/>
          <p:nvPr/>
        </p:nvSpPr>
        <p:spPr>
          <a:xfrm flipH="1" flipV="1">
            <a:off x="2439219" y="2494463"/>
            <a:ext cx="192243" cy="409719"/>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180" name="Shape 1180"/>
          <p:cNvSpPr/>
          <p:nvPr/>
        </p:nvSpPr>
        <p:spPr>
          <a:xfrm flipH="1" flipV="1">
            <a:off x="2500811" y="2438616"/>
            <a:ext cx="1354256" cy="310139"/>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181" name="Shape 1181"/>
          <p:cNvSpPr/>
          <p:nvPr/>
        </p:nvSpPr>
        <p:spPr>
          <a:xfrm flipV="1">
            <a:off x="2448407" y="1800211"/>
            <a:ext cx="199266" cy="402489"/>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182" name="Shape 1182"/>
          <p:cNvSpPr/>
          <p:nvPr/>
        </p:nvSpPr>
        <p:spPr>
          <a:xfrm flipV="1">
            <a:off x="2866512" y="2323865"/>
            <a:ext cx="492075" cy="580316"/>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183" name="Shape 1183"/>
          <p:cNvSpPr/>
          <p:nvPr/>
        </p:nvSpPr>
        <p:spPr>
          <a:xfrm flipV="1">
            <a:off x="5088284" y="2202698"/>
            <a:ext cx="774701" cy="137876"/>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184" name="Shape 1184"/>
          <p:cNvSpPr/>
          <p:nvPr/>
        </p:nvSpPr>
        <p:spPr>
          <a:xfrm>
            <a:off x="6146716" y="2307739"/>
            <a:ext cx="320847" cy="335974"/>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185" name="Shape 1185"/>
          <p:cNvSpPr/>
          <p:nvPr/>
        </p:nvSpPr>
        <p:spPr>
          <a:xfrm flipH="1" flipV="1">
            <a:off x="5003034" y="2494463"/>
            <a:ext cx="192243" cy="409719"/>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186" name="Shape 1186"/>
          <p:cNvSpPr/>
          <p:nvPr/>
        </p:nvSpPr>
        <p:spPr>
          <a:xfrm flipH="1" flipV="1">
            <a:off x="5064626" y="2438616"/>
            <a:ext cx="1354256" cy="310139"/>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187" name="Shape 1187"/>
          <p:cNvSpPr/>
          <p:nvPr/>
        </p:nvSpPr>
        <p:spPr>
          <a:xfrm flipH="1">
            <a:off x="5481915" y="2853795"/>
            <a:ext cx="985648" cy="158932"/>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188" name="Shape 1188"/>
          <p:cNvSpPr/>
          <p:nvPr/>
        </p:nvSpPr>
        <p:spPr>
          <a:xfrm flipV="1">
            <a:off x="5430327" y="2323865"/>
            <a:ext cx="492075" cy="580316"/>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189" name="Shape 1189"/>
          <p:cNvSpPr/>
          <p:nvPr/>
        </p:nvSpPr>
        <p:spPr>
          <a:xfrm flipH="1">
            <a:off x="4187479" y="2450952"/>
            <a:ext cx="629774" cy="297803"/>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pic>
        <p:nvPicPr>
          <p:cNvPr id="1190" name="pasted-image.pdf"/>
          <p:cNvPicPr/>
          <p:nvPr/>
        </p:nvPicPr>
        <p:blipFill>
          <a:blip r:embed="rId3">
            <a:extLst/>
          </a:blip>
          <a:stretch>
            <a:fillRect/>
          </a:stretch>
        </p:blipFill>
        <p:spPr>
          <a:xfrm>
            <a:off x="6988109" y="2408785"/>
            <a:ext cx="2019301" cy="419101"/>
          </a:xfrm>
          <a:prstGeom prst="rect">
            <a:avLst/>
          </a:prstGeom>
          <a:ln w="12700">
            <a:miter lim="400000"/>
          </a:ln>
        </p:spPr>
      </p:pic>
      <p:sp>
        <p:nvSpPr>
          <p:cNvPr id="1191" name="Shape 1191"/>
          <p:cNvSpPr/>
          <p:nvPr/>
        </p:nvSpPr>
        <p:spPr>
          <a:xfrm>
            <a:off x="5748154" y="3403070"/>
            <a:ext cx="2264010" cy="350662"/>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fontAlgn="auto">
              <a:spcBef>
                <a:spcPts val="0"/>
              </a:spcBef>
              <a:spcAft>
                <a:spcPts val="0"/>
              </a:spcAft>
            </a:pPr>
            <a:r>
              <a:rPr sz="1800" b="0" kern="0">
                <a:solidFill>
                  <a:sysClr val="windowText" lastClr="000000"/>
                </a:solidFill>
                <a:latin typeface="Arial"/>
                <a:ea typeface="Arial"/>
                <a:cs typeface="Arial"/>
                <a:sym typeface="Arial"/>
              </a:rPr>
              <a:t>Optimization problem</a:t>
            </a:r>
          </a:p>
        </p:txBody>
      </p:sp>
      <p:pic>
        <p:nvPicPr>
          <p:cNvPr id="1192" name="pasted-image.pdf"/>
          <p:cNvPicPr/>
          <p:nvPr/>
        </p:nvPicPr>
        <p:blipFill>
          <a:blip r:embed="rId4">
            <a:extLst/>
          </a:blip>
          <a:stretch>
            <a:fillRect/>
          </a:stretch>
        </p:blipFill>
        <p:spPr>
          <a:xfrm>
            <a:off x="1503738" y="4782269"/>
            <a:ext cx="5560790" cy="1118805"/>
          </a:xfrm>
          <a:prstGeom prst="rect">
            <a:avLst/>
          </a:prstGeom>
          <a:ln w="12700">
            <a:miter lim="400000"/>
          </a:ln>
        </p:spPr>
      </p:pic>
      <p:sp>
        <p:nvSpPr>
          <p:cNvPr id="1193" name="Shape 1193"/>
          <p:cNvSpPr/>
          <p:nvPr/>
        </p:nvSpPr>
        <p:spPr>
          <a:xfrm>
            <a:off x="1256062" y="6238957"/>
            <a:ext cx="1819757" cy="350663"/>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fontAlgn="auto">
              <a:spcBef>
                <a:spcPts val="0"/>
              </a:spcBef>
              <a:spcAft>
                <a:spcPts val="0"/>
              </a:spcAft>
            </a:pPr>
            <a:r>
              <a:rPr sz="1800" b="0" kern="0">
                <a:solidFill>
                  <a:sysClr val="windowText" lastClr="000000"/>
                </a:solidFill>
                <a:latin typeface="Arial"/>
                <a:ea typeface="Arial"/>
                <a:cs typeface="Arial"/>
                <a:sym typeface="Arial"/>
              </a:rPr>
              <a:t>number of edges</a:t>
            </a:r>
          </a:p>
        </p:txBody>
      </p:sp>
      <p:sp>
        <p:nvSpPr>
          <p:cNvPr id="1194" name="Shape 1194"/>
          <p:cNvSpPr/>
          <p:nvPr/>
        </p:nvSpPr>
        <p:spPr>
          <a:xfrm flipV="1">
            <a:off x="2097783" y="5765800"/>
            <a:ext cx="551873" cy="551873"/>
          </a:xfrm>
          <a:prstGeom prst="line">
            <a:avLst/>
          </a:prstGeom>
          <a:ln w="28575">
            <a:solidFill/>
            <a:tailEnd type="triangle"/>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195" name="Shape 1195"/>
          <p:cNvSpPr/>
          <p:nvPr/>
        </p:nvSpPr>
        <p:spPr>
          <a:xfrm>
            <a:off x="4623262" y="4087167"/>
            <a:ext cx="1184410" cy="350663"/>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fontAlgn="auto">
              <a:spcBef>
                <a:spcPts val="0"/>
              </a:spcBef>
              <a:spcAft>
                <a:spcPts val="0"/>
              </a:spcAft>
            </a:pPr>
            <a:r>
              <a:rPr sz="1800" b="0" kern="0">
                <a:solidFill>
                  <a:sysClr val="windowText" lastClr="000000"/>
                </a:solidFill>
                <a:latin typeface="Arial"/>
                <a:ea typeface="Arial"/>
                <a:cs typeface="Arial"/>
                <a:sym typeface="Arial"/>
              </a:rPr>
              <a:t>degree of i</a:t>
            </a:r>
          </a:p>
        </p:txBody>
      </p:sp>
      <p:sp>
        <p:nvSpPr>
          <p:cNvPr id="1196" name="Shape 1196"/>
          <p:cNvSpPr/>
          <p:nvPr/>
        </p:nvSpPr>
        <p:spPr>
          <a:xfrm>
            <a:off x="5411361" y="4413786"/>
            <a:ext cx="1" cy="350662"/>
          </a:xfrm>
          <a:prstGeom prst="line">
            <a:avLst/>
          </a:prstGeom>
          <a:ln w="28575">
            <a:solidFill/>
            <a:tailEnd type="triangle"/>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197" name="Shape 1197"/>
          <p:cNvSpPr/>
          <p:nvPr/>
        </p:nvSpPr>
        <p:spPr>
          <a:xfrm>
            <a:off x="4691305" y="6251657"/>
            <a:ext cx="2328303" cy="617363"/>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fontAlgn="auto">
              <a:spcBef>
                <a:spcPts val="0"/>
              </a:spcBef>
              <a:spcAft>
                <a:spcPts val="0"/>
              </a:spcAft>
            </a:pPr>
            <a:r>
              <a:rPr sz="1800" b="0" kern="0">
                <a:solidFill>
                  <a:sysClr val="windowText" lastClr="000000"/>
                </a:solidFill>
                <a:latin typeface="Arial"/>
                <a:ea typeface="Arial"/>
                <a:cs typeface="Arial"/>
                <a:sym typeface="Arial"/>
              </a:rPr>
              <a:t>expected number of </a:t>
            </a:r>
          </a:p>
          <a:p>
            <a:pPr fontAlgn="auto">
              <a:spcBef>
                <a:spcPts val="0"/>
              </a:spcBef>
              <a:spcAft>
                <a:spcPts val="0"/>
              </a:spcAft>
            </a:pPr>
            <a:r>
              <a:rPr sz="1800" b="0" kern="0">
                <a:solidFill>
                  <a:sysClr val="windowText" lastClr="000000"/>
                </a:solidFill>
                <a:latin typeface="Arial"/>
                <a:ea typeface="Arial"/>
                <a:cs typeface="Arial"/>
                <a:sym typeface="Arial"/>
              </a:rPr>
              <a:t>edges between i and j</a:t>
            </a:r>
          </a:p>
        </p:txBody>
      </p:sp>
      <p:sp>
        <p:nvSpPr>
          <p:cNvPr id="1198" name="Shape 1198"/>
          <p:cNvSpPr/>
          <p:nvPr/>
        </p:nvSpPr>
        <p:spPr>
          <a:xfrm flipV="1">
            <a:off x="5536788" y="5765799"/>
            <a:ext cx="1" cy="561976"/>
          </a:xfrm>
          <a:prstGeom prst="line">
            <a:avLst/>
          </a:prstGeom>
          <a:ln w="28575">
            <a:solidFill/>
            <a:tailEnd type="triangle"/>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199" name="Shape 1199"/>
          <p:cNvSpPr/>
          <p:nvPr/>
        </p:nvSpPr>
        <p:spPr>
          <a:xfrm>
            <a:off x="7144563" y="5031669"/>
            <a:ext cx="1628996" cy="884062"/>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fontAlgn="auto">
              <a:spcBef>
                <a:spcPts val="0"/>
              </a:spcBef>
              <a:spcAft>
                <a:spcPts val="0"/>
              </a:spcAft>
            </a:pPr>
            <a:r>
              <a:rPr sz="1800" b="0" kern="0">
                <a:solidFill>
                  <a:sysClr val="windowText" lastClr="000000"/>
                </a:solidFill>
                <a:latin typeface="Arial"/>
                <a:ea typeface="Arial"/>
                <a:cs typeface="Arial"/>
                <a:sym typeface="Arial"/>
              </a:rPr>
              <a:t>whether or not</a:t>
            </a:r>
          </a:p>
          <a:p>
            <a:pPr fontAlgn="auto">
              <a:spcBef>
                <a:spcPts val="0"/>
              </a:spcBef>
              <a:spcAft>
                <a:spcPts val="0"/>
              </a:spcAft>
            </a:pPr>
            <a:r>
              <a:rPr sz="1800" b="0" kern="0">
                <a:solidFill>
                  <a:sysClr val="windowText" lastClr="000000"/>
                </a:solidFill>
                <a:latin typeface="Arial"/>
                <a:ea typeface="Arial"/>
                <a:cs typeface="Arial"/>
                <a:sym typeface="Arial"/>
              </a:rPr>
              <a:t>i, j are in the </a:t>
            </a:r>
          </a:p>
          <a:p>
            <a:pPr fontAlgn="auto">
              <a:spcBef>
                <a:spcPts val="0"/>
              </a:spcBef>
              <a:spcAft>
                <a:spcPts val="0"/>
              </a:spcAft>
            </a:pPr>
            <a:r>
              <a:rPr sz="1800" b="0" kern="0">
                <a:solidFill>
                  <a:sysClr val="windowText" lastClr="000000"/>
                </a:solidFill>
                <a:latin typeface="Arial"/>
                <a:ea typeface="Arial"/>
                <a:cs typeface="Arial"/>
                <a:sym typeface="Arial"/>
              </a:rPr>
              <a:t>same module</a:t>
            </a:r>
          </a:p>
        </p:txBody>
      </p:sp>
      <p:sp>
        <p:nvSpPr>
          <p:cNvPr id="1200" name="Shape 1200"/>
          <p:cNvSpPr/>
          <p:nvPr/>
        </p:nvSpPr>
        <p:spPr>
          <a:xfrm>
            <a:off x="2561340" y="4288010"/>
            <a:ext cx="1819310" cy="350662"/>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ctr"/>
          </a:lstStyle>
          <a:p>
            <a:pPr fontAlgn="auto">
              <a:spcBef>
                <a:spcPts val="0"/>
              </a:spcBef>
              <a:spcAft>
                <a:spcPts val="0"/>
              </a:spcAft>
            </a:pPr>
            <a:r>
              <a:rPr sz="1800" b="0" kern="0">
                <a:solidFill>
                  <a:sysClr val="windowText" lastClr="000000"/>
                </a:solidFill>
                <a:latin typeface="Arial"/>
                <a:ea typeface="Arial"/>
                <a:cs typeface="Arial"/>
                <a:sym typeface="Arial"/>
              </a:rPr>
              <a:t>adjacency matrix</a:t>
            </a:r>
          </a:p>
        </p:txBody>
      </p:sp>
      <p:sp>
        <p:nvSpPr>
          <p:cNvPr id="1201" name="Shape 1201"/>
          <p:cNvSpPr/>
          <p:nvPr/>
        </p:nvSpPr>
        <p:spPr>
          <a:xfrm>
            <a:off x="3954943" y="4637296"/>
            <a:ext cx="322313" cy="322312"/>
          </a:xfrm>
          <a:prstGeom prst="line">
            <a:avLst/>
          </a:prstGeom>
          <a:ln w="28575">
            <a:solidFill/>
            <a:tailEnd type="triangle"/>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202" name="Shape 1202"/>
          <p:cNvSpPr/>
          <p:nvPr/>
        </p:nvSpPr>
        <p:spPr>
          <a:xfrm>
            <a:off x="1887814" y="1296277"/>
            <a:ext cx="2559295" cy="21082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8575">
            <a:solidFill>
              <a:srgbClr val="6076B4"/>
            </a:solidFill>
          </a:ln>
          <a:effectLst>
            <a:outerShdw blurRad="38100" dist="23000" dir="5400000" rotWithShape="0">
              <a:srgbClr val="000000">
                <a:alpha val="35000"/>
              </a:srgbClr>
            </a:outerShdw>
          </a:effectLst>
        </p:spPr>
        <p:txBody>
          <a:bodyPr lIns="0" tIns="0" rIns="0" bIns="0" anchor="ctr"/>
          <a:lstStyle/>
          <a:p>
            <a:pPr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1203" name="Shape 1203"/>
          <p:cNvSpPr/>
          <p:nvPr/>
        </p:nvSpPr>
        <p:spPr>
          <a:xfrm>
            <a:off x="4579562" y="1797650"/>
            <a:ext cx="2329580" cy="1597207"/>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8575">
            <a:solidFill>
              <a:srgbClr val="FF2600"/>
            </a:solidFill>
          </a:ln>
          <a:effectLst>
            <a:outerShdw blurRad="38100" dist="23000" dir="5400000" rotWithShape="0">
              <a:srgbClr val="000000">
                <a:alpha val="35000"/>
              </a:srgbClr>
            </a:outerShdw>
          </a:effectLst>
        </p:spPr>
        <p:txBody>
          <a:bodyPr lIns="0" tIns="0" rIns="0" bIns="0" anchor="ctr"/>
          <a:lstStyle/>
          <a:p>
            <a:pPr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1204" name="Shape 1204"/>
          <p:cNvSpPr/>
          <p:nvPr/>
        </p:nvSpPr>
        <p:spPr>
          <a:xfrm>
            <a:off x="2243513" y="2206494"/>
            <a:ext cx="303840" cy="28776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433FF"/>
          </a:solidFill>
          <a:ln w="12700">
            <a:miter lim="400000"/>
          </a:ln>
          <a:effectLst>
            <a:outerShdw blurRad="38100" dist="23000" dir="5400000" rotWithShape="0">
              <a:srgbClr val="000000">
                <a:alpha val="35000"/>
              </a:srgbClr>
            </a:outerShdw>
          </a:effectLst>
        </p:spPr>
        <p:txBody>
          <a:bodyPr lIns="0" tIns="0" rIns="0" bIns="0" anchor="ctr"/>
          <a:lstStyle/>
          <a:p>
            <a:pPr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1205" name="Shape 1205"/>
          <p:cNvSpPr/>
          <p:nvPr/>
        </p:nvSpPr>
        <p:spPr>
          <a:xfrm>
            <a:off x="3319075" y="2029520"/>
            <a:ext cx="303840" cy="28776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433FF"/>
          </a:solidFill>
          <a:ln w="12700">
            <a:miter lim="400000"/>
          </a:ln>
          <a:effectLst>
            <a:outerShdw blurRad="38100" dist="23000" dir="5400000" rotWithShape="0">
              <a:srgbClr val="000000">
                <a:alpha val="35000"/>
              </a:srgbClr>
            </a:outerShdw>
          </a:effectLst>
        </p:spPr>
        <p:txBody>
          <a:bodyPr lIns="0" tIns="0" rIns="0" bIns="0" anchor="ctr"/>
          <a:lstStyle/>
          <a:p>
            <a:pPr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1206" name="Shape 1206"/>
          <p:cNvSpPr/>
          <p:nvPr/>
        </p:nvSpPr>
        <p:spPr>
          <a:xfrm>
            <a:off x="3871946" y="2601453"/>
            <a:ext cx="303840" cy="28776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433FF"/>
          </a:solidFill>
          <a:ln w="12700">
            <a:miter lim="400000"/>
          </a:ln>
          <a:effectLst>
            <a:outerShdw blurRad="38100" dist="23000" dir="5400000" rotWithShape="0">
              <a:srgbClr val="000000">
                <a:alpha val="35000"/>
              </a:srgbClr>
            </a:outerShdw>
          </a:effectLst>
        </p:spPr>
        <p:txBody>
          <a:bodyPr lIns="0" tIns="0" rIns="0" bIns="0" anchor="ctr"/>
          <a:lstStyle/>
          <a:p>
            <a:pPr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1207" name="Shape 1207"/>
          <p:cNvSpPr/>
          <p:nvPr/>
        </p:nvSpPr>
        <p:spPr>
          <a:xfrm>
            <a:off x="2577825" y="1570391"/>
            <a:ext cx="303840" cy="28776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433FF"/>
          </a:solidFill>
          <a:ln w="12700">
            <a:miter lim="400000"/>
          </a:ln>
          <a:effectLst>
            <a:outerShdw blurRad="38100" dist="23000" dir="5400000" rotWithShape="0">
              <a:srgbClr val="000000">
                <a:alpha val="35000"/>
              </a:srgbClr>
            </a:outerShdw>
          </a:effectLst>
        </p:spPr>
        <p:txBody>
          <a:bodyPr lIns="0" tIns="0" rIns="0" bIns="0" anchor="ctr"/>
          <a:lstStyle/>
          <a:p>
            <a:pPr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1208" name="Shape 1208"/>
          <p:cNvSpPr/>
          <p:nvPr/>
        </p:nvSpPr>
        <p:spPr>
          <a:xfrm>
            <a:off x="2603225" y="2834294"/>
            <a:ext cx="303840" cy="28776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433FF"/>
          </a:solidFill>
          <a:ln w="12700">
            <a:miter lim="400000"/>
          </a:ln>
          <a:effectLst>
            <a:outerShdw blurRad="38100" dist="23000" dir="5400000" rotWithShape="0">
              <a:srgbClr val="000000">
                <a:alpha val="35000"/>
              </a:srgbClr>
            </a:outerShdw>
          </a:effectLst>
        </p:spPr>
        <p:txBody>
          <a:bodyPr lIns="0" tIns="0" rIns="0" bIns="0" anchor="ctr"/>
          <a:lstStyle/>
          <a:p>
            <a:pPr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1209" name="Shape 1209"/>
          <p:cNvSpPr/>
          <p:nvPr/>
        </p:nvSpPr>
        <p:spPr>
          <a:xfrm>
            <a:off x="5151261" y="2863110"/>
            <a:ext cx="303840" cy="28776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2600"/>
          </a:solidFill>
          <a:ln w="12700">
            <a:miter lim="400000"/>
          </a:ln>
          <a:effectLst>
            <a:outerShdw blurRad="38100" dist="23000" dir="5400000" rotWithShape="0">
              <a:srgbClr val="000000">
                <a:alpha val="35000"/>
              </a:srgbClr>
            </a:outerShdw>
          </a:effectLst>
        </p:spPr>
        <p:txBody>
          <a:bodyPr lIns="0" tIns="0" rIns="0" bIns="0" anchor="ctr"/>
          <a:lstStyle/>
          <a:p>
            <a:pPr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1210" name="Shape 1210"/>
          <p:cNvSpPr/>
          <p:nvPr/>
        </p:nvSpPr>
        <p:spPr>
          <a:xfrm>
            <a:off x="4777082" y="2219194"/>
            <a:ext cx="303840" cy="28776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2600"/>
          </a:solidFill>
          <a:ln w="12700">
            <a:miter lim="400000"/>
          </a:ln>
          <a:effectLst>
            <a:outerShdw blurRad="38100" dist="23000" dir="5400000" rotWithShape="0">
              <a:srgbClr val="000000">
                <a:alpha val="35000"/>
              </a:srgbClr>
            </a:outerShdw>
          </a:effectLst>
        </p:spPr>
        <p:txBody>
          <a:bodyPr lIns="0" tIns="0" rIns="0" bIns="0" anchor="ctr"/>
          <a:lstStyle/>
          <a:p>
            <a:pPr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1211" name="Shape 1211"/>
          <p:cNvSpPr/>
          <p:nvPr/>
        </p:nvSpPr>
        <p:spPr>
          <a:xfrm>
            <a:off x="6340409" y="2602988"/>
            <a:ext cx="303840" cy="28776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2600"/>
          </a:solidFill>
          <a:ln w="12700">
            <a:miter lim="400000"/>
          </a:ln>
          <a:effectLst>
            <a:outerShdw blurRad="38100" dist="23000" dir="5400000" rotWithShape="0">
              <a:srgbClr val="000000">
                <a:alpha val="35000"/>
              </a:srgbClr>
            </a:outerShdw>
          </a:effectLst>
        </p:spPr>
        <p:txBody>
          <a:bodyPr lIns="0" tIns="0" rIns="0" bIns="0" anchor="ctr"/>
          <a:lstStyle/>
          <a:p>
            <a:pPr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1212" name="Shape 1212"/>
          <p:cNvSpPr/>
          <p:nvPr/>
        </p:nvSpPr>
        <p:spPr>
          <a:xfrm>
            <a:off x="5868218" y="2064146"/>
            <a:ext cx="303840" cy="28776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2600"/>
          </a:solidFill>
          <a:ln w="12700">
            <a:miter lim="400000"/>
          </a:ln>
          <a:effectLst>
            <a:outerShdw blurRad="38100" dist="23000" dir="5400000" rotWithShape="0">
              <a:srgbClr val="000000">
                <a:alpha val="35000"/>
              </a:srgbClr>
            </a:outerShdw>
          </a:effectLst>
        </p:spPr>
        <p:txBody>
          <a:bodyPr lIns="0" tIns="0" rIns="0" bIns="0" anchor="ctr"/>
          <a:lstStyle/>
          <a:p>
            <a:pPr fontAlgn="auto">
              <a:spcBef>
                <a:spcPts val="0"/>
              </a:spcBef>
              <a:spcAft>
                <a:spcPts val="0"/>
              </a:spcAft>
            </a:pPr>
            <a:endParaRPr sz="1800" b="0" kern="0">
              <a:solidFill>
                <a:sysClr val="windowText" lastClr="000000"/>
              </a:solidFill>
              <a:latin typeface="Arial"/>
              <a:ea typeface="Arial"/>
              <a:cs typeface="Arial"/>
              <a:sym typeface="Arial"/>
            </a:endParaRPr>
          </a:p>
        </p:txBody>
      </p:sp>
    </p:spTree>
    <p:extLst>
      <p:ext uri="{BB962C8B-B14F-4D97-AF65-F5344CB8AC3E}">
        <p14:creationId xmlns:p14="http://schemas.microsoft.com/office/powerpoint/2010/main" val="3244632909"/>
      </p:ext>
    </p:extLst>
  </p:cSld>
  <p:clrMapOvr>
    <a:masterClrMapping/>
  </p:clrMapOvr>
  <p:transition xmlns:p14="http://schemas.microsoft.com/office/powerpoint/2010/mai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toy example [</a:t>
            </a:r>
            <a:r>
              <a:rPr lang="en-US" dirty="0" err="1" smtClean="0"/>
              <a:t>orthoclust</a:t>
            </a:r>
            <a:r>
              <a:rPr lang="en-US" dirty="0" smtClean="0"/>
              <a:t>]</a:t>
            </a:r>
            <a:endParaRPr lang="en-US" dirty="0"/>
          </a:p>
        </p:txBody>
      </p:sp>
      <p:sp>
        <p:nvSpPr>
          <p:cNvPr id="310" name="TextBox 309"/>
          <p:cNvSpPr txBox="1"/>
          <p:nvPr/>
        </p:nvSpPr>
        <p:spPr>
          <a:xfrm>
            <a:off x="2237346" y="1550297"/>
            <a:ext cx="6819728" cy="338554"/>
          </a:xfrm>
          <a:prstGeom prst="rect">
            <a:avLst/>
          </a:prstGeom>
          <a:noFill/>
        </p:spPr>
        <p:txBody>
          <a:bodyPr wrap="none" rtlCol="0">
            <a:spAutoFit/>
          </a:bodyPr>
          <a:lstStyle/>
          <a:p>
            <a:pPr defTabSz="457200" fontAlgn="auto">
              <a:spcBef>
                <a:spcPts val="0"/>
              </a:spcBef>
              <a:spcAft>
                <a:spcPts val="0"/>
              </a:spcAft>
            </a:pPr>
            <a:r>
              <a:rPr lang="en-US" sz="1600" b="0" dirty="0" smtClean="0">
                <a:solidFill>
                  <a:prstClr val="black"/>
                </a:solidFill>
                <a:latin typeface="Calibri"/>
              </a:rPr>
              <a:t>Every node </a:t>
            </a:r>
            <a:r>
              <a:rPr lang="en-US" sz="1600" b="0" dirty="0" err="1" smtClean="0">
                <a:solidFill>
                  <a:prstClr val="black"/>
                </a:solidFill>
                <a:latin typeface="Calibri"/>
              </a:rPr>
              <a:t>i</a:t>
            </a:r>
            <a:r>
              <a:rPr lang="en-US" sz="1600" b="0" dirty="0" smtClean="0">
                <a:solidFill>
                  <a:prstClr val="black"/>
                </a:solidFill>
                <a:latin typeface="Calibri"/>
              </a:rPr>
              <a:t> is assigned with a spin value </a:t>
            </a:r>
            <a:r>
              <a:rPr lang="en-US" sz="1600" b="0" dirty="0" err="1" smtClean="0">
                <a:solidFill>
                  <a:prstClr val="black"/>
                </a:solidFill>
                <a:latin typeface="Calibri"/>
              </a:rPr>
              <a:t>σ</a:t>
            </a:r>
            <a:r>
              <a:rPr lang="en-US" sz="1600" b="0" baseline="-25000" dirty="0" err="1" smtClean="0">
                <a:solidFill>
                  <a:prstClr val="black"/>
                </a:solidFill>
                <a:latin typeface="Calibri"/>
              </a:rPr>
              <a:t>i</a:t>
            </a:r>
            <a:r>
              <a:rPr lang="en-US" sz="1600" b="0" dirty="0" smtClean="0">
                <a:solidFill>
                  <a:prstClr val="black"/>
                </a:solidFill>
                <a:latin typeface="Calibri"/>
              </a:rPr>
              <a:t> (labels of modules: 1,2,…q). </a:t>
            </a:r>
          </a:p>
        </p:txBody>
      </p:sp>
      <p:grpSp>
        <p:nvGrpSpPr>
          <p:cNvPr id="7" name="Group 6"/>
          <p:cNvGrpSpPr/>
          <p:nvPr/>
        </p:nvGrpSpPr>
        <p:grpSpPr>
          <a:xfrm>
            <a:off x="962557" y="2180472"/>
            <a:ext cx="332413" cy="307777"/>
            <a:chOff x="664163" y="1815126"/>
            <a:chExt cx="332413" cy="307777"/>
          </a:xfrm>
        </p:grpSpPr>
        <p:sp>
          <p:nvSpPr>
            <p:cNvPr id="5" name="Oval 4"/>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6" name="TextBox 5"/>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smtClean="0">
                  <a:solidFill>
                    <a:prstClr val="black"/>
                  </a:solidFill>
                  <a:latin typeface="Calibri"/>
                </a:rPr>
                <a:t>1</a:t>
              </a:r>
              <a:endParaRPr lang="en-US" sz="1400" b="0" dirty="0">
                <a:solidFill>
                  <a:prstClr val="black"/>
                </a:solidFill>
                <a:latin typeface="Calibri"/>
              </a:endParaRPr>
            </a:p>
          </p:txBody>
        </p:sp>
      </p:grpSp>
      <p:grpSp>
        <p:nvGrpSpPr>
          <p:cNvPr id="8" name="Group 7"/>
          <p:cNvGrpSpPr/>
          <p:nvPr/>
        </p:nvGrpSpPr>
        <p:grpSpPr>
          <a:xfrm>
            <a:off x="1315181" y="1522983"/>
            <a:ext cx="332413" cy="307777"/>
            <a:chOff x="664163" y="1815126"/>
            <a:chExt cx="332413" cy="307777"/>
          </a:xfrm>
        </p:grpSpPr>
        <p:sp>
          <p:nvSpPr>
            <p:cNvPr id="9" name="Oval 8"/>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10" name="TextBox 9"/>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a:solidFill>
                    <a:prstClr val="black"/>
                  </a:solidFill>
                  <a:latin typeface="Calibri"/>
                </a:rPr>
                <a:t>2</a:t>
              </a:r>
            </a:p>
          </p:txBody>
        </p:sp>
      </p:grpSp>
      <p:grpSp>
        <p:nvGrpSpPr>
          <p:cNvPr id="14" name="Group 13"/>
          <p:cNvGrpSpPr/>
          <p:nvPr/>
        </p:nvGrpSpPr>
        <p:grpSpPr>
          <a:xfrm>
            <a:off x="1340581" y="2843783"/>
            <a:ext cx="332413" cy="307777"/>
            <a:chOff x="664163" y="1815126"/>
            <a:chExt cx="332413" cy="307777"/>
          </a:xfrm>
        </p:grpSpPr>
        <p:sp>
          <p:nvSpPr>
            <p:cNvPr id="15" name="Oval 14"/>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16" name="TextBox 15"/>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smtClean="0">
                  <a:solidFill>
                    <a:prstClr val="black"/>
                  </a:solidFill>
                  <a:latin typeface="Calibri"/>
                </a:rPr>
                <a:t>3</a:t>
              </a:r>
              <a:endParaRPr lang="en-US" sz="1400" b="0" dirty="0">
                <a:solidFill>
                  <a:prstClr val="black"/>
                </a:solidFill>
                <a:latin typeface="Calibri"/>
              </a:endParaRPr>
            </a:p>
          </p:txBody>
        </p:sp>
      </p:grpSp>
      <p:grpSp>
        <p:nvGrpSpPr>
          <p:cNvPr id="17" name="Group 16"/>
          <p:cNvGrpSpPr/>
          <p:nvPr/>
        </p:nvGrpSpPr>
        <p:grpSpPr>
          <a:xfrm>
            <a:off x="2612867" y="2583315"/>
            <a:ext cx="332413" cy="307777"/>
            <a:chOff x="664163" y="1815126"/>
            <a:chExt cx="332413" cy="307777"/>
          </a:xfrm>
        </p:grpSpPr>
        <p:sp>
          <p:nvSpPr>
            <p:cNvPr id="18" name="Oval 17"/>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19" name="TextBox 18"/>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smtClean="0">
                  <a:solidFill>
                    <a:prstClr val="black"/>
                  </a:solidFill>
                  <a:latin typeface="Calibri"/>
                </a:rPr>
                <a:t>2</a:t>
              </a:r>
              <a:endParaRPr lang="en-US" sz="1400" b="0" dirty="0">
                <a:solidFill>
                  <a:prstClr val="black"/>
                </a:solidFill>
                <a:latin typeface="Calibri"/>
              </a:endParaRPr>
            </a:p>
          </p:txBody>
        </p:sp>
      </p:grpSp>
      <p:grpSp>
        <p:nvGrpSpPr>
          <p:cNvPr id="20" name="Group 19"/>
          <p:cNvGrpSpPr/>
          <p:nvPr/>
        </p:nvGrpSpPr>
        <p:grpSpPr>
          <a:xfrm>
            <a:off x="2056970" y="2037259"/>
            <a:ext cx="332413" cy="307777"/>
            <a:chOff x="664163" y="1815126"/>
            <a:chExt cx="332413" cy="307777"/>
          </a:xfrm>
        </p:grpSpPr>
        <p:sp>
          <p:nvSpPr>
            <p:cNvPr id="21" name="Oval 20"/>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22" name="TextBox 21"/>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smtClean="0">
                  <a:solidFill>
                    <a:prstClr val="black"/>
                  </a:solidFill>
                  <a:latin typeface="Calibri"/>
                </a:rPr>
                <a:t>4</a:t>
              </a:r>
              <a:endParaRPr lang="en-US" sz="1400" b="0" dirty="0">
                <a:solidFill>
                  <a:prstClr val="black"/>
                </a:solidFill>
                <a:latin typeface="Calibri"/>
              </a:endParaRPr>
            </a:p>
          </p:txBody>
        </p:sp>
      </p:grpSp>
      <p:cxnSp>
        <p:nvCxnSpPr>
          <p:cNvPr id="24" name="Straight Connector 23"/>
          <p:cNvCxnSpPr>
            <a:stCxn id="6" idx="3"/>
            <a:endCxn id="21" idx="2"/>
          </p:cNvCxnSpPr>
          <p:nvPr/>
        </p:nvCxnSpPr>
        <p:spPr>
          <a:xfrm flipV="1">
            <a:off x="1282270" y="2196486"/>
            <a:ext cx="774700" cy="137875"/>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25" name="Straight Connector 24"/>
          <p:cNvCxnSpPr>
            <a:stCxn id="21" idx="5"/>
            <a:endCxn id="18" idx="1"/>
          </p:cNvCxnSpPr>
          <p:nvPr/>
        </p:nvCxnSpPr>
        <p:spPr>
          <a:xfrm>
            <a:off x="2340702" y="2301527"/>
            <a:ext cx="320846" cy="335973"/>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27" name="Straight Connector 26"/>
          <p:cNvCxnSpPr>
            <a:stCxn id="9" idx="5"/>
          </p:cNvCxnSpPr>
          <p:nvPr/>
        </p:nvCxnSpPr>
        <p:spPr>
          <a:xfrm>
            <a:off x="1598913" y="1787251"/>
            <a:ext cx="552423" cy="267182"/>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34" name="Straight Connector 33"/>
          <p:cNvCxnSpPr>
            <a:stCxn id="15" idx="1"/>
          </p:cNvCxnSpPr>
          <p:nvPr/>
        </p:nvCxnSpPr>
        <p:spPr>
          <a:xfrm flipH="1" flipV="1">
            <a:off x="1197020" y="2488250"/>
            <a:ext cx="192242" cy="409718"/>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36" name="Straight Connector 35"/>
          <p:cNvCxnSpPr>
            <a:stCxn id="18" idx="2"/>
          </p:cNvCxnSpPr>
          <p:nvPr/>
        </p:nvCxnSpPr>
        <p:spPr>
          <a:xfrm flipH="1" flipV="1">
            <a:off x="1258612" y="2432404"/>
            <a:ext cx="1354255" cy="310138"/>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flipV="1">
            <a:off x="1206208" y="1793999"/>
            <a:ext cx="199265" cy="402488"/>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a:stCxn id="15" idx="7"/>
          </p:cNvCxnSpPr>
          <p:nvPr/>
        </p:nvCxnSpPr>
        <p:spPr>
          <a:xfrm flipV="1">
            <a:off x="1624313" y="2317653"/>
            <a:ext cx="492074" cy="580315"/>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grpSp>
        <p:nvGrpSpPr>
          <p:cNvPr id="43" name="Group 42"/>
          <p:cNvGrpSpPr/>
          <p:nvPr/>
        </p:nvGrpSpPr>
        <p:grpSpPr>
          <a:xfrm>
            <a:off x="3526372" y="2180472"/>
            <a:ext cx="332413" cy="307777"/>
            <a:chOff x="664163" y="1815126"/>
            <a:chExt cx="332413" cy="307777"/>
          </a:xfrm>
        </p:grpSpPr>
        <p:sp>
          <p:nvSpPr>
            <p:cNvPr id="44" name="Oval 43"/>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45" name="TextBox 44"/>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smtClean="0">
                  <a:solidFill>
                    <a:prstClr val="black"/>
                  </a:solidFill>
                  <a:latin typeface="Calibri"/>
                </a:rPr>
                <a:t>1</a:t>
              </a:r>
              <a:endParaRPr lang="en-US" sz="1400" b="0" dirty="0">
                <a:solidFill>
                  <a:prstClr val="black"/>
                </a:solidFill>
                <a:latin typeface="Calibri"/>
              </a:endParaRPr>
            </a:p>
          </p:txBody>
        </p:sp>
      </p:grpSp>
      <p:grpSp>
        <p:nvGrpSpPr>
          <p:cNvPr id="46" name="Group 45"/>
          <p:cNvGrpSpPr/>
          <p:nvPr/>
        </p:nvGrpSpPr>
        <p:grpSpPr>
          <a:xfrm>
            <a:off x="7394832" y="4261691"/>
            <a:ext cx="332413" cy="307777"/>
            <a:chOff x="664163" y="1815126"/>
            <a:chExt cx="332413" cy="307777"/>
          </a:xfrm>
        </p:grpSpPr>
        <p:sp>
          <p:nvSpPr>
            <p:cNvPr id="47" name="Oval 46"/>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48" name="TextBox 47"/>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a:solidFill>
                    <a:prstClr val="black"/>
                  </a:solidFill>
                  <a:latin typeface="Calibri"/>
                </a:rPr>
                <a:t>1</a:t>
              </a:r>
            </a:p>
          </p:txBody>
        </p:sp>
      </p:grpSp>
      <p:grpSp>
        <p:nvGrpSpPr>
          <p:cNvPr id="49" name="Group 48"/>
          <p:cNvGrpSpPr/>
          <p:nvPr/>
        </p:nvGrpSpPr>
        <p:grpSpPr>
          <a:xfrm>
            <a:off x="3904396" y="2843783"/>
            <a:ext cx="332413" cy="307777"/>
            <a:chOff x="664163" y="1815126"/>
            <a:chExt cx="332413" cy="307777"/>
          </a:xfrm>
        </p:grpSpPr>
        <p:sp>
          <p:nvSpPr>
            <p:cNvPr id="50" name="Oval 49"/>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51" name="TextBox 50"/>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smtClean="0">
                  <a:solidFill>
                    <a:prstClr val="black"/>
                  </a:solidFill>
                  <a:latin typeface="Calibri"/>
                </a:rPr>
                <a:t>3</a:t>
              </a:r>
              <a:endParaRPr lang="en-US" sz="1400" b="0" dirty="0">
                <a:solidFill>
                  <a:prstClr val="black"/>
                </a:solidFill>
                <a:latin typeface="Calibri"/>
              </a:endParaRPr>
            </a:p>
          </p:txBody>
        </p:sp>
      </p:grpSp>
      <p:grpSp>
        <p:nvGrpSpPr>
          <p:cNvPr id="52" name="Group 51"/>
          <p:cNvGrpSpPr/>
          <p:nvPr/>
        </p:nvGrpSpPr>
        <p:grpSpPr>
          <a:xfrm>
            <a:off x="5176682" y="2583315"/>
            <a:ext cx="332413" cy="307777"/>
            <a:chOff x="664163" y="1815126"/>
            <a:chExt cx="332413" cy="307777"/>
          </a:xfrm>
        </p:grpSpPr>
        <p:sp>
          <p:nvSpPr>
            <p:cNvPr id="53" name="Oval 52"/>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54" name="TextBox 53"/>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smtClean="0">
                  <a:solidFill>
                    <a:prstClr val="black"/>
                  </a:solidFill>
                  <a:latin typeface="Calibri"/>
                </a:rPr>
                <a:t>2</a:t>
              </a:r>
              <a:endParaRPr lang="en-US" sz="1400" b="0" dirty="0">
                <a:solidFill>
                  <a:prstClr val="black"/>
                </a:solidFill>
                <a:latin typeface="Calibri"/>
              </a:endParaRPr>
            </a:p>
          </p:txBody>
        </p:sp>
      </p:grpSp>
      <p:grpSp>
        <p:nvGrpSpPr>
          <p:cNvPr id="55" name="Group 54"/>
          <p:cNvGrpSpPr/>
          <p:nvPr/>
        </p:nvGrpSpPr>
        <p:grpSpPr>
          <a:xfrm>
            <a:off x="4620785" y="2037259"/>
            <a:ext cx="332413" cy="307777"/>
            <a:chOff x="664163" y="1815126"/>
            <a:chExt cx="332413" cy="307777"/>
          </a:xfrm>
        </p:grpSpPr>
        <p:sp>
          <p:nvSpPr>
            <p:cNvPr id="56" name="Oval 55"/>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57" name="TextBox 56"/>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a:solidFill>
                    <a:prstClr val="black"/>
                  </a:solidFill>
                  <a:latin typeface="Calibri"/>
                </a:rPr>
                <a:t>4</a:t>
              </a:r>
            </a:p>
          </p:txBody>
        </p:sp>
      </p:grpSp>
      <p:cxnSp>
        <p:nvCxnSpPr>
          <p:cNvPr id="58" name="Straight Connector 57"/>
          <p:cNvCxnSpPr>
            <a:stCxn id="45" idx="3"/>
            <a:endCxn id="56" idx="2"/>
          </p:cNvCxnSpPr>
          <p:nvPr/>
        </p:nvCxnSpPr>
        <p:spPr>
          <a:xfrm flipV="1">
            <a:off x="3846085" y="2196486"/>
            <a:ext cx="774700" cy="137875"/>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59" name="Straight Connector 58"/>
          <p:cNvCxnSpPr>
            <a:stCxn id="56" idx="5"/>
            <a:endCxn id="53" idx="1"/>
          </p:cNvCxnSpPr>
          <p:nvPr/>
        </p:nvCxnSpPr>
        <p:spPr>
          <a:xfrm>
            <a:off x="4904517" y="2301527"/>
            <a:ext cx="320846" cy="335973"/>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61" name="Straight Connector 60"/>
          <p:cNvCxnSpPr>
            <a:stCxn id="50" idx="1"/>
          </p:cNvCxnSpPr>
          <p:nvPr/>
        </p:nvCxnSpPr>
        <p:spPr>
          <a:xfrm flipH="1" flipV="1">
            <a:off x="3760835" y="2488250"/>
            <a:ext cx="192242" cy="409718"/>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62" name="Straight Connector 61"/>
          <p:cNvCxnSpPr>
            <a:stCxn id="53" idx="2"/>
          </p:cNvCxnSpPr>
          <p:nvPr/>
        </p:nvCxnSpPr>
        <p:spPr>
          <a:xfrm flipH="1" flipV="1">
            <a:off x="3822427" y="2432404"/>
            <a:ext cx="1354255" cy="310138"/>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63" name="Straight Connector 62"/>
          <p:cNvCxnSpPr>
            <a:stCxn id="53" idx="3"/>
          </p:cNvCxnSpPr>
          <p:nvPr/>
        </p:nvCxnSpPr>
        <p:spPr>
          <a:xfrm flipH="1">
            <a:off x="4239716" y="2847583"/>
            <a:ext cx="985647" cy="158931"/>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64" name="Straight Connector 63"/>
          <p:cNvCxnSpPr>
            <a:stCxn id="50" idx="7"/>
          </p:cNvCxnSpPr>
          <p:nvPr/>
        </p:nvCxnSpPr>
        <p:spPr>
          <a:xfrm flipV="1">
            <a:off x="4188128" y="2317653"/>
            <a:ext cx="492074" cy="580315"/>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grpSp>
        <p:nvGrpSpPr>
          <p:cNvPr id="65" name="Group 64"/>
          <p:cNvGrpSpPr/>
          <p:nvPr/>
        </p:nvGrpSpPr>
        <p:grpSpPr>
          <a:xfrm>
            <a:off x="3677187" y="3665837"/>
            <a:ext cx="332413" cy="307777"/>
            <a:chOff x="664163" y="1815126"/>
            <a:chExt cx="332413" cy="307777"/>
          </a:xfrm>
        </p:grpSpPr>
        <p:sp>
          <p:nvSpPr>
            <p:cNvPr id="66" name="Oval 65"/>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67" name="TextBox 66"/>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a:solidFill>
                    <a:prstClr val="black"/>
                  </a:solidFill>
                  <a:latin typeface="Calibri"/>
                </a:rPr>
                <a:t>4</a:t>
              </a:r>
            </a:p>
          </p:txBody>
        </p:sp>
      </p:grpSp>
      <p:grpSp>
        <p:nvGrpSpPr>
          <p:cNvPr id="71" name="Group 70"/>
          <p:cNvGrpSpPr/>
          <p:nvPr/>
        </p:nvGrpSpPr>
        <p:grpSpPr>
          <a:xfrm>
            <a:off x="4055211" y="4379948"/>
            <a:ext cx="332413" cy="307777"/>
            <a:chOff x="664163" y="1815126"/>
            <a:chExt cx="332413" cy="307777"/>
          </a:xfrm>
        </p:grpSpPr>
        <p:sp>
          <p:nvSpPr>
            <p:cNvPr id="72" name="Oval 71"/>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73" name="TextBox 72"/>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a:solidFill>
                    <a:prstClr val="black"/>
                  </a:solidFill>
                  <a:latin typeface="Calibri"/>
                </a:rPr>
                <a:t>1</a:t>
              </a:r>
            </a:p>
          </p:txBody>
        </p:sp>
      </p:grpSp>
      <p:grpSp>
        <p:nvGrpSpPr>
          <p:cNvPr id="74" name="Group 73"/>
          <p:cNvGrpSpPr/>
          <p:nvPr/>
        </p:nvGrpSpPr>
        <p:grpSpPr>
          <a:xfrm>
            <a:off x="5327497" y="4068680"/>
            <a:ext cx="332413" cy="307777"/>
            <a:chOff x="664163" y="1815126"/>
            <a:chExt cx="332413" cy="307777"/>
          </a:xfrm>
        </p:grpSpPr>
        <p:sp>
          <p:nvSpPr>
            <p:cNvPr id="75" name="Oval 74"/>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76" name="TextBox 75"/>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smtClean="0">
                  <a:solidFill>
                    <a:prstClr val="black"/>
                  </a:solidFill>
                  <a:latin typeface="Calibri"/>
                </a:rPr>
                <a:t>2</a:t>
              </a:r>
              <a:endParaRPr lang="en-US" sz="1400" b="0" dirty="0">
                <a:solidFill>
                  <a:prstClr val="black"/>
                </a:solidFill>
                <a:latin typeface="Calibri"/>
              </a:endParaRPr>
            </a:p>
          </p:txBody>
        </p:sp>
      </p:grpSp>
      <p:grpSp>
        <p:nvGrpSpPr>
          <p:cNvPr id="77" name="Group 76"/>
          <p:cNvGrpSpPr/>
          <p:nvPr/>
        </p:nvGrpSpPr>
        <p:grpSpPr>
          <a:xfrm>
            <a:off x="4771600" y="3522624"/>
            <a:ext cx="332413" cy="307777"/>
            <a:chOff x="664163" y="1815126"/>
            <a:chExt cx="332413" cy="307777"/>
          </a:xfrm>
        </p:grpSpPr>
        <p:sp>
          <p:nvSpPr>
            <p:cNvPr id="78" name="Oval 77"/>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79" name="TextBox 78"/>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smtClean="0">
                  <a:solidFill>
                    <a:prstClr val="black"/>
                  </a:solidFill>
                  <a:latin typeface="Calibri"/>
                </a:rPr>
                <a:t>4</a:t>
              </a:r>
              <a:endParaRPr lang="en-US" sz="1400" b="0" dirty="0">
                <a:solidFill>
                  <a:prstClr val="black"/>
                </a:solidFill>
                <a:latin typeface="Calibri"/>
              </a:endParaRPr>
            </a:p>
          </p:txBody>
        </p:sp>
      </p:grpSp>
      <p:cxnSp>
        <p:nvCxnSpPr>
          <p:cNvPr id="80" name="Straight Connector 79"/>
          <p:cNvCxnSpPr>
            <a:stCxn id="67" idx="3"/>
            <a:endCxn id="78" idx="2"/>
          </p:cNvCxnSpPr>
          <p:nvPr/>
        </p:nvCxnSpPr>
        <p:spPr>
          <a:xfrm flipV="1">
            <a:off x="3996900" y="3681851"/>
            <a:ext cx="774700" cy="137875"/>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81" name="Straight Connector 80"/>
          <p:cNvCxnSpPr>
            <a:stCxn id="78" idx="5"/>
            <a:endCxn id="75" idx="1"/>
          </p:cNvCxnSpPr>
          <p:nvPr/>
        </p:nvCxnSpPr>
        <p:spPr>
          <a:xfrm>
            <a:off x="5055332" y="3786892"/>
            <a:ext cx="320846" cy="335973"/>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83" name="Straight Connector 82"/>
          <p:cNvCxnSpPr/>
          <p:nvPr/>
        </p:nvCxnSpPr>
        <p:spPr>
          <a:xfrm flipH="1" flipV="1">
            <a:off x="3949750" y="3973615"/>
            <a:ext cx="192242" cy="409718"/>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84" name="Straight Connector 83"/>
          <p:cNvCxnSpPr>
            <a:stCxn id="75" idx="2"/>
          </p:cNvCxnSpPr>
          <p:nvPr/>
        </p:nvCxnSpPr>
        <p:spPr>
          <a:xfrm flipH="1" flipV="1">
            <a:off x="3973242" y="3917769"/>
            <a:ext cx="1354255" cy="310138"/>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86" name="Straight Connector 85"/>
          <p:cNvCxnSpPr/>
          <p:nvPr/>
        </p:nvCxnSpPr>
        <p:spPr>
          <a:xfrm flipV="1">
            <a:off x="4338943" y="3815718"/>
            <a:ext cx="492074" cy="580315"/>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grpSp>
        <p:nvGrpSpPr>
          <p:cNvPr id="87" name="Group 86"/>
          <p:cNvGrpSpPr/>
          <p:nvPr/>
        </p:nvGrpSpPr>
        <p:grpSpPr>
          <a:xfrm>
            <a:off x="6241002" y="3665837"/>
            <a:ext cx="332413" cy="307777"/>
            <a:chOff x="664163" y="1815126"/>
            <a:chExt cx="332413" cy="307777"/>
          </a:xfrm>
        </p:grpSpPr>
        <p:sp>
          <p:nvSpPr>
            <p:cNvPr id="88" name="Oval 87"/>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89" name="TextBox 88"/>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smtClean="0">
                  <a:solidFill>
                    <a:prstClr val="black"/>
                  </a:solidFill>
                  <a:latin typeface="Calibri"/>
                </a:rPr>
                <a:t>1</a:t>
              </a:r>
              <a:endParaRPr lang="en-US" sz="1400" b="0" dirty="0">
                <a:solidFill>
                  <a:prstClr val="black"/>
                </a:solidFill>
                <a:latin typeface="Calibri"/>
              </a:endParaRPr>
            </a:p>
          </p:txBody>
        </p:sp>
      </p:grpSp>
      <p:grpSp>
        <p:nvGrpSpPr>
          <p:cNvPr id="93" name="Group 92"/>
          <p:cNvGrpSpPr/>
          <p:nvPr/>
        </p:nvGrpSpPr>
        <p:grpSpPr>
          <a:xfrm>
            <a:off x="6619026" y="4379948"/>
            <a:ext cx="332413" cy="307777"/>
            <a:chOff x="664163" y="1815126"/>
            <a:chExt cx="332413" cy="307777"/>
          </a:xfrm>
        </p:grpSpPr>
        <p:sp>
          <p:nvSpPr>
            <p:cNvPr id="94" name="Oval 93"/>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95" name="TextBox 94"/>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smtClean="0">
                  <a:solidFill>
                    <a:prstClr val="black"/>
                  </a:solidFill>
                  <a:latin typeface="Calibri"/>
                </a:rPr>
                <a:t>3</a:t>
              </a:r>
              <a:endParaRPr lang="en-US" sz="1400" b="0" dirty="0">
                <a:solidFill>
                  <a:prstClr val="black"/>
                </a:solidFill>
                <a:latin typeface="Calibri"/>
              </a:endParaRPr>
            </a:p>
          </p:txBody>
        </p:sp>
      </p:grpSp>
      <p:grpSp>
        <p:nvGrpSpPr>
          <p:cNvPr id="99" name="Group 98"/>
          <p:cNvGrpSpPr/>
          <p:nvPr/>
        </p:nvGrpSpPr>
        <p:grpSpPr>
          <a:xfrm>
            <a:off x="7335415" y="3522624"/>
            <a:ext cx="332413" cy="307777"/>
            <a:chOff x="664163" y="1815126"/>
            <a:chExt cx="332413" cy="307777"/>
          </a:xfrm>
        </p:grpSpPr>
        <p:sp>
          <p:nvSpPr>
            <p:cNvPr id="100" name="Oval 99"/>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101" name="TextBox 100"/>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smtClean="0">
                  <a:solidFill>
                    <a:prstClr val="black"/>
                  </a:solidFill>
                  <a:latin typeface="Calibri"/>
                </a:rPr>
                <a:t>4</a:t>
              </a:r>
              <a:endParaRPr lang="en-US" sz="1400" b="0" dirty="0">
                <a:solidFill>
                  <a:prstClr val="black"/>
                </a:solidFill>
                <a:latin typeface="Calibri"/>
              </a:endParaRPr>
            </a:p>
          </p:txBody>
        </p:sp>
      </p:grpSp>
      <p:cxnSp>
        <p:nvCxnSpPr>
          <p:cNvPr id="102" name="Straight Connector 101"/>
          <p:cNvCxnSpPr>
            <a:stCxn id="89" idx="3"/>
            <a:endCxn id="100" idx="2"/>
          </p:cNvCxnSpPr>
          <p:nvPr/>
        </p:nvCxnSpPr>
        <p:spPr>
          <a:xfrm flipV="1">
            <a:off x="6560715" y="3681851"/>
            <a:ext cx="774700" cy="137875"/>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05" name="Straight Connector 104"/>
          <p:cNvCxnSpPr/>
          <p:nvPr/>
        </p:nvCxnSpPr>
        <p:spPr>
          <a:xfrm flipH="1" flipV="1">
            <a:off x="6488165" y="3986315"/>
            <a:ext cx="192242" cy="409718"/>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07" name="Straight Connector 106"/>
          <p:cNvCxnSpPr>
            <a:stCxn id="88" idx="5"/>
            <a:endCxn id="47" idx="2"/>
          </p:cNvCxnSpPr>
          <p:nvPr/>
        </p:nvCxnSpPr>
        <p:spPr>
          <a:xfrm>
            <a:off x="6524734" y="3930105"/>
            <a:ext cx="870098" cy="490813"/>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08" name="Straight Connector 107"/>
          <p:cNvCxnSpPr/>
          <p:nvPr/>
        </p:nvCxnSpPr>
        <p:spPr>
          <a:xfrm flipV="1">
            <a:off x="6890058" y="3815718"/>
            <a:ext cx="492074" cy="580315"/>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09" name="Straight Connector 108"/>
          <p:cNvCxnSpPr>
            <a:stCxn id="44" idx="3"/>
            <a:endCxn id="18" idx="6"/>
          </p:cNvCxnSpPr>
          <p:nvPr/>
        </p:nvCxnSpPr>
        <p:spPr>
          <a:xfrm flipH="1">
            <a:off x="2945280" y="2444740"/>
            <a:ext cx="629773" cy="297802"/>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14" name="Straight Connector 113"/>
          <p:cNvCxnSpPr>
            <a:stCxn id="88" idx="2"/>
          </p:cNvCxnSpPr>
          <p:nvPr/>
        </p:nvCxnSpPr>
        <p:spPr>
          <a:xfrm flipH="1" flipV="1">
            <a:off x="5104014" y="3665383"/>
            <a:ext cx="1136988" cy="159681"/>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18" name="Straight Connector 117"/>
          <p:cNvCxnSpPr>
            <a:stCxn id="100" idx="4"/>
          </p:cNvCxnSpPr>
          <p:nvPr/>
        </p:nvCxnSpPr>
        <p:spPr>
          <a:xfrm>
            <a:off x="7501622" y="3830401"/>
            <a:ext cx="46717" cy="441966"/>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23" name="Straight Connector 122"/>
          <p:cNvCxnSpPr>
            <a:stCxn id="53" idx="4"/>
            <a:endCxn id="75" idx="0"/>
          </p:cNvCxnSpPr>
          <p:nvPr/>
        </p:nvCxnSpPr>
        <p:spPr>
          <a:xfrm>
            <a:off x="5342889" y="2891092"/>
            <a:ext cx="150815" cy="1188264"/>
          </a:xfrm>
          <a:prstGeom prst="line">
            <a:avLst/>
          </a:prstGeom>
          <a:ln>
            <a:solidFill>
              <a:schemeClr val="accent4"/>
            </a:solidFill>
          </a:ln>
        </p:spPr>
        <p:style>
          <a:lnRef idx="2">
            <a:schemeClr val="accent1"/>
          </a:lnRef>
          <a:fillRef idx="0">
            <a:schemeClr val="accent1"/>
          </a:fillRef>
          <a:effectRef idx="1">
            <a:schemeClr val="accent1"/>
          </a:effectRef>
          <a:fontRef idx="minor">
            <a:schemeClr val="tx1"/>
          </a:fontRef>
        </p:style>
      </p:cxnSp>
      <p:cxnSp>
        <p:nvCxnSpPr>
          <p:cNvPr id="124" name="Straight Connector 123"/>
          <p:cNvCxnSpPr/>
          <p:nvPr/>
        </p:nvCxnSpPr>
        <p:spPr>
          <a:xfrm>
            <a:off x="4785150" y="2345036"/>
            <a:ext cx="119367" cy="1201778"/>
          </a:xfrm>
          <a:prstGeom prst="line">
            <a:avLst/>
          </a:prstGeom>
          <a:ln>
            <a:solidFill>
              <a:schemeClr val="accent4"/>
            </a:solidFill>
          </a:ln>
        </p:spPr>
        <p:style>
          <a:lnRef idx="2">
            <a:schemeClr val="accent1"/>
          </a:lnRef>
          <a:fillRef idx="0">
            <a:schemeClr val="accent1"/>
          </a:fillRef>
          <a:effectRef idx="1">
            <a:schemeClr val="accent1"/>
          </a:effectRef>
          <a:fontRef idx="minor">
            <a:schemeClr val="tx1"/>
          </a:fontRef>
        </p:style>
      </p:cxnSp>
      <p:cxnSp>
        <p:nvCxnSpPr>
          <p:cNvPr id="125" name="Straight Connector 124"/>
          <p:cNvCxnSpPr>
            <a:endCxn id="67" idx="0"/>
          </p:cNvCxnSpPr>
          <p:nvPr/>
        </p:nvCxnSpPr>
        <p:spPr>
          <a:xfrm>
            <a:off x="3707970" y="2488249"/>
            <a:ext cx="146673" cy="1177588"/>
          </a:xfrm>
          <a:prstGeom prst="line">
            <a:avLst/>
          </a:prstGeom>
          <a:ln>
            <a:solidFill>
              <a:schemeClr val="accent4"/>
            </a:solidFill>
          </a:ln>
        </p:spPr>
        <p:style>
          <a:lnRef idx="2">
            <a:schemeClr val="accent1"/>
          </a:lnRef>
          <a:fillRef idx="0">
            <a:schemeClr val="accent1"/>
          </a:fillRef>
          <a:effectRef idx="1">
            <a:schemeClr val="accent1"/>
          </a:effectRef>
          <a:fontRef idx="minor">
            <a:schemeClr val="tx1"/>
          </a:fontRef>
        </p:style>
      </p:cxnSp>
      <p:cxnSp>
        <p:nvCxnSpPr>
          <p:cNvPr id="306" name="Straight Connector 305"/>
          <p:cNvCxnSpPr/>
          <p:nvPr/>
        </p:nvCxnSpPr>
        <p:spPr>
          <a:xfrm flipV="1">
            <a:off x="420928" y="3281324"/>
            <a:ext cx="7975600" cy="24190"/>
          </a:xfrm>
          <a:prstGeom prst="line">
            <a:avLst/>
          </a:prstGeom>
          <a:ln>
            <a:solidFill>
              <a:srgbClr val="FF6600"/>
            </a:solidFill>
            <a:prstDash val="dash"/>
          </a:ln>
        </p:spPr>
        <p:style>
          <a:lnRef idx="2">
            <a:schemeClr val="accent1"/>
          </a:lnRef>
          <a:fillRef idx="0">
            <a:schemeClr val="accent1"/>
          </a:fillRef>
          <a:effectRef idx="1">
            <a:schemeClr val="accent1"/>
          </a:effectRef>
          <a:fontRef idx="minor">
            <a:schemeClr val="tx1"/>
          </a:fontRef>
        </p:style>
      </p:cxnSp>
      <p:sp>
        <p:nvSpPr>
          <p:cNvPr id="307" name="TextBox 306"/>
          <p:cNvSpPr txBox="1"/>
          <p:nvPr/>
        </p:nvSpPr>
        <p:spPr>
          <a:xfrm>
            <a:off x="0" y="2858428"/>
            <a:ext cx="1210588" cy="369332"/>
          </a:xfrm>
          <a:prstGeom prst="rect">
            <a:avLst/>
          </a:prstGeom>
          <a:noFill/>
        </p:spPr>
        <p:txBody>
          <a:bodyPr wrap="none" rtlCol="0">
            <a:spAutoFit/>
          </a:bodyPr>
          <a:lstStyle/>
          <a:p>
            <a:pPr defTabSz="457200" fontAlgn="auto">
              <a:spcBef>
                <a:spcPts val="0"/>
              </a:spcBef>
              <a:spcAft>
                <a:spcPts val="0"/>
              </a:spcAft>
            </a:pPr>
            <a:r>
              <a:rPr lang="en-US" sz="1800" b="0" dirty="0" smtClean="0">
                <a:solidFill>
                  <a:prstClr val="black"/>
                </a:solidFill>
                <a:latin typeface="Calibri"/>
              </a:rPr>
              <a:t>Species A</a:t>
            </a:r>
            <a:endParaRPr lang="en-US" sz="1800" b="0" dirty="0">
              <a:solidFill>
                <a:prstClr val="black"/>
              </a:solidFill>
              <a:latin typeface="Calibri"/>
            </a:endParaRPr>
          </a:p>
        </p:txBody>
      </p:sp>
      <p:sp>
        <p:nvSpPr>
          <p:cNvPr id="308" name="TextBox 307"/>
          <p:cNvSpPr txBox="1"/>
          <p:nvPr/>
        </p:nvSpPr>
        <p:spPr>
          <a:xfrm>
            <a:off x="12700" y="3366428"/>
            <a:ext cx="1223975" cy="369332"/>
          </a:xfrm>
          <a:prstGeom prst="rect">
            <a:avLst/>
          </a:prstGeom>
          <a:noFill/>
        </p:spPr>
        <p:txBody>
          <a:bodyPr wrap="none" rtlCol="0">
            <a:spAutoFit/>
          </a:bodyPr>
          <a:lstStyle/>
          <a:p>
            <a:pPr defTabSz="457200" fontAlgn="auto">
              <a:spcBef>
                <a:spcPts val="0"/>
              </a:spcBef>
              <a:spcAft>
                <a:spcPts val="0"/>
              </a:spcAft>
            </a:pPr>
            <a:r>
              <a:rPr lang="en-US" sz="1800" b="0" dirty="0" smtClean="0">
                <a:solidFill>
                  <a:prstClr val="black"/>
                </a:solidFill>
                <a:latin typeface="Calibri"/>
              </a:rPr>
              <a:t>Species B</a:t>
            </a:r>
            <a:endParaRPr lang="en-US" sz="1800" b="0" dirty="0">
              <a:solidFill>
                <a:prstClr val="black"/>
              </a:solidFill>
              <a:latin typeface="Calibri"/>
            </a:endParaRPr>
          </a:p>
        </p:txBody>
      </p:sp>
      <p:cxnSp>
        <p:nvCxnSpPr>
          <p:cNvPr id="90" name="Straight Connector 89"/>
          <p:cNvCxnSpPr/>
          <p:nvPr/>
        </p:nvCxnSpPr>
        <p:spPr>
          <a:xfrm>
            <a:off x="6890058" y="2344446"/>
            <a:ext cx="613804" cy="0"/>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92" name="Straight Connector 91"/>
          <p:cNvCxnSpPr/>
          <p:nvPr/>
        </p:nvCxnSpPr>
        <p:spPr>
          <a:xfrm>
            <a:off x="6888705" y="2704149"/>
            <a:ext cx="659634" cy="0"/>
          </a:xfrm>
          <a:prstGeom prst="line">
            <a:avLst/>
          </a:prstGeom>
          <a:ln>
            <a:solidFill>
              <a:schemeClr val="accent4"/>
            </a:solidFill>
          </a:ln>
        </p:spPr>
        <p:style>
          <a:lnRef idx="2">
            <a:schemeClr val="accent1"/>
          </a:lnRef>
          <a:fillRef idx="0">
            <a:schemeClr val="accent1"/>
          </a:fillRef>
          <a:effectRef idx="1">
            <a:schemeClr val="accent1"/>
          </a:effectRef>
          <a:fontRef idx="minor">
            <a:schemeClr val="tx1"/>
          </a:fontRef>
        </p:style>
      </p:cxnSp>
      <p:sp>
        <p:nvSpPr>
          <p:cNvPr id="26" name="TextBox 25"/>
          <p:cNvSpPr txBox="1"/>
          <p:nvPr/>
        </p:nvSpPr>
        <p:spPr>
          <a:xfrm>
            <a:off x="7578928" y="2134380"/>
            <a:ext cx="1570337" cy="369332"/>
          </a:xfrm>
          <a:prstGeom prst="rect">
            <a:avLst/>
          </a:prstGeom>
          <a:noFill/>
        </p:spPr>
        <p:txBody>
          <a:bodyPr wrap="none" rtlCol="0">
            <a:spAutoFit/>
          </a:bodyPr>
          <a:lstStyle/>
          <a:p>
            <a:pPr defTabSz="457200" fontAlgn="auto">
              <a:spcBef>
                <a:spcPts val="0"/>
              </a:spcBef>
              <a:spcAft>
                <a:spcPts val="0"/>
              </a:spcAft>
            </a:pPr>
            <a:r>
              <a:rPr lang="en-US" sz="1800" b="0" dirty="0">
                <a:solidFill>
                  <a:prstClr val="black"/>
                </a:solidFill>
                <a:latin typeface="Calibri"/>
              </a:rPr>
              <a:t>c</a:t>
            </a:r>
            <a:r>
              <a:rPr lang="en-US" sz="1800" b="0" dirty="0" smtClean="0">
                <a:solidFill>
                  <a:prstClr val="black"/>
                </a:solidFill>
                <a:latin typeface="Calibri"/>
              </a:rPr>
              <a:t>o-expressed</a:t>
            </a:r>
            <a:endParaRPr lang="en-US" sz="1800" b="0" dirty="0">
              <a:solidFill>
                <a:prstClr val="black"/>
              </a:solidFill>
              <a:latin typeface="Calibri"/>
            </a:endParaRPr>
          </a:p>
        </p:txBody>
      </p:sp>
      <p:sp>
        <p:nvSpPr>
          <p:cNvPr id="97" name="TextBox 96"/>
          <p:cNvSpPr txBox="1"/>
          <p:nvPr/>
        </p:nvSpPr>
        <p:spPr>
          <a:xfrm>
            <a:off x="7591628" y="2516412"/>
            <a:ext cx="1134257" cy="369332"/>
          </a:xfrm>
          <a:prstGeom prst="rect">
            <a:avLst/>
          </a:prstGeom>
          <a:noFill/>
        </p:spPr>
        <p:txBody>
          <a:bodyPr wrap="none" rtlCol="0">
            <a:spAutoFit/>
          </a:bodyPr>
          <a:lstStyle/>
          <a:p>
            <a:pPr defTabSz="457200" fontAlgn="auto">
              <a:spcBef>
                <a:spcPts val="0"/>
              </a:spcBef>
              <a:spcAft>
                <a:spcPts val="0"/>
              </a:spcAft>
            </a:pPr>
            <a:r>
              <a:rPr lang="en-US" sz="1800" b="0" dirty="0" smtClean="0">
                <a:solidFill>
                  <a:prstClr val="black"/>
                </a:solidFill>
                <a:latin typeface="Calibri"/>
              </a:rPr>
              <a:t>orthologs</a:t>
            </a:r>
            <a:endParaRPr lang="en-US" sz="1800" b="0" dirty="0">
              <a:solidFill>
                <a:prstClr val="black"/>
              </a:solidFill>
              <a:latin typeface="Calibri"/>
            </a:endParaRPr>
          </a:p>
        </p:txBody>
      </p:sp>
      <p:sp>
        <p:nvSpPr>
          <p:cNvPr id="91" name="Rectangle 90"/>
          <p:cNvSpPr/>
          <p:nvPr/>
        </p:nvSpPr>
        <p:spPr>
          <a:xfrm>
            <a:off x="7923209" y="3312505"/>
            <a:ext cx="1220792" cy="1323439"/>
          </a:xfrm>
          <a:prstGeom prst="rect">
            <a:avLst/>
          </a:prstGeom>
        </p:spPr>
        <p:txBody>
          <a:bodyPr wrap="square">
            <a:spAutoFit/>
          </a:bodyPr>
          <a:lstStyle/>
          <a:p>
            <a:pPr defTabSz="457200" fontAlgn="auto">
              <a:spcBef>
                <a:spcPts val="0"/>
              </a:spcBef>
              <a:spcAft>
                <a:spcPts val="0"/>
              </a:spcAft>
            </a:pPr>
            <a:r>
              <a:rPr lang="en-US" sz="1600" b="0" dirty="0" smtClean="0">
                <a:solidFill>
                  <a:srgbClr val="FF0000"/>
                </a:solidFill>
                <a:latin typeface="Calibri"/>
              </a:rPr>
              <a:t>reward an orthologous pair </a:t>
            </a:r>
          </a:p>
          <a:p>
            <a:pPr defTabSz="457200" fontAlgn="auto">
              <a:spcBef>
                <a:spcPts val="0"/>
              </a:spcBef>
              <a:spcAft>
                <a:spcPts val="0"/>
              </a:spcAft>
            </a:pPr>
            <a:r>
              <a:rPr lang="en-US" sz="1600" b="0" dirty="0" smtClean="0">
                <a:solidFill>
                  <a:srgbClr val="FF0000"/>
                </a:solidFill>
                <a:latin typeface="Calibri"/>
              </a:rPr>
              <a:t>with the same value</a:t>
            </a:r>
            <a:endParaRPr lang="en-US" sz="1600" b="0" dirty="0">
              <a:solidFill>
                <a:srgbClr val="FF0000"/>
              </a:solidFill>
              <a:latin typeface="Calibri"/>
            </a:endParaRPr>
          </a:p>
        </p:txBody>
      </p:sp>
      <p:graphicFrame>
        <p:nvGraphicFramePr>
          <p:cNvPr id="96" name="Content Placeholder 3"/>
          <p:cNvGraphicFramePr>
            <a:graphicFrameLocks noChangeAspect="1"/>
          </p:cNvGraphicFramePr>
          <p:nvPr>
            <p:extLst>
              <p:ext uri="{D42A27DB-BD31-4B8C-83A1-F6EECF244321}">
                <p14:modId xmlns:p14="http://schemas.microsoft.com/office/powerpoint/2010/main" val="2580915661"/>
              </p:ext>
            </p:extLst>
          </p:nvPr>
        </p:nvGraphicFramePr>
        <p:xfrm>
          <a:off x="316723" y="4904769"/>
          <a:ext cx="8242300" cy="839787"/>
        </p:xfrm>
        <a:graphic>
          <a:graphicData uri="http://schemas.openxmlformats.org/presentationml/2006/ole">
            <mc:AlternateContent xmlns:mc="http://schemas.openxmlformats.org/markup-compatibility/2006">
              <mc:Choice xmlns:v="urn:schemas-microsoft-com:vml" Requires="v">
                <p:oleObj spid="_x0000_s273506" name="Equation" r:id="rId4" imgW="3987800" imgH="406400" progId="Equation.3">
                  <p:embed/>
                </p:oleObj>
              </mc:Choice>
              <mc:Fallback>
                <p:oleObj name="Equation" r:id="rId4" imgW="3987800" imgH="406400" progId="Equation.3">
                  <p:embed/>
                  <p:pic>
                    <p:nvPicPr>
                      <p:cNvPr id="0" name=""/>
                      <p:cNvPicPr/>
                      <p:nvPr/>
                    </p:nvPicPr>
                    <p:blipFill>
                      <a:blip r:embed="rId5"/>
                      <a:stretch>
                        <a:fillRect/>
                      </a:stretch>
                    </p:blipFill>
                    <p:spPr>
                      <a:xfrm>
                        <a:off x="316723" y="4904769"/>
                        <a:ext cx="8242300" cy="839787"/>
                      </a:xfrm>
                      <a:prstGeom prst="rect">
                        <a:avLst/>
                      </a:prstGeom>
                    </p:spPr>
                  </p:pic>
                </p:oleObj>
              </mc:Fallback>
            </mc:AlternateContent>
          </a:graphicData>
        </a:graphic>
      </p:graphicFrame>
      <p:cxnSp>
        <p:nvCxnSpPr>
          <p:cNvPr id="98" name="Straight Arrow Connector 97"/>
          <p:cNvCxnSpPr/>
          <p:nvPr/>
        </p:nvCxnSpPr>
        <p:spPr>
          <a:xfrm flipH="1" flipV="1">
            <a:off x="1699435" y="5566756"/>
            <a:ext cx="446574" cy="389384"/>
          </a:xfrm>
          <a:prstGeom prst="straightConnector1">
            <a:avLst/>
          </a:prstGeom>
          <a:ln>
            <a:solidFill>
              <a:srgbClr val="E713FF"/>
            </a:solidFill>
            <a:tailEnd type="arrow"/>
          </a:ln>
        </p:spPr>
        <p:style>
          <a:lnRef idx="2">
            <a:schemeClr val="accent1"/>
          </a:lnRef>
          <a:fillRef idx="0">
            <a:schemeClr val="accent1"/>
          </a:fillRef>
          <a:effectRef idx="1">
            <a:schemeClr val="accent1"/>
          </a:effectRef>
          <a:fontRef idx="minor">
            <a:schemeClr val="tx1"/>
          </a:fontRef>
        </p:style>
      </p:cxnSp>
      <p:sp>
        <p:nvSpPr>
          <p:cNvPr id="103" name="Rectangle 102"/>
          <p:cNvSpPr/>
          <p:nvPr/>
        </p:nvSpPr>
        <p:spPr>
          <a:xfrm>
            <a:off x="2146009" y="5731856"/>
            <a:ext cx="4572000" cy="584776"/>
          </a:xfrm>
          <a:prstGeom prst="rect">
            <a:avLst/>
          </a:prstGeom>
        </p:spPr>
        <p:txBody>
          <a:bodyPr>
            <a:spAutoFit/>
          </a:bodyPr>
          <a:lstStyle/>
          <a:p>
            <a:pPr defTabSz="457200" fontAlgn="auto">
              <a:spcBef>
                <a:spcPts val="0"/>
              </a:spcBef>
              <a:spcAft>
                <a:spcPts val="0"/>
              </a:spcAft>
            </a:pPr>
            <a:r>
              <a:rPr lang="en-US" sz="1600" b="0" dirty="0" smtClean="0">
                <a:solidFill>
                  <a:srgbClr val="FF0000"/>
                </a:solidFill>
                <a:latin typeface="Calibri"/>
              </a:rPr>
              <a:t>reward </a:t>
            </a:r>
            <a:r>
              <a:rPr lang="en-US" sz="1600" b="0" dirty="0">
                <a:solidFill>
                  <a:srgbClr val="FF0000"/>
                </a:solidFill>
                <a:latin typeface="Calibri"/>
              </a:rPr>
              <a:t>a co-expressed </a:t>
            </a:r>
            <a:endParaRPr lang="en-US" sz="1600" b="0" dirty="0" smtClean="0">
              <a:solidFill>
                <a:srgbClr val="FF0000"/>
              </a:solidFill>
              <a:latin typeface="Calibri"/>
            </a:endParaRPr>
          </a:p>
          <a:p>
            <a:pPr defTabSz="457200" fontAlgn="auto">
              <a:spcBef>
                <a:spcPts val="0"/>
              </a:spcBef>
              <a:spcAft>
                <a:spcPts val="0"/>
              </a:spcAft>
            </a:pPr>
            <a:r>
              <a:rPr lang="en-US" sz="1600" b="0" dirty="0" smtClean="0">
                <a:solidFill>
                  <a:srgbClr val="FF0000"/>
                </a:solidFill>
                <a:latin typeface="Calibri"/>
              </a:rPr>
              <a:t>pair </a:t>
            </a:r>
            <a:r>
              <a:rPr lang="en-US" sz="1600" b="0" dirty="0">
                <a:solidFill>
                  <a:srgbClr val="FF0000"/>
                </a:solidFill>
                <a:latin typeface="Calibri"/>
              </a:rPr>
              <a:t>with the same </a:t>
            </a:r>
            <a:r>
              <a:rPr lang="en-US" sz="1600" b="0" dirty="0" smtClean="0">
                <a:solidFill>
                  <a:srgbClr val="FF0000"/>
                </a:solidFill>
                <a:latin typeface="Calibri"/>
              </a:rPr>
              <a:t>value</a:t>
            </a:r>
            <a:endParaRPr lang="en-US" sz="1600" b="0" dirty="0">
              <a:solidFill>
                <a:srgbClr val="FF0000"/>
              </a:solidFill>
              <a:latin typeface="Calibri"/>
            </a:endParaRPr>
          </a:p>
        </p:txBody>
      </p:sp>
      <p:sp>
        <p:nvSpPr>
          <p:cNvPr id="104" name="Rectangle 103"/>
          <p:cNvSpPr/>
          <p:nvPr/>
        </p:nvSpPr>
        <p:spPr>
          <a:xfrm>
            <a:off x="4718178" y="5731856"/>
            <a:ext cx="2754957" cy="584776"/>
          </a:xfrm>
          <a:prstGeom prst="rect">
            <a:avLst/>
          </a:prstGeom>
        </p:spPr>
        <p:txBody>
          <a:bodyPr wrap="square">
            <a:spAutoFit/>
          </a:bodyPr>
          <a:lstStyle/>
          <a:p>
            <a:pPr defTabSz="457200" fontAlgn="auto">
              <a:spcBef>
                <a:spcPts val="0"/>
              </a:spcBef>
              <a:spcAft>
                <a:spcPts val="0"/>
              </a:spcAft>
            </a:pPr>
            <a:r>
              <a:rPr lang="en-US" sz="1600" b="0" dirty="0">
                <a:solidFill>
                  <a:srgbClr val="FF0000"/>
                </a:solidFill>
                <a:latin typeface="Calibri"/>
              </a:rPr>
              <a:t>punish a non co-expressed </a:t>
            </a:r>
            <a:endParaRPr lang="en-US" sz="1600" b="0" dirty="0" smtClean="0">
              <a:solidFill>
                <a:srgbClr val="FF0000"/>
              </a:solidFill>
              <a:latin typeface="Calibri"/>
            </a:endParaRPr>
          </a:p>
          <a:p>
            <a:pPr defTabSz="457200" fontAlgn="auto">
              <a:spcBef>
                <a:spcPts val="0"/>
              </a:spcBef>
              <a:spcAft>
                <a:spcPts val="0"/>
              </a:spcAft>
            </a:pPr>
            <a:r>
              <a:rPr lang="en-US" sz="1600" b="0" dirty="0" smtClean="0">
                <a:solidFill>
                  <a:srgbClr val="FF0000"/>
                </a:solidFill>
                <a:latin typeface="Calibri"/>
              </a:rPr>
              <a:t>pair </a:t>
            </a:r>
            <a:r>
              <a:rPr lang="en-US" sz="1600" b="0" dirty="0">
                <a:solidFill>
                  <a:srgbClr val="FF0000"/>
                </a:solidFill>
                <a:latin typeface="Calibri"/>
              </a:rPr>
              <a:t>with the same value</a:t>
            </a:r>
          </a:p>
        </p:txBody>
      </p:sp>
      <p:cxnSp>
        <p:nvCxnSpPr>
          <p:cNvPr id="106" name="Straight Arrow Connector 105"/>
          <p:cNvCxnSpPr/>
          <p:nvPr/>
        </p:nvCxnSpPr>
        <p:spPr>
          <a:xfrm flipH="1" flipV="1">
            <a:off x="2737887" y="5477856"/>
            <a:ext cx="1980291" cy="389384"/>
          </a:xfrm>
          <a:prstGeom prst="straightConnector1">
            <a:avLst/>
          </a:prstGeom>
          <a:ln>
            <a:solidFill>
              <a:srgbClr val="E713FF"/>
            </a:solidFill>
            <a:tailEnd type="arrow"/>
          </a:ln>
        </p:spPr>
        <p:style>
          <a:lnRef idx="2">
            <a:schemeClr val="accent1"/>
          </a:lnRef>
          <a:fillRef idx="0">
            <a:schemeClr val="accent1"/>
          </a:fillRef>
          <a:effectRef idx="1">
            <a:schemeClr val="accent1"/>
          </a:effectRef>
          <a:fontRef idx="minor">
            <a:schemeClr val="tx1"/>
          </a:fontRef>
        </p:style>
      </p:cxnSp>
      <p:cxnSp>
        <p:nvCxnSpPr>
          <p:cNvPr id="110" name="Straight Arrow Connector 109"/>
          <p:cNvCxnSpPr>
            <a:stCxn id="91" idx="2"/>
          </p:cNvCxnSpPr>
          <p:nvPr/>
        </p:nvCxnSpPr>
        <p:spPr>
          <a:xfrm flipH="1">
            <a:off x="8260366" y="4635944"/>
            <a:ext cx="273239" cy="511068"/>
          </a:xfrm>
          <a:prstGeom prst="straightConnector1">
            <a:avLst/>
          </a:prstGeom>
          <a:ln>
            <a:solidFill>
              <a:srgbClr val="E713FF"/>
            </a:solidFill>
            <a:tailEnd type="arrow"/>
          </a:ln>
        </p:spPr>
        <p:style>
          <a:lnRef idx="2">
            <a:schemeClr val="accent1"/>
          </a:lnRef>
          <a:fillRef idx="0">
            <a:schemeClr val="accent1"/>
          </a:fillRef>
          <a:effectRef idx="1">
            <a:schemeClr val="accent1"/>
          </a:effectRef>
          <a:fontRef idx="minor">
            <a:schemeClr val="tx1"/>
          </a:fontRef>
        </p:style>
      </p:cxnSp>
      <p:sp>
        <p:nvSpPr>
          <p:cNvPr id="111" name="Rectangle 110"/>
          <p:cNvSpPr/>
          <p:nvPr/>
        </p:nvSpPr>
        <p:spPr>
          <a:xfrm>
            <a:off x="6957235" y="4880043"/>
            <a:ext cx="1823063" cy="839113"/>
          </a:xfrm>
          <a:prstGeom prst="rect">
            <a:avLst/>
          </a:prstGeom>
          <a:noFill/>
          <a:ln w="38100" cmpd="sng">
            <a:solidFill>
              <a:schemeClr val="accent4"/>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112" name="Rectangle 111"/>
          <p:cNvSpPr/>
          <p:nvPr/>
        </p:nvSpPr>
        <p:spPr>
          <a:xfrm>
            <a:off x="873934" y="4892743"/>
            <a:ext cx="5676901" cy="839113"/>
          </a:xfrm>
          <a:prstGeom prst="rect">
            <a:avLst/>
          </a:prstGeom>
          <a:noFill/>
          <a:ln w="38100" cmpd="sng">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3" name="TextBox 2"/>
          <p:cNvSpPr txBox="1"/>
          <p:nvPr/>
        </p:nvSpPr>
        <p:spPr>
          <a:xfrm rot="16200000">
            <a:off x="-2003937" y="571851"/>
            <a:ext cx="4284870" cy="276999"/>
          </a:xfrm>
          <a:prstGeom prst="rect">
            <a:avLst/>
          </a:prstGeom>
          <a:noFill/>
        </p:spPr>
        <p:txBody>
          <a:bodyPr wrap="square" rtlCol="0">
            <a:spAutoFit/>
          </a:bodyPr>
          <a:lstStyle/>
          <a:p>
            <a:r>
              <a:rPr lang="en-US" b="0" dirty="0" smtClean="0">
                <a:solidFill>
                  <a:schemeClr val="tx1">
                    <a:lumMod val="50000"/>
                    <a:lumOff val="50000"/>
                  </a:schemeClr>
                </a:solidFill>
              </a:rPr>
              <a:t>[Yan et al. </a:t>
            </a:r>
            <a:r>
              <a:rPr lang="en-US" b="0" i="1" dirty="0" err="1" smtClean="0">
                <a:solidFill>
                  <a:schemeClr val="tx1">
                    <a:lumMod val="50000"/>
                    <a:lumOff val="50000"/>
                  </a:schemeClr>
                </a:solidFill>
              </a:rPr>
              <a:t>GenomeBiol</a:t>
            </a:r>
            <a:r>
              <a:rPr lang="en-US" b="0" dirty="0" smtClean="0">
                <a:solidFill>
                  <a:schemeClr val="tx1">
                    <a:lumMod val="50000"/>
                    <a:lumOff val="50000"/>
                  </a:schemeClr>
                </a:solidFill>
              </a:rPr>
              <a:t> 15:R100 ('14)] </a:t>
            </a:r>
            <a:endParaRPr lang="en-US" b="0" dirty="0">
              <a:solidFill>
                <a:schemeClr val="tx1">
                  <a:lumMod val="50000"/>
                  <a:lumOff val="50000"/>
                </a:schemeClr>
              </a:solidFill>
            </a:endParaRPr>
          </a:p>
        </p:txBody>
      </p:sp>
      <p:sp>
        <p:nvSpPr>
          <p:cNvPr id="12" name="TextBox 11"/>
          <p:cNvSpPr txBox="1"/>
          <p:nvPr/>
        </p:nvSpPr>
        <p:spPr>
          <a:xfrm>
            <a:off x="134864" y="6367479"/>
            <a:ext cx="8889726" cy="307777"/>
          </a:xfrm>
          <a:prstGeom prst="rect">
            <a:avLst/>
          </a:prstGeom>
          <a:noFill/>
        </p:spPr>
        <p:txBody>
          <a:bodyPr wrap="square" rtlCol="0">
            <a:spAutoFit/>
          </a:bodyPr>
          <a:lstStyle/>
          <a:p>
            <a:r>
              <a:rPr lang="en-US" sz="1400" b="0" dirty="0" smtClean="0"/>
              <a:t>Favorableness =   "Modularity" in species A    +       "</a:t>
            </a:r>
            <a:r>
              <a:rPr lang="en-US" sz="1400" b="0" dirty="0"/>
              <a:t>Modularity" in species </a:t>
            </a:r>
            <a:r>
              <a:rPr lang="en-US" sz="1400" b="0" dirty="0" smtClean="0"/>
              <a:t>B            + consistency </a:t>
            </a:r>
            <a:r>
              <a:rPr lang="en-US" sz="1400" b="0" dirty="0" err="1" smtClean="0"/>
              <a:t>betw</a:t>
            </a:r>
            <a:r>
              <a:rPr lang="en-US" sz="1400" b="0" dirty="0" smtClean="0"/>
              <a:t>. A &amp; B</a:t>
            </a:r>
            <a:endParaRPr lang="en-US" sz="1400" b="0" dirty="0"/>
          </a:p>
        </p:txBody>
      </p:sp>
    </p:spTree>
    <p:extLst>
      <p:ext uri="{BB962C8B-B14F-4D97-AF65-F5344CB8AC3E}">
        <p14:creationId xmlns:p14="http://schemas.microsoft.com/office/powerpoint/2010/main" val="3110485440"/>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toy example [</a:t>
            </a:r>
            <a:r>
              <a:rPr lang="en-US" dirty="0" err="1" smtClean="0"/>
              <a:t>orthoclust</a:t>
            </a:r>
            <a:r>
              <a:rPr lang="en-US" dirty="0" smtClean="0"/>
              <a:t>]</a:t>
            </a:r>
            <a:endParaRPr lang="en-US" dirty="0"/>
          </a:p>
        </p:txBody>
      </p:sp>
      <p:sp>
        <p:nvSpPr>
          <p:cNvPr id="4" name="Slide Number Placeholder 3"/>
          <p:cNvSpPr>
            <a:spLocks noGrp="1"/>
          </p:cNvSpPr>
          <p:nvPr>
            <p:ph type="sldNum" sz="quarter" idx="12"/>
          </p:nvPr>
        </p:nvSpPr>
        <p:spPr/>
        <p:txBody>
          <a:bodyPr/>
          <a:lstStyle/>
          <a:p>
            <a:fld id="{BA9B540C-44DA-4F69-89C9-7C84606640D3}" type="slidenum">
              <a:rPr lang="en-US" smtClean="0">
                <a:solidFill>
                  <a:prstClr val="black">
                    <a:tint val="75000"/>
                  </a:prstClr>
                </a:solidFill>
                <a:latin typeface="Calibri"/>
              </a:rPr>
              <a:pPr/>
              <a:t>24</a:t>
            </a:fld>
            <a:endParaRPr lang="en-US">
              <a:solidFill>
                <a:prstClr val="black">
                  <a:tint val="75000"/>
                </a:prstClr>
              </a:solidFill>
              <a:latin typeface="Calibri"/>
            </a:endParaRPr>
          </a:p>
        </p:txBody>
      </p:sp>
      <p:grpSp>
        <p:nvGrpSpPr>
          <p:cNvPr id="7" name="Group 6"/>
          <p:cNvGrpSpPr/>
          <p:nvPr/>
        </p:nvGrpSpPr>
        <p:grpSpPr>
          <a:xfrm>
            <a:off x="962557" y="2180472"/>
            <a:ext cx="332413" cy="307777"/>
            <a:chOff x="664163" y="1815126"/>
            <a:chExt cx="332413" cy="307777"/>
          </a:xfrm>
        </p:grpSpPr>
        <p:sp>
          <p:nvSpPr>
            <p:cNvPr id="5" name="Oval 4"/>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6" name="TextBox 5"/>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a:solidFill>
                    <a:prstClr val="black"/>
                  </a:solidFill>
                  <a:latin typeface="Calibri"/>
                </a:rPr>
                <a:t>2</a:t>
              </a:r>
            </a:p>
          </p:txBody>
        </p:sp>
      </p:grpSp>
      <p:grpSp>
        <p:nvGrpSpPr>
          <p:cNvPr id="8" name="Group 7"/>
          <p:cNvGrpSpPr/>
          <p:nvPr/>
        </p:nvGrpSpPr>
        <p:grpSpPr>
          <a:xfrm>
            <a:off x="1315181" y="1522983"/>
            <a:ext cx="332413" cy="307777"/>
            <a:chOff x="664163" y="1815126"/>
            <a:chExt cx="332413" cy="307777"/>
          </a:xfrm>
        </p:grpSpPr>
        <p:sp>
          <p:nvSpPr>
            <p:cNvPr id="9" name="Oval 8"/>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10" name="TextBox 9"/>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a:solidFill>
                    <a:prstClr val="black"/>
                  </a:solidFill>
                  <a:latin typeface="Calibri"/>
                </a:rPr>
                <a:t>2</a:t>
              </a:r>
            </a:p>
          </p:txBody>
        </p:sp>
      </p:grpSp>
      <p:grpSp>
        <p:nvGrpSpPr>
          <p:cNvPr id="14" name="Group 13"/>
          <p:cNvGrpSpPr/>
          <p:nvPr/>
        </p:nvGrpSpPr>
        <p:grpSpPr>
          <a:xfrm>
            <a:off x="1340581" y="2843783"/>
            <a:ext cx="332413" cy="307777"/>
            <a:chOff x="664163" y="1815126"/>
            <a:chExt cx="332413" cy="307777"/>
          </a:xfrm>
        </p:grpSpPr>
        <p:sp>
          <p:nvSpPr>
            <p:cNvPr id="15" name="Oval 14"/>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16" name="TextBox 15"/>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a:solidFill>
                    <a:prstClr val="black"/>
                  </a:solidFill>
                  <a:latin typeface="Calibri"/>
                </a:rPr>
                <a:t>2</a:t>
              </a:r>
            </a:p>
          </p:txBody>
        </p:sp>
      </p:grpSp>
      <p:grpSp>
        <p:nvGrpSpPr>
          <p:cNvPr id="17" name="Group 16"/>
          <p:cNvGrpSpPr/>
          <p:nvPr/>
        </p:nvGrpSpPr>
        <p:grpSpPr>
          <a:xfrm>
            <a:off x="2612867" y="2583315"/>
            <a:ext cx="332413" cy="307777"/>
            <a:chOff x="664163" y="1815126"/>
            <a:chExt cx="332413" cy="307777"/>
          </a:xfrm>
        </p:grpSpPr>
        <p:sp>
          <p:nvSpPr>
            <p:cNvPr id="18" name="Oval 17"/>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19" name="TextBox 18"/>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smtClean="0">
                  <a:solidFill>
                    <a:prstClr val="black"/>
                  </a:solidFill>
                  <a:latin typeface="Calibri"/>
                </a:rPr>
                <a:t>2</a:t>
              </a:r>
              <a:endParaRPr lang="en-US" sz="1400" b="0" dirty="0">
                <a:solidFill>
                  <a:prstClr val="black"/>
                </a:solidFill>
                <a:latin typeface="Calibri"/>
              </a:endParaRPr>
            </a:p>
          </p:txBody>
        </p:sp>
      </p:grpSp>
      <p:grpSp>
        <p:nvGrpSpPr>
          <p:cNvPr id="20" name="Group 19"/>
          <p:cNvGrpSpPr/>
          <p:nvPr/>
        </p:nvGrpSpPr>
        <p:grpSpPr>
          <a:xfrm>
            <a:off x="2056970" y="2037259"/>
            <a:ext cx="332413" cy="307777"/>
            <a:chOff x="664163" y="1815126"/>
            <a:chExt cx="332413" cy="307777"/>
          </a:xfrm>
        </p:grpSpPr>
        <p:sp>
          <p:nvSpPr>
            <p:cNvPr id="21" name="Oval 20"/>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22" name="TextBox 21"/>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smtClean="0">
                  <a:solidFill>
                    <a:prstClr val="black"/>
                  </a:solidFill>
                  <a:latin typeface="Calibri"/>
                </a:rPr>
                <a:t>2</a:t>
              </a:r>
              <a:endParaRPr lang="en-US" sz="1400" b="0" dirty="0">
                <a:solidFill>
                  <a:prstClr val="black"/>
                </a:solidFill>
                <a:latin typeface="Calibri"/>
              </a:endParaRPr>
            </a:p>
          </p:txBody>
        </p:sp>
      </p:grpSp>
      <p:cxnSp>
        <p:nvCxnSpPr>
          <p:cNvPr id="24" name="Straight Connector 23"/>
          <p:cNvCxnSpPr>
            <a:stCxn id="6" idx="3"/>
            <a:endCxn id="21" idx="2"/>
          </p:cNvCxnSpPr>
          <p:nvPr/>
        </p:nvCxnSpPr>
        <p:spPr>
          <a:xfrm flipV="1">
            <a:off x="1282270" y="2196486"/>
            <a:ext cx="774700" cy="137875"/>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25" name="Straight Connector 24"/>
          <p:cNvCxnSpPr>
            <a:stCxn id="21" idx="5"/>
            <a:endCxn id="18" idx="1"/>
          </p:cNvCxnSpPr>
          <p:nvPr/>
        </p:nvCxnSpPr>
        <p:spPr>
          <a:xfrm>
            <a:off x="2340702" y="2301527"/>
            <a:ext cx="320846" cy="335973"/>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27" name="Straight Connector 26"/>
          <p:cNvCxnSpPr>
            <a:stCxn id="9" idx="5"/>
          </p:cNvCxnSpPr>
          <p:nvPr/>
        </p:nvCxnSpPr>
        <p:spPr>
          <a:xfrm>
            <a:off x="1598913" y="1787251"/>
            <a:ext cx="552423" cy="267182"/>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34" name="Straight Connector 33"/>
          <p:cNvCxnSpPr>
            <a:stCxn id="15" idx="1"/>
          </p:cNvCxnSpPr>
          <p:nvPr/>
        </p:nvCxnSpPr>
        <p:spPr>
          <a:xfrm flipH="1" flipV="1">
            <a:off x="1197020" y="2488250"/>
            <a:ext cx="192242" cy="409718"/>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36" name="Straight Connector 35"/>
          <p:cNvCxnSpPr>
            <a:stCxn id="18" idx="2"/>
          </p:cNvCxnSpPr>
          <p:nvPr/>
        </p:nvCxnSpPr>
        <p:spPr>
          <a:xfrm flipH="1" flipV="1">
            <a:off x="1258612" y="2432404"/>
            <a:ext cx="1354255" cy="310138"/>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flipV="1">
            <a:off x="1206208" y="1793999"/>
            <a:ext cx="199265" cy="402488"/>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a:stCxn id="15" idx="7"/>
          </p:cNvCxnSpPr>
          <p:nvPr/>
        </p:nvCxnSpPr>
        <p:spPr>
          <a:xfrm flipV="1">
            <a:off x="1624313" y="2317653"/>
            <a:ext cx="492074" cy="580315"/>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grpSp>
        <p:nvGrpSpPr>
          <p:cNvPr id="43" name="Group 42"/>
          <p:cNvGrpSpPr/>
          <p:nvPr/>
        </p:nvGrpSpPr>
        <p:grpSpPr>
          <a:xfrm>
            <a:off x="3526372" y="2180472"/>
            <a:ext cx="332413" cy="307777"/>
            <a:chOff x="664163" y="1815126"/>
            <a:chExt cx="332413" cy="307777"/>
          </a:xfrm>
        </p:grpSpPr>
        <p:sp>
          <p:nvSpPr>
            <p:cNvPr id="44" name="Oval 43"/>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45" name="TextBox 44"/>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a:solidFill>
                    <a:prstClr val="black"/>
                  </a:solidFill>
                  <a:latin typeface="Calibri"/>
                </a:rPr>
                <a:t>4</a:t>
              </a:r>
            </a:p>
          </p:txBody>
        </p:sp>
      </p:grpSp>
      <p:grpSp>
        <p:nvGrpSpPr>
          <p:cNvPr id="46" name="Group 45"/>
          <p:cNvGrpSpPr/>
          <p:nvPr/>
        </p:nvGrpSpPr>
        <p:grpSpPr>
          <a:xfrm>
            <a:off x="7394832" y="4261691"/>
            <a:ext cx="332413" cy="307777"/>
            <a:chOff x="664163" y="1815126"/>
            <a:chExt cx="332413" cy="307777"/>
          </a:xfrm>
        </p:grpSpPr>
        <p:sp>
          <p:nvSpPr>
            <p:cNvPr id="47" name="Oval 46"/>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48" name="TextBox 47"/>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a:solidFill>
                    <a:prstClr val="black"/>
                  </a:solidFill>
                  <a:latin typeface="Calibri"/>
                </a:rPr>
                <a:t>1</a:t>
              </a:r>
            </a:p>
          </p:txBody>
        </p:sp>
      </p:grpSp>
      <p:grpSp>
        <p:nvGrpSpPr>
          <p:cNvPr id="49" name="Group 48"/>
          <p:cNvGrpSpPr/>
          <p:nvPr/>
        </p:nvGrpSpPr>
        <p:grpSpPr>
          <a:xfrm>
            <a:off x="3904396" y="2843783"/>
            <a:ext cx="332413" cy="307777"/>
            <a:chOff x="664163" y="1815126"/>
            <a:chExt cx="332413" cy="307777"/>
          </a:xfrm>
        </p:grpSpPr>
        <p:sp>
          <p:nvSpPr>
            <p:cNvPr id="50" name="Oval 49"/>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51" name="TextBox 50"/>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a:solidFill>
                    <a:prstClr val="black"/>
                  </a:solidFill>
                  <a:latin typeface="Calibri"/>
                </a:rPr>
                <a:t>4</a:t>
              </a:r>
            </a:p>
          </p:txBody>
        </p:sp>
      </p:grpSp>
      <p:grpSp>
        <p:nvGrpSpPr>
          <p:cNvPr id="52" name="Group 51"/>
          <p:cNvGrpSpPr/>
          <p:nvPr/>
        </p:nvGrpSpPr>
        <p:grpSpPr>
          <a:xfrm>
            <a:off x="5176682" y="2583315"/>
            <a:ext cx="332413" cy="307777"/>
            <a:chOff x="664163" y="1815126"/>
            <a:chExt cx="332413" cy="307777"/>
          </a:xfrm>
        </p:grpSpPr>
        <p:sp>
          <p:nvSpPr>
            <p:cNvPr id="53" name="Oval 52"/>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54" name="TextBox 53"/>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a:solidFill>
                    <a:prstClr val="black"/>
                  </a:solidFill>
                  <a:latin typeface="Calibri"/>
                </a:rPr>
                <a:t>4</a:t>
              </a:r>
            </a:p>
          </p:txBody>
        </p:sp>
      </p:grpSp>
      <p:grpSp>
        <p:nvGrpSpPr>
          <p:cNvPr id="55" name="Group 54"/>
          <p:cNvGrpSpPr/>
          <p:nvPr/>
        </p:nvGrpSpPr>
        <p:grpSpPr>
          <a:xfrm>
            <a:off x="4620785" y="2037259"/>
            <a:ext cx="332413" cy="307777"/>
            <a:chOff x="664163" y="1815126"/>
            <a:chExt cx="332413" cy="307777"/>
          </a:xfrm>
        </p:grpSpPr>
        <p:sp>
          <p:nvSpPr>
            <p:cNvPr id="56" name="Oval 55"/>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57" name="TextBox 56"/>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a:solidFill>
                    <a:prstClr val="black"/>
                  </a:solidFill>
                  <a:latin typeface="Calibri"/>
                </a:rPr>
                <a:t>4</a:t>
              </a:r>
            </a:p>
          </p:txBody>
        </p:sp>
      </p:grpSp>
      <p:cxnSp>
        <p:nvCxnSpPr>
          <p:cNvPr id="58" name="Straight Connector 57"/>
          <p:cNvCxnSpPr>
            <a:stCxn id="45" idx="3"/>
            <a:endCxn id="56" idx="2"/>
          </p:cNvCxnSpPr>
          <p:nvPr/>
        </p:nvCxnSpPr>
        <p:spPr>
          <a:xfrm flipV="1">
            <a:off x="3846085" y="2196486"/>
            <a:ext cx="774700" cy="137875"/>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59" name="Straight Connector 58"/>
          <p:cNvCxnSpPr>
            <a:stCxn id="56" idx="5"/>
            <a:endCxn id="53" idx="1"/>
          </p:cNvCxnSpPr>
          <p:nvPr/>
        </p:nvCxnSpPr>
        <p:spPr>
          <a:xfrm>
            <a:off x="4904517" y="2301527"/>
            <a:ext cx="320846" cy="335973"/>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61" name="Straight Connector 60"/>
          <p:cNvCxnSpPr>
            <a:stCxn id="50" idx="1"/>
          </p:cNvCxnSpPr>
          <p:nvPr/>
        </p:nvCxnSpPr>
        <p:spPr>
          <a:xfrm flipH="1" flipV="1">
            <a:off x="3760835" y="2488250"/>
            <a:ext cx="192242" cy="409718"/>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62" name="Straight Connector 61"/>
          <p:cNvCxnSpPr>
            <a:stCxn id="53" idx="2"/>
          </p:cNvCxnSpPr>
          <p:nvPr/>
        </p:nvCxnSpPr>
        <p:spPr>
          <a:xfrm flipH="1" flipV="1">
            <a:off x="3822427" y="2432404"/>
            <a:ext cx="1354255" cy="310138"/>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63" name="Straight Connector 62"/>
          <p:cNvCxnSpPr>
            <a:stCxn id="53" idx="3"/>
          </p:cNvCxnSpPr>
          <p:nvPr/>
        </p:nvCxnSpPr>
        <p:spPr>
          <a:xfrm flipH="1">
            <a:off x="4239716" y="2847583"/>
            <a:ext cx="985647" cy="158931"/>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64" name="Straight Connector 63"/>
          <p:cNvCxnSpPr>
            <a:stCxn id="50" idx="7"/>
          </p:cNvCxnSpPr>
          <p:nvPr/>
        </p:nvCxnSpPr>
        <p:spPr>
          <a:xfrm flipV="1">
            <a:off x="4188128" y="2317653"/>
            <a:ext cx="492074" cy="580315"/>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grpSp>
        <p:nvGrpSpPr>
          <p:cNvPr id="65" name="Group 64"/>
          <p:cNvGrpSpPr/>
          <p:nvPr/>
        </p:nvGrpSpPr>
        <p:grpSpPr>
          <a:xfrm>
            <a:off x="3677187" y="3665837"/>
            <a:ext cx="332413" cy="307777"/>
            <a:chOff x="664163" y="1815126"/>
            <a:chExt cx="332413" cy="307777"/>
          </a:xfrm>
        </p:grpSpPr>
        <p:sp>
          <p:nvSpPr>
            <p:cNvPr id="66" name="Oval 65"/>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67" name="TextBox 66"/>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a:solidFill>
                    <a:prstClr val="black"/>
                  </a:solidFill>
                  <a:latin typeface="Calibri"/>
                </a:rPr>
                <a:t>4</a:t>
              </a:r>
            </a:p>
          </p:txBody>
        </p:sp>
      </p:grpSp>
      <p:grpSp>
        <p:nvGrpSpPr>
          <p:cNvPr id="71" name="Group 70"/>
          <p:cNvGrpSpPr/>
          <p:nvPr/>
        </p:nvGrpSpPr>
        <p:grpSpPr>
          <a:xfrm>
            <a:off x="4055211" y="4379948"/>
            <a:ext cx="332413" cy="307777"/>
            <a:chOff x="664163" y="1815126"/>
            <a:chExt cx="332413" cy="307777"/>
          </a:xfrm>
        </p:grpSpPr>
        <p:sp>
          <p:nvSpPr>
            <p:cNvPr id="72" name="Oval 71"/>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73" name="TextBox 72"/>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a:solidFill>
                    <a:prstClr val="black"/>
                  </a:solidFill>
                  <a:latin typeface="Calibri"/>
                </a:rPr>
                <a:t>4</a:t>
              </a:r>
            </a:p>
          </p:txBody>
        </p:sp>
      </p:grpSp>
      <p:grpSp>
        <p:nvGrpSpPr>
          <p:cNvPr id="74" name="Group 73"/>
          <p:cNvGrpSpPr/>
          <p:nvPr/>
        </p:nvGrpSpPr>
        <p:grpSpPr>
          <a:xfrm>
            <a:off x="5327497" y="4068680"/>
            <a:ext cx="332413" cy="307777"/>
            <a:chOff x="664163" y="1815126"/>
            <a:chExt cx="332413" cy="307777"/>
          </a:xfrm>
        </p:grpSpPr>
        <p:sp>
          <p:nvSpPr>
            <p:cNvPr id="75" name="Oval 74"/>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76" name="TextBox 75"/>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a:solidFill>
                    <a:prstClr val="black"/>
                  </a:solidFill>
                  <a:latin typeface="Calibri"/>
                </a:rPr>
                <a:t>4</a:t>
              </a:r>
            </a:p>
          </p:txBody>
        </p:sp>
      </p:grpSp>
      <p:grpSp>
        <p:nvGrpSpPr>
          <p:cNvPr id="77" name="Group 76"/>
          <p:cNvGrpSpPr/>
          <p:nvPr/>
        </p:nvGrpSpPr>
        <p:grpSpPr>
          <a:xfrm>
            <a:off x="4771600" y="3522624"/>
            <a:ext cx="332413" cy="307777"/>
            <a:chOff x="664163" y="1815126"/>
            <a:chExt cx="332413" cy="307777"/>
          </a:xfrm>
        </p:grpSpPr>
        <p:sp>
          <p:nvSpPr>
            <p:cNvPr id="78" name="Oval 77"/>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79" name="TextBox 78"/>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smtClean="0">
                  <a:solidFill>
                    <a:prstClr val="black"/>
                  </a:solidFill>
                  <a:latin typeface="Calibri"/>
                </a:rPr>
                <a:t>4</a:t>
              </a:r>
              <a:endParaRPr lang="en-US" sz="1400" b="0" dirty="0">
                <a:solidFill>
                  <a:prstClr val="black"/>
                </a:solidFill>
                <a:latin typeface="Calibri"/>
              </a:endParaRPr>
            </a:p>
          </p:txBody>
        </p:sp>
      </p:grpSp>
      <p:cxnSp>
        <p:nvCxnSpPr>
          <p:cNvPr id="80" name="Straight Connector 79"/>
          <p:cNvCxnSpPr>
            <a:stCxn id="67" idx="3"/>
            <a:endCxn id="78" idx="2"/>
          </p:cNvCxnSpPr>
          <p:nvPr/>
        </p:nvCxnSpPr>
        <p:spPr>
          <a:xfrm flipV="1">
            <a:off x="3996900" y="3681851"/>
            <a:ext cx="774700" cy="137875"/>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81" name="Straight Connector 80"/>
          <p:cNvCxnSpPr>
            <a:stCxn id="78" idx="5"/>
            <a:endCxn id="75" idx="1"/>
          </p:cNvCxnSpPr>
          <p:nvPr/>
        </p:nvCxnSpPr>
        <p:spPr>
          <a:xfrm>
            <a:off x="5055332" y="3786892"/>
            <a:ext cx="320846" cy="335973"/>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83" name="Straight Connector 82"/>
          <p:cNvCxnSpPr/>
          <p:nvPr/>
        </p:nvCxnSpPr>
        <p:spPr>
          <a:xfrm flipH="1" flipV="1">
            <a:off x="3949750" y="3973615"/>
            <a:ext cx="192242" cy="409718"/>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84" name="Straight Connector 83"/>
          <p:cNvCxnSpPr>
            <a:stCxn id="75" idx="2"/>
          </p:cNvCxnSpPr>
          <p:nvPr/>
        </p:nvCxnSpPr>
        <p:spPr>
          <a:xfrm flipH="1" flipV="1">
            <a:off x="3973242" y="3917769"/>
            <a:ext cx="1354255" cy="310138"/>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86" name="Straight Connector 85"/>
          <p:cNvCxnSpPr/>
          <p:nvPr/>
        </p:nvCxnSpPr>
        <p:spPr>
          <a:xfrm flipV="1">
            <a:off x="4338943" y="3815718"/>
            <a:ext cx="492074" cy="580315"/>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grpSp>
        <p:nvGrpSpPr>
          <p:cNvPr id="87" name="Group 86"/>
          <p:cNvGrpSpPr/>
          <p:nvPr/>
        </p:nvGrpSpPr>
        <p:grpSpPr>
          <a:xfrm>
            <a:off x="6241002" y="3665837"/>
            <a:ext cx="332413" cy="307777"/>
            <a:chOff x="664163" y="1815126"/>
            <a:chExt cx="332413" cy="307777"/>
          </a:xfrm>
        </p:grpSpPr>
        <p:sp>
          <p:nvSpPr>
            <p:cNvPr id="88" name="Oval 87"/>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89" name="TextBox 88"/>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a:solidFill>
                    <a:prstClr val="black"/>
                  </a:solidFill>
                  <a:latin typeface="Calibri"/>
                </a:rPr>
                <a:t>1</a:t>
              </a:r>
            </a:p>
          </p:txBody>
        </p:sp>
      </p:grpSp>
      <p:grpSp>
        <p:nvGrpSpPr>
          <p:cNvPr id="93" name="Group 92"/>
          <p:cNvGrpSpPr/>
          <p:nvPr/>
        </p:nvGrpSpPr>
        <p:grpSpPr>
          <a:xfrm>
            <a:off x="6619026" y="4379948"/>
            <a:ext cx="332413" cy="307777"/>
            <a:chOff x="664163" y="1815126"/>
            <a:chExt cx="332413" cy="307777"/>
          </a:xfrm>
        </p:grpSpPr>
        <p:sp>
          <p:nvSpPr>
            <p:cNvPr id="94" name="Oval 93"/>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95" name="TextBox 94"/>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a:solidFill>
                    <a:prstClr val="black"/>
                  </a:solidFill>
                  <a:latin typeface="Calibri"/>
                </a:rPr>
                <a:t>1</a:t>
              </a:r>
            </a:p>
          </p:txBody>
        </p:sp>
      </p:grpSp>
      <p:grpSp>
        <p:nvGrpSpPr>
          <p:cNvPr id="99" name="Group 98"/>
          <p:cNvGrpSpPr/>
          <p:nvPr/>
        </p:nvGrpSpPr>
        <p:grpSpPr>
          <a:xfrm>
            <a:off x="7335415" y="3522624"/>
            <a:ext cx="332413" cy="307777"/>
            <a:chOff x="664163" y="1815126"/>
            <a:chExt cx="332413" cy="307777"/>
          </a:xfrm>
        </p:grpSpPr>
        <p:sp>
          <p:nvSpPr>
            <p:cNvPr id="100" name="Oval 99"/>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101" name="TextBox 100"/>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a:solidFill>
                    <a:prstClr val="black"/>
                  </a:solidFill>
                  <a:latin typeface="Calibri"/>
                </a:rPr>
                <a:t>1</a:t>
              </a:r>
            </a:p>
          </p:txBody>
        </p:sp>
      </p:grpSp>
      <p:cxnSp>
        <p:nvCxnSpPr>
          <p:cNvPr id="102" name="Straight Connector 101"/>
          <p:cNvCxnSpPr>
            <a:stCxn id="89" idx="3"/>
            <a:endCxn id="100" idx="2"/>
          </p:cNvCxnSpPr>
          <p:nvPr/>
        </p:nvCxnSpPr>
        <p:spPr>
          <a:xfrm flipV="1">
            <a:off x="6560715" y="3681851"/>
            <a:ext cx="774700" cy="137875"/>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05" name="Straight Connector 104"/>
          <p:cNvCxnSpPr/>
          <p:nvPr/>
        </p:nvCxnSpPr>
        <p:spPr>
          <a:xfrm flipH="1" flipV="1">
            <a:off x="6488165" y="3986315"/>
            <a:ext cx="192242" cy="409718"/>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07" name="Straight Connector 106"/>
          <p:cNvCxnSpPr>
            <a:stCxn id="88" idx="5"/>
            <a:endCxn id="47" idx="2"/>
          </p:cNvCxnSpPr>
          <p:nvPr/>
        </p:nvCxnSpPr>
        <p:spPr>
          <a:xfrm>
            <a:off x="6524734" y="3930105"/>
            <a:ext cx="870098" cy="490813"/>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08" name="Straight Connector 107"/>
          <p:cNvCxnSpPr/>
          <p:nvPr/>
        </p:nvCxnSpPr>
        <p:spPr>
          <a:xfrm flipV="1">
            <a:off x="6890058" y="3815718"/>
            <a:ext cx="492074" cy="580315"/>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09" name="Straight Connector 108"/>
          <p:cNvCxnSpPr>
            <a:stCxn id="44" idx="3"/>
            <a:endCxn id="18" idx="6"/>
          </p:cNvCxnSpPr>
          <p:nvPr/>
        </p:nvCxnSpPr>
        <p:spPr>
          <a:xfrm flipH="1">
            <a:off x="2945280" y="2444740"/>
            <a:ext cx="629773" cy="297802"/>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14" name="Straight Connector 113"/>
          <p:cNvCxnSpPr>
            <a:stCxn id="88" idx="2"/>
          </p:cNvCxnSpPr>
          <p:nvPr/>
        </p:nvCxnSpPr>
        <p:spPr>
          <a:xfrm flipH="1" flipV="1">
            <a:off x="5104014" y="3665383"/>
            <a:ext cx="1136988" cy="159681"/>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18" name="Straight Connector 117"/>
          <p:cNvCxnSpPr>
            <a:stCxn id="100" idx="4"/>
          </p:cNvCxnSpPr>
          <p:nvPr/>
        </p:nvCxnSpPr>
        <p:spPr>
          <a:xfrm>
            <a:off x="7501622" y="3830401"/>
            <a:ext cx="46717" cy="441966"/>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23" name="Straight Connector 122"/>
          <p:cNvCxnSpPr>
            <a:stCxn id="53" idx="4"/>
            <a:endCxn id="75" idx="0"/>
          </p:cNvCxnSpPr>
          <p:nvPr/>
        </p:nvCxnSpPr>
        <p:spPr>
          <a:xfrm>
            <a:off x="5342889" y="2891092"/>
            <a:ext cx="150815" cy="1188264"/>
          </a:xfrm>
          <a:prstGeom prst="line">
            <a:avLst/>
          </a:prstGeom>
          <a:ln>
            <a:solidFill>
              <a:schemeClr val="accent4"/>
            </a:solidFill>
          </a:ln>
        </p:spPr>
        <p:style>
          <a:lnRef idx="2">
            <a:schemeClr val="accent1"/>
          </a:lnRef>
          <a:fillRef idx="0">
            <a:schemeClr val="accent1"/>
          </a:fillRef>
          <a:effectRef idx="1">
            <a:schemeClr val="accent1"/>
          </a:effectRef>
          <a:fontRef idx="minor">
            <a:schemeClr val="tx1"/>
          </a:fontRef>
        </p:style>
      </p:cxnSp>
      <p:cxnSp>
        <p:nvCxnSpPr>
          <p:cNvPr id="124" name="Straight Connector 123"/>
          <p:cNvCxnSpPr/>
          <p:nvPr/>
        </p:nvCxnSpPr>
        <p:spPr>
          <a:xfrm>
            <a:off x="4785150" y="2345036"/>
            <a:ext cx="119367" cy="1201778"/>
          </a:xfrm>
          <a:prstGeom prst="line">
            <a:avLst/>
          </a:prstGeom>
          <a:ln>
            <a:solidFill>
              <a:schemeClr val="accent4"/>
            </a:solidFill>
          </a:ln>
        </p:spPr>
        <p:style>
          <a:lnRef idx="2">
            <a:schemeClr val="accent1"/>
          </a:lnRef>
          <a:fillRef idx="0">
            <a:schemeClr val="accent1"/>
          </a:fillRef>
          <a:effectRef idx="1">
            <a:schemeClr val="accent1"/>
          </a:effectRef>
          <a:fontRef idx="minor">
            <a:schemeClr val="tx1"/>
          </a:fontRef>
        </p:style>
      </p:cxnSp>
      <p:cxnSp>
        <p:nvCxnSpPr>
          <p:cNvPr id="125" name="Straight Connector 124"/>
          <p:cNvCxnSpPr>
            <a:endCxn id="67" idx="0"/>
          </p:cNvCxnSpPr>
          <p:nvPr/>
        </p:nvCxnSpPr>
        <p:spPr>
          <a:xfrm>
            <a:off x="3707970" y="2488249"/>
            <a:ext cx="146673" cy="1177588"/>
          </a:xfrm>
          <a:prstGeom prst="line">
            <a:avLst/>
          </a:prstGeom>
          <a:ln>
            <a:solidFill>
              <a:schemeClr val="accent4"/>
            </a:solidFill>
          </a:ln>
        </p:spPr>
        <p:style>
          <a:lnRef idx="2">
            <a:schemeClr val="accent1"/>
          </a:lnRef>
          <a:fillRef idx="0">
            <a:schemeClr val="accent1"/>
          </a:fillRef>
          <a:effectRef idx="1">
            <a:schemeClr val="accent1"/>
          </a:effectRef>
          <a:fontRef idx="minor">
            <a:schemeClr val="tx1"/>
          </a:fontRef>
        </p:style>
      </p:cxnSp>
      <p:cxnSp>
        <p:nvCxnSpPr>
          <p:cNvPr id="306" name="Straight Connector 305"/>
          <p:cNvCxnSpPr/>
          <p:nvPr/>
        </p:nvCxnSpPr>
        <p:spPr>
          <a:xfrm flipV="1">
            <a:off x="420928" y="3281324"/>
            <a:ext cx="7975600" cy="24190"/>
          </a:xfrm>
          <a:prstGeom prst="line">
            <a:avLst/>
          </a:prstGeom>
          <a:ln>
            <a:solidFill>
              <a:srgbClr val="FF6600"/>
            </a:solidFill>
            <a:prstDash val="dash"/>
          </a:ln>
        </p:spPr>
        <p:style>
          <a:lnRef idx="2">
            <a:schemeClr val="accent1"/>
          </a:lnRef>
          <a:fillRef idx="0">
            <a:schemeClr val="accent1"/>
          </a:fillRef>
          <a:effectRef idx="1">
            <a:schemeClr val="accent1"/>
          </a:effectRef>
          <a:fontRef idx="minor">
            <a:schemeClr val="tx1"/>
          </a:fontRef>
        </p:style>
      </p:cxnSp>
      <p:sp>
        <p:nvSpPr>
          <p:cNvPr id="307" name="TextBox 306"/>
          <p:cNvSpPr txBox="1"/>
          <p:nvPr/>
        </p:nvSpPr>
        <p:spPr>
          <a:xfrm>
            <a:off x="0" y="2858428"/>
            <a:ext cx="1210588" cy="369332"/>
          </a:xfrm>
          <a:prstGeom prst="rect">
            <a:avLst/>
          </a:prstGeom>
          <a:noFill/>
        </p:spPr>
        <p:txBody>
          <a:bodyPr wrap="none" rtlCol="0">
            <a:spAutoFit/>
          </a:bodyPr>
          <a:lstStyle/>
          <a:p>
            <a:pPr defTabSz="457200" fontAlgn="auto">
              <a:spcBef>
                <a:spcPts val="0"/>
              </a:spcBef>
              <a:spcAft>
                <a:spcPts val="0"/>
              </a:spcAft>
            </a:pPr>
            <a:r>
              <a:rPr lang="en-US" sz="1800" b="0" dirty="0" smtClean="0">
                <a:solidFill>
                  <a:prstClr val="black"/>
                </a:solidFill>
                <a:latin typeface="Calibri"/>
              </a:rPr>
              <a:t>Species A</a:t>
            </a:r>
            <a:endParaRPr lang="en-US" sz="1800" b="0" dirty="0">
              <a:solidFill>
                <a:prstClr val="black"/>
              </a:solidFill>
              <a:latin typeface="Calibri"/>
            </a:endParaRPr>
          </a:p>
        </p:txBody>
      </p:sp>
      <p:sp>
        <p:nvSpPr>
          <p:cNvPr id="308" name="TextBox 307"/>
          <p:cNvSpPr txBox="1"/>
          <p:nvPr/>
        </p:nvSpPr>
        <p:spPr>
          <a:xfrm>
            <a:off x="12700" y="3366428"/>
            <a:ext cx="1223975" cy="369332"/>
          </a:xfrm>
          <a:prstGeom prst="rect">
            <a:avLst/>
          </a:prstGeom>
          <a:noFill/>
        </p:spPr>
        <p:txBody>
          <a:bodyPr wrap="none" rtlCol="0">
            <a:spAutoFit/>
          </a:bodyPr>
          <a:lstStyle/>
          <a:p>
            <a:pPr defTabSz="457200" fontAlgn="auto">
              <a:spcBef>
                <a:spcPts val="0"/>
              </a:spcBef>
              <a:spcAft>
                <a:spcPts val="0"/>
              </a:spcAft>
            </a:pPr>
            <a:r>
              <a:rPr lang="en-US" sz="1800" b="0" dirty="0" smtClean="0">
                <a:solidFill>
                  <a:prstClr val="black"/>
                </a:solidFill>
                <a:latin typeface="Calibri"/>
              </a:rPr>
              <a:t>Species B</a:t>
            </a:r>
            <a:endParaRPr lang="en-US" sz="1800" b="0" dirty="0">
              <a:solidFill>
                <a:prstClr val="black"/>
              </a:solidFill>
              <a:latin typeface="Calibri"/>
            </a:endParaRPr>
          </a:p>
        </p:txBody>
      </p:sp>
      <p:cxnSp>
        <p:nvCxnSpPr>
          <p:cNvPr id="90" name="Straight Connector 89"/>
          <p:cNvCxnSpPr/>
          <p:nvPr/>
        </p:nvCxnSpPr>
        <p:spPr>
          <a:xfrm>
            <a:off x="6890058" y="2344446"/>
            <a:ext cx="613804" cy="0"/>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92" name="Straight Connector 91"/>
          <p:cNvCxnSpPr/>
          <p:nvPr/>
        </p:nvCxnSpPr>
        <p:spPr>
          <a:xfrm>
            <a:off x="6888705" y="2704149"/>
            <a:ext cx="659634" cy="0"/>
          </a:xfrm>
          <a:prstGeom prst="line">
            <a:avLst/>
          </a:prstGeom>
          <a:ln>
            <a:solidFill>
              <a:schemeClr val="accent4"/>
            </a:solidFill>
          </a:ln>
        </p:spPr>
        <p:style>
          <a:lnRef idx="2">
            <a:schemeClr val="accent1"/>
          </a:lnRef>
          <a:fillRef idx="0">
            <a:schemeClr val="accent1"/>
          </a:fillRef>
          <a:effectRef idx="1">
            <a:schemeClr val="accent1"/>
          </a:effectRef>
          <a:fontRef idx="minor">
            <a:schemeClr val="tx1"/>
          </a:fontRef>
        </p:style>
      </p:cxnSp>
      <p:sp>
        <p:nvSpPr>
          <p:cNvPr id="26" name="TextBox 25"/>
          <p:cNvSpPr txBox="1"/>
          <p:nvPr/>
        </p:nvSpPr>
        <p:spPr>
          <a:xfrm>
            <a:off x="7578928" y="2134380"/>
            <a:ext cx="1570337" cy="369332"/>
          </a:xfrm>
          <a:prstGeom prst="rect">
            <a:avLst/>
          </a:prstGeom>
          <a:noFill/>
        </p:spPr>
        <p:txBody>
          <a:bodyPr wrap="none" rtlCol="0">
            <a:spAutoFit/>
          </a:bodyPr>
          <a:lstStyle/>
          <a:p>
            <a:pPr defTabSz="457200" fontAlgn="auto">
              <a:spcBef>
                <a:spcPts val="0"/>
              </a:spcBef>
              <a:spcAft>
                <a:spcPts val="0"/>
              </a:spcAft>
            </a:pPr>
            <a:r>
              <a:rPr lang="en-US" sz="1800" b="0" dirty="0">
                <a:solidFill>
                  <a:prstClr val="black"/>
                </a:solidFill>
                <a:latin typeface="Calibri"/>
              </a:rPr>
              <a:t>c</a:t>
            </a:r>
            <a:r>
              <a:rPr lang="en-US" sz="1800" b="0" dirty="0" smtClean="0">
                <a:solidFill>
                  <a:prstClr val="black"/>
                </a:solidFill>
                <a:latin typeface="Calibri"/>
              </a:rPr>
              <a:t>o-expressed</a:t>
            </a:r>
            <a:endParaRPr lang="en-US" sz="1800" b="0" dirty="0">
              <a:solidFill>
                <a:prstClr val="black"/>
              </a:solidFill>
              <a:latin typeface="Calibri"/>
            </a:endParaRPr>
          </a:p>
        </p:txBody>
      </p:sp>
      <p:sp>
        <p:nvSpPr>
          <p:cNvPr id="97" name="TextBox 96"/>
          <p:cNvSpPr txBox="1"/>
          <p:nvPr/>
        </p:nvSpPr>
        <p:spPr>
          <a:xfrm>
            <a:off x="7591628" y="2516412"/>
            <a:ext cx="1134257" cy="369332"/>
          </a:xfrm>
          <a:prstGeom prst="rect">
            <a:avLst/>
          </a:prstGeom>
          <a:noFill/>
        </p:spPr>
        <p:txBody>
          <a:bodyPr wrap="none" rtlCol="0">
            <a:spAutoFit/>
          </a:bodyPr>
          <a:lstStyle/>
          <a:p>
            <a:pPr defTabSz="457200" fontAlgn="auto">
              <a:spcBef>
                <a:spcPts val="0"/>
              </a:spcBef>
              <a:spcAft>
                <a:spcPts val="0"/>
              </a:spcAft>
            </a:pPr>
            <a:r>
              <a:rPr lang="en-US" sz="1800" b="0" dirty="0" smtClean="0">
                <a:solidFill>
                  <a:prstClr val="black"/>
                </a:solidFill>
                <a:latin typeface="Calibri"/>
              </a:rPr>
              <a:t>orthologs</a:t>
            </a:r>
            <a:endParaRPr lang="en-US" sz="1800" b="0" dirty="0">
              <a:solidFill>
                <a:prstClr val="black"/>
              </a:solidFill>
              <a:latin typeface="Calibri"/>
            </a:endParaRPr>
          </a:p>
        </p:txBody>
      </p:sp>
      <p:sp>
        <p:nvSpPr>
          <p:cNvPr id="91" name="Rectangle 90"/>
          <p:cNvSpPr/>
          <p:nvPr/>
        </p:nvSpPr>
        <p:spPr>
          <a:xfrm>
            <a:off x="850900" y="1389507"/>
            <a:ext cx="2400300" cy="3832013"/>
          </a:xfrm>
          <a:prstGeom prst="rect">
            <a:avLst/>
          </a:prstGeom>
          <a:noFill/>
          <a:ln w="38100" cmpd="sng">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96" name="Rectangle 95"/>
          <p:cNvSpPr/>
          <p:nvPr/>
        </p:nvSpPr>
        <p:spPr>
          <a:xfrm>
            <a:off x="3379209" y="1389507"/>
            <a:ext cx="2400300" cy="3832013"/>
          </a:xfrm>
          <a:prstGeom prst="rect">
            <a:avLst/>
          </a:prstGeom>
          <a:noFill/>
          <a:ln w="38100" cmpd="sng">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98" name="Rectangle 97"/>
          <p:cNvSpPr/>
          <p:nvPr/>
        </p:nvSpPr>
        <p:spPr>
          <a:xfrm>
            <a:off x="5918407" y="1365317"/>
            <a:ext cx="2400300" cy="3832013"/>
          </a:xfrm>
          <a:prstGeom prst="rect">
            <a:avLst/>
          </a:prstGeom>
          <a:noFill/>
          <a:ln w="38100" cmpd="sng">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103" name="TextBox 102"/>
          <p:cNvSpPr txBox="1"/>
          <p:nvPr/>
        </p:nvSpPr>
        <p:spPr>
          <a:xfrm>
            <a:off x="1095272" y="5359916"/>
            <a:ext cx="1993792" cy="369332"/>
          </a:xfrm>
          <a:prstGeom prst="rect">
            <a:avLst/>
          </a:prstGeom>
          <a:noFill/>
        </p:spPr>
        <p:txBody>
          <a:bodyPr wrap="none" rtlCol="0">
            <a:spAutoFit/>
          </a:bodyPr>
          <a:lstStyle/>
          <a:p>
            <a:pPr defTabSz="457200" fontAlgn="auto">
              <a:spcBef>
                <a:spcPts val="0"/>
              </a:spcBef>
              <a:spcAft>
                <a:spcPts val="0"/>
              </a:spcAft>
            </a:pPr>
            <a:r>
              <a:rPr lang="en-US" sz="1800" b="0" dirty="0">
                <a:solidFill>
                  <a:prstClr val="black"/>
                </a:solidFill>
                <a:latin typeface="Calibri"/>
              </a:rPr>
              <a:t>s</a:t>
            </a:r>
            <a:r>
              <a:rPr lang="en-US" sz="1800" b="0" dirty="0" smtClean="0">
                <a:solidFill>
                  <a:prstClr val="black"/>
                </a:solidFill>
                <a:latin typeface="Calibri"/>
              </a:rPr>
              <a:t>pecies A specific</a:t>
            </a:r>
            <a:endParaRPr lang="en-US" sz="1800" b="0" dirty="0">
              <a:solidFill>
                <a:prstClr val="black"/>
              </a:solidFill>
              <a:latin typeface="Calibri"/>
            </a:endParaRPr>
          </a:p>
        </p:txBody>
      </p:sp>
      <p:sp>
        <p:nvSpPr>
          <p:cNvPr id="104" name="TextBox 103"/>
          <p:cNvSpPr txBox="1"/>
          <p:nvPr/>
        </p:nvSpPr>
        <p:spPr>
          <a:xfrm>
            <a:off x="3455322" y="5359916"/>
            <a:ext cx="2527300" cy="369332"/>
          </a:xfrm>
          <a:prstGeom prst="rect">
            <a:avLst/>
          </a:prstGeom>
          <a:noFill/>
        </p:spPr>
        <p:txBody>
          <a:bodyPr wrap="square" rtlCol="0">
            <a:spAutoFit/>
          </a:bodyPr>
          <a:lstStyle/>
          <a:p>
            <a:pPr defTabSz="457200" fontAlgn="auto">
              <a:spcBef>
                <a:spcPts val="0"/>
              </a:spcBef>
              <a:spcAft>
                <a:spcPts val="0"/>
              </a:spcAft>
            </a:pPr>
            <a:r>
              <a:rPr lang="en-US" sz="1800" b="0" dirty="0" smtClean="0">
                <a:solidFill>
                  <a:prstClr val="black"/>
                </a:solidFill>
                <a:latin typeface="Calibri"/>
              </a:rPr>
              <a:t>conserved modules</a:t>
            </a:r>
            <a:endParaRPr lang="en-US" sz="1800" b="0" dirty="0">
              <a:solidFill>
                <a:prstClr val="black"/>
              </a:solidFill>
              <a:latin typeface="Calibri"/>
            </a:endParaRPr>
          </a:p>
        </p:txBody>
      </p:sp>
      <p:sp>
        <p:nvSpPr>
          <p:cNvPr id="106" name="TextBox 105"/>
          <p:cNvSpPr txBox="1"/>
          <p:nvPr/>
        </p:nvSpPr>
        <p:spPr>
          <a:xfrm>
            <a:off x="6162974" y="5359916"/>
            <a:ext cx="2019265" cy="369332"/>
          </a:xfrm>
          <a:prstGeom prst="rect">
            <a:avLst/>
          </a:prstGeom>
          <a:noFill/>
        </p:spPr>
        <p:txBody>
          <a:bodyPr wrap="none" rtlCol="0">
            <a:spAutoFit/>
          </a:bodyPr>
          <a:lstStyle/>
          <a:p>
            <a:pPr defTabSz="457200" fontAlgn="auto">
              <a:spcBef>
                <a:spcPts val="0"/>
              </a:spcBef>
              <a:spcAft>
                <a:spcPts val="0"/>
              </a:spcAft>
            </a:pPr>
            <a:r>
              <a:rPr lang="en-US" sz="1800" b="0" dirty="0">
                <a:solidFill>
                  <a:prstClr val="black"/>
                </a:solidFill>
                <a:latin typeface="Calibri"/>
              </a:rPr>
              <a:t>s</a:t>
            </a:r>
            <a:r>
              <a:rPr lang="en-US" sz="1800" b="0" dirty="0" smtClean="0">
                <a:solidFill>
                  <a:prstClr val="black"/>
                </a:solidFill>
                <a:latin typeface="Calibri"/>
              </a:rPr>
              <a:t>pecies B specific</a:t>
            </a:r>
            <a:endParaRPr lang="en-US" sz="1800" b="0" dirty="0">
              <a:solidFill>
                <a:prstClr val="black"/>
              </a:solidFill>
              <a:latin typeface="Calibri"/>
            </a:endParaRPr>
          </a:p>
        </p:txBody>
      </p:sp>
      <p:sp>
        <p:nvSpPr>
          <p:cNvPr id="110" name="TextBox 109"/>
          <p:cNvSpPr txBox="1"/>
          <p:nvPr/>
        </p:nvSpPr>
        <p:spPr>
          <a:xfrm>
            <a:off x="1040317" y="5842000"/>
            <a:ext cx="7160935" cy="369332"/>
          </a:xfrm>
          <a:prstGeom prst="rect">
            <a:avLst/>
          </a:prstGeom>
          <a:noFill/>
        </p:spPr>
        <p:txBody>
          <a:bodyPr wrap="none" rtlCol="0">
            <a:spAutoFit/>
          </a:bodyPr>
          <a:lstStyle/>
          <a:p>
            <a:pPr defTabSz="457200" fontAlgn="auto">
              <a:spcBef>
                <a:spcPts val="0"/>
              </a:spcBef>
              <a:spcAft>
                <a:spcPts val="0"/>
              </a:spcAft>
            </a:pPr>
            <a:r>
              <a:rPr lang="en-US" sz="1800" b="0" dirty="0" smtClean="0">
                <a:solidFill>
                  <a:prstClr val="black"/>
                </a:solidFill>
                <a:latin typeface="Calibri"/>
              </a:rPr>
              <a:t>The ground state configuration correspond to three modules: 1, 2, 4.</a:t>
            </a:r>
            <a:endParaRPr lang="en-US" sz="1800" b="0" dirty="0">
              <a:solidFill>
                <a:prstClr val="black"/>
              </a:solidFill>
              <a:latin typeface="Calibri"/>
            </a:endParaRPr>
          </a:p>
        </p:txBody>
      </p:sp>
      <p:sp>
        <p:nvSpPr>
          <p:cNvPr id="112" name="TextBox 111"/>
          <p:cNvSpPr txBox="1"/>
          <p:nvPr/>
        </p:nvSpPr>
        <p:spPr>
          <a:xfrm rot="16200000">
            <a:off x="-2003937" y="571851"/>
            <a:ext cx="4284870" cy="276999"/>
          </a:xfrm>
          <a:prstGeom prst="rect">
            <a:avLst/>
          </a:prstGeom>
          <a:noFill/>
        </p:spPr>
        <p:txBody>
          <a:bodyPr wrap="square" rtlCol="0">
            <a:spAutoFit/>
          </a:bodyPr>
          <a:lstStyle/>
          <a:p>
            <a:r>
              <a:rPr lang="en-US" b="0" dirty="0" smtClean="0">
                <a:solidFill>
                  <a:schemeClr val="tx1">
                    <a:lumMod val="50000"/>
                    <a:lumOff val="50000"/>
                  </a:schemeClr>
                </a:solidFill>
              </a:rPr>
              <a:t>[Yan et al. </a:t>
            </a:r>
            <a:r>
              <a:rPr lang="en-US" b="0" i="1" dirty="0" err="1" smtClean="0">
                <a:solidFill>
                  <a:schemeClr val="tx1">
                    <a:lumMod val="50000"/>
                    <a:lumOff val="50000"/>
                  </a:schemeClr>
                </a:solidFill>
              </a:rPr>
              <a:t>GenomeBiol</a:t>
            </a:r>
            <a:r>
              <a:rPr lang="en-US" b="0" dirty="0" smtClean="0">
                <a:solidFill>
                  <a:schemeClr val="tx1">
                    <a:lumMod val="50000"/>
                    <a:lumOff val="50000"/>
                  </a:schemeClr>
                </a:solidFill>
              </a:rPr>
              <a:t> 15:R100 ('14)] </a:t>
            </a:r>
            <a:endParaRPr lang="en-US" b="0" dirty="0">
              <a:solidFill>
                <a:schemeClr val="tx1">
                  <a:lumMod val="50000"/>
                  <a:lumOff val="50000"/>
                </a:schemeClr>
              </a:solidFill>
            </a:endParaRPr>
          </a:p>
        </p:txBody>
      </p:sp>
    </p:spTree>
    <p:extLst>
      <p:ext uri="{BB962C8B-B14F-4D97-AF65-F5344CB8AC3E}">
        <p14:creationId xmlns:p14="http://schemas.microsoft.com/office/powerpoint/2010/main" val="918748327"/>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8" name="image87.png"/>
          <p:cNvPicPr/>
          <p:nvPr/>
        </p:nvPicPr>
        <p:blipFill>
          <a:blip r:embed="rId3">
            <a:extLst/>
          </a:blip>
          <a:stretch>
            <a:fillRect/>
          </a:stretch>
        </p:blipFill>
        <p:spPr>
          <a:xfrm>
            <a:off x="421657" y="1690142"/>
            <a:ext cx="5124012" cy="4482331"/>
          </a:xfrm>
          <a:prstGeom prst="rect">
            <a:avLst/>
          </a:prstGeom>
          <a:ln w="12700">
            <a:miter lim="400000"/>
          </a:ln>
        </p:spPr>
      </p:pic>
      <p:sp>
        <p:nvSpPr>
          <p:cNvPr id="1509" name="Shape 1509"/>
          <p:cNvSpPr/>
          <p:nvPr/>
        </p:nvSpPr>
        <p:spPr>
          <a:xfrm flipV="1">
            <a:off x="634993" y="1690143"/>
            <a:ext cx="2628908" cy="8231"/>
          </a:xfrm>
          <a:prstGeom prst="line">
            <a:avLst/>
          </a:prstGeom>
          <a:ln w="25400">
            <a:solidFill>
              <a:srgbClr val="008000"/>
            </a:solidFill>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510" name="Shape 1510"/>
          <p:cNvSpPr/>
          <p:nvPr/>
        </p:nvSpPr>
        <p:spPr>
          <a:xfrm flipH="1">
            <a:off x="3263899" y="1677443"/>
            <a:ext cx="1718737" cy="12700"/>
          </a:xfrm>
          <a:prstGeom prst="line">
            <a:avLst/>
          </a:prstGeom>
          <a:ln w="25400">
            <a:solidFill>
              <a:srgbClr val="3366FF"/>
            </a:solidFill>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511" name="Shape 1511"/>
          <p:cNvSpPr/>
          <p:nvPr/>
        </p:nvSpPr>
        <p:spPr>
          <a:xfrm rot="16200000">
            <a:off x="-753397" y="2829491"/>
            <a:ext cx="1996453" cy="288825"/>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defTabSz="457200">
              <a:defRPr sz="1400">
                <a:solidFill>
                  <a:srgbClr val="008000"/>
                </a:solidFill>
              </a:defRPr>
            </a:lvl1pPr>
          </a:lstStyle>
          <a:p>
            <a:pPr fontAlgn="auto">
              <a:spcBef>
                <a:spcPts val="0"/>
              </a:spcBef>
              <a:spcAft>
                <a:spcPts val="0"/>
              </a:spcAft>
              <a:defRPr sz="1800">
                <a:solidFill>
                  <a:srgbClr val="000000"/>
                </a:solidFill>
              </a:defRPr>
            </a:pPr>
            <a:r>
              <a:rPr b="0" kern="0">
                <a:latin typeface="Arial"/>
                <a:ea typeface="Arial"/>
                <a:cs typeface="Arial"/>
                <a:sym typeface="Arial"/>
              </a:rPr>
              <a:t>Worm genes (20377)</a:t>
            </a:r>
          </a:p>
        </p:txBody>
      </p:sp>
      <p:sp>
        <p:nvSpPr>
          <p:cNvPr id="1512" name="Shape 1512"/>
          <p:cNvSpPr/>
          <p:nvPr/>
        </p:nvSpPr>
        <p:spPr>
          <a:xfrm rot="16200000">
            <a:off x="-519305" y="5059147"/>
            <a:ext cx="1537219" cy="288825"/>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defTabSz="457200">
              <a:defRPr sz="1400">
                <a:solidFill>
                  <a:srgbClr val="3366FF"/>
                </a:solidFill>
              </a:defRPr>
            </a:lvl1pPr>
          </a:lstStyle>
          <a:p>
            <a:pPr fontAlgn="auto">
              <a:spcBef>
                <a:spcPts val="0"/>
              </a:spcBef>
              <a:spcAft>
                <a:spcPts val="0"/>
              </a:spcAft>
              <a:defRPr sz="1800">
                <a:solidFill>
                  <a:srgbClr val="000000"/>
                </a:solidFill>
              </a:defRPr>
            </a:pPr>
            <a:r>
              <a:rPr b="0" kern="0">
                <a:latin typeface="Arial"/>
                <a:ea typeface="Arial"/>
                <a:cs typeface="Arial"/>
                <a:sym typeface="Arial"/>
              </a:rPr>
              <a:t>Fly genes (13623)</a:t>
            </a:r>
          </a:p>
        </p:txBody>
      </p:sp>
      <p:sp>
        <p:nvSpPr>
          <p:cNvPr id="1513" name="Shape 1513"/>
          <p:cNvSpPr/>
          <p:nvPr/>
        </p:nvSpPr>
        <p:spPr>
          <a:xfrm flipH="1">
            <a:off x="514789" y="1827487"/>
            <a:ext cx="2560" cy="2486281"/>
          </a:xfrm>
          <a:prstGeom prst="line">
            <a:avLst/>
          </a:prstGeom>
          <a:ln w="25400">
            <a:solidFill>
              <a:srgbClr val="008000"/>
            </a:solidFill>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514" name="Shape 1514"/>
          <p:cNvSpPr/>
          <p:nvPr/>
        </p:nvSpPr>
        <p:spPr>
          <a:xfrm>
            <a:off x="514789" y="4305306"/>
            <a:ext cx="2560" cy="1668628"/>
          </a:xfrm>
          <a:prstGeom prst="line">
            <a:avLst/>
          </a:prstGeom>
          <a:ln w="25400">
            <a:solidFill>
              <a:srgbClr val="3366FF"/>
            </a:solidFill>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515" name="Shape 1515"/>
          <p:cNvSpPr/>
          <p:nvPr/>
        </p:nvSpPr>
        <p:spPr>
          <a:xfrm>
            <a:off x="559526" y="1730348"/>
            <a:ext cx="392976" cy="420183"/>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8575">
            <a:solidFill>
              <a:srgbClr val="B17CB4"/>
            </a:solidFill>
          </a:ln>
          <a:effectLst>
            <a:outerShdw blurRad="38100" dist="23000" dir="5400000" rotWithShape="0">
              <a:srgbClr val="000000">
                <a:alpha val="35000"/>
              </a:srgbClr>
            </a:outerShdw>
          </a:effectLst>
        </p:spPr>
        <p:txBody>
          <a:bodyPr lIns="0" tIns="0" rIns="0" bIns="0" anchor="ct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sp>
        <p:nvSpPr>
          <p:cNvPr id="1516" name="Shape 1516"/>
          <p:cNvSpPr>
            <a:spLocks noGrp="1"/>
          </p:cNvSpPr>
          <p:nvPr>
            <p:ph type="title"/>
          </p:nvPr>
        </p:nvSpPr>
        <p:spPr>
          <a:prstGeom prst="rect">
            <a:avLst/>
          </a:prstGeom>
        </p:spPr>
        <p:txBody>
          <a:bodyPr lIns="0" tIns="0" rIns="0" bIns="0"/>
          <a:lstStyle/>
          <a:p>
            <a:pPr lvl="0">
              <a:defRPr sz="1800">
                <a:solidFill>
                  <a:srgbClr val="000000"/>
                </a:solidFill>
                <a:effectLst/>
              </a:defRPr>
            </a:pPr>
            <a:r>
              <a:rPr sz="3600" spc="-100">
                <a:solidFill>
                  <a:srgbClr val="2F5897"/>
                </a:solidFill>
                <a:effectLst>
                  <a:outerShdw blurRad="63500" dist="38100" dir="5400000" rotWithShape="0">
                    <a:srgbClr val="000000">
                      <a:alpha val="25000"/>
                    </a:srgbClr>
                  </a:outerShdw>
                </a:effectLst>
              </a:rPr>
              <a:t>Cross-species clusters for </a:t>
            </a:r>
            <a:br>
              <a:rPr sz="3600" spc="-100">
                <a:solidFill>
                  <a:srgbClr val="2F5897"/>
                </a:solidFill>
                <a:effectLst>
                  <a:outerShdw blurRad="63500" dist="38100" dir="5400000" rotWithShape="0">
                    <a:srgbClr val="000000">
                      <a:alpha val="25000"/>
                    </a:srgbClr>
                  </a:outerShdw>
                </a:effectLst>
              </a:rPr>
            </a:br>
            <a:r>
              <a:rPr sz="3600" spc="-100">
                <a:solidFill>
                  <a:srgbClr val="2F5897"/>
                </a:solidFill>
                <a:effectLst>
                  <a:outerShdw blurRad="63500" dist="38100" dir="5400000" rotWithShape="0">
                    <a:srgbClr val="000000">
                      <a:alpha val="25000"/>
                    </a:srgbClr>
                  </a:outerShdw>
                </a:effectLst>
              </a:rPr>
              <a:t>worm and fly</a:t>
            </a:r>
          </a:p>
        </p:txBody>
      </p:sp>
      <p:sp>
        <p:nvSpPr>
          <p:cNvPr id="1517" name="Shape 1517"/>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lIns="0" tIns="0" rIns="0" bIns="0"/>
          <a:lstStyle/>
          <a:p>
            <a:pPr>
              <a:defRPr sz="1800">
                <a:solidFill>
                  <a:srgbClr val="000000"/>
                </a:solidFill>
              </a:defRPr>
            </a:pPr>
            <a:fld id="{86CB4B4D-7CA3-9044-876B-883B54F8677D}" type="slidenum">
              <a:rPr/>
              <a:pPr>
                <a:defRPr sz="1800">
                  <a:solidFill>
                    <a:srgbClr val="000000"/>
                  </a:solidFill>
                </a:defRPr>
              </a:pPr>
              <a:t>25</a:t>
            </a:fld>
            <a:endParaRPr/>
          </a:p>
        </p:txBody>
      </p:sp>
      <p:sp>
        <p:nvSpPr>
          <p:cNvPr id="1518" name="Shape 1518"/>
          <p:cNvSpPr/>
          <p:nvPr/>
        </p:nvSpPr>
        <p:spPr>
          <a:xfrm>
            <a:off x="4432300" y="6094359"/>
            <a:ext cx="1494368" cy="492024"/>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defTabSz="457200" fontAlgn="auto">
              <a:spcBef>
                <a:spcPts val="0"/>
              </a:spcBef>
              <a:spcAft>
                <a:spcPts val="0"/>
              </a:spcAft>
            </a:pPr>
            <a:r>
              <a:rPr sz="1400" b="0" kern="0">
                <a:solidFill>
                  <a:srgbClr val="292934"/>
                </a:solidFill>
                <a:latin typeface="Arial"/>
                <a:ea typeface="Arial"/>
                <a:cs typeface="Arial"/>
                <a:sym typeface="Arial"/>
              </a:rPr>
              <a:t>co-association</a:t>
            </a:r>
          </a:p>
          <a:p>
            <a:pPr defTabSz="457200" fontAlgn="auto">
              <a:spcBef>
                <a:spcPts val="0"/>
              </a:spcBef>
              <a:spcAft>
                <a:spcPts val="0"/>
              </a:spcAft>
            </a:pPr>
            <a:r>
              <a:rPr sz="1400" b="0" kern="0">
                <a:solidFill>
                  <a:srgbClr val="292934"/>
                </a:solidFill>
                <a:latin typeface="Arial"/>
                <a:ea typeface="Arial"/>
                <a:cs typeface="Arial"/>
                <a:sym typeface="Arial"/>
              </a:rPr>
              <a:t>frequency </a:t>
            </a:r>
          </a:p>
        </p:txBody>
      </p:sp>
      <p:sp>
        <p:nvSpPr>
          <p:cNvPr id="1519" name="Shape 1519"/>
          <p:cNvSpPr/>
          <p:nvPr/>
        </p:nvSpPr>
        <p:spPr>
          <a:xfrm>
            <a:off x="3158064" y="4305306"/>
            <a:ext cx="325969" cy="261817"/>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8575">
            <a:solidFill>
              <a:srgbClr val="B17CB4"/>
            </a:solidFill>
          </a:ln>
          <a:effectLst>
            <a:outerShdw blurRad="38100" dist="23000" dir="5400000" rotWithShape="0">
              <a:srgbClr val="000000">
                <a:alpha val="35000"/>
              </a:srgbClr>
            </a:outerShdw>
          </a:effectLst>
        </p:spPr>
        <p:txBody>
          <a:bodyPr lIns="0" tIns="0" rIns="0" bIns="0" anchor="ct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sp>
        <p:nvSpPr>
          <p:cNvPr id="1520" name="Shape 1520"/>
          <p:cNvSpPr/>
          <p:nvPr/>
        </p:nvSpPr>
        <p:spPr>
          <a:xfrm>
            <a:off x="3158937" y="1789388"/>
            <a:ext cx="333565" cy="32304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8575">
            <a:solidFill>
              <a:srgbClr val="B17CB4"/>
            </a:solidFill>
          </a:ln>
          <a:effectLst>
            <a:outerShdw blurRad="38100" dist="23000" dir="5400000" rotWithShape="0">
              <a:srgbClr val="000000">
                <a:alpha val="35000"/>
              </a:srgbClr>
            </a:outerShdw>
          </a:effectLst>
        </p:spPr>
        <p:txBody>
          <a:bodyPr lIns="0" tIns="0" rIns="0" bIns="0" anchor="ct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sp>
        <p:nvSpPr>
          <p:cNvPr id="1521" name="Shape 1521"/>
          <p:cNvSpPr/>
          <p:nvPr/>
        </p:nvSpPr>
        <p:spPr>
          <a:xfrm>
            <a:off x="4542370" y="5608377"/>
            <a:ext cx="380999" cy="321734"/>
          </a:xfrm>
          <a:prstGeom prst="pentagon">
            <a:avLst/>
          </a:prstGeom>
          <a:ln w="28575">
            <a:solidFill>
              <a:srgbClr val="3366FF"/>
            </a:solidFill>
          </a:ln>
          <a:effectLst>
            <a:outerShdw blurRad="38100" dist="23000" dir="5400000" rotWithShape="0">
              <a:srgbClr val="000000">
                <a:alpha val="35000"/>
              </a:srgbClr>
            </a:outerShdw>
          </a:effectLst>
        </p:spPr>
        <p:txBody>
          <a:bodyPr lIns="0" tIns="0" rIns="0" bIns="0" anchor="ct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sp>
        <p:nvSpPr>
          <p:cNvPr id="1522" name="Shape 1522"/>
          <p:cNvSpPr/>
          <p:nvPr/>
        </p:nvSpPr>
        <p:spPr>
          <a:xfrm>
            <a:off x="2286000" y="3433933"/>
            <a:ext cx="270935" cy="254002"/>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5062" y="0"/>
                </a:lnTo>
                <a:lnTo>
                  <a:pt x="16538" y="0"/>
                </a:lnTo>
                <a:lnTo>
                  <a:pt x="21600" y="10800"/>
                </a:lnTo>
                <a:lnTo>
                  <a:pt x="16538" y="21600"/>
                </a:lnTo>
                <a:lnTo>
                  <a:pt x="5062" y="21600"/>
                </a:lnTo>
                <a:close/>
              </a:path>
            </a:pathLst>
          </a:custGeom>
          <a:ln w="28575">
            <a:solidFill>
              <a:srgbClr val="008000"/>
            </a:solidFill>
          </a:ln>
          <a:effectLst>
            <a:outerShdw blurRad="38100" dist="23000" dir="5400000" rotWithShape="0">
              <a:srgbClr val="000000">
                <a:alpha val="35000"/>
              </a:srgbClr>
            </a:outerShdw>
          </a:effectLst>
        </p:spPr>
        <p:txBody>
          <a:bodyPr lIns="0" tIns="0" rIns="0" bIns="0" anchor="ct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pic>
        <p:nvPicPr>
          <p:cNvPr id="1523" name="image88.png" descr="Screen shot 2013-03-06 at 11.47.52 PM.png"/>
          <p:cNvPicPr/>
          <p:nvPr/>
        </p:nvPicPr>
        <p:blipFill>
          <a:blip r:embed="rId4">
            <a:extLst/>
          </a:blip>
          <a:stretch>
            <a:fillRect/>
          </a:stretch>
        </p:blipFill>
        <p:spPr>
          <a:xfrm>
            <a:off x="5545668" y="1857347"/>
            <a:ext cx="3382432" cy="3131118"/>
          </a:xfrm>
          <a:prstGeom prst="rect">
            <a:avLst/>
          </a:prstGeom>
          <a:ln w="12700">
            <a:miter lim="400000"/>
          </a:ln>
        </p:spPr>
      </p:pic>
      <p:sp>
        <p:nvSpPr>
          <p:cNvPr id="1524" name="Shape 1524"/>
          <p:cNvSpPr/>
          <p:nvPr/>
        </p:nvSpPr>
        <p:spPr>
          <a:xfrm>
            <a:off x="5698066" y="1511300"/>
            <a:ext cx="3029110" cy="313394"/>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defTabSz="457200" fontAlgn="auto">
              <a:spcBef>
                <a:spcPts val="0"/>
              </a:spcBef>
              <a:spcAft>
                <a:spcPts val="0"/>
              </a:spcAft>
            </a:pPr>
            <a:r>
              <a:rPr sz="1600" b="0" kern="0">
                <a:solidFill>
                  <a:srgbClr val="292934"/>
                </a:solidFill>
                <a:latin typeface="Arial"/>
                <a:ea typeface="Arial"/>
                <a:cs typeface="Arial"/>
                <a:sym typeface="Arial"/>
              </a:rPr>
              <a:t>GO terms of </a:t>
            </a:r>
            <a:r>
              <a:rPr sz="1600" b="0" kern="0">
                <a:solidFill>
                  <a:srgbClr val="FF0000"/>
                </a:solidFill>
                <a:latin typeface="Arial"/>
                <a:ea typeface="Arial"/>
                <a:cs typeface="Arial"/>
                <a:sym typeface="Arial"/>
              </a:rPr>
              <a:t>conserved modules</a:t>
            </a:r>
          </a:p>
        </p:txBody>
      </p:sp>
      <p:sp>
        <p:nvSpPr>
          <p:cNvPr id="1525" name="Shape 1525"/>
          <p:cNvSpPr/>
          <p:nvPr/>
        </p:nvSpPr>
        <p:spPr>
          <a:xfrm>
            <a:off x="5778665" y="5146852"/>
            <a:ext cx="2825612" cy="313393"/>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defTabSz="457200">
              <a:defRPr sz="1600">
                <a:solidFill>
                  <a:srgbClr val="292934"/>
                </a:solidFill>
              </a:defRPr>
            </a:lvl1pPr>
          </a:lstStyle>
          <a:p>
            <a:pPr fontAlgn="auto">
              <a:spcBef>
                <a:spcPts val="0"/>
              </a:spcBef>
              <a:spcAft>
                <a:spcPts val="0"/>
              </a:spcAft>
              <a:defRPr sz="1800">
                <a:solidFill>
                  <a:srgbClr val="000000"/>
                </a:solidFill>
              </a:defRPr>
            </a:pPr>
            <a:r>
              <a:rPr b="0" kern="0">
                <a:latin typeface="Arial"/>
                <a:ea typeface="Arial"/>
                <a:cs typeface="Arial"/>
                <a:sym typeface="Arial"/>
              </a:rPr>
              <a:t>GO terms of  specific modules</a:t>
            </a:r>
          </a:p>
        </p:txBody>
      </p:sp>
      <p:graphicFrame>
        <p:nvGraphicFramePr>
          <p:cNvPr id="1526" name="Table 1526"/>
          <p:cNvGraphicFramePr/>
          <p:nvPr/>
        </p:nvGraphicFramePr>
        <p:xfrm>
          <a:off x="5710766" y="5595677"/>
          <a:ext cx="3344333" cy="695225"/>
        </p:xfrm>
        <a:graphic>
          <a:graphicData uri="http://schemas.openxmlformats.org/drawingml/2006/table">
            <a:tbl>
              <a:tblPr/>
              <a:tblGrid>
                <a:gridCol w="1274233"/>
                <a:gridCol w="2070100"/>
              </a:tblGrid>
              <a:tr h="360623">
                <a:tc>
                  <a:txBody>
                    <a:bodyPr/>
                    <a:lstStyle/>
                    <a:p>
                      <a:pPr lvl="0">
                        <a:defRPr sz="1800" b="0" i="0"/>
                      </a:pPr>
                      <a:r>
                        <a:rPr sz="1400">
                          <a:solidFill>
                            <a:srgbClr val="008000"/>
                          </a:solidFill>
                          <a:sym typeface="Arial"/>
                        </a:rPr>
                        <a:t>worm specific</a:t>
                      </a:r>
                    </a:p>
                  </a:txBody>
                  <a:tcPr marL="45720" marR="45720" horzOverflow="overflow">
                    <a:lnL w="12700">
                      <a:miter lim="400000"/>
                    </a:lnL>
                    <a:lnR w="12700">
                      <a:miter lim="400000"/>
                    </a:lnR>
                    <a:lnT w="12700">
                      <a:miter lim="400000"/>
                    </a:lnT>
                    <a:lnB w="12700">
                      <a:miter lim="400000"/>
                    </a:lnB>
                  </a:tcPr>
                </a:tc>
                <a:tc>
                  <a:txBody>
                    <a:bodyPr/>
                    <a:lstStyle/>
                    <a:p>
                      <a:pPr lvl="0">
                        <a:defRPr sz="1800" b="0" i="0"/>
                      </a:pPr>
                      <a:r>
                        <a:rPr sz="1400">
                          <a:solidFill>
                            <a:srgbClr val="292934"/>
                          </a:solidFill>
                          <a:sym typeface="Arial"/>
                        </a:rPr>
                        <a:t>dauer entry</a:t>
                      </a:r>
                    </a:p>
                  </a:txBody>
                  <a:tcPr marL="45720" marR="45720" horzOverflow="overflow">
                    <a:lnL w="12700">
                      <a:miter lim="400000"/>
                    </a:lnL>
                    <a:lnR w="12700">
                      <a:miter lim="400000"/>
                    </a:lnR>
                    <a:lnT w="12700">
                      <a:miter lim="400000"/>
                    </a:lnT>
                    <a:lnB w="12700">
                      <a:miter lim="400000"/>
                    </a:lnB>
                  </a:tcPr>
                </a:tc>
              </a:tr>
              <a:tr h="334602">
                <a:tc>
                  <a:txBody>
                    <a:bodyPr/>
                    <a:lstStyle/>
                    <a:p>
                      <a:pPr lvl="0">
                        <a:defRPr sz="1800" b="0" i="0"/>
                      </a:pPr>
                      <a:r>
                        <a:rPr sz="1400">
                          <a:solidFill>
                            <a:srgbClr val="3366FF"/>
                          </a:solidFill>
                          <a:sym typeface="Arial"/>
                        </a:rPr>
                        <a:t>fly specific</a:t>
                      </a:r>
                    </a:p>
                  </a:txBody>
                  <a:tcPr marL="45720" marR="45720" horzOverflow="overflow">
                    <a:lnL w="12700">
                      <a:miter lim="400000"/>
                    </a:lnL>
                    <a:lnR w="12700">
                      <a:miter lim="400000"/>
                    </a:lnR>
                    <a:lnT w="12700">
                      <a:miter lim="400000"/>
                    </a:lnT>
                    <a:lnB w="12700">
                      <a:miter lim="400000"/>
                    </a:lnB>
                  </a:tcPr>
                </a:tc>
                <a:tc>
                  <a:txBody>
                    <a:bodyPr/>
                    <a:lstStyle/>
                    <a:p>
                      <a:pPr lvl="0">
                        <a:defRPr sz="1800" b="0" i="0"/>
                      </a:pPr>
                      <a:r>
                        <a:rPr sz="1400" dirty="0">
                          <a:solidFill>
                            <a:srgbClr val="292934"/>
                          </a:solidFill>
                          <a:sym typeface="Arial"/>
                        </a:rPr>
                        <a:t>chitin activities</a:t>
                      </a:r>
                    </a:p>
                  </a:txBody>
                  <a:tcPr marL="45720" marR="45720" horzOverflow="overflow">
                    <a:lnL w="12700">
                      <a:miter lim="400000"/>
                    </a:lnL>
                    <a:lnR w="12700">
                      <a:miter lim="400000"/>
                    </a:lnR>
                    <a:lnT w="12700">
                      <a:miter lim="400000"/>
                    </a:lnT>
                    <a:lnB w="12700">
                      <a:miter lim="400000"/>
                    </a:lnB>
                  </a:tcPr>
                </a:tc>
              </a:tr>
            </a:tbl>
          </a:graphicData>
        </a:graphic>
      </p:graphicFrame>
      <p:sp>
        <p:nvSpPr>
          <p:cNvPr id="1527" name="Shape 1527"/>
          <p:cNvSpPr/>
          <p:nvPr/>
        </p:nvSpPr>
        <p:spPr>
          <a:xfrm>
            <a:off x="7620000" y="38468"/>
            <a:ext cx="1066800" cy="288824"/>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defTabSz="457200">
              <a:defRPr sz="1400" b="1">
                <a:solidFill>
                  <a:srgbClr val="FFFFFF"/>
                </a:solidFill>
              </a:defRPr>
            </a:lvl1pPr>
          </a:lstStyle>
          <a:p>
            <a:pPr fontAlgn="auto">
              <a:spcBef>
                <a:spcPts val="0"/>
              </a:spcBef>
              <a:spcAft>
                <a:spcPts val="0"/>
              </a:spcAft>
              <a:defRPr sz="1800" b="0">
                <a:solidFill>
                  <a:srgbClr val="000000"/>
                </a:solidFill>
              </a:defRPr>
            </a:pPr>
            <a:r>
              <a:rPr kern="0">
                <a:latin typeface="Arial"/>
                <a:ea typeface="Arial"/>
                <a:cs typeface="Arial"/>
                <a:sym typeface="Arial"/>
              </a:rPr>
              <a:t>9</a:t>
            </a:r>
          </a:p>
        </p:txBody>
      </p:sp>
      <p:sp>
        <p:nvSpPr>
          <p:cNvPr id="1528" name="Shape 1528"/>
          <p:cNvSpPr/>
          <p:nvPr/>
        </p:nvSpPr>
        <p:spPr>
          <a:xfrm>
            <a:off x="5437770" y="6549342"/>
            <a:ext cx="3158068" cy="215444"/>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defRPr sz="1200"/>
            </a:lvl1pPr>
          </a:lstStyle>
          <a:p>
            <a:pPr fontAlgn="auto">
              <a:spcBef>
                <a:spcPts val="0"/>
              </a:spcBef>
              <a:spcAft>
                <a:spcPts val="0"/>
              </a:spcAft>
              <a:defRPr sz="1800"/>
            </a:pPr>
            <a:r>
              <a:rPr sz="1400" b="0" kern="0" dirty="0">
                <a:solidFill>
                  <a:sysClr val="windowText" lastClr="000000"/>
                </a:solidFill>
                <a:latin typeface="Arial"/>
                <a:ea typeface="Arial"/>
                <a:cs typeface="Arial"/>
                <a:sym typeface="Arial"/>
              </a:rPr>
              <a:t>Yan KK et al. Genome Biology. 2014</a:t>
            </a:r>
          </a:p>
        </p:txBody>
      </p:sp>
      <p:sp>
        <p:nvSpPr>
          <p:cNvPr id="1529" name="Shape 1529"/>
          <p:cNvSpPr/>
          <p:nvPr/>
        </p:nvSpPr>
        <p:spPr>
          <a:xfrm flipV="1">
            <a:off x="3321047" y="2112372"/>
            <a:ext cx="1" cy="2190614"/>
          </a:xfrm>
          <a:prstGeom prst="line">
            <a:avLst/>
          </a:prstGeom>
          <a:ln w="28575">
            <a:solidFill>
              <a:srgbClr val="B17CB4"/>
            </a:solidFill>
            <a:headEnd type="triangle"/>
            <a:tailEnd type="arrow"/>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530" name="Shape 1530"/>
          <p:cNvSpPr/>
          <p:nvPr/>
        </p:nvSpPr>
        <p:spPr>
          <a:xfrm flipH="1" flipV="1">
            <a:off x="982823" y="1936403"/>
            <a:ext cx="2143410" cy="1"/>
          </a:xfrm>
          <a:prstGeom prst="line">
            <a:avLst/>
          </a:prstGeom>
          <a:ln w="28575">
            <a:solidFill>
              <a:srgbClr val="B17CB4"/>
            </a:solidFill>
            <a:headEnd type="triangle"/>
            <a:tailEnd type="arrow"/>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531" name="Shape 1531"/>
          <p:cNvSpPr/>
          <p:nvPr/>
        </p:nvSpPr>
        <p:spPr>
          <a:xfrm>
            <a:off x="5600640" y="1833664"/>
            <a:ext cx="3353857" cy="3228018"/>
          </a:xfrm>
          <a:prstGeom prst="rect">
            <a:avLst/>
          </a:prstGeom>
          <a:ln w="28575">
            <a:solidFill>
              <a:srgbClr val="B17CB4"/>
            </a:solidFill>
          </a:ln>
          <a:effectLst>
            <a:outerShdw blurRad="38100" dist="23000" dir="5400000" rotWithShape="0">
              <a:srgbClr val="000000">
                <a:alpha val="35000"/>
              </a:srgbClr>
            </a:outerShdw>
          </a:effectLst>
        </p:spPr>
        <p:txBody>
          <a:bodyPr lIns="0" tIns="0" rIns="0" bIns="0" anchor="ctr"/>
          <a:lstStyle/>
          <a:p>
            <a:pPr fontAlgn="auto">
              <a:spcBef>
                <a:spcPts val="0"/>
              </a:spcBef>
              <a:spcAft>
                <a:spcPts val="0"/>
              </a:spcAft>
            </a:pPr>
            <a:endParaRPr sz="1800" b="0" kern="0">
              <a:solidFill>
                <a:sysClr val="windowText" lastClr="000000"/>
              </a:solidFill>
              <a:latin typeface="Arial"/>
              <a:ea typeface="Arial"/>
              <a:cs typeface="Arial"/>
              <a:sym typeface="Arial"/>
            </a:endParaRPr>
          </a:p>
        </p:txBody>
      </p:sp>
    </p:spTree>
    <p:extLst>
      <p:ext uri="{BB962C8B-B14F-4D97-AF65-F5344CB8AC3E}">
        <p14:creationId xmlns:p14="http://schemas.microsoft.com/office/powerpoint/2010/main" val="2057722793"/>
      </p:ext>
    </p:extLst>
  </p:cSld>
  <p:clrMapOvr>
    <a:masterClrMapping/>
  </p:clrMapOvr>
  <p:transition xmlns:p14="http://schemas.microsoft.com/office/powerpoint/2010/mai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5" name="Shape 1535"/>
          <p:cNvSpPr>
            <a:spLocks noGrp="1"/>
          </p:cNvSpPr>
          <p:nvPr>
            <p:ph type="title"/>
          </p:nvPr>
        </p:nvSpPr>
        <p:spPr>
          <a:prstGeom prst="rect">
            <a:avLst/>
          </a:prstGeom>
        </p:spPr>
        <p:txBody>
          <a:bodyPr/>
          <a:lstStyle/>
          <a:p>
            <a:pPr lvl="0">
              <a:defRPr sz="1800">
                <a:solidFill>
                  <a:srgbClr val="000000"/>
                </a:solidFill>
                <a:effectLst/>
              </a:defRPr>
            </a:pPr>
            <a:r>
              <a:rPr sz="4000">
                <a:solidFill>
                  <a:srgbClr val="2F5897"/>
                </a:solidFill>
                <a:effectLst>
                  <a:outerShdw blurRad="63500" dist="38100" dir="5400000" rotWithShape="0">
                    <a:srgbClr val="000000">
                      <a:alpha val="25000"/>
                    </a:srgbClr>
                  </a:outerShdw>
                </a:effectLst>
              </a:rPr>
              <a:t>More conserved modules</a:t>
            </a:r>
          </a:p>
        </p:txBody>
      </p:sp>
      <p:sp>
        <p:nvSpPr>
          <p:cNvPr id="1536" name="Shape 1536"/>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lIns="0" tIns="0" rIns="0" bIns="0"/>
          <a:lstStyle/>
          <a:p>
            <a:pPr>
              <a:defRPr sz="1800">
                <a:solidFill>
                  <a:srgbClr val="000000"/>
                </a:solidFill>
              </a:defRPr>
            </a:pPr>
            <a:fld id="{86CB4B4D-7CA3-9044-876B-883B54F8677D}" type="slidenum">
              <a:rPr/>
              <a:pPr>
                <a:defRPr sz="1800">
                  <a:solidFill>
                    <a:srgbClr val="000000"/>
                  </a:solidFill>
                </a:defRPr>
              </a:pPr>
              <a:t>26</a:t>
            </a:fld>
            <a:endParaRPr/>
          </a:p>
        </p:txBody>
      </p:sp>
      <p:pic>
        <p:nvPicPr>
          <p:cNvPr id="1537" name="pasted-image.png"/>
          <p:cNvPicPr/>
          <p:nvPr/>
        </p:nvPicPr>
        <p:blipFill>
          <a:blip r:embed="rId3">
            <a:extLst/>
          </a:blip>
          <a:stretch>
            <a:fillRect/>
          </a:stretch>
        </p:blipFill>
        <p:spPr>
          <a:xfrm>
            <a:off x="0" y="1277813"/>
            <a:ext cx="9144000" cy="5083016"/>
          </a:xfrm>
          <a:prstGeom prst="rect">
            <a:avLst/>
          </a:prstGeom>
          <a:ln w="12700">
            <a:miter lim="400000"/>
          </a:ln>
        </p:spPr>
      </p:pic>
      <p:sp>
        <p:nvSpPr>
          <p:cNvPr id="1538" name="Shape 1538"/>
          <p:cNvSpPr/>
          <p:nvPr/>
        </p:nvSpPr>
        <p:spPr>
          <a:xfrm>
            <a:off x="5766210" y="6549342"/>
            <a:ext cx="3158068" cy="215444"/>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defRPr sz="1200"/>
            </a:lvl1pPr>
          </a:lstStyle>
          <a:p>
            <a:pPr fontAlgn="auto">
              <a:spcBef>
                <a:spcPts val="0"/>
              </a:spcBef>
              <a:spcAft>
                <a:spcPts val="0"/>
              </a:spcAft>
              <a:defRPr sz="1800"/>
            </a:pPr>
            <a:r>
              <a:rPr sz="1400" b="0" kern="0" dirty="0">
                <a:solidFill>
                  <a:sysClr val="windowText" lastClr="000000"/>
                </a:solidFill>
                <a:latin typeface="Arial"/>
                <a:ea typeface="Arial"/>
                <a:cs typeface="Arial"/>
                <a:sym typeface="Arial"/>
              </a:rPr>
              <a:t>Yan KK et al. Genome Biology. 2014</a:t>
            </a:r>
          </a:p>
        </p:txBody>
      </p:sp>
      <p:sp>
        <p:nvSpPr>
          <p:cNvPr id="1539" name="Shape 1539"/>
          <p:cNvSpPr/>
          <p:nvPr/>
        </p:nvSpPr>
        <p:spPr>
          <a:xfrm>
            <a:off x="4190275" y="3294379"/>
            <a:ext cx="763450" cy="2692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defTabSz="457200">
              <a:defRPr sz="1200">
                <a:solidFill>
                  <a:srgbClr val="FFFFFF"/>
                </a:solidFill>
                <a:latin typeface="Calibri"/>
                <a:ea typeface="Calibri"/>
                <a:cs typeface="Calibri"/>
                <a:sym typeface="Calibri"/>
              </a:defRPr>
            </a:lvl1pPr>
          </a:lstStyle>
          <a:p>
            <a:pPr fontAlgn="auto">
              <a:spcBef>
                <a:spcPts val="0"/>
              </a:spcBef>
              <a:spcAft>
                <a:spcPts val="0"/>
              </a:spcAft>
              <a:defRPr sz="1800">
                <a:solidFill>
                  <a:srgbClr val="000000"/>
                </a:solidFill>
              </a:defRPr>
            </a:pPr>
            <a:r>
              <a:rPr b="0" kern="0"/>
              <a:t>Heidi Sofia</a:t>
            </a:r>
          </a:p>
        </p:txBody>
      </p:sp>
    </p:spTree>
    <p:extLst>
      <p:ext uri="{BB962C8B-B14F-4D97-AF65-F5344CB8AC3E}">
        <p14:creationId xmlns:p14="http://schemas.microsoft.com/office/powerpoint/2010/main" val="4072191435"/>
      </p:ext>
    </p:extLst>
  </p:cSld>
  <p:clrMapOvr>
    <a:masterClrMapping/>
  </p:clrMapOvr>
  <p:transition xmlns:p14="http://schemas.microsoft.com/office/powerpoint/2010/mai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43" name="image8.png"/>
          <p:cNvPicPr/>
          <p:nvPr/>
        </p:nvPicPr>
        <p:blipFill>
          <a:blip r:embed="rId3">
            <a:extLst/>
          </a:blip>
          <a:stretch>
            <a:fillRect/>
          </a:stretch>
        </p:blipFill>
        <p:spPr>
          <a:xfrm>
            <a:off x="1631900" y="1798596"/>
            <a:ext cx="5537201" cy="4552351"/>
          </a:xfrm>
          <a:prstGeom prst="rect">
            <a:avLst/>
          </a:prstGeom>
          <a:ln w="12700">
            <a:miter lim="400000"/>
          </a:ln>
        </p:spPr>
      </p:pic>
      <p:sp>
        <p:nvSpPr>
          <p:cNvPr id="1544" name="Shape 1544"/>
          <p:cNvSpPr>
            <a:spLocks noGrp="1"/>
          </p:cNvSpPr>
          <p:nvPr>
            <p:ph type="title"/>
          </p:nvPr>
        </p:nvSpPr>
        <p:spPr>
          <a:prstGeom prst="rect">
            <a:avLst/>
          </a:prstGeom>
        </p:spPr>
        <p:txBody>
          <a:bodyPr/>
          <a:lstStyle>
            <a:lvl1pPr>
              <a:defRPr sz="3600" spc="-100"/>
            </a:lvl1pPr>
          </a:lstStyle>
          <a:p>
            <a:pPr lvl="0">
              <a:defRPr sz="1800" spc="0">
                <a:solidFill>
                  <a:srgbClr val="000000"/>
                </a:solidFill>
                <a:effectLst/>
              </a:defRPr>
            </a:pPr>
            <a:r>
              <a:rPr sz="3600" spc="-100">
                <a:solidFill>
                  <a:srgbClr val="2F5897"/>
                </a:solidFill>
                <a:effectLst>
                  <a:outerShdw blurRad="63500" dist="38100" dir="5400000" rotWithShape="0">
                    <a:srgbClr val="000000">
                      <a:alpha val="25000"/>
                    </a:srgbClr>
                  </a:outerShdw>
                </a:effectLst>
              </a:rPr>
              <a:t>Separation of modules in terms of GO</a:t>
            </a:r>
          </a:p>
        </p:txBody>
      </p:sp>
      <p:sp>
        <p:nvSpPr>
          <p:cNvPr id="1545" name="Shape 1545"/>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lIns="0" tIns="0" rIns="0" bIns="0"/>
          <a:lstStyle/>
          <a:p>
            <a:pPr>
              <a:defRPr sz="1800">
                <a:solidFill>
                  <a:srgbClr val="000000"/>
                </a:solidFill>
              </a:defRPr>
            </a:pPr>
            <a:fld id="{86CB4B4D-7CA3-9044-876B-883B54F8677D}" type="slidenum">
              <a:rPr/>
              <a:pPr>
                <a:defRPr sz="1800">
                  <a:solidFill>
                    <a:srgbClr val="000000"/>
                  </a:solidFill>
                </a:defRPr>
              </a:pPr>
              <a:t>27</a:t>
            </a:fld>
            <a:endParaRPr/>
          </a:p>
        </p:txBody>
      </p:sp>
      <p:sp>
        <p:nvSpPr>
          <p:cNvPr id="1546" name="Shape 1546"/>
          <p:cNvSpPr/>
          <p:nvPr/>
        </p:nvSpPr>
        <p:spPr>
          <a:xfrm>
            <a:off x="5766210" y="6549342"/>
            <a:ext cx="3158068" cy="215444"/>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defRPr sz="1200"/>
            </a:lvl1pPr>
          </a:lstStyle>
          <a:p>
            <a:pPr fontAlgn="auto">
              <a:spcBef>
                <a:spcPts val="0"/>
              </a:spcBef>
              <a:spcAft>
                <a:spcPts val="0"/>
              </a:spcAft>
              <a:defRPr sz="1800"/>
            </a:pPr>
            <a:r>
              <a:rPr sz="1400" b="0" kern="0" dirty="0">
                <a:solidFill>
                  <a:sysClr val="windowText" lastClr="000000"/>
                </a:solidFill>
                <a:latin typeface="Arial"/>
                <a:ea typeface="Arial"/>
                <a:cs typeface="Arial"/>
                <a:sym typeface="Arial"/>
              </a:rPr>
              <a:t>Yan KK et al. Genome Biology. 2014</a:t>
            </a:r>
          </a:p>
        </p:txBody>
      </p:sp>
    </p:spTree>
    <p:extLst>
      <p:ext uri="{BB962C8B-B14F-4D97-AF65-F5344CB8AC3E}">
        <p14:creationId xmlns:p14="http://schemas.microsoft.com/office/powerpoint/2010/main" val="115100486"/>
      </p:ext>
    </p:extLst>
  </p:cSld>
  <p:clrMapOvr>
    <a:masterClrMapping/>
  </p:clrMapOvr>
  <p:transition xmlns:p14="http://schemas.microsoft.com/office/powerpoint/2010/mai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0" name="Shape 1550"/>
          <p:cNvSpPr>
            <a:spLocks noGrp="1"/>
          </p:cNvSpPr>
          <p:nvPr>
            <p:ph type="title"/>
          </p:nvPr>
        </p:nvSpPr>
        <p:spPr>
          <a:prstGeom prst="rect">
            <a:avLst/>
          </a:prstGeom>
        </p:spPr>
        <p:txBody>
          <a:bodyPr/>
          <a:lstStyle/>
          <a:p>
            <a:pPr lvl="0">
              <a:defRPr sz="1800">
                <a:solidFill>
                  <a:srgbClr val="000000"/>
                </a:solidFill>
                <a:effectLst/>
              </a:defRPr>
            </a:pPr>
            <a:r>
              <a:rPr sz="4000">
                <a:solidFill>
                  <a:srgbClr val="2F5897"/>
                </a:solidFill>
                <a:effectLst>
                  <a:outerShdw blurRad="63500" dist="38100" dir="5400000" rotWithShape="0">
                    <a:srgbClr val="000000">
                      <a:alpha val="25000"/>
                    </a:srgbClr>
                  </a:outerShdw>
                </a:effectLst>
              </a:rPr>
              <a:t>Application for more than 2 species</a:t>
            </a:r>
          </a:p>
        </p:txBody>
      </p:sp>
      <p:sp>
        <p:nvSpPr>
          <p:cNvPr id="1551" name="Shape 1551"/>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defRPr sz="1800">
                <a:solidFill>
                  <a:srgbClr val="000000"/>
                </a:solidFill>
              </a:defRPr>
            </a:pPr>
            <a:fld id="{86CB4B4D-7CA3-9044-876B-883B54F8677D}" type="slidenum">
              <a:rPr/>
              <a:pPr>
                <a:defRPr sz="1800">
                  <a:solidFill>
                    <a:srgbClr val="000000"/>
                  </a:solidFill>
                </a:defRPr>
              </a:pPr>
              <a:t>28</a:t>
            </a:fld>
            <a:endParaRPr/>
          </a:p>
        </p:txBody>
      </p:sp>
      <p:sp>
        <p:nvSpPr>
          <p:cNvPr id="1552" name="Shape 1552"/>
          <p:cNvSpPr/>
          <p:nvPr/>
        </p:nvSpPr>
        <p:spPr>
          <a:xfrm>
            <a:off x="4635910" y="6422342"/>
            <a:ext cx="3841685" cy="430887"/>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defRPr sz="1200"/>
            </a:lvl1pPr>
          </a:lstStyle>
          <a:p>
            <a:pPr fontAlgn="auto">
              <a:spcBef>
                <a:spcPts val="0"/>
              </a:spcBef>
              <a:spcAft>
                <a:spcPts val="0"/>
              </a:spcAft>
              <a:defRPr sz="1800"/>
            </a:pPr>
            <a:r>
              <a:rPr sz="1400" b="0" kern="0" dirty="0">
                <a:solidFill>
                  <a:sysClr val="windowText" lastClr="000000"/>
                </a:solidFill>
                <a:latin typeface="Arial"/>
                <a:ea typeface="Arial"/>
                <a:cs typeface="Arial"/>
                <a:sym typeface="Arial"/>
              </a:rPr>
              <a:t>Gerstein M*, Rozowsky J*, Yan KK* et.al. Nature 2014</a:t>
            </a:r>
          </a:p>
        </p:txBody>
      </p:sp>
      <p:pic>
        <p:nvPicPr>
          <p:cNvPr id="1553" name="pasted-image.png"/>
          <p:cNvPicPr/>
          <p:nvPr/>
        </p:nvPicPr>
        <p:blipFill>
          <a:blip r:embed="rId3">
            <a:extLst/>
          </a:blip>
          <a:stretch>
            <a:fillRect/>
          </a:stretch>
        </p:blipFill>
        <p:spPr>
          <a:xfrm>
            <a:off x="400425" y="1258094"/>
            <a:ext cx="7480693" cy="4920722"/>
          </a:xfrm>
          <a:prstGeom prst="rect">
            <a:avLst/>
          </a:prstGeom>
          <a:ln w="12700">
            <a:miter lim="400000"/>
          </a:ln>
        </p:spPr>
      </p:pic>
      <p:sp>
        <p:nvSpPr>
          <p:cNvPr id="1554" name="Shape 1554"/>
          <p:cNvSpPr/>
          <p:nvPr/>
        </p:nvSpPr>
        <p:spPr>
          <a:xfrm>
            <a:off x="560422" y="2748333"/>
            <a:ext cx="533401" cy="2650111"/>
          </a:xfrm>
          <a:prstGeom prst="rect">
            <a:avLst/>
          </a:prstGeom>
          <a:solidFill>
            <a:srgbClr val="FFFFFF"/>
          </a:solidFill>
          <a:ln w="12700">
            <a:miter lim="400000"/>
          </a:ln>
        </p:spPr>
        <p:txBody>
          <a:bodyPr lIns="0" tIns="0" rIns="0" bIns="0" anchor="ctr"/>
          <a:lstStyle/>
          <a:p>
            <a:pPr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1555" name="Shape 1555"/>
          <p:cNvSpPr/>
          <p:nvPr/>
        </p:nvSpPr>
        <p:spPr>
          <a:xfrm>
            <a:off x="497184" y="1420437"/>
            <a:ext cx="421133" cy="384017"/>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FFFF"/>
          </a:solidFill>
          <a:ln w="12700">
            <a:miter lim="400000"/>
          </a:ln>
        </p:spPr>
        <p:txBody>
          <a:bodyPr lIns="0" tIns="0" rIns="0" bIns="0" anchor="ctr"/>
          <a:lstStyle/>
          <a:p>
            <a:pPr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1556" name="Shape 1556"/>
          <p:cNvSpPr/>
          <p:nvPr/>
        </p:nvSpPr>
        <p:spPr>
          <a:xfrm flipV="1">
            <a:off x="2701658" y="2531472"/>
            <a:ext cx="1" cy="1150421"/>
          </a:xfrm>
          <a:prstGeom prst="line">
            <a:avLst/>
          </a:prstGeom>
          <a:ln w="28575">
            <a:solidFill>
              <a:srgbClr val="B17CB4"/>
            </a:solidFill>
            <a:headEnd type="triangle"/>
            <a:tailEnd type="arrow"/>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557" name="Shape 1557"/>
          <p:cNvSpPr/>
          <p:nvPr/>
        </p:nvSpPr>
        <p:spPr>
          <a:xfrm flipV="1">
            <a:off x="2701658" y="4108245"/>
            <a:ext cx="1" cy="750695"/>
          </a:xfrm>
          <a:prstGeom prst="line">
            <a:avLst/>
          </a:prstGeom>
          <a:ln w="28575">
            <a:solidFill>
              <a:srgbClr val="B17CB4"/>
            </a:solidFill>
            <a:headEnd type="triangle"/>
            <a:tailEnd type="arrow"/>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558" name="Shape 1558"/>
          <p:cNvSpPr/>
          <p:nvPr/>
        </p:nvSpPr>
        <p:spPr>
          <a:xfrm>
            <a:off x="2882658" y="5058802"/>
            <a:ext cx="1168202" cy="1"/>
          </a:xfrm>
          <a:prstGeom prst="line">
            <a:avLst/>
          </a:prstGeom>
          <a:ln w="28575">
            <a:solidFill>
              <a:srgbClr val="B17CB4"/>
            </a:solidFill>
            <a:headEnd type="triangle"/>
            <a:tailEnd type="arrow"/>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559" name="Shape 1559"/>
          <p:cNvSpPr/>
          <p:nvPr/>
        </p:nvSpPr>
        <p:spPr>
          <a:xfrm>
            <a:off x="2882658" y="3943802"/>
            <a:ext cx="1168202" cy="1"/>
          </a:xfrm>
          <a:prstGeom prst="line">
            <a:avLst/>
          </a:prstGeom>
          <a:ln w="28575">
            <a:solidFill>
              <a:srgbClr val="B17CB4"/>
            </a:solidFill>
            <a:headEnd type="triangle"/>
            <a:tailEnd type="arrow"/>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560" name="Shape 1560"/>
          <p:cNvSpPr/>
          <p:nvPr/>
        </p:nvSpPr>
        <p:spPr>
          <a:xfrm>
            <a:off x="4529889" y="5058802"/>
            <a:ext cx="659779" cy="1"/>
          </a:xfrm>
          <a:prstGeom prst="line">
            <a:avLst/>
          </a:prstGeom>
          <a:ln w="28575">
            <a:solidFill>
              <a:srgbClr val="B17CB4"/>
            </a:solidFill>
            <a:headEnd type="triangle"/>
            <a:tailEnd type="arrow"/>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561" name="Shape 1561"/>
          <p:cNvSpPr/>
          <p:nvPr/>
        </p:nvSpPr>
        <p:spPr>
          <a:xfrm flipV="1">
            <a:off x="4306689" y="4138192"/>
            <a:ext cx="1" cy="690801"/>
          </a:xfrm>
          <a:prstGeom prst="line">
            <a:avLst/>
          </a:prstGeom>
          <a:ln w="28575">
            <a:solidFill>
              <a:srgbClr val="B17CB4"/>
            </a:solidFill>
            <a:headEnd type="triangle"/>
            <a:tailEnd type="arrow"/>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562" name="Shape 1562"/>
          <p:cNvSpPr/>
          <p:nvPr/>
        </p:nvSpPr>
        <p:spPr>
          <a:xfrm flipV="1">
            <a:off x="3746658" y="3616972"/>
            <a:ext cx="1" cy="1602582"/>
          </a:xfrm>
          <a:prstGeom prst="line">
            <a:avLst/>
          </a:prstGeom>
          <a:ln w="28575">
            <a:solidFill>
              <a:srgbClr val="00FDFF"/>
            </a:solidFill>
            <a:headEnd type="triangle"/>
            <a:tailEnd type="arrow"/>
          </a:ln>
        </p:spPr>
        <p:txBody>
          <a:bodyPr lIns="0" tIns="0" rIns="0" bIns="0"/>
          <a:lstStyle/>
          <a:p>
            <a:pPr defTabSz="457200" fontAlgn="auto">
              <a:spcBef>
                <a:spcPts val="0"/>
              </a:spcBef>
              <a:spcAft>
                <a:spcPts val="0"/>
              </a:spcAft>
              <a:defRPr sz="1200">
                <a:solidFill>
                  <a:srgbClr val="00FDFF"/>
                </a:solidFill>
                <a:latin typeface="+mj-lt"/>
                <a:ea typeface="+mj-ea"/>
                <a:cs typeface="+mj-cs"/>
                <a:sym typeface="Helvetica"/>
              </a:defRPr>
            </a:pPr>
            <a:endParaRPr b="0" kern="0">
              <a:solidFill>
                <a:srgbClr val="00FDFF"/>
              </a:solidFill>
              <a:latin typeface="Helvetica"/>
              <a:ea typeface="Helvetica"/>
              <a:cs typeface="Helvetica"/>
              <a:sym typeface="Helvetica"/>
            </a:endParaRPr>
          </a:p>
        </p:txBody>
      </p:sp>
      <p:sp>
        <p:nvSpPr>
          <p:cNvPr id="1563" name="Shape 1563"/>
          <p:cNvSpPr/>
          <p:nvPr/>
        </p:nvSpPr>
        <p:spPr>
          <a:xfrm>
            <a:off x="4008658" y="5441053"/>
            <a:ext cx="1500262" cy="1"/>
          </a:xfrm>
          <a:prstGeom prst="line">
            <a:avLst/>
          </a:prstGeom>
          <a:ln w="28575">
            <a:solidFill>
              <a:srgbClr val="00FDFF"/>
            </a:solidFill>
            <a:headEnd type="triangle"/>
            <a:tailEnd type="arrow"/>
          </a:ln>
        </p:spPr>
        <p:txBody>
          <a:bodyPr lIns="0" tIns="0" rIns="0" bIns="0"/>
          <a:lstStyle/>
          <a:p>
            <a:pPr defTabSz="457200" fontAlgn="auto">
              <a:spcBef>
                <a:spcPts val="0"/>
              </a:spcBef>
              <a:spcAft>
                <a:spcPts val="0"/>
              </a:spcAft>
              <a:defRPr sz="1200">
                <a:solidFill>
                  <a:srgbClr val="00FDFF"/>
                </a:solidFill>
                <a:latin typeface="+mj-lt"/>
                <a:ea typeface="+mj-ea"/>
                <a:cs typeface="+mj-cs"/>
                <a:sym typeface="Helvetica"/>
              </a:defRPr>
            </a:pPr>
            <a:endParaRPr b="0" kern="0">
              <a:solidFill>
                <a:srgbClr val="00FDFF"/>
              </a:solidFill>
              <a:latin typeface="Helvetica"/>
              <a:ea typeface="Helvetica"/>
              <a:cs typeface="Helvetica"/>
              <a:sym typeface="Helvetica"/>
            </a:endParaRPr>
          </a:p>
        </p:txBody>
      </p:sp>
      <p:sp>
        <p:nvSpPr>
          <p:cNvPr id="1564" name="Shape 1564"/>
          <p:cNvSpPr/>
          <p:nvPr/>
        </p:nvSpPr>
        <p:spPr>
          <a:xfrm>
            <a:off x="2038858" y="5879815"/>
            <a:ext cx="4199607" cy="264255"/>
          </a:xfrm>
          <a:prstGeom prst="rect">
            <a:avLst/>
          </a:prstGeom>
          <a:solidFill>
            <a:srgbClr val="FFFFFF"/>
          </a:solidFill>
          <a:ln w="12700">
            <a:miter lim="400000"/>
          </a:ln>
        </p:spPr>
        <p:txBody>
          <a:bodyPr lIns="0" tIns="0" rIns="0" bIns="0" anchor="ctr"/>
          <a:lstStyle/>
          <a:p>
            <a:pPr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1565" name="Shape 1565"/>
          <p:cNvSpPr/>
          <p:nvPr/>
        </p:nvSpPr>
        <p:spPr>
          <a:xfrm>
            <a:off x="2155558" y="5921903"/>
            <a:ext cx="1396188" cy="84773"/>
          </a:xfrm>
          <a:prstGeom prst="rect">
            <a:avLst/>
          </a:prstGeom>
          <a:solidFill>
            <a:srgbClr val="FF2600"/>
          </a:solidFill>
          <a:ln w="12700">
            <a:miter lim="400000"/>
          </a:ln>
          <a:effectLst>
            <a:outerShdw blurRad="38100" dist="23000" dir="5400000" rotWithShape="0">
              <a:srgbClr val="000000">
                <a:alpha val="35000"/>
              </a:srgbClr>
            </a:outerShdw>
          </a:effectLst>
        </p:spPr>
        <p:txBody>
          <a:bodyPr lIns="0" tIns="0" rIns="0" bIns="0" anchor="ctr"/>
          <a:lstStyle/>
          <a:p>
            <a:pPr fontAlgn="auto">
              <a:spcBef>
                <a:spcPts val="0"/>
              </a:spcBef>
              <a:spcAft>
                <a:spcPts val="0"/>
              </a:spcAft>
              <a:defRPr>
                <a:solidFill>
                  <a:srgbClr val="FF2600"/>
                </a:solidFill>
              </a:defRPr>
            </a:pPr>
            <a:endParaRPr sz="1800" b="0" kern="0">
              <a:solidFill>
                <a:srgbClr val="FF2600"/>
              </a:solidFill>
              <a:latin typeface="Arial"/>
              <a:ea typeface="Arial"/>
              <a:cs typeface="Arial"/>
              <a:sym typeface="Arial"/>
            </a:endParaRPr>
          </a:p>
        </p:txBody>
      </p:sp>
      <p:sp>
        <p:nvSpPr>
          <p:cNvPr id="1566" name="Shape 1566"/>
          <p:cNvSpPr/>
          <p:nvPr/>
        </p:nvSpPr>
        <p:spPr>
          <a:xfrm>
            <a:off x="3567568" y="5921903"/>
            <a:ext cx="1396187" cy="84773"/>
          </a:xfrm>
          <a:prstGeom prst="rect">
            <a:avLst/>
          </a:prstGeom>
          <a:solidFill>
            <a:srgbClr val="008E00"/>
          </a:solidFill>
          <a:ln w="12700">
            <a:miter lim="400000"/>
          </a:ln>
          <a:effectLst>
            <a:outerShdw blurRad="38100" dist="23000" dir="5400000" rotWithShape="0">
              <a:srgbClr val="000000">
                <a:alpha val="35000"/>
              </a:srgbClr>
            </a:outerShdw>
          </a:effectLst>
        </p:spPr>
        <p:txBody>
          <a:bodyPr lIns="0" tIns="0" rIns="0" bIns="0" anchor="ctr"/>
          <a:lstStyle/>
          <a:p>
            <a:pPr fontAlgn="auto">
              <a:spcBef>
                <a:spcPts val="0"/>
              </a:spcBef>
              <a:spcAft>
                <a:spcPts val="0"/>
              </a:spcAft>
              <a:defRPr>
                <a:solidFill>
                  <a:srgbClr val="FF2600"/>
                </a:solidFill>
              </a:defRPr>
            </a:pPr>
            <a:endParaRPr sz="1800" b="0" kern="0">
              <a:solidFill>
                <a:srgbClr val="FF2600"/>
              </a:solidFill>
              <a:latin typeface="Arial"/>
              <a:ea typeface="Arial"/>
              <a:cs typeface="Arial"/>
              <a:sym typeface="Arial"/>
            </a:endParaRPr>
          </a:p>
        </p:txBody>
      </p:sp>
      <p:sp>
        <p:nvSpPr>
          <p:cNvPr id="1567" name="Shape 1567"/>
          <p:cNvSpPr/>
          <p:nvPr/>
        </p:nvSpPr>
        <p:spPr>
          <a:xfrm>
            <a:off x="4980886" y="5921903"/>
            <a:ext cx="1165821" cy="84773"/>
          </a:xfrm>
          <a:prstGeom prst="rect">
            <a:avLst/>
          </a:prstGeom>
          <a:solidFill>
            <a:srgbClr val="4D5E90"/>
          </a:solidFill>
          <a:ln w="12700">
            <a:miter lim="400000"/>
          </a:ln>
          <a:effectLst>
            <a:outerShdw blurRad="38100" dist="23000" dir="5400000" rotWithShape="0">
              <a:srgbClr val="000000">
                <a:alpha val="35000"/>
              </a:srgbClr>
            </a:outerShdw>
          </a:effectLst>
        </p:spPr>
        <p:txBody>
          <a:bodyPr lIns="0" tIns="0" rIns="0" bIns="0" anchor="ctr"/>
          <a:lstStyle/>
          <a:p>
            <a:pPr fontAlgn="auto">
              <a:spcBef>
                <a:spcPts val="0"/>
              </a:spcBef>
              <a:spcAft>
                <a:spcPts val="0"/>
              </a:spcAft>
              <a:defRPr>
                <a:solidFill>
                  <a:srgbClr val="FF2600"/>
                </a:solidFill>
              </a:defRPr>
            </a:pPr>
            <a:endParaRPr sz="1800" b="0" kern="0">
              <a:solidFill>
                <a:srgbClr val="FF2600"/>
              </a:solidFill>
              <a:latin typeface="Arial"/>
              <a:ea typeface="Arial"/>
              <a:cs typeface="Arial"/>
              <a:sym typeface="Arial"/>
            </a:endParaRPr>
          </a:p>
        </p:txBody>
      </p:sp>
      <p:sp>
        <p:nvSpPr>
          <p:cNvPr id="1568" name="Shape 1568"/>
          <p:cNvSpPr/>
          <p:nvPr/>
        </p:nvSpPr>
        <p:spPr>
          <a:xfrm>
            <a:off x="3603521" y="6132573"/>
            <a:ext cx="1074501" cy="264255"/>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1200"/>
            </a:lvl1pPr>
          </a:lstStyle>
          <a:p>
            <a:pPr fontAlgn="auto">
              <a:spcBef>
                <a:spcPts val="0"/>
              </a:spcBef>
              <a:spcAft>
                <a:spcPts val="0"/>
              </a:spcAft>
              <a:defRPr sz="1800"/>
            </a:pPr>
            <a:r>
              <a:rPr b="0" kern="0">
                <a:solidFill>
                  <a:sysClr val="windowText" lastClr="000000"/>
                </a:solidFill>
                <a:latin typeface="Arial"/>
                <a:ea typeface="Arial"/>
                <a:cs typeface="Arial"/>
                <a:sym typeface="Arial"/>
              </a:rPr>
              <a:t>~55000 genes</a:t>
            </a:r>
          </a:p>
        </p:txBody>
      </p:sp>
      <p:sp>
        <p:nvSpPr>
          <p:cNvPr id="1569" name="Shape 1569"/>
          <p:cNvSpPr/>
          <p:nvPr/>
        </p:nvSpPr>
        <p:spPr>
          <a:xfrm>
            <a:off x="2150190" y="6114074"/>
            <a:ext cx="3976943" cy="1"/>
          </a:xfrm>
          <a:prstGeom prst="line">
            <a:avLst/>
          </a:prstGeom>
          <a:ln w="25400">
            <a:solidFill/>
            <a:miter lim="400000"/>
            <a:headEnd type="triangle"/>
            <a:tailEnd type="triangle"/>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570" name="Shape 1570"/>
          <p:cNvSpPr/>
          <p:nvPr/>
        </p:nvSpPr>
        <p:spPr>
          <a:xfrm flipV="1">
            <a:off x="7775346" y="1552659"/>
            <a:ext cx="1" cy="4306191"/>
          </a:xfrm>
          <a:prstGeom prst="line">
            <a:avLst/>
          </a:prstGeom>
          <a:ln w="28575">
            <a:solidFill>
              <a:srgbClr val="B17CB4"/>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571" name="Shape 1571"/>
          <p:cNvSpPr/>
          <p:nvPr/>
        </p:nvSpPr>
        <p:spPr>
          <a:xfrm>
            <a:off x="3311475" y="1561645"/>
            <a:ext cx="4460445" cy="1"/>
          </a:xfrm>
          <a:prstGeom prst="line">
            <a:avLst/>
          </a:prstGeom>
          <a:ln w="28575">
            <a:solidFill>
              <a:srgbClr val="B17CB4"/>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572" name="Shape 1572"/>
          <p:cNvSpPr/>
          <p:nvPr/>
        </p:nvSpPr>
        <p:spPr>
          <a:xfrm>
            <a:off x="3309503" y="1551759"/>
            <a:ext cx="1" cy="961020"/>
          </a:xfrm>
          <a:prstGeom prst="line">
            <a:avLst/>
          </a:prstGeom>
          <a:ln w="28575">
            <a:solidFill>
              <a:srgbClr val="B17CB4"/>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573" name="Shape 1573"/>
          <p:cNvSpPr/>
          <p:nvPr/>
        </p:nvSpPr>
        <p:spPr>
          <a:xfrm>
            <a:off x="3300230" y="2524580"/>
            <a:ext cx="1497881" cy="1"/>
          </a:xfrm>
          <a:prstGeom prst="line">
            <a:avLst/>
          </a:prstGeom>
          <a:ln w="28575">
            <a:solidFill>
              <a:srgbClr val="B17CB4"/>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574" name="Shape 1574"/>
          <p:cNvSpPr/>
          <p:nvPr/>
        </p:nvSpPr>
        <p:spPr>
          <a:xfrm>
            <a:off x="4807787" y="2519302"/>
            <a:ext cx="1" cy="1600201"/>
          </a:xfrm>
          <a:prstGeom prst="line">
            <a:avLst/>
          </a:prstGeom>
          <a:ln w="28575">
            <a:solidFill>
              <a:srgbClr val="B17CB4"/>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575" name="Shape 1575"/>
          <p:cNvSpPr/>
          <p:nvPr/>
        </p:nvSpPr>
        <p:spPr>
          <a:xfrm>
            <a:off x="4792757" y="4117914"/>
            <a:ext cx="1497881" cy="1"/>
          </a:xfrm>
          <a:prstGeom prst="line">
            <a:avLst/>
          </a:prstGeom>
          <a:ln w="28575">
            <a:solidFill>
              <a:srgbClr val="B17CB4"/>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576" name="Shape 1576"/>
          <p:cNvSpPr/>
          <p:nvPr/>
        </p:nvSpPr>
        <p:spPr>
          <a:xfrm>
            <a:off x="6306071" y="4106377"/>
            <a:ext cx="1" cy="1648492"/>
          </a:xfrm>
          <a:prstGeom prst="line">
            <a:avLst/>
          </a:prstGeom>
          <a:ln w="28575">
            <a:solidFill>
              <a:srgbClr val="B17CB4"/>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577" name="Shape 1577"/>
          <p:cNvSpPr/>
          <p:nvPr/>
        </p:nvSpPr>
        <p:spPr>
          <a:xfrm>
            <a:off x="6299342" y="5765980"/>
            <a:ext cx="1497881" cy="1"/>
          </a:xfrm>
          <a:prstGeom prst="line">
            <a:avLst/>
          </a:prstGeom>
          <a:ln w="28575">
            <a:solidFill>
              <a:srgbClr val="B17CB4"/>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578" name="Shape 1578"/>
          <p:cNvSpPr/>
          <p:nvPr/>
        </p:nvSpPr>
        <p:spPr>
          <a:xfrm>
            <a:off x="7563148" y="5779153"/>
            <a:ext cx="421133" cy="384017"/>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FFFF"/>
          </a:solidFill>
          <a:ln w="12700">
            <a:miter lim="400000"/>
          </a:ln>
        </p:spPr>
        <p:txBody>
          <a:bodyPr lIns="0" tIns="0" rIns="0" bIns="0" anchor="ctr"/>
          <a:lstStyle/>
          <a:p>
            <a:pPr fontAlgn="auto">
              <a:spcBef>
                <a:spcPts val="0"/>
              </a:spcBef>
              <a:spcAft>
                <a:spcPts val="0"/>
              </a:spcAft>
            </a:pPr>
            <a:endParaRPr sz="1800" b="0" kern="0">
              <a:solidFill>
                <a:sysClr val="windowText" lastClr="000000"/>
              </a:solidFill>
              <a:latin typeface="Arial"/>
              <a:ea typeface="Arial"/>
              <a:cs typeface="Arial"/>
              <a:sym typeface="Arial"/>
            </a:endParaRPr>
          </a:p>
        </p:txBody>
      </p:sp>
    </p:spTree>
    <p:extLst>
      <p:ext uri="{BB962C8B-B14F-4D97-AF65-F5344CB8AC3E}">
        <p14:creationId xmlns:p14="http://schemas.microsoft.com/office/powerpoint/2010/main" val="2373887759"/>
      </p:ext>
    </p:extLst>
  </p:cSld>
  <p:clrMapOvr>
    <a:masterClrMapping/>
  </p:clrMapOvr>
  <p:transition xmlns:p14="http://schemas.microsoft.com/office/powerpoint/2010/mai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 name="TextBox 181"/>
          <p:cNvSpPr txBox="1"/>
          <p:nvPr/>
        </p:nvSpPr>
        <p:spPr>
          <a:xfrm>
            <a:off x="2400300" y="3090863"/>
            <a:ext cx="1830388" cy="400050"/>
          </a:xfrm>
          <a:prstGeom prst="rect">
            <a:avLst/>
          </a:prstGeom>
          <a:noFill/>
        </p:spPr>
        <p:txBody>
          <a:bodyPr>
            <a:spAutoFit/>
          </a:bodyPr>
          <a:lstStyle/>
          <a:p>
            <a:pPr defTabSz="457200" fontAlgn="auto">
              <a:spcBef>
                <a:spcPts val="0"/>
              </a:spcBef>
              <a:spcAft>
                <a:spcPts val="0"/>
              </a:spcAft>
              <a:defRPr/>
            </a:pPr>
            <a:r>
              <a:rPr lang="en-US" sz="1000" dirty="0">
                <a:solidFill>
                  <a:prstClr val="black"/>
                </a:solidFill>
                <a:latin typeface="Arial" pitchFamily="34" charset="0"/>
                <a:cs typeface="Arial" pitchFamily="34" charset="0"/>
              </a:rPr>
              <a:t>Conservation of module across number of species</a:t>
            </a:r>
          </a:p>
        </p:txBody>
      </p:sp>
      <p:sp>
        <p:nvSpPr>
          <p:cNvPr id="113" name="Title 1"/>
          <p:cNvSpPr>
            <a:spLocks noGrp="1"/>
          </p:cNvSpPr>
          <p:nvPr>
            <p:ph type="title"/>
          </p:nvPr>
        </p:nvSpPr>
        <p:spPr>
          <a:xfrm>
            <a:off x="457200" y="165100"/>
            <a:ext cx="8229600" cy="581025"/>
          </a:xfrm>
        </p:spPr>
        <p:txBody>
          <a:bodyPr rtlCol="0">
            <a:normAutofit fontScale="90000"/>
          </a:bodyPr>
          <a:lstStyle/>
          <a:p>
            <a:pPr fontAlgn="auto">
              <a:spcAft>
                <a:spcPts val="0"/>
              </a:spcAft>
              <a:defRPr/>
            </a:pPr>
            <a:r>
              <a:rPr lang="en-US" dirty="0" smtClean="0">
                <a:ea typeface="+mj-ea"/>
                <a:cs typeface="+mj-cs"/>
              </a:rPr>
              <a:t>Cross-Species Co-expression Clustering</a:t>
            </a:r>
            <a:endParaRPr lang="en-US" dirty="0">
              <a:ea typeface="+mj-ea"/>
              <a:cs typeface="+mj-cs"/>
            </a:endParaRPr>
          </a:p>
        </p:txBody>
      </p:sp>
      <p:sp>
        <p:nvSpPr>
          <p:cNvPr id="596997" name="Slide Number Placeholder 17"/>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fld id="{48BA91D0-2B79-D84E-BACE-43709E45666B}" type="slidenum">
              <a:rPr lang="en-US">
                <a:solidFill>
                  <a:srgbClr val="898989"/>
                </a:solidFill>
                <a:latin typeface="Calibri" charset="0"/>
              </a:rPr>
              <a:pPr eaLnBrk="1" hangingPunct="1"/>
              <a:t>29</a:t>
            </a:fld>
            <a:endParaRPr lang="en-US">
              <a:solidFill>
                <a:srgbClr val="898989"/>
              </a:solidFill>
              <a:latin typeface="Calibri" charset="0"/>
            </a:endParaRPr>
          </a:p>
        </p:txBody>
      </p:sp>
      <p:sp>
        <p:nvSpPr>
          <p:cNvPr id="118" name="Rectangle 117"/>
          <p:cNvSpPr/>
          <p:nvPr/>
        </p:nvSpPr>
        <p:spPr>
          <a:xfrm>
            <a:off x="2470150" y="3095625"/>
            <a:ext cx="1760538" cy="60325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b="0">
              <a:solidFill>
                <a:prstClr val="white"/>
              </a:solidFill>
              <a:latin typeface="Calibri"/>
            </a:endParaRPr>
          </a:p>
        </p:txBody>
      </p:sp>
      <p:grpSp>
        <p:nvGrpSpPr>
          <p:cNvPr id="5" name="Group 4"/>
          <p:cNvGrpSpPr/>
          <p:nvPr/>
        </p:nvGrpSpPr>
        <p:grpSpPr>
          <a:xfrm>
            <a:off x="181415" y="1208091"/>
            <a:ext cx="6112281" cy="5197146"/>
            <a:chOff x="2479120" y="3478012"/>
            <a:chExt cx="4261405" cy="3349285"/>
          </a:xfrm>
        </p:grpSpPr>
        <p:pic>
          <p:nvPicPr>
            <p:cNvPr id="88" name="Picture 87" descr="modEncode-Fig3-v4.pdf"/>
            <p:cNvPicPr>
              <a:picLocks noChangeAspect="1"/>
            </p:cNvPicPr>
            <p:nvPr/>
          </p:nvPicPr>
          <p:blipFill rotWithShape="1">
            <a:blip r:embed="rId3">
              <a:extLst>
                <a:ext uri="{28A0092B-C50C-407E-A947-70E740481C1C}">
                  <a14:useLocalDpi xmlns:a14="http://schemas.microsoft.com/office/drawing/2010/main" val="0"/>
                </a:ext>
              </a:extLst>
            </a:blip>
            <a:srcRect t="4586" r="54095" b="46576"/>
            <a:stretch/>
          </p:blipFill>
          <p:spPr>
            <a:xfrm>
              <a:off x="2479120" y="3478012"/>
              <a:ext cx="4074080" cy="3349285"/>
            </a:xfrm>
            <a:prstGeom prst="snipRoundRect">
              <a:avLst/>
            </a:prstGeom>
          </p:spPr>
        </p:pic>
        <p:sp>
          <p:nvSpPr>
            <p:cNvPr id="3" name="Right Triangle 2"/>
            <p:cNvSpPr/>
            <p:nvPr/>
          </p:nvSpPr>
          <p:spPr>
            <a:xfrm rot="10800000">
              <a:off x="3921125" y="3478213"/>
              <a:ext cx="2819400" cy="3162300"/>
            </a:xfrm>
            <a:prstGeom prst="rtTriangl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b="0" dirty="0">
                <a:solidFill>
                  <a:prstClr val="white"/>
                </a:solidFill>
                <a:latin typeface="Calibri"/>
              </a:endParaRPr>
            </a:p>
          </p:txBody>
        </p:sp>
      </p:grpSp>
      <p:pic>
        <p:nvPicPr>
          <p:cNvPr id="597002" name="Picture 88" descr="modEncode-Fig3-v4.pdf"/>
          <p:cNvPicPr>
            <a:picLocks noChangeAspect="1"/>
          </p:cNvPicPr>
          <p:nvPr/>
        </p:nvPicPr>
        <p:blipFill>
          <a:blip r:embed="rId3">
            <a:extLst>
              <a:ext uri="{28A0092B-C50C-407E-A947-70E740481C1C}">
                <a14:useLocalDpi xmlns:a14="http://schemas.microsoft.com/office/drawing/2010/main" val="0"/>
              </a:ext>
            </a:extLst>
          </a:blip>
          <a:srcRect l="43594" t="81235" r="40169" b="9917"/>
          <a:stretch>
            <a:fillRect/>
          </a:stretch>
        </p:blipFill>
        <p:spPr bwMode="auto">
          <a:xfrm>
            <a:off x="5767816" y="4023123"/>
            <a:ext cx="2088837" cy="8797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 name="Content Placeholder 2"/>
          <p:cNvSpPr>
            <a:spLocks noGrp="1"/>
          </p:cNvSpPr>
          <p:nvPr>
            <p:ph idx="1"/>
          </p:nvPr>
        </p:nvSpPr>
        <p:spPr>
          <a:xfrm>
            <a:off x="4487863" y="1036638"/>
            <a:ext cx="4327525" cy="2001837"/>
          </a:xfrm>
        </p:spPr>
        <p:txBody>
          <a:bodyPr rtlCol="0">
            <a:normAutofit/>
          </a:bodyPr>
          <a:lstStyle/>
          <a:p>
            <a:pPr marL="0" indent="0" fontAlgn="auto">
              <a:spcAft>
                <a:spcPts val="0"/>
              </a:spcAft>
              <a:buFont typeface="Arial"/>
              <a:buNone/>
              <a:defRPr/>
            </a:pPr>
            <a:r>
              <a:rPr lang="en-US" sz="2000" dirty="0" smtClean="0">
                <a:ea typeface="+mn-ea"/>
                <a:cs typeface="+mn-cs"/>
              </a:rPr>
              <a:t>Use Potts model (generalized </a:t>
            </a:r>
            <a:r>
              <a:rPr lang="en-US" sz="2000" dirty="0" err="1" smtClean="0">
                <a:ea typeface="+mn-ea"/>
                <a:cs typeface="+mn-cs"/>
              </a:rPr>
              <a:t>Ising</a:t>
            </a:r>
            <a:r>
              <a:rPr lang="en-US" sz="2000" dirty="0" smtClean="0">
                <a:ea typeface="+mn-ea"/>
                <a:cs typeface="+mn-cs"/>
              </a:rPr>
              <a:t> model) to simultaneously cluster co-expressed genes within an organism as well as orthologs shared between organisms.</a:t>
            </a:r>
          </a:p>
        </p:txBody>
      </p:sp>
      <p:sp>
        <p:nvSpPr>
          <p:cNvPr id="12" name="TextBox 4"/>
          <p:cNvSpPr txBox="1">
            <a:spLocks noChangeArrowheads="1"/>
          </p:cNvSpPr>
          <p:nvPr/>
        </p:nvSpPr>
        <p:spPr bwMode="auto">
          <a:xfrm>
            <a:off x="0" y="6552218"/>
            <a:ext cx="5830957"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b="0" dirty="0">
                <a:solidFill>
                  <a:schemeClr val="tx1">
                    <a:lumMod val="50000"/>
                    <a:lumOff val="50000"/>
                  </a:schemeClr>
                </a:solidFill>
                <a:latin typeface="Calibri" charset="0"/>
              </a:rPr>
              <a:t>[</a:t>
            </a:r>
            <a:r>
              <a:rPr lang="en-US" sz="1100" b="0" i="1" dirty="0" smtClean="0">
                <a:solidFill>
                  <a:schemeClr val="tx1">
                    <a:lumMod val="50000"/>
                    <a:lumOff val="50000"/>
                  </a:schemeClr>
                </a:solidFill>
                <a:latin typeface="Calibri" charset="0"/>
              </a:rPr>
              <a:t>Nature</a:t>
            </a:r>
            <a:r>
              <a:rPr lang="en-US" sz="1100" b="0" dirty="0" smtClean="0">
                <a:solidFill>
                  <a:schemeClr val="tx1">
                    <a:lumMod val="50000"/>
                    <a:lumOff val="50000"/>
                  </a:schemeClr>
                </a:solidFill>
                <a:latin typeface="Calibri" charset="0"/>
              </a:rPr>
              <a:t> 512:445 ('14);  </a:t>
            </a:r>
            <a:r>
              <a:rPr lang="en-US" sz="1100" b="0" dirty="0" err="1" smtClean="0">
                <a:solidFill>
                  <a:schemeClr val="tx1">
                    <a:lumMod val="50000"/>
                    <a:lumOff val="50000"/>
                  </a:schemeClr>
                </a:solidFill>
                <a:latin typeface="Calibri" charset="0"/>
              </a:rPr>
              <a:t>doi</a:t>
            </a:r>
            <a:r>
              <a:rPr lang="en-US" sz="1100" b="0" dirty="0" smtClean="0">
                <a:solidFill>
                  <a:schemeClr val="tx1">
                    <a:lumMod val="50000"/>
                    <a:lumOff val="50000"/>
                  </a:schemeClr>
                </a:solidFill>
                <a:latin typeface="Calibri" charset="0"/>
              </a:rPr>
              <a:t>: 10.1038/nature13424]</a:t>
            </a:r>
            <a:endParaRPr lang="en-US" sz="1100" b="0" dirty="0">
              <a:solidFill>
                <a:schemeClr val="tx1">
                  <a:lumMod val="50000"/>
                  <a:lumOff val="50000"/>
                </a:schemeClr>
              </a:solidFill>
              <a:latin typeface="Calibri" charset="0"/>
            </a:endParaRPr>
          </a:p>
        </p:txBody>
      </p:sp>
    </p:spTree>
    <p:extLst>
      <p:ext uri="{BB962C8B-B14F-4D97-AF65-F5344CB8AC3E}">
        <p14:creationId xmlns:p14="http://schemas.microsoft.com/office/powerpoint/2010/main" val="2958122951"/>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3" name="Shape 55"/>
          <p:cNvSpPr>
            <a:spLocks noGrp="1"/>
          </p:cNvSpPr>
          <p:nvPr>
            <p:ph type="title"/>
          </p:nvPr>
        </p:nvSpPr>
        <p:spPr>
          <a:xfrm>
            <a:off x="457200" y="433388"/>
            <a:ext cx="8229600" cy="984250"/>
          </a:xfrm>
        </p:spPr>
        <p:txBody>
          <a:bodyPr/>
          <a:lstStyle/>
          <a:p>
            <a:pPr>
              <a:spcBef>
                <a:spcPct val="0"/>
              </a:spcBef>
              <a:buClr>
                <a:srgbClr val="000000"/>
              </a:buClr>
              <a:buSzPct val="25000"/>
            </a:pPr>
            <a:r>
              <a:rPr lang="en-US" b="1" dirty="0">
                <a:solidFill>
                  <a:srgbClr val="000000"/>
                </a:solidFill>
                <a:latin typeface="Arial" charset="0"/>
                <a:sym typeface="Arial" charset="0"/>
              </a:rPr>
              <a:t>Non-coding Annotations: Overview</a:t>
            </a:r>
          </a:p>
        </p:txBody>
      </p:sp>
      <p:sp>
        <p:nvSpPr>
          <p:cNvPr id="166914" name="Shape 56"/>
          <p:cNvSpPr>
            <a:spLocks noGrp="1"/>
          </p:cNvSpPr>
          <p:nvPr>
            <p:ph type="body" idx="1"/>
          </p:nvPr>
        </p:nvSpPr>
        <p:spPr>
          <a:xfrm>
            <a:off x="457200" y="1382713"/>
            <a:ext cx="8229600" cy="1395412"/>
          </a:xfrm>
        </p:spPr>
        <p:txBody>
          <a:bodyPr/>
          <a:lstStyle/>
          <a:p>
            <a:pPr marL="0" indent="0">
              <a:spcBef>
                <a:spcPct val="0"/>
              </a:spcBef>
              <a:buClr>
                <a:srgbClr val="000000"/>
              </a:buClr>
              <a:buSzPct val="25000"/>
              <a:buFont typeface="Arial" charset="0"/>
              <a:buNone/>
            </a:pPr>
            <a:r>
              <a:rPr lang="en-US" sz="1400">
                <a:solidFill>
                  <a:srgbClr val="000000"/>
                </a:solidFill>
                <a:latin typeface="Arial" charset="0"/>
                <a:sym typeface="Arial" charset="0"/>
              </a:rPr>
              <a:t>There are several collections of information "tracks" related to non-coding features</a:t>
            </a:r>
          </a:p>
          <a:p>
            <a:pPr marL="0" indent="0">
              <a:spcBef>
                <a:spcPct val="0"/>
              </a:spcBef>
              <a:buClr>
                <a:srgbClr val="000000"/>
              </a:buClr>
              <a:buFont typeface="Arial" charset="0"/>
              <a:buNone/>
            </a:pPr>
            <a:endParaRPr lang="en-US" sz="1400">
              <a:solidFill>
                <a:srgbClr val="000000"/>
              </a:solidFill>
              <a:latin typeface="Arial" charset="0"/>
              <a:sym typeface="Arial" charset="0"/>
            </a:endParaRPr>
          </a:p>
          <a:p>
            <a:pPr marL="0" indent="0">
              <a:spcBef>
                <a:spcPct val="0"/>
              </a:spcBef>
              <a:buClr>
                <a:srgbClr val="000000"/>
              </a:buClr>
              <a:buFont typeface="Arial" charset="0"/>
              <a:buNone/>
            </a:pPr>
            <a:endParaRPr lang="en-US" sz="1400">
              <a:solidFill>
                <a:srgbClr val="000000"/>
              </a:solidFill>
              <a:latin typeface="Arial" charset="0"/>
              <a:sym typeface="Arial" charset="0"/>
            </a:endParaRPr>
          </a:p>
          <a:p>
            <a:pPr marL="0" indent="0">
              <a:spcBef>
                <a:spcPct val="0"/>
              </a:spcBef>
              <a:buClr>
                <a:srgbClr val="000000"/>
              </a:buClr>
              <a:buSzPct val="25000"/>
              <a:buFont typeface="Arial" charset="0"/>
              <a:buNone/>
            </a:pPr>
            <a:r>
              <a:rPr lang="en-US" sz="1400">
                <a:solidFill>
                  <a:srgbClr val="000000"/>
                </a:solidFill>
                <a:latin typeface="Arial" charset="0"/>
                <a:sym typeface="Arial" charset="0"/>
              </a:rPr>
              <a:t>Sequence features, incl. </a:t>
            </a:r>
            <a:r>
              <a:rPr lang="en-US" sz="1400" b="1" u="sng">
                <a:solidFill>
                  <a:srgbClr val="000000"/>
                </a:solidFill>
                <a:latin typeface="Arial" charset="0"/>
                <a:sym typeface="Arial" charset="0"/>
              </a:rPr>
              <a:t>Conservation</a:t>
            </a:r>
          </a:p>
        </p:txBody>
      </p:sp>
      <p:grpSp>
        <p:nvGrpSpPr>
          <p:cNvPr id="166915" name="Shape 57"/>
          <p:cNvGrpSpPr>
            <a:grpSpLocks/>
          </p:cNvGrpSpPr>
          <p:nvPr/>
        </p:nvGrpSpPr>
        <p:grpSpPr bwMode="auto">
          <a:xfrm>
            <a:off x="4146550" y="3130550"/>
            <a:ext cx="4600575" cy="3757613"/>
            <a:chOff x="4061355" y="98425"/>
            <a:chExt cx="5037137" cy="3245907"/>
          </a:xfrm>
        </p:grpSpPr>
        <p:pic>
          <p:nvPicPr>
            <p:cNvPr id="166919" name="Shape 58"/>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t="12798" b="17830"/>
            <a:stretch>
              <a:fillRect/>
            </a:stretch>
          </p:blipFill>
          <p:spPr bwMode="auto">
            <a:xfrm>
              <a:off x="4061355" y="98425"/>
              <a:ext cx="5037137" cy="29326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6920" name="Shape 59"/>
            <p:cNvSpPr>
              <a:spLocks noChangeArrowheads="1"/>
            </p:cNvSpPr>
            <p:nvPr/>
          </p:nvSpPr>
          <p:spPr bwMode="auto">
            <a:xfrm>
              <a:off x="6350000" y="2861733"/>
              <a:ext cx="2675467" cy="48259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nchor="ctr"/>
            <a:lstStyle/>
            <a:p>
              <a:pPr algn="ctr">
                <a:buClr>
                  <a:srgbClr val="000000"/>
                </a:buClr>
                <a:buFont typeface="Arial" charset="0"/>
                <a:buNone/>
              </a:pPr>
              <a:endParaRPr lang="en-US" sz="1400">
                <a:solidFill>
                  <a:srgbClr val="000000"/>
                </a:solidFill>
                <a:latin typeface="Arial" charset="0"/>
                <a:cs typeface="Arial" charset="0"/>
                <a:sym typeface="Arial" charset="0"/>
              </a:endParaRPr>
            </a:p>
          </p:txBody>
        </p:sp>
      </p:grpSp>
      <p:pic>
        <p:nvPicPr>
          <p:cNvPr id="166916" name="Shape 60"/>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l="723" t="10893" r="50407" b="17873"/>
          <a:stretch>
            <a:fillRect/>
          </a:stretch>
        </p:blipFill>
        <p:spPr bwMode="auto">
          <a:xfrm>
            <a:off x="334963" y="3114675"/>
            <a:ext cx="3698875" cy="357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6917" name="Shape 62"/>
          <p:cNvSpPr txBox="1">
            <a:spLocks noChangeArrowheads="1"/>
          </p:cNvSpPr>
          <p:nvPr/>
        </p:nvSpPr>
        <p:spPr bwMode="auto">
          <a:xfrm>
            <a:off x="6230938" y="6251575"/>
            <a:ext cx="23304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defTabSz="4556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4556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4556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455613"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buClr>
                <a:srgbClr val="BFBFBF"/>
              </a:buClr>
              <a:buSzPct val="25000"/>
              <a:buFont typeface="Helvetica Neue" charset="0"/>
              <a:buNone/>
            </a:pPr>
            <a:r>
              <a:rPr lang="en-US" sz="1100">
                <a:solidFill>
                  <a:srgbClr val="BFBFBF"/>
                </a:solidFill>
                <a:latin typeface="Helvetica Neue" charset="0"/>
                <a:cs typeface="Helvetica Neue" charset="0"/>
                <a:sym typeface="Helvetica Neue" charset="0"/>
              </a:rPr>
              <a:t>[Nat. Rev. Genet. (2010) 11: 559]</a:t>
            </a:r>
          </a:p>
        </p:txBody>
      </p:sp>
      <p:sp>
        <p:nvSpPr>
          <p:cNvPr id="166918" name="Shape 63"/>
          <p:cNvSpPr txBox="1">
            <a:spLocks noChangeArrowheads="1"/>
          </p:cNvSpPr>
          <p:nvPr/>
        </p:nvSpPr>
        <p:spPr bwMode="auto">
          <a:xfrm>
            <a:off x="4608513" y="1993900"/>
            <a:ext cx="3697287" cy="127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defTabSz="4556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4556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4556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455613"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buClr>
                <a:srgbClr val="000000"/>
              </a:buClr>
              <a:buSzPct val="25000"/>
              <a:buFont typeface="Arial" charset="0"/>
              <a:buNone/>
            </a:pPr>
            <a:r>
              <a:rPr lang="en-US" sz="1400" b="1" u="sng" dirty="0">
                <a:solidFill>
                  <a:srgbClr val="000000"/>
                </a:solidFill>
                <a:latin typeface="Arial" charset="0"/>
                <a:cs typeface="Arial" charset="0"/>
                <a:sym typeface="Arial" charset="0"/>
              </a:rPr>
              <a:t>Functional Genomics</a:t>
            </a:r>
          </a:p>
          <a:p>
            <a:pPr eaLnBrk="1" hangingPunct="1">
              <a:buClr>
                <a:srgbClr val="000000"/>
              </a:buClr>
              <a:buSzPct val="25000"/>
              <a:buFont typeface="Arial" charset="0"/>
              <a:buNone/>
            </a:pPr>
            <a:r>
              <a:rPr lang="en-US" sz="1400" dirty="0" err="1" smtClean="0">
                <a:solidFill>
                  <a:srgbClr val="000000"/>
                </a:solidFill>
                <a:latin typeface="Arial" charset="0"/>
                <a:cs typeface="Arial" charset="0"/>
                <a:sym typeface="Arial" charset="0"/>
              </a:rPr>
              <a:t>ChIP-</a:t>
            </a:r>
            <a:r>
              <a:rPr lang="en-US" sz="1400" dirty="0" err="1">
                <a:solidFill>
                  <a:srgbClr val="000000"/>
                </a:solidFill>
                <a:latin typeface="Arial" charset="0"/>
                <a:cs typeface="Arial" charset="0"/>
                <a:sym typeface="Arial" charset="0"/>
              </a:rPr>
              <a:t>seq</a:t>
            </a:r>
            <a:r>
              <a:rPr lang="en-US" sz="1400" dirty="0">
                <a:solidFill>
                  <a:srgbClr val="000000"/>
                </a:solidFill>
                <a:latin typeface="Arial" charset="0"/>
                <a:cs typeface="Arial" charset="0"/>
                <a:sym typeface="Arial" charset="0"/>
              </a:rPr>
              <a:t> (</a:t>
            </a:r>
            <a:r>
              <a:rPr lang="en-US" sz="1400" dirty="0" err="1">
                <a:solidFill>
                  <a:srgbClr val="000000"/>
                </a:solidFill>
                <a:latin typeface="Arial" charset="0"/>
                <a:cs typeface="Arial" charset="0"/>
                <a:sym typeface="Arial" charset="0"/>
              </a:rPr>
              <a:t>Epigenome</a:t>
            </a:r>
            <a:r>
              <a:rPr lang="en-US" sz="1400" dirty="0">
                <a:solidFill>
                  <a:srgbClr val="000000"/>
                </a:solidFill>
                <a:latin typeface="Arial" charset="0"/>
                <a:cs typeface="Arial" charset="0"/>
                <a:sym typeface="Arial" charset="0"/>
              </a:rPr>
              <a:t> &amp; seq. specific TF) and </a:t>
            </a:r>
            <a:r>
              <a:rPr lang="en-US" sz="1400" dirty="0" err="1">
                <a:solidFill>
                  <a:srgbClr val="000000"/>
                </a:solidFill>
                <a:latin typeface="Arial" charset="0"/>
                <a:cs typeface="Arial" charset="0"/>
                <a:sym typeface="Arial" charset="0"/>
              </a:rPr>
              <a:t>ncRNA</a:t>
            </a:r>
            <a:r>
              <a:rPr lang="en-US" sz="1400" dirty="0">
                <a:solidFill>
                  <a:srgbClr val="000000"/>
                </a:solidFill>
                <a:latin typeface="Arial" charset="0"/>
                <a:cs typeface="Arial" charset="0"/>
                <a:sym typeface="Arial" charset="0"/>
              </a:rPr>
              <a:t> &amp; un-annotated transcription</a:t>
            </a:r>
          </a:p>
          <a:p>
            <a:pPr eaLnBrk="1" hangingPunct="1">
              <a:buClr>
                <a:srgbClr val="000000"/>
              </a:buClr>
              <a:buFont typeface="Arial" charset="0"/>
              <a:buNone/>
            </a:pPr>
            <a:endParaRPr lang="en-US" sz="1400" dirty="0">
              <a:solidFill>
                <a:srgbClr val="000000"/>
              </a:solidFill>
              <a:latin typeface="Arial" charset="0"/>
              <a:cs typeface="Arial" charset="0"/>
              <a:sym typeface="Arial" charset="0"/>
            </a:endParaRPr>
          </a:p>
        </p:txBody>
      </p:sp>
    </p:spTree>
    <p:extLst>
      <p:ext uri="{BB962C8B-B14F-4D97-AF65-F5344CB8AC3E}">
        <p14:creationId xmlns:p14="http://schemas.microsoft.com/office/powerpoint/2010/main" val="959426788"/>
      </p:ext>
    </p:extLst>
  </p:cSld>
  <p:clrMapOvr>
    <a:masterClrMapping/>
  </p:clrMapOvr>
  <p:transition xmlns:p14="http://schemas.microsoft.com/office/powerpoint/2010/main" spd="slow" advTm="63892">
    <p:cut/>
  </p:transition>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1632733" y="530357"/>
            <a:ext cx="6530930" cy="5864282"/>
            <a:chOff x="2246752" y="642011"/>
            <a:chExt cx="5735496" cy="5150042"/>
          </a:xfrm>
        </p:grpSpPr>
        <p:pic>
          <p:nvPicPr>
            <p:cNvPr id="381962" name="Picture 3"/>
            <p:cNvPicPr>
              <a:picLocks noChangeAspect="1"/>
            </p:cNvPicPr>
            <p:nvPr/>
          </p:nvPicPr>
          <p:blipFill>
            <a:blip r:embed="rId3">
              <a:extLst>
                <a:ext uri="{28A0092B-C50C-407E-A947-70E740481C1C}">
                  <a14:useLocalDpi xmlns:a14="http://schemas.microsoft.com/office/drawing/2010/main" val="0"/>
                </a:ext>
              </a:extLst>
            </a:blip>
            <a:srcRect l="5527" r="4999"/>
            <a:stretch>
              <a:fillRect/>
            </a:stretch>
          </p:blipFill>
          <p:spPr bwMode="auto">
            <a:xfrm>
              <a:off x="2303317" y="1088856"/>
              <a:ext cx="5506884" cy="38657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ight Triangle 3"/>
            <p:cNvSpPr/>
            <p:nvPr/>
          </p:nvSpPr>
          <p:spPr>
            <a:xfrm>
              <a:off x="3111960" y="642011"/>
              <a:ext cx="4870288" cy="5150042"/>
            </a:xfrm>
            <a:prstGeom prst="rtTriangl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5" name="Rectangle 4"/>
            <p:cNvSpPr/>
            <p:nvPr/>
          </p:nvSpPr>
          <p:spPr>
            <a:xfrm>
              <a:off x="2246752" y="935103"/>
              <a:ext cx="907073" cy="484299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grpSp>
      <p:sp>
        <p:nvSpPr>
          <p:cNvPr id="381953" name="TextBox 181"/>
          <p:cNvSpPr txBox="1">
            <a:spLocks noChangeArrowheads="1"/>
          </p:cNvSpPr>
          <p:nvPr/>
        </p:nvSpPr>
        <p:spPr bwMode="auto">
          <a:xfrm>
            <a:off x="2400300" y="3090863"/>
            <a:ext cx="18303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000">
                <a:solidFill>
                  <a:srgbClr val="000000"/>
                </a:solidFill>
                <a:cs typeface="Arial" charset="0"/>
              </a:rPr>
              <a:t>Conservation of module across number of species</a:t>
            </a:r>
          </a:p>
        </p:txBody>
      </p:sp>
      <p:sp>
        <p:nvSpPr>
          <p:cNvPr id="113" name="Title 1"/>
          <p:cNvSpPr>
            <a:spLocks noGrp="1"/>
          </p:cNvSpPr>
          <p:nvPr>
            <p:ph type="title"/>
          </p:nvPr>
        </p:nvSpPr>
        <p:spPr>
          <a:xfrm>
            <a:off x="457200" y="165100"/>
            <a:ext cx="8229600" cy="581025"/>
          </a:xfrm>
        </p:spPr>
        <p:txBody>
          <a:bodyPr rtlCol="0">
            <a:normAutofit fontScale="90000"/>
          </a:bodyPr>
          <a:lstStyle/>
          <a:p>
            <a:pPr eaLnBrk="1" fontAlgn="auto" hangingPunct="1">
              <a:spcAft>
                <a:spcPts val="0"/>
              </a:spcAft>
              <a:defRPr/>
            </a:pPr>
            <a:r>
              <a:rPr lang="en-US" dirty="0" smtClean="0">
                <a:ea typeface="+mj-ea"/>
                <a:cs typeface="+mj-cs"/>
              </a:rPr>
              <a:t>16 Conserved Modules</a:t>
            </a:r>
            <a:endParaRPr lang="en-US" dirty="0">
              <a:ea typeface="+mj-ea"/>
              <a:cs typeface="+mj-cs"/>
            </a:endParaRPr>
          </a:p>
        </p:txBody>
      </p:sp>
      <p:sp>
        <p:nvSpPr>
          <p:cNvPr id="18" name="Slide Number Placeholder 17"/>
          <p:cNvSpPr>
            <a:spLocks noGrp="1"/>
          </p:cNvSpPr>
          <p:nvPr>
            <p:ph type="sldNum" sz="quarter" idx="12"/>
          </p:nvPr>
        </p:nvSpPr>
        <p:spPr/>
        <p:txBody>
          <a:bodyPr/>
          <a:lstStyle/>
          <a:p>
            <a:pPr>
              <a:defRPr/>
            </a:pPr>
            <a:fld id="{E8CF0663-C784-8546-AEF3-3DCF1B9F7338}" type="slidenum">
              <a:rPr lang="en-US"/>
              <a:pPr>
                <a:defRPr/>
              </a:pPr>
              <a:t>30</a:t>
            </a:fld>
            <a:endParaRPr lang="en-US" dirty="0"/>
          </a:p>
        </p:txBody>
      </p:sp>
      <p:sp>
        <p:nvSpPr>
          <p:cNvPr id="118" name="Rectangle 117"/>
          <p:cNvSpPr/>
          <p:nvPr/>
        </p:nvSpPr>
        <p:spPr>
          <a:xfrm>
            <a:off x="2470150" y="3095625"/>
            <a:ext cx="1760538" cy="60325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b="0">
              <a:solidFill>
                <a:prstClr val="white"/>
              </a:solidFill>
              <a:latin typeface="Calibri"/>
            </a:endParaRPr>
          </a:p>
        </p:txBody>
      </p:sp>
      <p:sp>
        <p:nvSpPr>
          <p:cNvPr id="381960" name="TextBox 5"/>
          <p:cNvSpPr txBox="1">
            <a:spLocks noChangeArrowheads="1"/>
          </p:cNvSpPr>
          <p:nvPr/>
        </p:nvSpPr>
        <p:spPr bwMode="auto">
          <a:xfrm rot="-5400000">
            <a:off x="7161857" y="2880851"/>
            <a:ext cx="2338388" cy="3698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800" b="0" dirty="0">
                <a:solidFill>
                  <a:srgbClr val="000000"/>
                </a:solidFill>
                <a:latin typeface="Calibri" charset="0"/>
              </a:rPr>
              <a:t>16 Conserved Modules</a:t>
            </a:r>
          </a:p>
        </p:txBody>
      </p:sp>
      <p:sp>
        <p:nvSpPr>
          <p:cNvPr id="7" name="Rectangle 6"/>
          <p:cNvSpPr/>
          <p:nvPr/>
        </p:nvSpPr>
        <p:spPr>
          <a:xfrm>
            <a:off x="1028700" y="3159125"/>
            <a:ext cx="876300" cy="7366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b="0">
              <a:solidFill>
                <a:prstClr val="white"/>
              </a:solidFill>
              <a:latin typeface="Calibri"/>
            </a:endParaRPr>
          </a:p>
        </p:txBody>
      </p:sp>
      <p:pic>
        <p:nvPicPr>
          <p:cNvPr id="7168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3279" y="2530310"/>
            <a:ext cx="5207971" cy="4066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TextBox 4"/>
          <p:cNvSpPr txBox="1">
            <a:spLocks noChangeArrowheads="1"/>
          </p:cNvSpPr>
          <p:nvPr/>
        </p:nvSpPr>
        <p:spPr bwMode="auto">
          <a:xfrm>
            <a:off x="0" y="6552218"/>
            <a:ext cx="5830957"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b="0" dirty="0">
                <a:solidFill>
                  <a:schemeClr val="tx1">
                    <a:lumMod val="50000"/>
                    <a:lumOff val="50000"/>
                  </a:schemeClr>
                </a:solidFill>
                <a:latin typeface="Calibri" charset="0"/>
              </a:rPr>
              <a:t>[</a:t>
            </a:r>
            <a:r>
              <a:rPr lang="en-US" sz="1100" b="0" i="1" dirty="0" smtClean="0">
                <a:solidFill>
                  <a:schemeClr val="tx1">
                    <a:lumMod val="50000"/>
                    <a:lumOff val="50000"/>
                  </a:schemeClr>
                </a:solidFill>
                <a:latin typeface="Calibri" charset="0"/>
              </a:rPr>
              <a:t>Nature</a:t>
            </a:r>
            <a:r>
              <a:rPr lang="en-US" sz="1100" b="0" dirty="0" smtClean="0">
                <a:solidFill>
                  <a:schemeClr val="tx1">
                    <a:lumMod val="50000"/>
                    <a:lumOff val="50000"/>
                  </a:schemeClr>
                </a:solidFill>
                <a:latin typeface="Calibri" charset="0"/>
              </a:rPr>
              <a:t> 512:445 ('14);  </a:t>
            </a:r>
            <a:r>
              <a:rPr lang="en-US" sz="1100" b="0" dirty="0" err="1" smtClean="0">
                <a:solidFill>
                  <a:schemeClr val="tx1">
                    <a:lumMod val="50000"/>
                    <a:lumOff val="50000"/>
                  </a:schemeClr>
                </a:solidFill>
                <a:latin typeface="Calibri" charset="0"/>
              </a:rPr>
              <a:t>doi</a:t>
            </a:r>
            <a:r>
              <a:rPr lang="en-US" sz="1100" b="0" dirty="0" smtClean="0">
                <a:solidFill>
                  <a:schemeClr val="tx1">
                    <a:lumMod val="50000"/>
                    <a:lumOff val="50000"/>
                  </a:schemeClr>
                </a:solidFill>
                <a:latin typeface="Calibri" charset="0"/>
              </a:rPr>
              <a:t>: 10.1038/nature13424]</a:t>
            </a:r>
            <a:endParaRPr lang="en-US" sz="1100" b="0" dirty="0">
              <a:solidFill>
                <a:schemeClr val="tx1">
                  <a:lumMod val="50000"/>
                  <a:lumOff val="50000"/>
                </a:schemeClr>
              </a:solidFill>
              <a:latin typeface="Calibri" charset="0"/>
            </a:endParaRPr>
          </a:p>
        </p:txBody>
      </p:sp>
    </p:spTree>
    <p:extLst>
      <p:ext uri="{BB962C8B-B14F-4D97-AF65-F5344CB8AC3E}">
        <p14:creationId xmlns:p14="http://schemas.microsoft.com/office/powerpoint/2010/main" val="2090251011"/>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3137" name="Title 1"/>
          <p:cNvSpPr>
            <a:spLocks noGrp="1"/>
          </p:cNvSpPr>
          <p:nvPr>
            <p:ph type="title"/>
          </p:nvPr>
        </p:nvSpPr>
        <p:spPr>
          <a:xfrm>
            <a:off x="457200" y="147638"/>
            <a:ext cx="8229600" cy="800100"/>
          </a:xfrm>
        </p:spPr>
        <p:txBody>
          <a:bodyPr/>
          <a:lstStyle/>
          <a:p>
            <a:r>
              <a:rPr lang="en-US" dirty="0" smtClean="0">
                <a:latin typeface="Calibri" charset="0"/>
              </a:rPr>
              <a:t>ncRNAs associated with modules</a:t>
            </a:r>
            <a:endParaRPr lang="en-US" dirty="0">
              <a:latin typeface="Calibri" charset="0"/>
            </a:endParaRPr>
          </a:p>
        </p:txBody>
      </p:sp>
      <p:sp>
        <p:nvSpPr>
          <p:cNvPr id="603138"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fld id="{3EA2300A-698E-7742-B7F6-7CCB570ACA77}" type="slidenum">
              <a:rPr lang="en-US">
                <a:solidFill>
                  <a:srgbClr val="898989"/>
                </a:solidFill>
                <a:latin typeface="Calibri" charset="0"/>
              </a:rPr>
              <a:pPr eaLnBrk="1" hangingPunct="1"/>
              <a:t>31</a:t>
            </a:fld>
            <a:endParaRPr lang="en-US">
              <a:solidFill>
                <a:srgbClr val="898989"/>
              </a:solidFill>
              <a:latin typeface="Calibri" charset="0"/>
            </a:endParaRPr>
          </a:p>
        </p:txBody>
      </p:sp>
      <p:pic>
        <p:nvPicPr>
          <p:cNvPr id="603139" name="Picture 7" descr="ED_Figures_ALL.pdf"/>
          <p:cNvPicPr>
            <a:picLocks noChangeAspect="1"/>
          </p:cNvPicPr>
          <p:nvPr/>
        </p:nvPicPr>
        <p:blipFill>
          <a:blip r:embed="rId2">
            <a:extLst>
              <a:ext uri="{28A0092B-C50C-407E-A947-70E740481C1C}">
                <a14:useLocalDpi xmlns:a14="http://schemas.microsoft.com/office/drawing/2010/main" val="0"/>
              </a:ext>
            </a:extLst>
          </a:blip>
          <a:srcRect l="9122" t="6302" r="9383" b="48907"/>
          <a:stretch>
            <a:fillRect/>
          </a:stretch>
        </p:blipFill>
        <p:spPr bwMode="auto">
          <a:xfrm>
            <a:off x="236313" y="2972785"/>
            <a:ext cx="8653355" cy="36758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236537" y="1071563"/>
            <a:ext cx="8415549" cy="2862323"/>
          </a:xfrm>
          <a:prstGeom prst="rect">
            <a:avLst/>
          </a:prstGeom>
          <a:noFill/>
        </p:spPr>
        <p:txBody>
          <a:bodyPr wrap="square">
            <a:spAutoFit/>
          </a:bodyPr>
          <a:lstStyle/>
          <a:p>
            <a:pPr defTabSz="457200" fontAlgn="auto">
              <a:spcBef>
                <a:spcPts val="0"/>
              </a:spcBef>
              <a:spcAft>
                <a:spcPts val="0"/>
              </a:spcAft>
              <a:defRPr/>
            </a:pPr>
            <a:r>
              <a:rPr lang="en-US" sz="1800" b="0" dirty="0" smtClean="0">
                <a:solidFill>
                  <a:prstClr val="black"/>
                </a:solidFill>
                <a:latin typeface="Calibri"/>
              </a:rPr>
              <a:t>Non-canonical transcription (TARs):</a:t>
            </a:r>
          </a:p>
          <a:p>
            <a:pPr defTabSz="457200" fontAlgn="auto">
              <a:spcBef>
                <a:spcPts val="0"/>
              </a:spcBef>
              <a:spcAft>
                <a:spcPts val="0"/>
              </a:spcAft>
              <a:defRPr/>
            </a:pPr>
            <a:endParaRPr lang="en-US" sz="1800" b="0" dirty="0">
              <a:solidFill>
                <a:prstClr val="black"/>
              </a:solidFill>
              <a:latin typeface="Calibri"/>
            </a:endParaRPr>
          </a:p>
          <a:p>
            <a:pPr marL="285750" indent="-285750" defTabSz="457200" fontAlgn="auto">
              <a:spcBef>
                <a:spcPts val="0"/>
              </a:spcBef>
              <a:spcAft>
                <a:spcPts val="0"/>
              </a:spcAft>
              <a:buFont typeface="Arial"/>
              <a:buChar char="•"/>
              <a:defRPr/>
            </a:pPr>
            <a:endParaRPr lang="en-US" sz="1800" b="0" dirty="0">
              <a:solidFill>
                <a:prstClr val="black"/>
              </a:solidFill>
              <a:latin typeface="Calibri"/>
            </a:endParaRPr>
          </a:p>
          <a:p>
            <a:pPr marL="285750" indent="-285750" defTabSz="457200" fontAlgn="auto">
              <a:spcBef>
                <a:spcPts val="0"/>
              </a:spcBef>
              <a:spcAft>
                <a:spcPts val="0"/>
              </a:spcAft>
              <a:buFont typeface="Arial"/>
              <a:buChar char="•"/>
              <a:defRPr/>
            </a:pPr>
            <a:r>
              <a:rPr lang="en-US" sz="1800" b="0" dirty="0">
                <a:solidFill>
                  <a:prstClr val="black"/>
                </a:solidFill>
                <a:latin typeface="Calibri"/>
              </a:rPr>
              <a:t>Identify TARs that are significantly correlated and anti-correlated with genes in the 16 modules.</a:t>
            </a:r>
          </a:p>
          <a:p>
            <a:pPr marL="285750" indent="-285750" defTabSz="457200" fontAlgn="auto">
              <a:spcBef>
                <a:spcPts val="0"/>
              </a:spcBef>
              <a:spcAft>
                <a:spcPts val="0"/>
              </a:spcAft>
              <a:buFont typeface="Arial"/>
              <a:buChar char="•"/>
              <a:defRPr/>
            </a:pPr>
            <a:endParaRPr lang="en-US" sz="1800" b="0" dirty="0">
              <a:solidFill>
                <a:prstClr val="black"/>
              </a:solidFill>
              <a:latin typeface="Calibri"/>
            </a:endParaRPr>
          </a:p>
          <a:p>
            <a:pPr defTabSz="457200" fontAlgn="auto">
              <a:spcBef>
                <a:spcPts val="0"/>
              </a:spcBef>
              <a:spcAft>
                <a:spcPts val="0"/>
              </a:spcAft>
              <a:defRPr/>
            </a:pPr>
            <a:endParaRPr lang="en-US" sz="1800" b="0" dirty="0">
              <a:solidFill>
                <a:prstClr val="black"/>
              </a:solidFill>
              <a:latin typeface="Calibri"/>
            </a:endParaRPr>
          </a:p>
          <a:p>
            <a:pPr marL="285750" indent="-285750" defTabSz="457200" fontAlgn="auto">
              <a:spcBef>
                <a:spcPts val="0"/>
              </a:spcBef>
              <a:spcAft>
                <a:spcPts val="0"/>
              </a:spcAft>
              <a:buFont typeface="Arial"/>
              <a:buChar char="•"/>
              <a:defRPr/>
            </a:pPr>
            <a:endParaRPr lang="en-US" sz="1800" b="0" dirty="0">
              <a:solidFill>
                <a:prstClr val="black"/>
              </a:solidFill>
              <a:latin typeface="Calibri"/>
            </a:endParaRPr>
          </a:p>
          <a:p>
            <a:pPr defTabSz="457200" fontAlgn="auto">
              <a:spcBef>
                <a:spcPts val="0"/>
              </a:spcBef>
              <a:spcAft>
                <a:spcPts val="0"/>
              </a:spcAft>
              <a:defRPr/>
            </a:pPr>
            <a:endParaRPr lang="en-US" sz="1800" b="0" dirty="0">
              <a:solidFill>
                <a:prstClr val="black"/>
              </a:solidFill>
              <a:latin typeface="Calibri"/>
            </a:endParaRPr>
          </a:p>
          <a:p>
            <a:pPr marL="285750" indent="-285750" defTabSz="457200" fontAlgn="auto">
              <a:spcBef>
                <a:spcPts val="0"/>
              </a:spcBef>
              <a:spcAft>
                <a:spcPts val="0"/>
              </a:spcAft>
              <a:buFont typeface="Arial"/>
              <a:buChar char="•"/>
              <a:defRPr/>
            </a:pPr>
            <a:endParaRPr lang="en-US" sz="1800" b="0" dirty="0">
              <a:solidFill>
                <a:prstClr val="black"/>
              </a:solidFill>
              <a:latin typeface="Calibri"/>
            </a:endParaRPr>
          </a:p>
        </p:txBody>
      </p:sp>
      <p:sp>
        <p:nvSpPr>
          <p:cNvPr id="8" name="Rectangle 7"/>
          <p:cNvSpPr/>
          <p:nvPr/>
        </p:nvSpPr>
        <p:spPr>
          <a:xfrm>
            <a:off x="105738" y="6374827"/>
            <a:ext cx="2198038" cy="338554"/>
          </a:xfrm>
          <a:prstGeom prst="rect">
            <a:avLst/>
          </a:prstGeom>
        </p:spPr>
        <p:txBody>
          <a:bodyPr wrap="none">
            <a:spAutoFit/>
          </a:bodyPr>
          <a:lstStyle/>
          <a:p>
            <a:r>
              <a:rPr lang="en-US" sz="1600" dirty="0">
                <a:solidFill>
                  <a:srgbClr val="FF0000"/>
                </a:solidFill>
              </a:rPr>
              <a:t> Human</a:t>
            </a:r>
            <a:r>
              <a:rPr lang="en-US" sz="1600" dirty="0">
                <a:solidFill>
                  <a:prstClr val="black"/>
                </a:solidFill>
              </a:rPr>
              <a:t>, </a:t>
            </a:r>
            <a:r>
              <a:rPr lang="en-US" sz="1600" dirty="0">
                <a:solidFill>
                  <a:srgbClr val="008000"/>
                </a:solidFill>
              </a:rPr>
              <a:t>Worm</a:t>
            </a:r>
            <a:r>
              <a:rPr lang="en-US" sz="1600" dirty="0">
                <a:solidFill>
                  <a:prstClr val="black"/>
                </a:solidFill>
              </a:rPr>
              <a:t> &amp; </a:t>
            </a:r>
            <a:r>
              <a:rPr lang="en-US" sz="1600" dirty="0">
                <a:solidFill>
                  <a:srgbClr val="0000FF"/>
                </a:solidFill>
              </a:rPr>
              <a:t>Fly</a:t>
            </a:r>
            <a:endParaRPr lang="en-US" sz="3200" dirty="0">
              <a:solidFill>
                <a:prstClr val="black"/>
              </a:solidFill>
            </a:endParaRPr>
          </a:p>
        </p:txBody>
      </p:sp>
      <p:sp>
        <p:nvSpPr>
          <p:cNvPr id="9" name="TextBox 4"/>
          <p:cNvSpPr txBox="1">
            <a:spLocks noChangeArrowheads="1"/>
          </p:cNvSpPr>
          <p:nvPr/>
        </p:nvSpPr>
        <p:spPr bwMode="auto">
          <a:xfrm>
            <a:off x="6077505" y="6596390"/>
            <a:ext cx="5830957"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b="0" dirty="0">
                <a:solidFill>
                  <a:schemeClr val="tx1">
                    <a:lumMod val="50000"/>
                    <a:lumOff val="50000"/>
                  </a:schemeClr>
                </a:solidFill>
                <a:latin typeface="Calibri" charset="0"/>
              </a:rPr>
              <a:t>[</a:t>
            </a:r>
            <a:r>
              <a:rPr lang="en-US" sz="1100" b="0" i="1" dirty="0" smtClean="0">
                <a:solidFill>
                  <a:schemeClr val="tx1">
                    <a:lumMod val="50000"/>
                    <a:lumOff val="50000"/>
                  </a:schemeClr>
                </a:solidFill>
                <a:latin typeface="Calibri" charset="0"/>
              </a:rPr>
              <a:t>Nature</a:t>
            </a:r>
            <a:r>
              <a:rPr lang="en-US" sz="1100" b="0" dirty="0" smtClean="0">
                <a:solidFill>
                  <a:schemeClr val="tx1">
                    <a:lumMod val="50000"/>
                    <a:lumOff val="50000"/>
                  </a:schemeClr>
                </a:solidFill>
                <a:latin typeface="Calibri" charset="0"/>
              </a:rPr>
              <a:t> 512:445 ('14);  </a:t>
            </a:r>
            <a:r>
              <a:rPr lang="en-US" sz="1100" b="0" dirty="0" err="1" smtClean="0">
                <a:solidFill>
                  <a:schemeClr val="tx1">
                    <a:lumMod val="50000"/>
                    <a:lumOff val="50000"/>
                  </a:schemeClr>
                </a:solidFill>
                <a:latin typeface="Calibri" charset="0"/>
              </a:rPr>
              <a:t>doi</a:t>
            </a:r>
            <a:r>
              <a:rPr lang="en-US" sz="1100" b="0" dirty="0" smtClean="0">
                <a:solidFill>
                  <a:schemeClr val="tx1">
                    <a:lumMod val="50000"/>
                    <a:lumOff val="50000"/>
                  </a:schemeClr>
                </a:solidFill>
                <a:latin typeface="Calibri" charset="0"/>
              </a:rPr>
              <a:t>: 10.1038/nature13424]</a:t>
            </a:r>
            <a:endParaRPr lang="en-US" sz="1100" b="0" dirty="0">
              <a:solidFill>
                <a:schemeClr val="tx1">
                  <a:lumMod val="50000"/>
                  <a:lumOff val="50000"/>
                </a:schemeClr>
              </a:solidFill>
              <a:latin typeface="Calibri" charset="0"/>
            </a:endParaRPr>
          </a:p>
        </p:txBody>
      </p:sp>
    </p:spTree>
    <p:extLst>
      <p:ext uri="{BB962C8B-B14F-4D97-AF65-F5344CB8AC3E}">
        <p14:creationId xmlns:p14="http://schemas.microsoft.com/office/powerpoint/2010/main" val="1318498580"/>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8" name="Shape 1608"/>
          <p:cNvSpPr>
            <a:spLocks noGrp="1"/>
          </p:cNvSpPr>
          <p:nvPr>
            <p:ph type="title"/>
          </p:nvPr>
        </p:nvSpPr>
        <p:spPr>
          <a:prstGeom prst="rect">
            <a:avLst/>
          </a:prstGeom>
        </p:spPr>
        <p:txBody>
          <a:bodyPr lIns="0" tIns="0" rIns="0" bIns="0"/>
          <a:lstStyle/>
          <a:p>
            <a:pPr lvl="0">
              <a:defRPr sz="1800">
                <a:solidFill>
                  <a:srgbClr val="000000"/>
                </a:solidFill>
                <a:effectLst/>
              </a:defRPr>
            </a:pPr>
            <a:r>
              <a:rPr sz="4000">
                <a:solidFill>
                  <a:srgbClr val="2F5897"/>
                </a:solidFill>
                <a:effectLst>
                  <a:outerShdw blurRad="63500" dist="38100" dir="5400000" rotWithShape="0">
                    <a:srgbClr val="000000">
                      <a:alpha val="25000"/>
                    </a:srgbClr>
                  </a:outerShdw>
                </a:effectLst>
              </a:rPr>
              <a:t>Conserved modules exhibit the hourglass pattern</a:t>
            </a:r>
          </a:p>
        </p:txBody>
      </p:sp>
      <p:sp>
        <p:nvSpPr>
          <p:cNvPr id="1609" name="Shape 1609"/>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lIns="0" tIns="0" rIns="0" bIns="0"/>
          <a:lstStyle/>
          <a:p>
            <a:pPr>
              <a:defRPr sz="1800">
                <a:solidFill>
                  <a:srgbClr val="000000"/>
                </a:solidFill>
              </a:defRPr>
            </a:pPr>
            <a:fld id="{86CB4B4D-7CA3-9044-876B-883B54F8677D}" type="slidenum">
              <a:rPr/>
              <a:pPr>
                <a:defRPr sz="1800">
                  <a:solidFill>
                    <a:srgbClr val="000000"/>
                  </a:solidFill>
                </a:defRPr>
              </a:pPr>
              <a:t>32</a:t>
            </a:fld>
            <a:endParaRPr/>
          </a:p>
        </p:txBody>
      </p:sp>
      <p:pic>
        <p:nvPicPr>
          <p:cNvPr id="1610" name="pasted-image.png"/>
          <p:cNvPicPr/>
          <p:nvPr/>
        </p:nvPicPr>
        <p:blipFill>
          <a:blip r:embed="rId3">
            <a:extLst/>
          </a:blip>
          <a:stretch>
            <a:fillRect/>
          </a:stretch>
        </p:blipFill>
        <p:spPr>
          <a:xfrm>
            <a:off x="94499" y="1453396"/>
            <a:ext cx="4103975" cy="2575946"/>
          </a:xfrm>
          <a:prstGeom prst="rect">
            <a:avLst/>
          </a:prstGeom>
          <a:ln w="12700">
            <a:miter lim="400000"/>
          </a:ln>
        </p:spPr>
      </p:pic>
      <p:sp>
        <p:nvSpPr>
          <p:cNvPr id="1611" name="Shape 1611"/>
          <p:cNvSpPr/>
          <p:nvPr/>
        </p:nvSpPr>
        <p:spPr>
          <a:xfrm>
            <a:off x="161140" y="3524669"/>
            <a:ext cx="1487548" cy="202417"/>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defRPr sz="800"/>
            </a:lvl1pPr>
          </a:lstStyle>
          <a:p>
            <a:pPr fontAlgn="auto">
              <a:spcBef>
                <a:spcPts val="0"/>
              </a:spcBef>
              <a:spcAft>
                <a:spcPts val="0"/>
              </a:spcAft>
              <a:defRPr sz="1800"/>
            </a:pPr>
            <a:r>
              <a:rPr b="0" kern="0">
                <a:solidFill>
                  <a:sysClr val="windowText" lastClr="000000"/>
                </a:solidFill>
                <a:latin typeface="Arial"/>
                <a:ea typeface="Arial"/>
                <a:cs typeface="Arial"/>
                <a:sym typeface="Arial"/>
              </a:rPr>
              <a:t>Illustrations courtesy Naoki Irie</a:t>
            </a:r>
          </a:p>
        </p:txBody>
      </p:sp>
      <p:sp>
        <p:nvSpPr>
          <p:cNvPr id="1612" name="Shape 1612"/>
          <p:cNvSpPr/>
          <p:nvPr/>
        </p:nvSpPr>
        <p:spPr>
          <a:xfrm>
            <a:off x="3447105" y="2609242"/>
            <a:ext cx="1213878" cy="264255"/>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defRPr sz="1200"/>
            </a:lvl1pPr>
          </a:lstStyle>
          <a:p>
            <a:pPr fontAlgn="auto">
              <a:spcBef>
                <a:spcPts val="0"/>
              </a:spcBef>
              <a:spcAft>
                <a:spcPts val="0"/>
              </a:spcAft>
              <a:defRPr sz="1800"/>
            </a:pPr>
            <a:r>
              <a:rPr b="0" kern="0">
                <a:solidFill>
                  <a:sysClr val="windowText" lastClr="000000"/>
                </a:solidFill>
                <a:latin typeface="Arial"/>
                <a:ea typeface="Arial"/>
                <a:cs typeface="Arial"/>
                <a:sym typeface="Arial"/>
              </a:rPr>
              <a:t>Phylotypic stage</a:t>
            </a:r>
          </a:p>
        </p:txBody>
      </p:sp>
      <p:pic>
        <p:nvPicPr>
          <p:cNvPr id="1613" name="pasted-image.pdf"/>
          <p:cNvPicPr/>
          <p:nvPr/>
        </p:nvPicPr>
        <p:blipFill>
          <a:blip r:embed="rId4">
            <a:extLst/>
          </a:blip>
          <a:stretch>
            <a:fillRect/>
          </a:stretch>
        </p:blipFill>
        <p:spPr>
          <a:xfrm>
            <a:off x="5186808" y="1275092"/>
            <a:ext cx="2857885" cy="2411776"/>
          </a:xfrm>
          <a:prstGeom prst="rect">
            <a:avLst/>
          </a:prstGeom>
          <a:ln w="12700">
            <a:miter lim="400000"/>
          </a:ln>
        </p:spPr>
      </p:pic>
      <p:sp>
        <p:nvSpPr>
          <p:cNvPr id="1614" name="Shape 1614"/>
          <p:cNvSpPr/>
          <p:nvPr/>
        </p:nvSpPr>
        <p:spPr>
          <a:xfrm>
            <a:off x="5110005" y="3652084"/>
            <a:ext cx="3044828" cy="366687"/>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defRPr sz="1000"/>
            </a:lvl1pPr>
          </a:lstStyle>
          <a:p>
            <a:pPr fontAlgn="auto">
              <a:spcBef>
                <a:spcPts val="0"/>
              </a:spcBef>
              <a:spcAft>
                <a:spcPts val="0"/>
              </a:spcAft>
              <a:defRPr sz="1800"/>
            </a:pPr>
            <a:r>
              <a:rPr b="0" kern="0">
                <a:solidFill>
                  <a:sysClr val="windowText" lastClr="000000"/>
                </a:solidFill>
                <a:latin typeface="Arial"/>
                <a:ea typeface="Arial"/>
                <a:cs typeface="Arial"/>
                <a:sym typeface="Arial"/>
              </a:rPr>
              <a:t>Expression divergence across species is minimized during phylotypic stage (Kalinka et al. Nature 2010)</a:t>
            </a:r>
          </a:p>
        </p:txBody>
      </p:sp>
    </p:spTree>
    <p:extLst>
      <p:ext uri="{BB962C8B-B14F-4D97-AF65-F5344CB8AC3E}">
        <p14:creationId xmlns:p14="http://schemas.microsoft.com/office/powerpoint/2010/main" val="4158621215"/>
      </p:ext>
    </p:extLst>
  </p:cSld>
  <p:clrMapOvr>
    <a:masterClrMapping/>
  </p:clrMapOvr>
  <p:transition xmlns:p14="http://schemas.microsoft.com/office/powerpoint/2010/mai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8" name="Shape 1618"/>
          <p:cNvSpPr>
            <a:spLocks noGrp="1"/>
          </p:cNvSpPr>
          <p:nvPr>
            <p:ph type="title"/>
          </p:nvPr>
        </p:nvSpPr>
        <p:spPr>
          <a:prstGeom prst="rect">
            <a:avLst/>
          </a:prstGeom>
        </p:spPr>
        <p:txBody>
          <a:bodyPr lIns="0" tIns="0" rIns="0" bIns="0"/>
          <a:lstStyle/>
          <a:p>
            <a:pPr lvl="0">
              <a:defRPr sz="1800">
                <a:solidFill>
                  <a:srgbClr val="000000"/>
                </a:solidFill>
                <a:effectLst/>
              </a:defRPr>
            </a:pPr>
            <a:r>
              <a:rPr sz="4000">
                <a:solidFill>
                  <a:srgbClr val="2F5897"/>
                </a:solidFill>
                <a:effectLst>
                  <a:outerShdw blurRad="63500" dist="38100" dir="5400000" rotWithShape="0">
                    <a:srgbClr val="000000">
                      <a:alpha val="25000"/>
                    </a:srgbClr>
                  </a:outerShdw>
                </a:effectLst>
              </a:rPr>
              <a:t>Conserved modules exhibit the hourglass pattern</a:t>
            </a:r>
          </a:p>
        </p:txBody>
      </p:sp>
      <p:sp>
        <p:nvSpPr>
          <p:cNvPr id="1619" name="Shape 1619"/>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lIns="0" tIns="0" rIns="0" bIns="0"/>
          <a:lstStyle/>
          <a:p>
            <a:pPr>
              <a:defRPr sz="1800">
                <a:solidFill>
                  <a:srgbClr val="000000"/>
                </a:solidFill>
              </a:defRPr>
            </a:pPr>
            <a:fld id="{86CB4B4D-7CA3-9044-876B-883B54F8677D}" type="slidenum">
              <a:rPr/>
              <a:pPr>
                <a:defRPr sz="1800">
                  <a:solidFill>
                    <a:srgbClr val="000000"/>
                  </a:solidFill>
                </a:defRPr>
              </a:pPr>
              <a:t>33</a:t>
            </a:fld>
            <a:endParaRPr/>
          </a:p>
        </p:txBody>
      </p:sp>
      <p:pic>
        <p:nvPicPr>
          <p:cNvPr id="1620" name="pasted-image.png"/>
          <p:cNvPicPr/>
          <p:nvPr/>
        </p:nvPicPr>
        <p:blipFill>
          <a:blip r:embed="rId3">
            <a:extLst/>
          </a:blip>
          <a:stretch>
            <a:fillRect/>
          </a:stretch>
        </p:blipFill>
        <p:spPr>
          <a:xfrm>
            <a:off x="94499" y="1453396"/>
            <a:ext cx="4103975" cy="2575946"/>
          </a:xfrm>
          <a:prstGeom prst="rect">
            <a:avLst/>
          </a:prstGeom>
          <a:ln w="12700">
            <a:miter lim="400000"/>
          </a:ln>
        </p:spPr>
      </p:pic>
      <p:sp>
        <p:nvSpPr>
          <p:cNvPr id="1621" name="Shape 1621"/>
          <p:cNvSpPr/>
          <p:nvPr/>
        </p:nvSpPr>
        <p:spPr>
          <a:xfrm>
            <a:off x="161140" y="3524669"/>
            <a:ext cx="1487548" cy="202417"/>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defRPr sz="800"/>
            </a:lvl1pPr>
          </a:lstStyle>
          <a:p>
            <a:pPr fontAlgn="auto">
              <a:spcBef>
                <a:spcPts val="0"/>
              </a:spcBef>
              <a:spcAft>
                <a:spcPts val="0"/>
              </a:spcAft>
              <a:defRPr sz="1800"/>
            </a:pPr>
            <a:r>
              <a:rPr b="0" kern="0">
                <a:solidFill>
                  <a:sysClr val="windowText" lastClr="000000"/>
                </a:solidFill>
                <a:latin typeface="Arial"/>
                <a:ea typeface="Arial"/>
                <a:cs typeface="Arial"/>
                <a:sym typeface="Arial"/>
              </a:rPr>
              <a:t>Illustrations courtesy Naoki Irie</a:t>
            </a:r>
          </a:p>
        </p:txBody>
      </p:sp>
      <p:sp>
        <p:nvSpPr>
          <p:cNvPr id="1622" name="Shape 1622"/>
          <p:cNvSpPr/>
          <p:nvPr/>
        </p:nvSpPr>
        <p:spPr>
          <a:xfrm>
            <a:off x="3447105" y="2609242"/>
            <a:ext cx="1213878" cy="264255"/>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defRPr sz="1200"/>
            </a:lvl1pPr>
          </a:lstStyle>
          <a:p>
            <a:pPr fontAlgn="auto">
              <a:spcBef>
                <a:spcPts val="0"/>
              </a:spcBef>
              <a:spcAft>
                <a:spcPts val="0"/>
              </a:spcAft>
              <a:defRPr sz="1800"/>
            </a:pPr>
            <a:r>
              <a:rPr b="0" kern="0">
                <a:solidFill>
                  <a:sysClr val="windowText" lastClr="000000"/>
                </a:solidFill>
                <a:latin typeface="Arial"/>
                <a:ea typeface="Arial"/>
                <a:cs typeface="Arial"/>
                <a:sym typeface="Arial"/>
              </a:rPr>
              <a:t>Phylotypic stage</a:t>
            </a:r>
          </a:p>
        </p:txBody>
      </p:sp>
      <p:pic>
        <p:nvPicPr>
          <p:cNvPr id="1623" name="pasted-image.pdf"/>
          <p:cNvPicPr/>
          <p:nvPr/>
        </p:nvPicPr>
        <p:blipFill>
          <a:blip r:embed="rId4">
            <a:extLst/>
          </a:blip>
          <a:stretch>
            <a:fillRect/>
          </a:stretch>
        </p:blipFill>
        <p:spPr>
          <a:xfrm>
            <a:off x="5186808" y="1275092"/>
            <a:ext cx="2857885" cy="2411776"/>
          </a:xfrm>
          <a:prstGeom prst="rect">
            <a:avLst/>
          </a:prstGeom>
          <a:ln w="12700">
            <a:miter lim="400000"/>
          </a:ln>
        </p:spPr>
      </p:pic>
      <p:sp>
        <p:nvSpPr>
          <p:cNvPr id="1624" name="Shape 1624"/>
          <p:cNvSpPr/>
          <p:nvPr/>
        </p:nvSpPr>
        <p:spPr>
          <a:xfrm>
            <a:off x="5110005" y="3652084"/>
            <a:ext cx="3044828" cy="366687"/>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defRPr sz="1000"/>
            </a:lvl1pPr>
          </a:lstStyle>
          <a:p>
            <a:pPr fontAlgn="auto">
              <a:spcBef>
                <a:spcPts val="0"/>
              </a:spcBef>
              <a:spcAft>
                <a:spcPts val="0"/>
              </a:spcAft>
              <a:defRPr sz="1800"/>
            </a:pPr>
            <a:r>
              <a:rPr b="0" kern="0">
                <a:solidFill>
                  <a:sysClr val="windowText" lastClr="000000"/>
                </a:solidFill>
                <a:latin typeface="Arial"/>
                <a:ea typeface="Arial"/>
                <a:cs typeface="Arial"/>
                <a:sym typeface="Arial"/>
              </a:rPr>
              <a:t>Expression divergence across species is minimized during phylotypic stage (Kalinka et al. Nature 2010)</a:t>
            </a:r>
          </a:p>
        </p:txBody>
      </p:sp>
      <p:pic>
        <p:nvPicPr>
          <p:cNvPr id="1625" name="pasted-image.png"/>
          <p:cNvPicPr/>
          <p:nvPr/>
        </p:nvPicPr>
        <p:blipFill>
          <a:blip r:embed="rId5">
            <a:extLst/>
          </a:blip>
          <a:stretch>
            <a:fillRect/>
          </a:stretch>
        </p:blipFill>
        <p:spPr>
          <a:xfrm>
            <a:off x="922245" y="3936638"/>
            <a:ext cx="2857884" cy="2634613"/>
          </a:xfrm>
          <a:prstGeom prst="rect">
            <a:avLst/>
          </a:prstGeom>
          <a:ln w="12700">
            <a:miter lim="400000"/>
          </a:ln>
        </p:spPr>
      </p:pic>
      <p:sp>
        <p:nvSpPr>
          <p:cNvPr id="1626" name="Shape 1626"/>
          <p:cNvSpPr/>
          <p:nvPr/>
        </p:nvSpPr>
        <p:spPr>
          <a:xfrm>
            <a:off x="913210" y="6578742"/>
            <a:ext cx="3841685" cy="264255"/>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defRPr sz="1200"/>
            </a:lvl1pPr>
          </a:lstStyle>
          <a:p>
            <a:pPr fontAlgn="auto">
              <a:spcBef>
                <a:spcPts val="0"/>
              </a:spcBef>
              <a:spcAft>
                <a:spcPts val="0"/>
              </a:spcAft>
              <a:defRPr sz="1800"/>
            </a:pPr>
            <a:r>
              <a:rPr b="0" kern="0">
                <a:solidFill>
                  <a:sysClr val="windowText" lastClr="000000"/>
                </a:solidFill>
                <a:latin typeface="Arial"/>
                <a:ea typeface="Arial"/>
                <a:cs typeface="Arial"/>
                <a:sym typeface="Arial"/>
              </a:rPr>
              <a:t>Gerstein M*, Rozowsky J*, Yan KK* et.al. Nature 2014</a:t>
            </a:r>
          </a:p>
        </p:txBody>
      </p:sp>
    </p:spTree>
    <p:extLst>
      <p:ext uri="{BB962C8B-B14F-4D97-AF65-F5344CB8AC3E}">
        <p14:creationId xmlns:p14="http://schemas.microsoft.com/office/powerpoint/2010/main" val="4096566278"/>
      </p:ext>
    </p:extLst>
  </p:cSld>
  <p:clrMapOvr>
    <a:masterClrMapping/>
  </p:clrMapOvr>
  <p:transition xmlns:p14="http://schemas.microsoft.com/office/powerpoint/2010/mai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4126333" y="2066961"/>
            <a:ext cx="5021379" cy="4788015"/>
          </a:xfrm>
          <a:prstGeom prst="rect">
            <a:avLst/>
          </a:prstGeom>
        </p:spPr>
      </p:pic>
      <p:sp>
        <p:nvSpPr>
          <p:cNvPr id="384002" name="Title 1"/>
          <p:cNvSpPr>
            <a:spLocks noGrp="1"/>
          </p:cNvSpPr>
          <p:nvPr>
            <p:ph type="title"/>
          </p:nvPr>
        </p:nvSpPr>
        <p:spPr>
          <a:xfrm>
            <a:off x="662608" y="543117"/>
            <a:ext cx="2458480" cy="1168623"/>
          </a:xfrm>
        </p:spPr>
        <p:txBody>
          <a:bodyPr>
            <a:normAutofit fontScale="90000"/>
          </a:bodyPr>
          <a:lstStyle/>
          <a:p>
            <a:pPr eaLnBrk="1" hangingPunct="1"/>
            <a:r>
              <a:rPr lang="en-US" b="1" dirty="0">
                <a:latin typeface="Calibri" charset="0"/>
              </a:rPr>
              <a:t>Hourglass Behavior</a:t>
            </a:r>
          </a:p>
        </p:txBody>
      </p:sp>
      <p:sp>
        <p:nvSpPr>
          <p:cNvPr id="3" name="Content Placeholder 2"/>
          <p:cNvSpPr>
            <a:spLocks noGrp="1"/>
          </p:cNvSpPr>
          <p:nvPr>
            <p:ph idx="1"/>
          </p:nvPr>
        </p:nvSpPr>
        <p:spPr>
          <a:xfrm>
            <a:off x="818030" y="2353141"/>
            <a:ext cx="3308303" cy="4094490"/>
          </a:xfrm>
        </p:spPr>
        <p:txBody>
          <a:bodyPr rtlCol="0">
            <a:normAutofit fontScale="85000" lnSpcReduction="10000"/>
          </a:bodyPr>
          <a:lstStyle/>
          <a:p>
            <a:pPr marL="0" indent="0" eaLnBrk="1" fontAlgn="auto" hangingPunct="1">
              <a:spcAft>
                <a:spcPts val="0"/>
              </a:spcAft>
              <a:buFont typeface="Arial"/>
              <a:buNone/>
              <a:defRPr/>
            </a:pPr>
            <a:r>
              <a:rPr lang="en-US" sz="2400" b="1" u="sng" dirty="0" smtClean="0">
                <a:ea typeface="+mn-ea"/>
                <a:cs typeface="+mn-cs"/>
              </a:rPr>
              <a:t>Canonical Inter-organism Behavior</a:t>
            </a:r>
            <a:endParaRPr lang="en-US" sz="2400" b="1" u="sng" dirty="0">
              <a:ea typeface="+mn-ea"/>
              <a:cs typeface="+mn-cs"/>
            </a:endParaRPr>
          </a:p>
          <a:p>
            <a:pPr eaLnBrk="1" fontAlgn="auto" hangingPunct="1">
              <a:spcAft>
                <a:spcPts val="0"/>
              </a:spcAft>
              <a:buFont typeface="Arial"/>
              <a:buChar char="•"/>
              <a:defRPr/>
            </a:pPr>
            <a:r>
              <a:rPr lang="en-US" sz="2400" dirty="0">
                <a:ea typeface="+mn-ea"/>
                <a:cs typeface="+mn-cs"/>
              </a:rPr>
              <a:t>“</a:t>
            </a:r>
            <a:r>
              <a:rPr lang="en-US" sz="2400" dirty="0" smtClean="0">
                <a:ea typeface="+mn-ea"/>
                <a:cs typeface="+mn-cs"/>
              </a:rPr>
              <a:t>Hourglass </a:t>
            </a:r>
            <a:r>
              <a:rPr lang="en-US" sz="2400" dirty="0">
                <a:ea typeface="+mn-ea"/>
                <a:cs typeface="+mn-cs"/>
              </a:rPr>
              <a:t>hypothesis”: all organisms go </a:t>
            </a:r>
            <a:r>
              <a:rPr lang="en-US" sz="2400" dirty="0" smtClean="0">
                <a:ea typeface="+mn-ea"/>
                <a:cs typeface="+mn-cs"/>
              </a:rPr>
              <a:t>through a particular stage in embryonic development ("phylotypic" stage) where </a:t>
            </a:r>
            <a:br>
              <a:rPr lang="en-US" sz="2400" dirty="0" smtClean="0">
                <a:ea typeface="+mn-ea"/>
                <a:cs typeface="+mn-cs"/>
              </a:rPr>
            </a:br>
            <a:r>
              <a:rPr lang="en-US" sz="2400" dirty="0" smtClean="0">
                <a:ea typeface="+mn-ea"/>
                <a:cs typeface="+mn-cs"/>
              </a:rPr>
              <a:t>inter-organism expression differences </a:t>
            </a:r>
            <a:r>
              <a:rPr lang="en-US" sz="2400" dirty="0">
                <a:ea typeface="+mn-ea"/>
                <a:cs typeface="+mn-cs"/>
              </a:rPr>
              <a:t>of orthologous genes are smallest.</a:t>
            </a:r>
          </a:p>
          <a:p>
            <a:pPr eaLnBrk="1" fontAlgn="auto" hangingPunct="1">
              <a:spcAft>
                <a:spcPts val="0"/>
              </a:spcAft>
              <a:buFont typeface="Arial"/>
              <a:buChar char="•"/>
              <a:defRPr/>
            </a:pPr>
            <a:r>
              <a:rPr lang="en-US" sz="2400" dirty="0" smtClean="0">
                <a:ea typeface="+mn-ea"/>
                <a:cs typeface="+mn-cs"/>
              </a:rPr>
              <a:t>We </a:t>
            </a:r>
            <a:r>
              <a:rPr lang="en-US" sz="2400" dirty="0">
                <a:ea typeface="+mn-ea"/>
                <a:cs typeface="+mn-cs"/>
              </a:rPr>
              <a:t>identify modules (12 out of 16) which have this behavior at the phylotypic stage.</a:t>
            </a:r>
          </a:p>
          <a:p>
            <a:pPr marL="0" indent="0" eaLnBrk="1" fontAlgn="auto" hangingPunct="1">
              <a:spcAft>
                <a:spcPts val="0"/>
              </a:spcAft>
              <a:buFont typeface="Arial"/>
              <a:buNone/>
              <a:defRPr/>
            </a:pPr>
            <a:endParaRPr lang="en-US" sz="2400" dirty="0">
              <a:ea typeface="+mn-ea"/>
              <a:cs typeface="+mn-cs"/>
            </a:endParaRPr>
          </a:p>
        </p:txBody>
      </p:sp>
      <p:sp>
        <p:nvSpPr>
          <p:cNvPr id="4" name="Slide Number Placeholder 3"/>
          <p:cNvSpPr>
            <a:spLocks noGrp="1"/>
          </p:cNvSpPr>
          <p:nvPr>
            <p:ph type="sldNum" sz="quarter" idx="12"/>
          </p:nvPr>
        </p:nvSpPr>
        <p:spPr>
          <a:xfrm>
            <a:off x="7010400" y="6447631"/>
            <a:ext cx="2133600" cy="365125"/>
          </a:xfrm>
        </p:spPr>
        <p:txBody>
          <a:bodyPr/>
          <a:lstStyle/>
          <a:p>
            <a:pPr>
              <a:defRPr/>
            </a:pPr>
            <a:fld id="{B09FD369-7EBF-764E-8BCF-BFCB8D76A85B}" type="slidenum">
              <a:rPr lang="en-US">
                <a:solidFill>
                  <a:prstClr val="black">
                    <a:tint val="75000"/>
                  </a:prstClr>
                </a:solidFill>
                <a:latin typeface="Calibri"/>
              </a:rPr>
              <a:pPr>
                <a:defRPr/>
              </a:pPr>
              <a:t>34</a:t>
            </a:fld>
            <a:endParaRPr lang="en-US" dirty="0">
              <a:solidFill>
                <a:prstClr val="black">
                  <a:tint val="75000"/>
                </a:prstClr>
              </a:solidFill>
              <a:latin typeface="Calibri"/>
            </a:endParaRPr>
          </a:p>
        </p:txBody>
      </p:sp>
      <p:sp>
        <p:nvSpPr>
          <p:cNvPr id="97" name="矩形 100"/>
          <p:cNvSpPr/>
          <p:nvPr/>
        </p:nvSpPr>
        <p:spPr>
          <a:xfrm>
            <a:off x="4962525" y="6622256"/>
            <a:ext cx="276225" cy="150813"/>
          </a:xfrm>
          <a:prstGeom prst="rect">
            <a:avLst/>
          </a:prstGeom>
          <a:solidFill>
            <a:srgbClr val="8000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zh-CN" altLang="en-US" sz="1800" b="0">
              <a:solidFill>
                <a:prstClr val="white"/>
              </a:solidFill>
              <a:latin typeface="Calibri"/>
              <a:ea typeface="宋体"/>
            </a:endParaRPr>
          </a:p>
        </p:txBody>
      </p:sp>
      <p:sp>
        <p:nvSpPr>
          <p:cNvPr id="384006" name="TextBox 97"/>
          <p:cNvSpPr txBox="1">
            <a:spLocks noChangeArrowheads="1"/>
          </p:cNvSpPr>
          <p:nvPr/>
        </p:nvSpPr>
        <p:spPr bwMode="auto">
          <a:xfrm>
            <a:off x="5238750" y="6563519"/>
            <a:ext cx="131445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fontAlgn="auto" hangingPunct="1">
              <a:spcBef>
                <a:spcPts val="0"/>
              </a:spcBef>
              <a:spcAft>
                <a:spcPts val="0"/>
              </a:spcAft>
            </a:pPr>
            <a:r>
              <a:rPr lang="en-US" sz="1000" dirty="0" err="1">
                <a:solidFill>
                  <a:srgbClr val="000000"/>
                </a:solidFill>
                <a:cs typeface="Arial" charset="0"/>
              </a:rPr>
              <a:t>phylotypic</a:t>
            </a:r>
            <a:r>
              <a:rPr lang="en-US" sz="1000" dirty="0">
                <a:solidFill>
                  <a:srgbClr val="000000"/>
                </a:solidFill>
                <a:cs typeface="Arial" charset="0"/>
              </a:rPr>
              <a:t> stage</a:t>
            </a:r>
          </a:p>
        </p:txBody>
      </p:sp>
      <p:sp>
        <p:nvSpPr>
          <p:cNvPr id="11" name="Text Box 8"/>
          <p:cNvSpPr txBox="1">
            <a:spLocks noChangeArrowheads="1"/>
          </p:cNvSpPr>
          <p:nvPr/>
        </p:nvSpPr>
        <p:spPr bwMode="auto">
          <a:xfrm>
            <a:off x="4030870" y="382356"/>
            <a:ext cx="2493963" cy="1708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nchor="b" anchorCtr="1">
            <a:spAutoFit/>
          </a:bodyPr>
          <a:lstStyle/>
          <a:p>
            <a:pPr defTabSz="457200" fontAlgn="auto">
              <a:spcBef>
                <a:spcPts val="0"/>
              </a:spcBef>
              <a:spcAft>
                <a:spcPts val="0"/>
              </a:spcAft>
            </a:pPr>
            <a:r>
              <a:rPr lang="en-GB" sz="1800" b="0" dirty="0">
                <a:solidFill>
                  <a:prstClr val="black"/>
                </a:solidFill>
                <a:latin typeface="Calibri"/>
                <a:ea typeface="+mn-ea"/>
                <a:cs typeface="+mn-cs"/>
              </a:rPr>
              <a:t>Temporal expression divergence is </a:t>
            </a:r>
            <a:br>
              <a:rPr lang="en-GB" sz="1800" b="0" dirty="0">
                <a:solidFill>
                  <a:prstClr val="black"/>
                </a:solidFill>
                <a:latin typeface="Calibri"/>
                <a:ea typeface="+mn-ea"/>
                <a:cs typeface="+mn-cs"/>
              </a:rPr>
            </a:br>
            <a:r>
              <a:rPr lang="en-GB" sz="1800" b="0" dirty="0">
                <a:solidFill>
                  <a:prstClr val="black"/>
                </a:solidFill>
                <a:latin typeface="Calibri"/>
                <a:ea typeface="+mn-ea"/>
                <a:cs typeface="+mn-cs"/>
              </a:rPr>
              <a:t>minimized during the </a:t>
            </a:r>
            <a:r>
              <a:rPr lang="en-GB" sz="1800" b="0" dirty="0" err="1">
                <a:solidFill>
                  <a:prstClr val="black"/>
                </a:solidFill>
                <a:latin typeface="Calibri"/>
                <a:ea typeface="+mn-ea"/>
                <a:cs typeface="+mn-cs"/>
              </a:rPr>
              <a:t>phylotypic</a:t>
            </a:r>
            <a:r>
              <a:rPr lang="en-GB" sz="1800" b="0" dirty="0">
                <a:solidFill>
                  <a:prstClr val="black"/>
                </a:solidFill>
                <a:latin typeface="Calibri"/>
                <a:ea typeface="+mn-ea"/>
                <a:cs typeface="+mn-cs"/>
              </a:rPr>
              <a:t> period</a:t>
            </a:r>
            <a:r>
              <a:rPr lang="en-GB" sz="1800" b="0" dirty="0" smtClean="0">
                <a:solidFill>
                  <a:prstClr val="black"/>
                </a:solidFill>
                <a:latin typeface="Calibri"/>
                <a:ea typeface="+mn-ea"/>
                <a:cs typeface="+mn-cs"/>
              </a:rPr>
              <a:t>.</a:t>
            </a:r>
          </a:p>
          <a:p>
            <a:pPr defTabSz="457200" fontAlgn="auto">
              <a:spcBef>
                <a:spcPts val="0"/>
              </a:spcBef>
              <a:spcAft>
                <a:spcPts val="0"/>
              </a:spcAft>
            </a:pPr>
            <a:r>
              <a:rPr lang="fr-FR" sz="1100" b="0" dirty="0" smtClean="0">
                <a:solidFill>
                  <a:prstClr val="black"/>
                </a:solidFill>
                <a:latin typeface="Calibri"/>
                <a:ea typeface="+mn-ea"/>
                <a:cs typeface="+mn-cs"/>
              </a:rPr>
              <a:t>[AT </a:t>
            </a:r>
            <a:r>
              <a:rPr lang="fr-FR" sz="1100" b="0" dirty="0" err="1" smtClean="0">
                <a:solidFill>
                  <a:prstClr val="black"/>
                </a:solidFill>
                <a:latin typeface="Calibri"/>
                <a:ea typeface="+mn-ea"/>
                <a:cs typeface="+mn-cs"/>
              </a:rPr>
              <a:t>Kalinka</a:t>
            </a:r>
            <a:r>
              <a:rPr lang="fr-FR" sz="1100" b="0" dirty="0" smtClean="0">
                <a:solidFill>
                  <a:prstClr val="black"/>
                </a:solidFill>
                <a:latin typeface="Calibri"/>
                <a:ea typeface="+mn-ea"/>
                <a:cs typeface="+mn-cs"/>
              </a:rPr>
              <a:t> et al. </a:t>
            </a:r>
            <a:br>
              <a:rPr lang="fr-FR" sz="1100" b="0" dirty="0" smtClean="0">
                <a:solidFill>
                  <a:prstClr val="black"/>
                </a:solidFill>
                <a:latin typeface="Calibri"/>
                <a:ea typeface="+mn-ea"/>
                <a:cs typeface="+mn-cs"/>
              </a:rPr>
            </a:br>
            <a:r>
              <a:rPr lang="fr-FR" sz="1100" b="0" dirty="0" smtClean="0">
                <a:solidFill>
                  <a:prstClr val="black"/>
                </a:solidFill>
                <a:latin typeface="Calibri"/>
                <a:ea typeface="+mn-ea"/>
                <a:cs typeface="+mn-cs"/>
              </a:rPr>
              <a:t>Nature 468, 811-814 (2010) </a:t>
            </a:r>
            <a:br>
              <a:rPr lang="fr-FR" sz="1100" b="0" dirty="0" smtClean="0">
                <a:solidFill>
                  <a:prstClr val="black"/>
                </a:solidFill>
                <a:latin typeface="Calibri"/>
                <a:ea typeface="+mn-ea"/>
                <a:cs typeface="+mn-cs"/>
              </a:rPr>
            </a:br>
            <a:r>
              <a:rPr lang="fr-FR" sz="1100" b="0" dirty="0" smtClean="0">
                <a:solidFill>
                  <a:prstClr val="black"/>
                </a:solidFill>
                <a:latin typeface="Calibri"/>
                <a:ea typeface="+mn-ea"/>
                <a:cs typeface="+mn-cs"/>
              </a:rPr>
              <a:t>doi:10.1038/nature09634]</a:t>
            </a:r>
          </a:p>
        </p:txBody>
      </p:sp>
      <p:pic>
        <p:nvPicPr>
          <p:cNvPr id="12" name="Picture 136" descr="nature09634-f2"/>
          <p:cNvPicPr>
            <a:picLocks noChangeAspect="1" noChangeArrowheads="1"/>
          </p:cNvPicPr>
          <p:nvPr/>
        </p:nvPicPr>
        <p:blipFill rotWithShape="1">
          <a:blip r:embed="rId4">
            <a:extLst>
              <a:ext uri="{28A0092B-C50C-407E-A947-70E740481C1C}">
                <a14:useLocalDpi xmlns:a14="http://schemas.microsoft.com/office/drawing/2010/main" val="0"/>
              </a:ext>
            </a:extLst>
          </a:blip>
          <a:srcRect r="41870"/>
          <a:stretch/>
        </p:blipFill>
        <p:spPr bwMode="auto">
          <a:xfrm>
            <a:off x="6553200" y="12327"/>
            <a:ext cx="2594512" cy="2183893"/>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4"/>
          <p:cNvSpPr txBox="1">
            <a:spLocks noChangeArrowheads="1"/>
          </p:cNvSpPr>
          <p:nvPr/>
        </p:nvSpPr>
        <p:spPr bwMode="auto">
          <a:xfrm>
            <a:off x="0" y="6552218"/>
            <a:ext cx="5830957"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b="0" dirty="0">
                <a:solidFill>
                  <a:schemeClr val="tx1">
                    <a:lumMod val="50000"/>
                    <a:lumOff val="50000"/>
                  </a:schemeClr>
                </a:solidFill>
                <a:latin typeface="Calibri" charset="0"/>
              </a:rPr>
              <a:t>[</a:t>
            </a:r>
            <a:r>
              <a:rPr lang="en-US" sz="1100" b="0" i="1" dirty="0" smtClean="0">
                <a:solidFill>
                  <a:schemeClr val="tx1">
                    <a:lumMod val="50000"/>
                    <a:lumOff val="50000"/>
                  </a:schemeClr>
                </a:solidFill>
                <a:latin typeface="Calibri" charset="0"/>
              </a:rPr>
              <a:t>Nature</a:t>
            </a:r>
            <a:r>
              <a:rPr lang="en-US" sz="1100" b="0" dirty="0" smtClean="0">
                <a:solidFill>
                  <a:schemeClr val="tx1">
                    <a:lumMod val="50000"/>
                    <a:lumOff val="50000"/>
                  </a:schemeClr>
                </a:solidFill>
                <a:latin typeface="Calibri" charset="0"/>
              </a:rPr>
              <a:t> 512:445 ('14);  </a:t>
            </a:r>
            <a:r>
              <a:rPr lang="en-US" sz="1100" b="0" dirty="0" err="1" smtClean="0">
                <a:solidFill>
                  <a:schemeClr val="tx1">
                    <a:lumMod val="50000"/>
                    <a:lumOff val="50000"/>
                  </a:schemeClr>
                </a:solidFill>
                <a:latin typeface="Calibri" charset="0"/>
              </a:rPr>
              <a:t>doi</a:t>
            </a:r>
            <a:r>
              <a:rPr lang="en-US" sz="1100" b="0" dirty="0" smtClean="0">
                <a:solidFill>
                  <a:schemeClr val="tx1">
                    <a:lumMod val="50000"/>
                    <a:lumOff val="50000"/>
                  </a:schemeClr>
                </a:solidFill>
                <a:latin typeface="Calibri" charset="0"/>
              </a:rPr>
              <a:t>: 10.1038/nature13424]</a:t>
            </a:r>
            <a:endParaRPr lang="en-US" sz="1100" b="0" dirty="0">
              <a:solidFill>
                <a:schemeClr val="tx1">
                  <a:lumMod val="50000"/>
                  <a:lumOff val="50000"/>
                </a:schemeClr>
              </a:solidFill>
              <a:latin typeface="Calibri" charset="0"/>
            </a:endParaRPr>
          </a:p>
        </p:txBody>
      </p:sp>
    </p:spTree>
    <p:extLst>
      <p:ext uri="{BB962C8B-B14F-4D97-AF65-F5344CB8AC3E}">
        <p14:creationId xmlns:p14="http://schemas.microsoft.com/office/powerpoint/2010/main" val="2395242029"/>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28592" y="3412559"/>
            <a:ext cx="3657600" cy="3314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84001" name="Picture 4" descr="ED_Figures_ALL.pdf"/>
          <p:cNvPicPr>
            <a:picLocks noChangeAspect="1"/>
          </p:cNvPicPr>
          <p:nvPr/>
        </p:nvPicPr>
        <p:blipFill>
          <a:blip r:embed="rId3">
            <a:extLst>
              <a:ext uri="{28A0092B-C50C-407E-A947-70E740481C1C}">
                <a14:useLocalDpi xmlns:a14="http://schemas.microsoft.com/office/drawing/2010/main" val="0"/>
              </a:ext>
            </a:extLst>
          </a:blip>
          <a:srcRect l="51610" t="22575" b="16914"/>
          <a:stretch>
            <a:fillRect/>
          </a:stretch>
        </p:blipFill>
        <p:spPr bwMode="auto">
          <a:xfrm>
            <a:off x="5635625" y="3776663"/>
            <a:ext cx="2967038" cy="286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4002" name="Title 1"/>
          <p:cNvSpPr>
            <a:spLocks noGrp="1"/>
          </p:cNvSpPr>
          <p:nvPr>
            <p:ph type="title"/>
          </p:nvPr>
        </p:nvSpPr>
        <p:spPr>
          <a:xfrm>
            <a:off x="1246338" y="-136220"/>
            <a:ext cx="6289675" cy="774700"/>
          </a:xfrm>
        </p:spPr>
        <p:txBody>
          <a:bodyPr/>
          <a:lstStyle/>
          <a:p>
            <a:pPr eaLnBrk="1" hangingPunct="1"/>
            <a:r>
              <a:rPr lang="en-US" dirty="0">
                <a:latin typeface="Calibri" charset="0"/>
              </a:rPr>
              <a:t>Hourglass Behavior</a:t>
            </a:r>
          </a:p>
        </p:txBody>
      </p:sp>
      <p:sp>
        <p:nvSpPr>
          <p:cNvPr id="3" name="Content Placeholder 2"/>
          <p:cNvSpPr>
            <a:spLocks noGrp="1"/>
          </p:cNvSpPr>
          <p:nvPr>
            <p:ph idx="1"/>
          </p:nvPr>
        </p:nvSpPr>
        <p:spPr>
          <a:xfrm>
            <a:off x="24466" y="533207"/>
            <a:ext cx="5240337" cy="4578350"/>
          </a:xfrm>
        </p:spPr>
        <p:txBody>
          <a:bodyPr rtlCol="0">
            <a:normAutofit/>
          </a:bodyPr>
          <a:lstStyle/>
          <a:p>
            <a:pPr marL="0" indent="0" eaLnBrk="1" fontAlgn="auto" hangingPunct="1">
              <a:spcAft>
                <a:spcPts val="0"/>
              </a:spcAft>
              <a:buFont typeface="Arial"/>
              <a:buNone/>
              <a:defRPr/>
            </a:pPr>
            <a:r>
              <a:rPr lang="en-US" sz="2400" b="1" u="sng" dirty="0" smtClean="0">
                <a:ea typeface="+mn-ea"/>
                <a:cs typeface="+mn-cs"/>
              </a:rPr>
              <a:t>Intra</a:t>
            </a:r>
            <a:r>
              <a:rPr lang="en-US" sz="2400" b="1" u="sng" dirty="0">
                <a:ea typeface="+mn-ea"/>
                <a:cs typeface="+mn-cs"/>
              </a:rPr>
              <a:t>-organism</a:t>
            </a:r>
            <a:r>
              <a:rPr lang="en-US" sz="2400" b="1" u="sng" dirty="0" smtClean="0">
                <a:ea typeface="+mn-ea"/>
                <a:cs typeface="+mn-cs"/>
              </a:rPr>
              <a:t> Behavior also Present</a:t>
            </a:r>
            <a:endParaRPr lang="en-US" sz="2400" b="1" u="sng" dirty="0">
              <a:ea typeface="+mn-ea"/>
              <a:cs typeface="+mn-cs"/>
            </a:endParaRPr>
          </a:p>
          <a:p>
            <a:pPr eaLnBrk="1" fontAlgn="auto" hangingPunct="1">
              <a:spcAft>
                <a:spcPts val="0"/>
              </a:spcAft>
              <a:buFont typeface="Arial"/>
              <a:buChar char="•"/>
              <a:defRPr/>
            </a:pPr>
            <a:r>
              <a:rPr lang="en-US" sz="2400" dirty="0">
                <a:ea typeface="+mn-ea"/>
                <a:cs typeface="+mn-cs"/>
              </a:rPr>
              <a:t>We observe that the expression of genes across </a:t>
            </a:r>
            <a:r>
              <a:rPr lang="en-US" sz="2400" dirty="0" smtClean="0">
                <a:ea typeface="+mn-ea"/>
                <a:cs typeface="+mn-cs"/>
              </a:rPr>
              <a:t>12 modules </a:t>
            </a:r>
            <a:r>
              <a:rPr lang="en-US" sz="2400" dirty="0">
                <a:ea typeface="+mn-ea"/>
                <a:cs typeface="+mn-cs"/>
              </a:rPr>
              <a:t>are the most tightly coordinated at the phylotypic stage (fly). </a:t>
            </a:r>
          </a:p>
          <a:p>
            <a:pPr eaLnBrk="1" fontAlgn="auto" hangingPunct="1">
              <a:spcAft>
                <a:spcPts val="0"/>
              </a:spcAft>
              <a:buFont typeface="Arial"/>
              <a:buChar char="•"/>
              <a:defRPr/>
            </a:pPr>
            <a:r>
              <a:rPr lang="en-US" sz="2400" dirty="0">
                <a:ea typeface="+mn-ea"/>
                <a:cs typeface="+mn-cs"/>
              </a:rPr>
              <a:t>Strongly correlated correlation at phylotypic stage (worm). </a:t>
            </a:r>
          </a:p>
          <a:p>
            <a:pPr marL="0" indent="0" eaLnBrk="1" fontAlgn="auto" hangingPunct="1">
              <a:spcAft>
                <a:spcPts val="0"/>
              </a:spcAft>
              <a:buFont typeface="Arial"/>
              <a:buNone/>
              <a:defRPr/>
            </a:pPr>
            <a:endParaRPr lang="en-US" sz="2400" dirty="0">
              <a:ea typeface="+mn-ea"/>
              <a:cs typeface="+mn-cs"/>
            </a:endParaRPr>
          </a:p>
        </p:txBody>
      </p:sp>
      <p:sp>
        <p:nvSpPr>
          <p:cNvPr id="4" name="Slide Number Placeholder 3"/>
          <p:cNvSpPr>
            <a:spLocks noGrp="1"/>
          </p:cNvSpPr>
          <p:nvPr>
            <p:ph type="sldNum" sz="quarter" idx="12"/>
          </p:nvPr>
        </p:nvSpPr>
        <p:spPr/>
        <p:txBody>
          <a:bodyPr/>
          <a:lstStyle/>
          <a:p>
            <a:pPr>
              <a:defRPr/>
            </a:pPr>
            <a:fld id="{B09FD369-7EBF-764E-8BCF-BFCB8D76A85B}" type="slidenum">
              <a:rPr lang="en-US"/>
              <a:pPr>
                <a:defRPr/>
              </a:pPr>
              <a:t>35</a:t>
            </a:fld>
            <a:endParaRPr lang="en-US"/>
          </a:p>
        </p:txBody>
      </p:sp>
      <p:sp>
        <p:nvSpPr>
          <p:cNvPr id="97" name="矩形 100"/>
          <p:cNvSpPr/>
          <p:nvPr/>
        </p:nvSpPr>
        <p:spPr>
          <a:xfrm>
            <a:off x="6911975" y="377825"/>
            <a:ext cx="276225" cy="150813"/>
          </a:xfrm>
          <a:prstGeom prst="rect">
            <a:avLst/>
          </a:prstGeom>
          <a:solidFill>
            <a:srgbClr val="8000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zh-CN" altLang="en-US" sz="1800" b="0">
              <a:solidFill>
                <a:prstClr val="white"/>
              </a:solidFill>
              <a:latin typeface="Calibri"/>
              <a:ea typeface="宋体"/>
            </a:endParaRPr>
          </a:p>
        </p:txBody>
      </p:sp>
      <p:sp>
        <p:nvSpPr>
          <p:cNvPr id="384006" name="TextBox 97"/>
          <p:cNvSpPr txBox="1">
            <a:spLocks noChangeArrowheads="1"/>
          </p:cNvSpPr>
          <p:nvPr/>
        </p:nvSpPr>
        <p:spPr bwMode="auto">
          <a:xfrm>
            <a:off x="7188200" y="319088"/>
            <a:ext cx="131445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000">
                <a:solidFill>
                  <a:srgbClr val="000000"/>
                </a:solidFill>
                <a:cs typeface="Arial" charset="0"/>
              </a:rPr>
              <a:t>phylotypic stage</a:t>
            </a:r>
          </a:p>
        </p:txBody>
      </p:sp>
      <p:pic>
        <p:nvPicPr>
          <p:cNvPr id="384007" name="Picture 16" descr="modEncode-Fig3-v4.pdf"/>
          <p:cNvPicPr>
            <a:picLocks noChangeAspect="1"/>
          </p:cNvPicPr>
          <p:nvPr/>
        </p:nvPicPr>
        <p:blipFill>
          <a:blip r:embed="rId4">
            <a:extLst>
              <a:ext uri="{28A0092B-C50C-407E-A947-70E740481C1C}">
                <a14:useLocalDpi xmlns:a14="http://schemas.microsoft.com/office/drawing/2010/main" val="0"/>
              </a:ext>
            </a:extLst>
          </a:blip>
          <a:srcRect t="56790" r="64978"/>
          <a:stretch>
            <a:fillRect/>
          </a:stretch>
        </p:blipFill>
        <p:spPr bwMode="auto">
          <a:xfrm>
            <a:off x="5667375" y="812800"/>
            <a:ext cx="3108325" cy="296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4"/>
          <p:cNvSpPr txBox="1">
            <a:spLocks noChangeArrowheads="1"/>
          </p:cNvSpPr>
          <p:nvPr/>
        </p:nvSpPr>
        <p:spPr bwMode="auto">
          <a:xfrm>
            <a:off x="0" y="6552218"/>
            <a:ext cx="5830957"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b="0" dirty="0">
                <a:solidFill>
                  <a:schemeClr val="tx1">
                    <a:lumMod val="50000"/>
                    <a:lumOff val="50000"/>
                  </a:schemeClr>
                </a:solidFill>
                <a:latin typeface="Calibri" charset="0"/>
              </a:rPr>
              <a:t>[</a:t>
            </a:r>
            <a:r>
              <a:rPr lang="en-US" sz="1100" b="0" i="1" dirty="0" smtClean="0">
                <a:solidFill>
                  <a:schemeClr val="tx1">
                    <a:lumMod val="50000"/>
                    <a:lumOff val="50000"/>
                  </a:schemeClr>
                </a:solidFill>
                <a:latin typeface="Calibri" charset="0"/>
              </a:rPr>
              <a:t>Nature</a:t>
            </a:r>
            <a:r>
              <a:rPr lang="en-US" sz="1100" b="0" dirty="0" smtClean="0">
                <a:solidFill>
                  <a:schemeClr val="tx1">
                    <a:lumMod val="50000"/>
                    <a:lumOff val="50000"/>
                  </a:schemeClr>
                </a:solidFill>
                <a:latin typeface="Calibri" charset="0"/>
              </a:rPr>
              <a:t> 512:445 ('14);  </a:t>
            </a:r>
            <a:r>
              <a:rPr lang="en-US" sz="1100" b="0" dirty="0" err="1" smtClean="0">
                <a:solidFill>
                  <a:schemeClr val="tx1">
                    <a:lumMod val="50000"/>
                    <a:lumOff val="50000"/>
                  </a:schemeClr>
                </a:solidFill>
                <a:latin typeface="Calibri" charset="0"/>
              </a:rPr>
              <a:t>doi</a:t>
            </a:r>
            <a:r>
              <a:rPr lang="en-US" sz="1100" b="0" dirty="0" smtClean="0">
                <a:solidFill>
                  <a:schemeClr val="tx1">
                    <a:lumMod val="50000"/>
                    <a:lumOff val="50000"/>
                  </a:schemeClr>
                </a:solidFill>
                <a:latin typeface="Calibri" charset="0"/>
              </a:rPr>
              <a:t>: 10.1038/nature13424]</a:t>
            </a:r>
            <a:endParaRPr lang="en-US" sz="1100" b="0" dirty="0">
              <a:solidFill>
                <a:schemeClr val="tx1">
                  <a:lumMod val="50000"/>
                  <a:lumOff val="50000"/>
                </a:schemeClr>
              </a:solidFill>
              <a:latin typeface="Calibri" charset="0"/>
            </a:endParaRPr>
          </a:p>
        </p:txBody>
      </p:sp>
    </p:spTree>
    <p:extLst>
      <p:ext uri="{BB962C8B-B14F-4D97-AF65-F5344CB8AC3E}">
        <p14:creationId xmlns:p14="http://schemas.microsoft.com/office/powerpoint/2010/main" val="1801533435"/>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sp>
        <p:nvSpPr>
          <p:cNvPr id="1631" name="Shape 1631"/>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lIns="0" tIns="0" rIns="0" bIns="0"/>
          <a:lstStyle/>
          <a:p>
            <a:pPr>
              <a:defRPr sz="1800">
                <a:solidFill>
                  <a:srgbClr val="000000"/>
                </a:solidFill>
              </a:defRPr>
            </a:pPr>
            <a:fld id="{86CB4B4D-7CA3-9044-876B-883B54F8677D}" type="slidenum">
              <a:rPr/>
              <a:pPr>
                <a:defRPr sz="1800">
                  <a:solidFill>
                    <a:srgbClr val="000000"/>
                  </a:solidFill>
                </a:defRPr>
              </a:pPr>
              <a:t>36</a:t>
            </a:fld>
            <a:endParaRPr/>
          </a:p>
        </p:txBody>
      </p:sp>
      <p:sp>
        <p:nvSpPr>
          <p:cNvPr id="1632" name="Shape 1632"/>
          <p:cNvSpPr/>
          <p:nvPr/>
        </p:nvSpPr>
        <p:spPr>
          <a:xfrm>
            <a:off x="5791199" y="2202836"/>
            <a:ext cx="1739901" cy="10160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a:solidFill>
              <a:srgbClr val="FF0000"/>
            </a:solidFill>
          </a:ln>
          <a:effectLst>
            <a:outerShdw blurRad="38100" dist="23000" dir="5400000" rotWithShape="0">
              <a:srgbClr val="000000">
                <a:alpha val="35000"/>
              </a:srgbClr>
            </a:outerShdw>
          </a:effectLst>
        </p:spPr>
        <p:txBody>
          <a:bodyPr lIns="0" tIns="0" rIns="0" bIns="0" anchor="ct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sp>
        <p:nvSpPr>
          <p:cNvPr id="1633" name="Shape 1633"/>
          <p:cNvSpPr/>
          <p:nvPr/>
        </p:nvSpPr>
        <p:spPr>
          <a:xfrm>
            <a:off x="7251700" y="2139336"/>
            <a:ext cx="266700" cy="2794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a:solidFill>
              <a:srgbClr val="FF0000"/>
            </a:solidFill>
          </a:ln>
          <a:effectLst>
            <a:outerShdw blurRad="38100" dist="23000" dir="5400000" rotWithShape="0">
              <a:srgbClr val="000000">
                <a:alpha val="35000"/>
              </a:srgbClr>
            </a:outerShdw>
          </a:effectLst>
        </p:spPr>
        <p:txBody>
          <a:bodyPr lIns="0" tIns="0" rIns="0" bIns="0" anchor="ct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sp>
        <p:nvSpPr>
          <p:cNvPr id="1634" name="Shape 1634"/>
          <p:cNvSpPr/>
          <p:nvPr/>
        </p:nvSpPr>
        <p:spPr>
          <a:xfrm>
            <a:off x="5965366" y="2345513"/>
            <a:ext cx="1329728" cy="695224"/>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algn="ctr" defTabSz="457200" fontAlgn="auto">
              <a:spcBef>
                <a:spcPts val="0"/>
              </a:spcBef>
              <a:spcAft>
                <a:spcPts val="0"/>
              </a:spcAft>
            </a:pPr>
            <a:r>
              <a:rPr sz="1400" b="0" kern="0">
                <a:solidFill>
                  <a:srgbClr val="292934"/>
                </a:solidFill>
                <a:latin typeface="Arial"/>
                <a:ea typeface="Arial"/>
                <a:cs typeface="Arial"/>
                <a:sym typeface="Arial"/>
              </a:rPr>
              <a:t>module of </a:t>
            </a:r>
          </a:p>
          <a:p>
            <a:pPr algn="ctr" defTabSz="457200" fontAlgn="auto">
              <a:spcBef>
                <a:spcPts val="0"/>
              </a:spcBef>
              <a:spcAft>
                <a:spcPts val="0"/>
              </a:spcAft>
            </a:pPr>
            <a:r>
              <a:rPr sz="1400" b="0" kern="0">
                <a:solidFill>
                  <a:srgbClr val="292934"/>
                </a:solidFill>
                <a:latin typeface="Arial"/>
                <a:ea typeface="Arial"/>
                <a:cs typeface="Arial"/>
                <a:sym typeface="Arial"/>
              </a:rPr>
              <a:t>protein-coding </a:t>
            </a:r>
          </a:p>
          <a:p>
            <a:pPr algn="ctr" defTabSz="457200" fontAlgn="auto">
              <a:spcBef>
                <a:spcPts val="0"/>
              </a:spcBef>
              <a:spcAft>
                <a:spcPts val="0"/>
              </a:spcAft>
            </a:pPr>
            <a:r>
              <a:rPr sz="1400" b="0" kern="0">
                <a:solidFill>
                  <a:srgbClr val="292934"/>
                </a:solidFill>
                <a:latin typeface="Arial"/>
                <a:ea typeface="Arial"/>
                <a:cs typeface="Arial"/>
                <a:sym typeface="Arial"/>
              </a:rPr>
              <a:t>genes</a:t>
            </a:r>
          </a:p>
        </p:txBody>
      </p:sp>
      <p:sp>
        <p:nvSpPr>
          <p:cNvPr id="1635" name="Shape 1635"/>
          <p:cNvSpPr/>
          <p:nvPr/>
        </p:nvSpPr>
        <p:spPr>
          <a:xfrm>
            <a:off x="7566101" y="2113936"/>
            <a:ext cx="1059122" cy="288824"/>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defTabSz="457200">
              <a:defRPr sz="1400">
                <a:solidFill>
                  <a:srgbClr val="292934"/>
                </a:solidFill>
              </a:defRPr>
            </a:lvl1pPr>
          </a:lstStyle>
          <a:p>
            <a:pPr fontAlgn="auto">
              <a:spcBef>
                <a:spcPts val="0"/>
              </a:spcBef>
              <a:spcAft>
                <a:spcPts val="0"/>
              </a:spcAft>
              <a:defRPr sz="1800">
                <a:solidFill>
                  <a:srgbClr val="000000"/>
                </a:solidFill>
              </a:defRPr>
            </a:pPr>
            <a:r>
              <a:rPr b="0" kern="0">
                <a:latin typeface="Arial"/>
                <a:ea typeface="Arial"/>
                <a:cs typeface="Arial"/>
                <a:sym typeface="Arial"/>
              </a:rPr>
              <a:t>ncRNA/TAR</a:t>
            </a:r>
          </a:p>
        </p:txBody>
      </p:sp>
      <p:sp>
        <p:nvSpPr>
          <p:cNvPr id="1636" name="Shape 1636"/>
          <p:cNvSpPr/>
          <p:nvPr/>
        </p:nvSpPr>
        <p:spPr>
          <a:xfrm>
            <a:off x="5575300" y="1745636"/>
            <a:ext cx="2086308" cy="350662"/>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defTabSz="457200">
              <a:defRPr>
                <a:solidFill>
                  <a:srgbClr val="292934"/>
                </a:solidFill>
              </a:defRPr>
            </a:lvl1pPr>
          </a:lstStyle>
          <a:p>
            <a:pPr fontAlgn="auto">
              <a:spcBef>
                <a:spcPts val="0"/>
              </a:spcBef>
              <a:spcAft>
                <a:spcPts val="0"/>
              </a:spcAft>
              <a:defRPr>
                <a:solidFill>
                  <a:srgbClr val="000000"/>
                </a:solidFill>
              </a:defRPr>
            </a:pPr>
            <a:r>
              <a:rPr sz="1800" b="0" kern="0">
                <a:latin typeface="Arial"/>
                <a:ea typeface="Arial"/>
                <a:cs typeface="Arial"/>
                <a:sym typeface="Arial"/>
              </a:rPr>
              <a:t>Guilt by association</a:t>
            </a:r>
          </a:p>
        </p:txBody>
      </p:sp>
      <p:sp>
        <p:nvSpPr>
          <p:cNvPr id="1637" name="Shape 1637"/>
          <p:cNvSpPr/>
          <p:nvPr/>
        </p:nvSpPr>
        <p:spPr>
          <a:xfrm>
            <a:off x="5750373" y="3259913"/>
            <a:ext cx="1863649" cy="288824"/>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defTabSz="457200">
              <a:defRPr sz="1400">
                <a:solidFill>
                  <a:srgbClr val="292934"/>
                </a:solidFill>
              </a:defRPr>
            </a:lvl1pPr>
          </a:lstStyle>
          <a:p>
            <a:pPr fontAlgn="auto">
              <a:spcBef>
                <a:spcPts val="0"/>
              </a:spcBef>
              <a:spcAft>
                <a:spcPts val="0"/>
              </a:spcAft>
              <a:defRPr sz="1800">
                <a:solidFill>
                  <a:srgbClr val="000000"/>
                </a:solidFill>
              </a:defRPr>
            </a:pPr>
            <a:r>
              <a:rPr b="0" kern="0">
                <a:latin typeface="Arial"/>
                <a:ea typeface="Arial"/>
                <a:cs typeface="Arial"/>
                <a:sym typeface="Arial"/>
              </a:rPr>
              <a:t>conventional definition</a:t>
            </a:r>
          </a:p>
        </p:txBody>
      </p:sp>
      <p:pic>
        <p:nvPicPr>
          <p:cNvPr id="1638" name="pasted-image.png"/>
          <p:cNvPicPr/>
          <p:nvPr/>
        </p:nvPicPr>
        <p:blipFill>
          <a:blip r:embed="rId3">
            <a:extLst/>
          </a:blip>
          <a:stretch>
            <a:fillRect/>
          </a:stretch>
        </p:blipFill>
        <p:spPr>
          <a:xfrm>
            <a:off x="158630" y="1544435"/>
            <a:ext cx="4941827" cy="2747089"/>
          </a:xfrm>
          <a:prstGeom prst="rect">
            <a:avLst/>
          </a:prstGeom>
          <a:ln w="12700">
            <a:miter lim="400000"/>
          </a:ln>
        </p:spPr>
      </p:pic>
      <p:sp>
        <p:nvSpPr>
          <p:cNvPr id="1639" name="Shape 1639"/>
          <p:cNvSpPr/>
          <p:nvPr/>
        </p:nvSpPr>
        <p:spPr>
          <a:xfrm>
            <a:off x="253937" y="4523355"/>
            <a:ext cx="3692847" cy="1150763"/>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fontAlgn="auto">
              <a:spcBef>
                <a:spcPts val="0"/>
              </a:spcBef>
              <a:spcAft>
                <a:spcPts val="0"/>
              </a:spcAft>
            </a:pPr>
            <a:r>
              <a:rPr sz="1800" b="0" kern="0">
                <a:solidFill>
                  <a:sysClr val="windowText" lastClr="000000"/>
                </a:solidFill>
                <a:latin typeface="Arial"/>
                <a:ea typeface="Arial"/>
                <a:cs typeface="Arial"/>
                <a:sym typeface="Arial"/>
              </a:rPr>
              <a:t>module 1: </a:t>
            </a:r>
          </a:p>
          <a:p>
            <a:pPr marL="180473" indent="-180473" fontAlgn="auto">
              <a:spcBef>
                <a:spcPts val="0"/>
              </a:spcBef>
              <a:spcAft>
                <a:spcPts val="0"/>
              </a:spcAft>
              <a:buSzPct val="100000"/>
              <a:buFontTx/>
              <a:buChar char="•"/>
            </a:pPr>
            <a:r>
              <a:rPr sz="1800" b="0" kern="0">
                <a:solidFill>
                  <a:srgbClr val="0433FF"/>
                </a:solidFill>
                <a:latin typeface="Arial"/>
                <a:ea typeface="Arial"/>
                <a:cs typeface="Arial"/>
                <a:sym typeface="Arial"/>
              </a:rPr>
              <a:t>sphinx (expressed in brain antennal lobe, regulating male courtship behavior)</a:t>
            </a:r>
          </a:p>
        </p:txBody>
      </p:sp>
      <p:sp>
        <p:nvSpPr>
          <p:cNvPr id="1640" name="Shape 1640"/>
          <p:cNvSpPr/>
          <p:nvPr/>
        </p:nvSpPr>
        <p:spPr>
          <a:xfrm>
            <a:off x="462570" y="5647068"/>
            <a:ext cx="3045729" cy="226987"/>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defRPr sz="1000"/>
            </a:lvl1pPr>
          </a:lstStyle>
          <a:p>
            <a:pPr fontAlgn="auto">
              <a:spcBef>
                <a:spcPts val="0"/>
              </a:spcBef>
              <a:spcAft>
                <a:spcPts val="0"/>
              </a:spcAft>
              <a:defRPr sz="1800"/>
            </a:pPr>
            <a:r>
              <a:rPr b="0" kern="0">
                <a:solidFill>
                  <a:sysClr val="windowText" lastClr="000000"/>
                </a:solidFill>
                <a:latin typeface="Arial"/>
                <a:ea typeface="Arial"/>
                <a:cs typeface="Arial"/>
                <a:sym typeface="Arial"/>
              </a:rPr>
              <a:t>Dai H et al. PNAS 2008, Chen et al. PLoS One 2011</a:t>
            </a:r>
          </a:p>
        </p:txBody>
      </p:sp>
      <p:sp>
        <p:nvSpPr>
          <p:cNvPr id="1641" name="Shape 1641"/>
          <p:cNvSpPr>
            <a:spLocks noGrp="1"/>
          </p:cNvSpPr>
          <p:nvPr>
            <p:ph type="title"/>
          </p:nvPr>
        </p:nvSpPr>
        <p:spPr>
          <a:prstGeom prst="rect">
            <a:avLst/>
          </a:prstGeom>
        </p:spPr>
        <p:txBody>
          <a:bodyPr lIns="0" tIns="0" rIns="0" bIns="0"/>
          <a:lstStyle>
            <a:lvl1pPr>
              <a:defRPr sz="3500" spc="-97"/>
            </a:lvl1pPr>
          </a:lstStyle>
          <a:p>
            <a:pPr lvl="0">
              <a:defRPr sz="1800" spc="0">
                <a:solidFill>
                  <a:srgbClr val="000000"/>
                </a:solidFill>
                <a:effectLst/>
              </a:defRPr>
            </a:pPr>
            <a:r>
              <a:rPr sz="3500" spc="-97">
                <a:solidFill>
                  <a:srgbClr val="2F5897"/>
                </a:solidFill>
                <a:effectLst>
                  <a:outerShdw blurRad="63500" dist="38100" dir="5400000" rotWithShape="0">
                    <a:srgbClr val="000000">
                      <a:alpha val="25000"/>
                    </a:srgbClr>
                  </a:outerShdw>
                </a:effectLst>
              </a:rPr>
              <a:t>Potential Application: inference of ncRNAs/transcription active regions (TARs)</a:t>
            </a:r>
          </a:p>
        </p:txBody>
      </p:sp>
    </p:spTree>
    <p:extLst>
      <p:ext uri="{BB962C8B-B14F-4D97-AF65-F5344CB8AC3E}">
        <p14:creationId xmlns:p14="http://schemas.microsoft.com/office/powerpoint/2010/main" val="1130201199"/>
      </p:ext>
    </p:extLst>
  </p:cSld>
  <p:clrMapOvr>
    <a:masterClrMapping/>
  </p:clrMapOvr>
  <p:transition xmlns:p14="http://schemas.microsoft.com/office/powerpoint/2010/main" spd="med"/>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pic>
        <p:nvPicPr>
          <p:cNvPr id="1645" name="pasted-image.png"/>
          <p:cNvPicPr/>
          <p:nvPr/>
        </p:nvPicPr>
        <p:blipFill>
          <a:blip r:embed="rId3">
            <a:extLst/>
          </a:blip>
          <a:stretch>
            <a:fillRect/>
          </a:stretch>
        </p:blipFill>
        <p:spPr>
          <a:xfrm>
            <a:off x="5368668" y="3585051"/>
            <a:ext cx="2627059" cy="2735721"/>
          </a:xfrm>
          <a:prstGeom prst="rect">
            <a:avLst/>
          </a:prstGeom>
          <a:ln w="12700">
            <a:miter lim="400000"/>
          </a:ln>
        </p:spPr>
      </p:pic>
      <p:sp>
        <p:nvSpPr>
          <p:cNvPr id="1646" name="Shape 1646"/>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lIns="0" tIns="0" rIns="0" bIns="0"/>
          <a:lstStyle/>
          <a:p>
            <a:pPr>
              <a:defRPr sz="1800">
                <a:solidFill>
                  <a:srgbClr val="000000"/>
                </a:solidFill>
              </a:defRPr>
            </a:pPr>
            <a:fld id="{86CB4B4D-7CA3-9044-876B-883B54F8677D}" type="slidenum">
              <a:rPr/>
              <a:pPr>
                <a:defRPr sz="1800">
                  <a:solidFill>
                    <a:srgbClr val="000000"/>
                  </a:solidFill>
                </a:defRPr>
              </a:pPr>
              <a:t>37</a:t>
            </a:fld>
            <a:endParaRPr/>
          </a:p>
        </p:txBody>
      </p:sp>
      <p:sp>
        <p:nvSpPr>
          <p:cNvPr id="1647" name="Shape 1647"/>
          <p:cNvSpPr/>
          <p:nvPr/>
        </p:nvSpPr>
        <p:spPr>
          <a:xfrm>
            <a:off x="5791199" y="2202836"/>
            <a:ext cx="1739901" cy="10160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a:solidFill>
              <a:srgbClr val="FF0000"/>
            </a:solidFill>
          </a:ln>
          <a:effectLst>
            <a:outerShdw blurRad="38100" dist="23000" dir="5400000" rotWithShape="0">
              <a:srgbClr val="000000">
                <a:alpha val="35000"/>
              </a:srgbClr>
            </a:outerShdw>
          </a:effectLst>
        </p:spPr>
        <p:txBody>
          <a:bodyPr lIns="0" tIns="0" rIns="0" bIns="0" anchor="ct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sp>
        <p:nvSpPr>
          <p:cNvPr id="1648" name="Shape 1648"/>
          <p:cNvSpPr/>
          <p:nvPr/>
        </p:nvSpPr>
        <p:spPr>
          <a:xfrm>
            <a:off x="7251700" y="2139336"/>
            <a:ext cx="266700" cy="2794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a:solidFill>
              <a:srgbClr val="FF0000"/>
            </a:solidFill>
          </a:ln>
          <a:effectLst>
            <a:outerShdw blurRad="38100" dist="23000" dir="5400000" rotWithShape="0">
              <a:srgbClr val="000000">
                <a:alpha val="35000"/>
              </a:srgbClr>
            </a:outerShdw>
          </a:effectLst>
        </p:spPr>
        <p:txBody>
          <a:bodyPr lIns="0" tIns="0" rIns="0" bIns="0" anchor="ct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sp>
        <p:nvSpPr>
          <p:cNvPr id="1649" name="Shape 1649"/>
          <p:cNvSpPr/>
          <p:nvPr/>
        </p:nvSpPr>
        <p:spPr>
          <a:xfrm>
            <a:off x="5965366" y="2345513"/>
            <a:ext cx="1329728" cy="695224"/>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algn="ctr" defTabSz="457200" fontAlgn="auto">
              <a:spcBef>
                <a:spcPts val="0"/>
              </a:spcBef>
              <a:spcAft>
                <a:spcPts val="0"/>
              </a:spcAft>
            </a:pPr>
            <a:r>
              <a:rPr sz="1400" b="0" kern="0">
                <a:solidFill>
                  <a:srgbClr val="292934"/>
                </a:solidFill>
                <a:latin typeface="Arial"/>
                <a:ea typeface="Arial"/>
                <a:cs typeface="Arial"/>
                <a:sym typeface="Arial"/>
              </a:rPr>
              <a:t>module of </a:t>
            </a:r>
          </a:p>
          <a:p>
            <a:pPr algn="ctr" defTabSz="457200" fontAlgn="auto">
              <a:spcBef>
                <a:spcPts val="0"/>
              </a:spcBef>
              <a:spcAft>
                <a:spcPts val="0"/>
              </a:spcAft>
            </a:pPr>
            <a:r>
              <a:rPr sz="1400" b="0" kern="0">
                <a:solidFill>
                  <a:srgbClr val="292934"/>
                </a:solidFill>
                <a:latin typeface="Arial"/>
                <a:ea typeface="Arial"/>
                <a:cs typeface="Arial"/>
                <a:sym typeface="Arial"/>
              </a:rPr>
              <a:t>protein-coding </a:t>
            </a:r>
          </a:p>
          <a:p>
            <a:pPr algn="ctr" defTabSz="457200" fontAlgn="auto">
              <a:spcBef>
                <a:spcPts val="0"/>
              </a:spcBef>
              <a:spcAft>
                <a:spcPts val="0"/>
              </a:spcAft>
            </a:pPr>
            <a:r>
              <a:rPr sz="1400" b="0" kern="0">
                <a:solidFill>
                  <a:srgbClr val="292934"/>
                </a:solidFill>
                <a:latin typeface="Arial"/>
                <a:ea typeface="Arial"/>
                <a:cs typeface="Arial"/>
                <a:sym typeface="Arial"/>
              </a:rPr>
              <a:t>genes</a:t>
            </a:r>
          </a:p>
        </p:txBody>
      </p:sp>
      <p:sp>
        <p:nvSpPr>
          <p:cNvPr id="1650" name="Shape 1650"/>
          <p:cNvSpPr/>
          <p:nvPr/>
        </p:nvSpPr>
        <p:spPr>
          <a:xfrm>
            <a:off x="7566101" y="2113936"/>
            <a:ext cx="1059122" cy="288824"/>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defTabSz="457200">
              <a:defRPr sz="1400">
                <a:solidFill>
                  <a:srgbClr val="292934"/>
                </a:solidFill>
              </a:defRPr>
            </a:lvl1pPr>
          </a:lstStyle>
          <a:p>
            <a:pPr fontAlgn="auto">
              <a:spcBef>
                <a:spcPts val="0"/>
              </a:spcBef>
              <a:spcAft>
                <a:spcPts val="0"/>
              </a:spcAft>
              <a:defRPr sz="1800">
                <a:solidFill>
                  <a:srgbClr val="000000"/>
                </a:solidFill>
              </a:defRPr>
            </a:pPr>
            <a:r>
              <a:rPr b="0" kern="0">
                <a:latin typeface="Arial"/>
                <a:ea typeface="Arial"/>
                <a:cs typeface="Arial"/>
                <a:sym typeface="Arial"/>
              </a:rPr>
              <a:t>ncRNA/TAR</a:t>
            </a:r>
          </a:p>
        </p:txBody>
      </p:sp>
      <p:sp>
        <p:nvSpPr>
          <p:cNvPr id="1651" name="Shape 1651"/>
          <p:cNvSpPr/>
          <p:nvPr/>
        </p:nvSpPr>
        <p:spPr>
          <a:xfrm>
            <a:off x="5575300" y="1745636"/>
            <a:ext cx="2086308" cy="350662"/>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defTabSz="457200">
              <a:defRPr>
                <a:solidFill>
                  <a:srgbClr val="292934"/>
                </a:solidFill>
              </a:defRPr>
            </a:lvl1pPr>
          </a:lstStyle>
          <a:p>
            <a:pPr fontAlgn="auto">
              <a:spcBef>
                <a:spcPts val="0"/>
              </a:spcBef>
              <a:spcAft>
                <a:spcPts val="0"/>
              </a:spcAft>
              <a:defRPr>
                <a:solidFill>
                  <a:srgbClr val="000000"/>
                </a:solidFill>
              </a:defRPr>
            </a:pPr>
            <a:r>
              <a:rPr sz="1800" b="0" kern="0">
                <a:latin typeface="Arial"/>
                <a:ea typeface="Arial"/>
                <a:cs typeface="Arial"/>
                <a:sym typeface="Arial"/>
              </a:rPr>
              <a:t>Guilt by association</a:t>
            </a:r>
          </a:p>
        </p:txBody>
      </p:sp>
      <p:sp>
        <p:nvSpPr>
          <p:cNvPr id="1652" name="Shape 1652"/>
          <p:cNvSpPr/>
          <p:nvPr/>
        </p:nvSpPr>
        <p:spPr>
          <a:xfrm>
            <a:off x="5750373" y="3259913"/>
            <a:ext cx="1863649" cy="288824"/>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defTabSz="457200">
              <a:defRPr sz="1400">
                <a:solidFill>
                  <a:srgbClr val="292934"/>
                </a:solidFill>
              </a:defRPr>
            </a:lvl1pPr>
          </a:lstStyle>
          <a:p>
            <a:pPr fontAlgn="auto">
              <a:spcBef>
                <a:spcPts val="0"/>
              </a:spcBef>
              <a:spcAft>
                <a:spcPts val="0"/>
              </a:spcAft>
              <a:defRPr sz="1800">
                <a:solidFill>
                  <a:srgbClr val="000000"/>
                </a:solidFill>
              </a:defRPr>
            </a:pPr>
            <a:r>
              <a:rPr b="0" kern="0">
                <a:latin typeface="Arial"/>
                <a:ea typeface="Arial"/>
                <a:cs typeface="Arial"/>
                <a:sym typeface="Arial"/>
              </a:rPr>
              <a:t>conventional definition</a:t>
            </a:r>
          </a:p>
        </p:txBody>
      </p:sp>
      <p:pic>
        <p:nvPicPr>
          <p:cNvPr id="1653" name="pasted-image.png"/>
          <p:cNvPicPr/>
          <p:nvPr/>
        </p:nvPicPr>
        <p:blipFill>
          <a:blip r:embed="rId4">
            <a:extLst/>
          </a:blip>
          <a:stretch>
            <a:fillRect/>
          </a:stretch>
        </p:blipFill>
        <p:spPr>
          <a:xfrm>
            <a:off x="158630" y="1544435"/>
            <a:ext cx="4941827" cy="2747089"/>
          </a:xfrm>
          <a:prstGeom prst="rect">
            <a:avLst/>
          </a:prstGeom>
          <a:ln w="12700">
            <a:miter lim="400000"/>
          </a:ln>
        </p:spPr>
      </p:pic>
      <p:sp>
        <p:nvSpPr>
          <p:cNvPr id="1654" name="Shape 1654"/>
          <p:cNvSpPr/>
          <p:nvPr/>
        </p:nvSpPr>
        <p:spPr>
          <a:xfrm>
            <a:off x="253937" y="4523355"/>
            <a:ext cx="3692847" cy="1150763"/>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fontAlgn="auto">
              <a:spcBef>
                <a:spcPts val="0"/>
              </a:spcBef>
              <a:spcAft>
                <a:spcPts val="0"/>
              </a:spcAft>
            </a:pPr>
            <a:r>
              <a:rPr sz="1800" b="0" kern="0">
                <a:solidFill>
                  <a:sysClr val="windowText" lastClr="000000"/>
                </a:solidFill>
                <a:latin typeface="Arial"/>
                <a:ea typeface="Arial"/>
                <a:cs typeface="Arial"/>
                <a:sym typeface="Arial"/>
              </a:rPr>
              <a:t>module 1: </a:t>
            </a:r>
          </a:p>
          <a:p>
            <a:pPr marL="180473" indent="-180473" fontAlgn="auto">
              <a:spcBef>
                <a:spcPts val="0"/>
              </a:spcBef>
              <a:spcAft>
                <a:spcPts val="0"/>
              </a:spcAft>
              <a:buSzPct val="100000"/>
              <a:buFontTx/>
              <a:buChar char="•"/>
            </a:pPr>
            <a:r>
              <a:rPr sz="1800" b="0" kern="0">
                <a:solidFill>
                  <a:srgbClr val="0433FF"/>
                </a:solidFill>
                <a:latin typeface="Arial"/>
                <a:ea typeface="Arial"/>
                <a:cs typeface="Arial"/>
                <a:sym typeface="Arial"/>
              </a:rPr>
              <a:t>sphinx (expressed in brain antennal lobe, regulating male courtship behavior)</a:t>
            </a:r>
          </a:p>
        </p:txBody>
      </p:sp>
      <p:sp>
        <p:nvSpPr>
          <p:cNvPr id="1655" name="Shape 1655"/>
          <p:cNvSpPr/>
          <p:nvPr/>
        </p:nvSpPr>
        <p:spPr>
          <a:xfrm>
            <a:off x="462570" y="5647068"/>
            <a:ext cx="3045729" cy="226987"/>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defRPr sz="1000"/>
            </a:lvl1pPr>
          </a:lstStyle>
          <a:p>
            <a:pPr fontAlgn="auto">
              <a:spcBef>
                <a:spcPts val="0"/>
              </a:spcBef>
              <a:spcAft>
                <a:spcPts val="0"/>
              </a:spcAft>
              <a:defRPr sz="1800"/>
            </a:pPr>
            <a:r>
              <a:rPr b="0" kern="0">
                <a:solidFill>
                  <a:sysClr val="windowText" lastClr="000000"/>
                </a:solidFill>
                <a:latin typeface="Arial"/>
                <a:ea typeface="Arial"/>
                <a:cs typeface="Arial"/>
                <a:sym typeface="Arial"/>
              </a:rPr>
              <a:t>Dai H et al. PNAS 2008, Chen et al. PLoS One 2011</a:t>
            </a:r>
          </a:p>
        </p:txBody>
      </p:sp>
      <p:sp>
        <p:nvSpPr>
          <p:cNvPr id="1656" name="Shape 1656"/>
          <p:cNvSpPr/>
          <p:nvPr/>
        </p:nvSpPr>
        <p:spPr>
          <a:xfrm>
            <a:off x="5486365" y="6397358"/>
            <a:ext cx="2456344" cy="288824"/>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defTabSz="457200">
              <a:defRPr sz="1400">
                <a:solidFill>
                  <a:srgbClr val="292934"/>
                </a:solidFill>
              </a:defRPr>
            </a:lvl1pPr>
          </a:lstStyle>
          <a:p>
            <a:pPr fontAlgn="auto">
              <a:spcBef>
                <a:spcPts val="0"/>
              </a:spcBef>
              <a:spcAft>
                <a:spcPts val="0"/>
              </a:spcAft>
              <a:defRPr sz="1800">
                <a:solidFill>
                  <a:srgbClr val="000000"/>
                </a:solidFill>
              </a:defRPr>
            </a:pPr>
            <a:r>
              <a:rPr b="0" kern="0">
                <a:latin typeface="Arial"/>
                <a:ea typeface="Arial"/>
                <a:cs typeface="Arial"/>
                <a:sym typeface="Arial"/>
              </a:rPr>
              <a:t>Module defined by OrthoClust</a:t>
            </a:r>
          </a:p>
        </p:txBody>
      </p:sp>
      <p:sp>
        <p:nvSpPr>
          <p:cNvPr id="1657" name="Shape 1657"/>
          <p:cNvSpPr/>
          <p:nvPr/>
        </p:nvSpPr>
        <p:spPr>
          <a:xfrm>
            <a:off x="5363045" y="3804045"/>
            <a:ext cx="266701" cy="2794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a:solidFill>
              <a:srgbClr val="FF0000"/>
            </a:solidFill>
          </a:ln>
          <a:effectLst>
            <a:outerShdw blurRad="38100" dist="23000" dir="5400000" rotWithShape="0">
              <a:srgbClr val="000000">
                <a:alpha val="35000"/>
              </a:srgbClr>
            </a:outerShdw>
          </a:effectLst>
        </p:spPr>
        <p:txBody>
          <a:bodyPr lIns="0" tIns="0" rIns="0" bIns="0" anchor="ct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sp>
        <p:nvSpPr>
          <p:cNvPr id="1658" name="Shape 1658"/>
          <p:cNvSpPr/>
          <p:nvPr/>
        </p:nvSpPr>
        <p:spPr>
          <a:xfrm>
            <a:off x="5363045" y="5756997"/>
            <a:ext cx="266701" cy="2794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a:solidFill>
              <a:srgbClr val="3366FF"/>
            </a:solidFill>
          </a:ln>
          <a:effectLst>
            <a:outerShdw blurRad="38100" dist="23000" dir="5400000" rotWithShape="0">
              <a:srgbClr val="000000">
                <a:alpha val="35000"/>
              </a:srgbClr>
            </a:outerShdw>
          </a:effectLst>
        </p:spPr>
        <p:txBody>
          <a:bodyPr lIns="0" tIns="0" rIns="0" bIns="0" anchor="ct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sp>
        <p:nvSpPr>
          <p:cNvPr id="1659" name="Shape 1659"/>
          <p:cNvSpPr/>
          <p:nvPr/>
        </p:nvSpPr>
        <p:spPr>
          <a:xfrm>
            <a:off x="4566985" y="4929038"/>
            <a:ext cx="1059122" cy="288824"/>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defTabSz="457200">
              <a:defRPr sz="1400">
                <a:solidFill>
                  <a:srgbClr val="292934"/>
                </a:solidFill>
              </a:defRPr>
            </a:lvl1pPr>
          </a:lstStyle>
          <a:p>
            <a:pPr fontAlgn="auto">
              <a:spcBef>
                <a:spcPts val="0"/>
              </a:spcBef>
              <a:spcAft>
                <a:spcPts val="0"/>
              </a:spcAft>
              <a:defRPr sz="1800">
                <a:solidFill>
                  <a:srgbClr val="000000"/>
                </a:solidFill>
              </a:defRPr>
            </a:pPr>
            <a:r>
              <a:rPr b="0" kern="0">
                <a:latin typeface="Arial"/>
                <a:ea typeface="Arial"/>
                <a:cs typeface="Arial"/>
                <a:sym typeface="Arial"/>
              </a:rPr>
              <a:t>ncRNA/TAR</a:t>
            </a:r>
          </a:p>
        </p:txBody>
      </p:sp>
      <p:sp>
        <p:nvSpPr>
          <p:cNvPr id="1660" name="Shape 1660"/>
          <p:cNvSpPr/>
          <p:nvPr/>
        </p:nvSpPr>
        <p:spPr>
          <a:xfrm>
            <a:off x="5363045" y="4643037"/>
            <a:ext cx="266701" cy="2794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a:solidFill>
              <a:srgbClr val="008000"/>
            </a:solidFill>
          </a:ln>
          <a:effectLst>
            <a:outerShdw blurRad="38100" dist="23000" dir="5400000" rotWithShape="0">
              <a:srgbClr val="000000">
                <a:alpha val="35000"/>
              </a:srgbClr>
            </a:outerShdw>
          </a:effectLst>
        </p:spPr>
        <p:txBody>
          <a:bodyPr lIns="0" tIns="0" rIns="0" bIns="0" anchor="ct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sp>
        <p:nvSpPr>
          <p:cNvPr id="1661" name="Shape 1661"/>
          <p:cNvSpPr/>
          <p:nvPr/>
        </p:nvSpPr>
        <p:spPr>
          <a:xfrm>
            <a:off x="4347239" y="6058691"/>
            <a:ext cx="1059122" cy="288824"/>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defTabSz="457200">
              <a:defRPr sz="1400">
                <a:solidFill>
                  <a:srgbClr val="292934"/>
                </a:solidFill>
              </a:defRPr>
            </a:lvl1pPr>
          </a:lstStyle>
          <a:p>
            <a:pPr fontAlgn="auto">
              <a:spcBef>
                <a:spcPts val="0"/>
              </a:spcBef>
              <a:spcAft>
                <a:spcPts val="0"/>
              </a:spcAft>
              <a:defRPr sz="1800">
                <a:solidFill>
                  <a:srgbClr val="000000"/>
                </a:solidFill>
              </a:defRPr>
            </a:pPr>
            <a:r>
              <a:rPr b="0" kern="0">
                <a:latin typeface="Arial"/>
                <a:ea typeface="Arial"/>
                <a:cs typeface="Arial"/>
                <a:sym typeface="Arial"/>
              </a:rPr>
              <a:t>ncRNA/TAR</a:t>
            </a:r>
          </a:p>
        </p:txBody>
      </p:sp>
      <p:sp>
        <p:nvSpPr>
          <p:cNvPr id="1662" name="Shape 1662"/>
          <p:cNvSpPr/>
          <p:nvPr/>
        </p:nvSpPr>
        <p:spPr>
          <a:xfrm>
            <a:off x="4566985" y="4102416"/>
            <a:ext cx="1059122" cy="288824"/>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defTabSz="457200">
              <a:defRPr sz="1400">
                <a:solidFill>
                  <a:srgbClr val="292934"/>
                </a:solidFill>
              </a:defRPr>
            </a:lvl1pPr>
          </a:lstStyle>
          <a:p>
            <a:pPr fontAlgn="auto">
              <a:spcBef>
                <a:spcPts val="0"/>
              </a:spcBef>
              <a:spcAft>
                <a:spcPts val="0"/>
              </a:spcAft>
              <a:defRPr sz="1800">
                <a:solidFill>
                  <a:srgbClr val="000000"/>
                </a:solidFill>
              </a:defRPr>
            </a:pPr>
            <a:r>
              <a:rPr b="0" kern="0">
                <a:latin typeface="Arial"/>
                <a:ea typeface="Arial"/>
                <a:cs typeface="Arial"/>
                <a:sym typeface="Arial"/>
              </a:rPr>
              <a:t>ncRNA/TAR</a:t>
            </a:r>
          </a:p>
        </p:txBody>
      </p:sp>
      <p:sp>
        <p:nvSpPr>
          <p:cNvPr id="1663" name="Shape 1663"/>
          <p:cNvSpPr/>
          <p:nvPr/>
        </p:nvSpPr>
        <p:spPr>
          <a:xfrm>
            <a:off x="3806177" y="6617058"/>
            <a:ext cx="3841685" cy="264256"/>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defRPr sz="1200"/>
            </a:lvl1pPr>
          </a:lstStyle>
          <a:p>
            <a:pPr fontAlgn="auto">
              <a:spcBef>
                <a:spcPts val="0"/>
              </a:spcBef>
              <a:spcAft>
                <a:spcPts val="0"/>
              </a:spcAft>
              <a:defRPr sz="1800"/>
            </a:pPr>
            <a:r>
              <a:rPr b="0" kern="0">
                <a:solidFill>
                  <a:sysClr val="windowText" lastClr="000000"/>
                </a:solidFill>
                <a:latin typeface="Arial"/>
                <a:ea typeface="Arial"/>
                <a:cs typeface="Arial"/>
                <a:sym typeface="Arial"/>
              </a:rPr>
              <a:t>Gerstein M*, Rozowsky J*, Yan KK* et.al. Nature 2014</a:t>
            </a:r>
          </a:p>
        </p:txBody>
      </p:sp>
      <p:sp>
        <p:nvSpPr>
          <p:cNvPr id="1664" name="Shape 1664"/>
          <p:cNvSpPr>
            <a:spLocks noGrp="1"/>
          </p:cNvSpPr>
          <p:nvPr>
            <p:ph type="title"/>
          </p:nvPr>
        </p:nvSpPr>
        <p:spPr>
          <a:prstGeom prst="rect">
            <a:avLst/>
          </a:prstGeom>
        </p:spPr>
        <p:txBody>
          <a:bodyPr lIns="0" tIns="0" rIns="0" bIns="0"/>
          <a:lstStyle>
            <a:lvl1pPr>
              <a:defRPr sz="3500" spc="-97"/>
            </a:lvl1pPr>
          </a:lstStyle>
          <a:p>
            <a:pPr lvl="0">
              <a:defRPr sz="1800" spc="0">
                <a:solidFill>
                  <a:srgbClr val="000000"/>
                </a:solidFill>
                <a:effectLst/>
              </a:defRPr>
            </a:pPr>
            <a:r>
              <a:rPr sz="3500" spc="-97">
                <a:solidFill>
                  <a:srgbClr val="2F5897"/>
                </a:solidFill>
                <a:effectLst>
                  <a:outerShdw blurRad="63500" dist="38100" dir="5400000" rotWithShape="0">
                    <a:srgbClr val="000000">
                      <a:alpha val="25000"/>
                    </a:srgbClr>
                  </a:outerShdw>
                </a:effectLst>
              </a:rPr>
              <a:t>Potential Application: inference of ncRNAs/transcription active regions (TARs)</a:t>
            </a:r>
          </a:p>
        </p:txBody>
      </p:sp>
      <p:sp>
        <p:nvSpPr>
          <p:cNvPr id="1665" name="Shape 1665"/>
          <p:cNvSpPr/>
          <p:nvPr/>
        </p:nvSpPr>
        <p:spPr>
          <a:xfrm>
            <a:off x="7992545" y="3874461"/>
            <a:ext cx="803112" cy="350662"/>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a:solidFill>
                  <a:srgbClr val="FF2600"/>
                </a:solidFill>
              </a:defRPr>
            </a:lvl1pPr>
          </a:lstStyle>
          <a:p>
            <a:pPr fontAlgn="auto">
              <a:spcBef>
                <a:spcPts val="0"/>
              </a:spcBef>
              <a:spcAft>
                <a:spcPts val="0"/>
              </a:spcAft>
              <a:defRPr>
                <a:solidFill>
                  <a:srgbClr val="000000"/>
                </a:solidFill>
              </a:defRPr>
            </a:pPr>
            <a:r>
              <a:rPr sz="1800" b="0" kern="0">
                <a:latin typeface="Arial"/>
                <a:ea typeface="Arial"/>
                <a:cs typeface="Arial"/>
                <a:sym typeface="Arial"/>
              </a:rPr>
              <a:t>human</a:t>
            </a:r>
          </a:p>
        </p:txBody>
      </p:sp>
      <p:sp>
        <p:nvSpPr>
          <p:cNvPr id="1666" name="Shape 1666"/>
          <p:cNvSpPr/>
          <p:nvPr/>
        </p:nvSpPr>
        <p:spPr>
          <a:xfrm>
            <a:off x="8227731" y="5674117"/>
            <a:ext cx="332741" cy="350662"/>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a:solidFill>
                  <a:srgbClr val="3366FF"/>
                </a:solidFill>
              </a:defRPr>
            </a:lvl1pPr>
          </a:lstStyle>
          <a:p>
            <a:pPr fontAlgn="auto">
              <a:spcBef>
                <a:spcPts val="0"/>
              </a:spcBef>
              <a:spcAft>
                <a:spcPts val="0"/>
              </a:spcAft>
              <a:defRPr>
                <a:solidFill>
                  <a:srgbClr val="000000"/>
                </a:solidFill>
              </a:defRPr>
            </a:pPr>
            <a:r>
              <a:rPr sz="1800" b="0" kern="0">
                <a:latin typeface="Arial"/>
                <a:ea typeface="Arial"/>
                <a:cs typeface="Arial"/>
                <a:sym typeface="Arial"/>
              </a:rPr>
              <a:t>fly</a:t>
            </a:r>
          </a:p>
        </p:txBody>
      </p:sp>
      <p:sp>
        <p:nvSpPr>
          <p:cNvPr id="1667" name="Shape 1667"/>
          <p:cNvSpPr/>
          <p:nvPr/>
        </p:nvSpPr>
        <p:spPr>
          <a:xfrm>
            <a:off x="8053581" y="4777580"/>
            <a:ext cx="662916" cy="350662"/>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a:solidFill>
                  <a:srgbClr val="4F6E19"/>
                </a:solidFill>
              </a:defRPr>
            </a:lvl1pPr>
          </a:lstStyle>
          <a:p>
            <a:pPr fontAlgn="auto">
              <a:spcBef>
                <a:spcPts val="0"/>
              </a:spcBef>
              <a:spcAft>
                <a:spcPts val="0"/>
              </a:spcAft>
              <a:defRPr>
                <a:solidFill>
                  <a:srgbClr val="000000"/>
                </a:solidFill>
              </a:defRPr>
            </a:pPr>
            <a:r>
              <a:rPr sz="1800" b="0" kern="0">
                <a:latin typeface="Arial"/>
                <a:ea typeface="Arial"/>
                <a:cs typeface="Arial"/>
                <a:sym typeface="Arial"/>
              </a:rPr>
              <a:t>worm</a:t>
            </a:r>
          </a:p>
        </p:txBody>
      </p:sp>
    </p:spTree>
    <p:extLst>
      <p:ext uri="{BB962C8B-B14F-4D97-AF65-F5344CB8AC3E}">
        <p14:creationId xmlns:p14="http://schemas.microsoft.com/office/powerpoint/2010/main" val="2382780324"/>
      </p:ext>
    </p:extLst>
  </p:cSld>
  <p:clrMapOvr>
    <a:masterClrMapping/>
  </p:clrMapOvr>
  <p:transition xmlns:p14="http://schemas.microsoft.com/office/powerpoint/2010/main" spd="med"/>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pic>
        <p:nvPicPr>
          <p:cNvPr id="1671" name="pasted-image.png"/>
          <p:cNvPicPr/>
          <p:nvPr/>
        </p:nvPicPr>
        <p:blipFill>
          <a:blip r:embed="rId3">
            <a:extLst/>
          </a:blip>
          <a:stretch>
            <a:fillRect/>
          </a:stretch>
        </p:blipFill>
        <p:spPr>
          <a:xfrm>
            <a:off x="5368668" y="3585051"/>
            <a:ext cx="2627059" cy="2735721"/>
          </a:xfrm>
          <a:prstGeom prst="rect">
            <a:avLst/>
          </a:prstGeom>
          <a:ln w="12700">
            <a:miter lim="400000"/>
          </a:ln>
        </p:spPr>
      </p:pic>
      <p:sp>
        <p:nvSpPr>
          <p:cNvPr id="1672" name="Shape 1672"/>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lIns="0" tIns="0" rIns="0" bIns="0"/>
          <a:lstStyle/>
          <a:p>
            <a:pPr>
              <a:defRPr sz="1800">
                <a:solidFill>
                  <a:srgbClr val="000000"/>
                </a:solidFill>
              </a:defRPr>
            </a:pPr>
            <a:fld id="{86CB4B4D-7CA3-9044-876B-883B54F8677D}" type="slidenum">
              <a:rPr/>
              <a:pPr>
                <a:defRPr sz="1800">
                  <a:solidFill>
                    <a:srgbClr val="000000"/>
                  </a:solidFill>
                </a:defRPr>
              </a:pPr>
              <a:t>38</a:t>
            </a:fld>
            <a:endParaRPr/>
          </a:p>
        </p:txBody>
      </p:sp>
      <p:sp>
        <p:nvSpPr>
          <p:cNvPr id="1673" name="Shape 1673"/>
          <p:cNvSpPr/>
          <p:nvPr/>
        </p:nvSpPr>
        <p:spPr>
          <a:xfrm>
            <a:off x="5791199" y="2202836"/>
            <a:ext cx="1739901" cy="10160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a:solidFill>
              <a:srgbClr val="FF0000"/>
            </a:solidFill>
          </a:ln>
          <a:effectLst>
            <a:outerShdw blurRad="38100" dist="23000" dir="5400000" rotWithShape="0">
              <a:srgbClr val="000000">
                <a:alpha val="35000"/>
              </a:srgbClr>
            </a:outerShdw>
          </a:effectLst>
        </p:spPr>
        <p:txBody>
          <a:bodyPr lIns="0" tIns="0" rIns="0" bIns="0" anchor="ct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sp>
        <p:nvSpPr>
          <p:cNvPr id="1674" name="Shape 1674"/>
          <p:cNvSpPr/>
          <p:nvPr/>
        </p:nvSpPr>
        <p:spPr>
          <a:xfrm>
            <a:off x="7251700" y="2139336"/>
            <a:ext cx="266700" cy="2794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a:solidFill>
              <a:srgbClr val="FF0000"/>
            </a:solidFill>
          </a:ln>
          <a:effectLst>
            <a:outerShdw blurRad="38100" dist="23000" dir="5400000" rotWithShape="0">
              <a:srgbClr val="000000">
                <a:alpha val="35000"/>
              </a:srgbClr>
            </a:outerShdw>
          </a:effectLst>
        </p:spPr>
        <p:txBody>
          <a:bodyPr lIns="0" tIns="0" rIns="0" bIns="0" anchor="ct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sp>
        <p:nvSpPr>
          <p:cNvPr id="1675" name="Shape 1675"/>
          <p:cNvSpPr/>
          <p:nvPr/>
        </p:nvSpPr>
        <p:spPr>
          <a:xfrm>
            <a:off x="5965366" y="2345513"/>
            <a:ext cx="1329728" cy="695224"/>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algn="ctr" defTabSz="457200" fontAlgn="auto">
              <a:spcBef>
                <a:spcPts val="0"/>
              </a:spcBef>
              <a:spcAft>
                <a:spcPts val="0"/>
              </a:spcAft>
            </a:pPr>
            <a:r>
              <a:rPr sz="1400" b="0" kern="0">
                <a:solidFill>
                  <a:srgbClr val="292934"/>
                </a:solidFill>
                <a:latin typeface="Arial"/>
                <a:ea typeface="Arial"/>
                <a:cs typeface="Arial"/>
                <a:sym typeface="Arial"/>
              </a:rPr>
              <a:t>module of </a:t>
            </a:r>
          </a:p>
          <a:p>
            <a:pPr algn="ctr" defTabSz="457200" fontAlgn="auto">
              <a:spcBef>
                <a:spcPts val="0"/>
              </a:spcBef>
              <a:spcAft>
                <a:spcPts val="0"/>
              </a:spcAft>
            </a:pPr>
            <a:r>
              <a:rPr sz="1400" b="0" kern="0">
                <a:solidFill>
                  <a:srgbClr val="292934"/>
                </a:solidFill>
                <a:latin typeface="Arial"/>
                <a:ea typeface="Arial"/>
                <a:cs typeface="Arial"/>
                <a:sym typeface="Arial"/>
              </a:rPr>
              <a:t>protein-coding </a:t>
            </a:r>
          </a:p>
          <a:p>
            <a:pPr algn="ctr" defTabSz="457200" fontAlgn="auto">
              <a:spcBef>
                <a:spcPts val="0"/>
              </a:spcBef>
              <a:spcAft>
                <a:spcPts val="0"/>
              </a:spcAft>
            </a:pPr>
            <a:r>
              <a:rPr sz="1400" b="0" kern="0">
                <a:solidFill>
                  <a:srgbClr val="292934"/>
                </a:solidFill>
                <a:latin typeface="Arial"/>
                <a:ea typeface="Arial"/>
                <a:cs typeface="Arial"/>
                <a:sym typeface="Arial"/>
              </a:rPr>
              <a:t>genes</a:t>
            </a:r>
          </a:p>
        </p:txBody>
      </p:sp>
      <p:sp>
        <p:nvSpPr>
          <p:cNvPr id="1676" name="Shape 1676"/>
          <p:cNvSpPr/>
          <p:nvPr/>
        </p:nvSpPr>
        <p:spPr>
          <a:xfrm>
            <a:off x="7566101" y="2113936"/>
            <a:ext cx="1059122" cy="288824"/>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defTabSz="457200">
              <a:defRPr sz="1400">
                <a:solidFill>
                  <a:srgbClr val="292934"/>
                </a:solidFill>
              </a:defRPr>
            </a:lvl1pPr>
          </a:lstStyle>
          <a:p>
            <a:pPr fontAlgn="auto">
              <a:spcBef>
                <a:spcPts val="0"/>
              </a:spcBef>
              <a:spcAft>
                <a:spcPts val="0"/>
              </a:spcAft>
              <a:defRPr sz="1800">
                <a:solidFill>
                  <a:srgbClr val="000000"/>
                </a:solidFill>
              </a:defRPr>
            </a:pPr>
            <a:r>
              <a:rPr b="0" kern="0">
                <a:latin typeface="Arial"/>
                <a:ea typeface="Arial"/>
                <a:cs typeface="Arial"/>
                <a:sym typeface="Arial"/>
              </a:rPr>
              <a:t>ncRNA/TAR</a:t>
            </a:r>
          </a:p>
        </p:txBody>
      </p:sp>
      <p:sp>
        <p:nvSpPr>
          <p:cNvPr id="1677" name="Shape 1677"/>
          <p:cNvSpPr/>
          <p:nvPr/>
        </p:nvSpPr>
        <p:spPr>
          <a:xfrm>
            <a:off x="5575300" y="1745636"/>
            <a:ext cx="2086308" cy="350662"/>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defTabSz="457200">
              <a:defRPr>
                <a:solidFill>
                  <a:srgbClr val="292934"/>
                </a:solidFill>
              </a:defRPr>
            </a:lvl1pPr>
          </a:lstStyle>
          <a:p>
            <a:pPr fontAlgn="auto">
              <a:spcBef>
                <a:spcPts val="0"/>
              </a:spcBef>
              <a:spcAft>
                <a:spcPts val="0"/>
              </a:spcAft>
              <a:defRPr>
                <a:solidFill>
                  <a:srgbClr val="000000"/>
                </a:solidFill>
              </a:defRPr>
            </a:pPr>
            <a:r>
              <a:rPr sz="1800" b="0" kern="0">
                <a:latin typeface="Arial"/>
                <a:ea typeface="Arial"/>
                <a:cs typeface="Arial"/>
                <a:sym typeface="Arial"/>
              </a:rPr>
              <a:t>Guilt by association</a:t>
            </a:r>
          </a:p>
        </p:txBody>
      </p:sp>
      <p:sp>
        <p:nvSpPr>
          <p:cNvPr id="1678" name="Shape 1678"/>
          <p:cNvSpPr/>
          <p:nvPr/>
        </p:nvSpPr>
        <p:spPr>
          <a:xfrm>
            <a:off x="5750373" y="3259913"/>
            <a:ext cx="1863649" cy="288824"/>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defTabSz="457200">
              <a:defRPr sz="1400">
                <a:solidFill>
                  <a:srgbClr val="292934"/>
                </a:solidFill>
              </a:defRPr>
            </a:lvl1pPr>
          </a:lstStyle>
          <a:p>
            <a:pPr fontAlgn="auto">
              <a:spcBef>
                <a:spcPts val="0"/>
              </a:spcBef>
              <a:spcAft>
                <a:spcPts val="0"/>
              </a:spcAft>
              <a:defRPr sz="1800">
                <a:solidFill>
                  <a:srgbClr val="000000"/>
                </a:solidFill>
              </a:defRPr>
            </a:pPr>
            <a:r>
              <a:rPr b="0" kern="0">
                <a:latin typeface="Arial"/>
                <a:ea typeface="Arial"/>
                <a:cs typeface="Arial"/>
                <a:sym typeface="Arial"/>
              </a:rPr>
              <a:t>conventional definition</a:t>
            </a:r>
          </a:p>
        </p:txBody>
      </p:sp>
      <p:pic>
        <p:nvPicPr>
          <p:cNvPr id="1679" name="pasted-image.png"/>
          <p:cNvPicPr/>
          <p:nvPr/>
        </p:nvPicPr>
        <p:blipFill>
          <a:blip r:embed="rId4">
            <a:extLst/>
          </a:blip>
          <a:stretch>
            <a:fillRect/>
          </a:stretch>
        </p:blipFill>
        <p:spPr>
          <a:xfrm>
            <a:off x="158630" y="1544435"/>
            <a:ext cx="4941827" cy="2747089"/>
          </a:xfrm>
          <a:prstGeom prst="rect">
            <a:avLst/>
          </a:prstGeom>
          <a:ln w="12700">
            <a:miter lim="400000"/>
          </a:ln>
        </p:spPr>
      </p:pic>
      <p:sp>
        <p:nvSpPr>
          <p:cNvPr id="1680" name="Shape 1680"/>
          <p:cNvSpPr/>
          <p:nvPr/>
        </p:nvSpPr>
        <p:spPr>
          <a:xfrm>
            <a:off x="253937" y="4523355"/>
            <a:ext cx="3692847" cy="1150763"/>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fontAlgn="auto">
              <a:spcBef>
                <a:spcPts val="0"/>
              </a:spcBef>
              <a:spcAft>
                <a:spcPts val="0"/>
              </a:spcAft>
            </a:pPr>
            <a:r>
              <a:rPr sz="1800" b="0" kern="0">
                <a:solidFill>
                  <a:sysClr val="windowText" lastClr="000000"/>
                </a:solidFill>
                <a:latin typeface="Arial"/>
                <a:ea typeface="Arial"/>
                <a:cs typeface="Arial"/>
                <a:sym typeface="Arial"/>
              </a:rPr>
              <a:t>module 1: </a:t>
            </a:r>
          </a:p>
          <a:p>
            <a:pPr marL="180473" indent="-180473" fontAlgn="auto">
              <a:spcBef>
                <a:spcPts val="0"/>
              </a:spcBef>
              <a:spcAft>
                <a:spcPts val="0"/>
              </a:spcAft>
              <a:buSzPct val="100000"/>
              <a:buFontTx/>
              <a:buChar char="•"/>
            </a:pPr>
            <a:r>
              <a:rPr sz="1800" b="0" kern="0">
                <a:solidFill>
                  <a:srgbClr val="0433FF"/>
                </a:solidFill>
                <a:latin typeface="Arial"/>
                <a:ea typeface="Arial"/>
                <a:cs typeface="Arial"/>
                <a:sym typeface="Arial"/>
              </a:rPr>
              <a:t>sphinx (expressed in brain antennal lobe, regulating male courtship behavior)</a:t>
            </a:r>
          </a:p>
        </p:txBody>
      </p:sp>
      <p:sp>
        <p:nvSpPr>
          <p:cNvPr id="1681" name="Shape 1681"/>
          <p:cNvSpPr/>
          <p:nvPr/>
        </p:nvSpPr>
        <p:spPr>
          <a:xfrm>
            <a:off x="462570" y="5647068"/>
            <a:ext cx="3045729" cy="226987"/>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defRPr sz="1000"/>
            </a:lvl1pPr>
          </a:lstStyle>
          <a:p>
            <a:pPr fontAlgn="auto">
              <a:spcBef>
                <a:spcPts val="0"/>
              </a:spcBef>
              <a:spcAft>
                <a:spcPts val="0"/>
              </a:spcAft>
              <a:defRPr sz="1800"/>
            </a:pPr>
            <a:r>
              <a:rPr b="0" kern="0">
                <a:solidFill>
                  <a:sysClr val="windowText" lastClr="000000"/>
                </a:solidFill>
                <a:latin typeface="Arial"/>
                <a:ea typeface="Arial"/>
                <a:cs typeface="Arial"/>
                <a:sym typeface="Arial"/>
              </a:rPr>
              <a:t>Dai H et al. PNAS 2008, Chen et al. PLoS One 2011</a:t>
            </a:r>
          </a:p>
        </p:txBody>
      </p:sp>
      <p:sp>
        <p:nvSpPr>
          <p:cNvPr id="1682" name="Shape 1682"/>
          <p:cNvSpPr/>
          <p:nvPr/>
        </p:nvSpPr>
        <p:spPr>
          <a:xfrm>
            <a:off x="5486365" y="6397358"/>
            <a:ext cx="2456344" cy="288824"/>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defTabSz="457200">
              <a:defRPr sz="1400">
                <a:solidFill>
                  <a:srgbClr val="292934"/>
                </a:solidFill>
              </a:defRPr>
            </a:lvl1pPr>
          </a:lstStyle>
          <a:p>
            <a:pPr fontAlgn="auto">
              <a:spcBef>
                <a:spcPts val="0"/>
              </a:spcBef>
              <a:spcAft>
                <a:spcPts val="0"/>
              </a:spcAft>
              <a:defRPr sz="1800">
                <a:solidFill>
                  <a:srgbClr val="000000"/>
                </a:solidFill>
              </a:defRPr>
            </a:pPr>
            <a:r>
              <a:rPr b="0" kern="0">
                <a:latin typeface="Arial"/>
                <a:ea typeface="Arial"/>
                <a:cs typeface="Arial"/>
                <a:sym typeface="Arial"/>
              </a:rPr>
              <a:t>Module defined by OrthoClust</a:t>
            </a:r>
          </a:p>
        </p:txBody>
      </p:sp>
      <p:sp>
        <p:nvSpPr>
          <p:cNvPr id="1683" name="Shape 1683"/>
          <p:cNvSpPr/>
          <p:nvPr/>
        </p:nvSpPr>
        <p:spPr>
          <a:xfrm>
            <a:off x="5363045" y="3804045"/>
            <a:ext cx="266701" cy="2794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a:solidFill>
              <a:srgbClr val="FF0000"/>
            </a:solidFill>
          </a:ln>
          <a:effectLst>
            <a:outerShdw blurRad="38100" dist="23000" dir="5400000" rotWithShape="0">
              <a:srgbClr val="000000">
                <a:alpha val="35000"/>
              </a:srgbClr>
            </a:outerShdw>
          </a:effectLst>
        </p:spPr>
        <p:txBody>
          <a:bodyPr lIns="0" tIns="0" rIns="0" bIns="0" anchor="ct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sp>
        <p:nvSpPr>
          <p:cNvPr id="1684" name="Shape 1684"/>
          <p:cNvSpPr/>
          <p:nvPr/>
        </p:nvSpPr>
        <p:spPr>
          <a:xfrm>
            <a:off x="5363045" y="5756997"/>
            <a:ext cx="266701" cy="2794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a:solidFill>
              <a:srgbClr val="3366FF"/>
            </a:solidFill>
          </a:ln>
          <a:effectLst>
            <a:outerShdw blurRad="38100" dist="23000" dir="5400000" rotWithShape="0">
              <a:srgbClr val="000000">
                <a:alpha val="35000"/>
              </a:srgbClr>
            </a:outerShdw>
          </a:effectLst>
        </p:spPr>
        <p:txBody>
          <a:bodyPr lIns="0" tIns="0" rIns="0" bIns="0" anchor="ct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sp>
        <p:nvSpPr>
          <p:cNvPr id="1685" name="Shape 1685"/>
          <p:cNvSpPr/>
          <p:nvPr/>
        </p:nvSpPr>
        <p:spPr>
          <a:xfrm>
            <a:off x="4566985" y="4929038"/>
            <a:ext cx="1059122" cy="288824"/>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defTabSz="457200">
              <a:defRPr sz="1400">
                <a:solidFill>
                  <a:srgbClr val="292934"/>
                </a:solidFill>
              </a:defRPr>
            </a:lvl1pPr>
          </a:lstStyle>
          <a:p>
            <a:pPr fontAlgn="auto">
              <a:spcBef>
                <a:spcPts val="0"/>
              </a:spcBef>
              <a:spcAft>
                <a:spcPts val="0"/>
              </a:spcAft>
              <a:defRPr sz="1800">
                <a:solidFill>
                  <a:srgbClr val="000000"/>
                </a:solidFill>
              </a:defRPr>
            </a:pPr>
            <a:r>
              <a:rPr b="0" kern="0">
                <a:latin typeface="Arial"/>
                <a:ea typeface="Arial"/>
                <a:cs typeface="Arial"/>
                <a:sym typeface="Arial"/>
              </a:rPr>
              <a:t>ncRNA/TAR</a:t>
            </a:r>
          </a:p>
        </p:txBody>
      </p:sp>
      <p:sp>
        <p:nvSpPr>
          <p:cNvPr id="1686" name="Shape 1686"/>
          <p:cNvSpPr/>
          <p:nvPr/>
        </p:nvSpPr>
        <p:spPr>
          <a:xfrm>
            <a:off x="5363045" y="4643037"/>
            <a:ext cx="266701" cy="2794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a:solidFill>
              <a:srgbClr val="008000"/>
            </a:solidFill>
          </a:ln>
          <a:effectLst>
            <a:outerShdw blurRad="38100" dist="23000" dir="5400000" rotWithShape="0">
              <a:srgbClr val="000000">
                <a:alpha val="35000"/>
              </a:srgbClr>
            </a:outerShdw>
          </a:effectLst>
        </p:spPr>
        <p:txBody>
          <a:bodyPr lIns="0" tIns="0" rIns="0" bIns="0" anchor="ct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sp>
        <p:nvSpPr>
          <p:cNvPr id="1687" name="Shape 1687"/>
          <p:cNvSpPr/>
          <p:nvPr/>
        </p:nvSpPr>
        <p:spPr>
          <a:xfrm>
            <a:off x="4347239" y="6058691"/>
            <a:ext cx="1059122" cy="288824"/>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defTabSz="457200">
              <a:defRPr sz="1400">
                <a:solidFill>
                  <a:srgbClr val="292934"/>
                </a:solidFill>
              </a:defRPr>
            </a:lvl1pPr>
          </a:lstStyle>
          <a:p>
            <a:pPr fontAlgn="auto">
              <a:spcBef>
                <a:spcPts val="0"/>
              </a:spcBef>
              <a:spcAft>
                <a:spcPts val="0"/>
              </a:spcAft>
              <a:defRPr sz="1800">
                <a:solidFill>
                  <a:srgbClr val="000000"/>
                </a:solidFill>
              </a:defRPr>
            </a:pPr>
            <a:r>
              <a:rPr b="0" kern="0">
                <a:latin typeface="Arial"/>
                <a:ea typeface="Arial"/>
                <a:cs typeface="Arial"/>
                <a:sym typeface="Arial"/>
              </a:rPr>
              <a:t>ncRNA/TAR</a:t>
            </a:r>
          </a:p>
        </p:txBody>
      </p:sp>
      <p:sp>
        <p:nvSpPr>
          <p:cNvPr id="1688" name="Shape 1688"/>
          <p:cNvSpPr/>
          <p:nvPr/>
        </p:nvSpPr>
        <p:spPr>
          <a:xfrm>
            <a:off x="4566985" y="4102416"/>
            <a:ext cx="1059122" cy="288824"/>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defTabSz="457200">
              <a:defRPr sz="1400">
                <a:solidFill>
                  <a:srgbClr val="292934"/>
                </a:solidFill>
              </a:defRPr>
            </a:lvl1pPr>
          </a:lstStyle>
          <a:p>
            <a:pPr fontAlgn="auto">
              <a:spcBef>
                <a:spcPts val="0"/>
              </a:spcBef>
              <a:spcAft>
                <a:spcPts val="0"/>
              </a:spcAft>
              <a:defRPr sz="1800">
                <a:solidFill>
                  <a:srgbClr val="000000"/>
                </a:solidFill>
              </a:defRPr>
            </a:pPr>
            <a:r>
              <a:rPr b="0" kern="0">
                <a:latin typeface="Arial"/>
                <a:ea typeface="Arial"/>
                <a:cs typeface="Arial"/>
                <a:sym typeface="Arial"/>
              </a:rPr>
              <a:t>ncRNA/TAR</a:t>
            </a:r>
          </a:p>
        </p:txBody>
      </p:sp>
      <p:pic>
        <p:nvPicPr>
          <p:cNvPr id="1689" name="pasted-image.png"/>
          <p:cNvPicPr/>
          <p:nvPr/>
        </p:nvPicPr>
        <p:blipFill>
          <a:blip r:embed="rId5">
            <a:extLst/>
          </a:blip>
          <a:stretch>
            <a:fillRect/>
          </a:stretch>
        </p:blipFill>
        <p:spPr>
          <a:xfrm>
            <a:off x="103128" y="3725192"/>
            <a:ext cx="4242726" cy="2747089"/>
          </a:xfrm>
          <a:prstGeom prst="rect">
            <a:avLst/>
          </a:prstGeom>
          <a:ln w="12700">
            <a:miter lim="400000"/>
          </a:ln>
        </p:spPr>
      </p:pic>
      <p:pic>
        <p:nvPicPr>
          <p:cNvPr id="1690" name="pasted-image.png"/>
          <p:cNvPicPr/>
          <p:nvPr/>
        </p:nvPicPr>
        <p:blipFill>
          <a:blip r:embed="rId6">
            <a:extLst/>
          </a:blip>
          <a:stretch>
            <a:fillRect/>
          </a:stretch>
        </p:blipFill>
        <p:spPr>
          <a:xfrm>
            <a:off x="1095186" y="6444488"/>
            <a:ext cx="2563409" cy="245365"/>
          </a:xfrm>
          <a:prstGeom prst="rect">
            <a:avLst/>
          </a:prstGeom>
          <a:ln w="12700">
            <a:miter lim="400000"/>
          </a:ln>
        </p:spPr>
      </p:pic>
      <p:sp>
        <p:nvSpPr>
          <p:cNvPr id="1691" name="Shape 1691"/>
          <p:cNvSpPr/>
          <p:nvPr/>
        </p:nvSpPr>
        <p:spPr>
          <a:xfrm>
            <a:off x="3806177" y="6617058"/>
            <a:ext cx="3841685" cy="264256"/>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defRPr sz="1200"/>
            </a:lvl1pPr>
          </a:lstStyle>
          <a:p>
            <a:pPr fontAlgn="auto">
              <a:spcBef>
                <a:spcPts val="0"/>
              </a:spcBef>
              <a:spcAft>
                <a:spcPts val="0"/>
              </a:spcAft>
              <a:defRPr sz="1800"/>
            </a:pPr>
            <a:r>
              <a:rPr b="0" kern="0">
                <a:solidFill>
                  <a:sysClr val="windowText" lastClr="000000"/>
                </a:solidFill>
                <a:latin typeface="Arial"/>
                <a:ea typeface="Arial"/>
                <a:cs typeface="Arial"/>
                <a:sym typeface="Arial"/>
              </a:rPr>
              <a:t>Gerstein M*, Rozowsky J*, Yan KK* et.al. Nature 2014</a:t>
            </a:r>
          </a:p>
        </p:txBody>
      </p:sp>
      <p:sp>
        <p:nvSpPr>
          <p:cNvPr id="1692" name="Shape 1692"/>
          <p:cNvSpPr>
            <a:spLocks noGrp="1"/>
          </p:cNvSpPr>
          <p:nvPr>
            <p:ph type="title"/>
          </p:nvPr>
        </p:nvSpPr>
        <p:spPr>
          <a:prstGeom prst="rect">
            <a:avLst/>
          </a:prstGeom>
        </p:spPr>
        <p:txBody>
          <a:bodyPr lIns="0" tIns="0" rIns="0" bIns="0"/>
          <a:lstStyle>
            <a:lvl1pPr>
              <a:defRPr sz="3500" spc="-97"/>
            </a:lvl1pPr>
          </a:lstStyle>
          <a:p>
            <a:pPr lvl="0">
              <a:defRPr sz="1800" spc="0">
                <a:solidFill>
                  <a:srgbClr val="000000"/>
                </a:solidFill>
                <a:effectLst/>
              </a:defRPr>
            </a:pPr>
            <a:r>
              <a:rPr sz="3500" spc="-97">
                <a:solidFill>
                  <a:srgbClr val="2F5897"/>
                </a:solidFill>
                <a:effectLst>
                  <a:outerShdw blurRad="63500" dist="38100" dir="5400000" rotWithShape="0">
                    <a:srgbClr val="000000">
                      <a:alpha val="25000"/>
                    </a:srgbClr>
                  </a:outerShdw>
                </a:effectLst>
              </a:rPr>
              <a:t>Potential Application: inference of ncRNAs/transcription active regions (TARs)</a:t>
            </a:r>
          </a:p>
        </p:txBody>
      </p:sp>
      <p:sp>
        <p:nvSpPr>
          <p:cNvPr id="1693" name="Shape 1693"/>
          <p:cNvSpPr/>
          <p:nvPr/>
        </p:nvSpPr>
        <p:spPr>
          <a:xfrm>
            <a:off x="7992545" y="3874461"/>
            <a:ext cx="803112" cy="350662"/>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a:solidFill>
                  <a:srgbClr val="FF2600"/>
                </a:solidFill>
              </a:defRPr>
            </a:lvl1pPr>
          </a:lstStyle>
          <a:p>
            <a:pPr fontAlgn="auto">
              <a:spcBef>
                <a:spcPts val="0"/>
              </a:spcBef>
              <a:spcAft>
                <a:spcPts val="0"/>
              </a:spcAft>
              <a:defRPr>
                <a:solidFill>
                  <a:srgbClr val="000000"/>
                </a:solidFill>
              </a:defRPr>
            </a:pPr>
            <a:r>
              <a:rPr sz="1800" b="0" kern="0">
                <a:latin typeface="Arial"/>
                <a:ea typeface="Arial"/>
                <a:cs typeface="Arial"/>
                <a:sym typeface="Arial"/>
              </a:rPr>
              <a:t>human</a:t>
            </a:r>
          </a:p>
        </p:txBody>
      </p:sp>
      <p:sp>
        <p:nvSpPr>
          <p:cNvPr id="1694" name="Shape 1694"/>
          <p:cNvSpPr/>
          <p:nvPr/>
        </p:nvSpPr>
        <p:spPr>
          <a:xfrm>
            <a:off x="8227731" y="5674117"/>
            <a:ext cx="332741" cy="350662"/>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a:solidFill>
                  <a:srgbClr val="3366FF"/>
                </a:solidFill>
              </a:defRPr>
            </a:lvl1pPr>
          </a:lstStyle>
          <a:p>
            <a:pPr fontAlgn="auto">
              <a:spcBef>
                <a:spcPts val="0"/>
              </a:spcBef>
              <a:spcAft>
                <a:spcPts val="0"/>
              </a:spcAft>
              <a:defRPr>
                <a:solidFill>
                  <a:srgbClr val="000000"/>
                </a:solidFill>
              </a:defRPr>
            </a:pPr>
            <a:r>
              <a:rPr sz="1800" b="0" kern="0">
                <a:latin typeface="Arial"/>
                <a:ea typeface="Arial"/>
                <a:cs typeface="Arial"/>
                <a:sym typeface="Arial"/>
              </a:rPr>
              <a:t>fly</a:t>
            </a:r>
          </a:p>
        </p:txBody>
      </p:sp>
      <p:sp>
        <p:nvSpPr>
          <p:cNvPr id="1695" name="Shape 1695"/>
          <p:cNvSpPr/>
          <p:nvPr/>
        </p:nvSpPr>
        <p:spPr>
          <a:xfrm>
            <a:off x="8053581" y="4777580"/>
            <a:ext cx="662916" cy="350662"/>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a:solidFill>
                  <a:srgbClr val="4F6E19"/>
                </a:solidFill>
              </a:defRPr>
            </a:lvl1pPr>
          </a:lstStyle>
          <a:p>
            <a:pPr fontAlgn="auto">
              <a:spcBef>
                <a:spcPts val="0"/>
              </a:spcBef>
              <a:spcAft>
                <a:spcPts val="0"/>
              </a:spcAft>
              <a:defRPr>
                <a:solidFill>
                  <a:srgbClr val="000000"/>
                </a:solidFill>
              </a:defRPr>
            </a:pPr>
            <a:r>
              <a:rPr sz="1800" b="0" kern="0">
                <a:latin typeface="Arial"/>
                <a:ea typeface="Arial"/>
                <a:cs typeface="Arial"/>
                <a:sym typeface="Arial"/>
              </a:rPr>
              <a:t>worm</a:t>
            </a:r>
          </a:p>
        </p:txBody>
      </p:sp>
    </p:spTree>
    <p:extLst>
      <p:ext uri="{BB962C8B-B14F-4D97-AF65-F5344CB8AC3E}">
        <p14:creationId xmlns:p14="http://schemas.microsoft.com/office/powerpoint/2010/main" val="825187047"/>
      </p:ext>
    </p:extLst>
  </p:cSld>
  <p:clrMapOvr>
    <a:masterClrMapping/>
  </p:clrMapOvr>
  <p:transition xmlns:p14="http://schemas.microsoft.com/office/powerpoint/2010/mai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5025" name="Picture 6" descr="stage_mapping.pdf"/>
          <p:cNvPicPr>
            <a:picLocks noChangeAspect="1"/>
          </p:cNvPicPr>
          <p:nvPr/>
        </p:nvPicPr>
        <p:blipFill>
          <a:blip r:embed="rId2">
            <a:extLst>
              <a:ext uri="{28A0092B-C50C-407E-A947-70E740481C1C}">
                <a14:useLocalDpi xmlns:a14="http://schemas.microsoft.com/office/drawing/2010/main" val="0"/>
              </a:ext>
            </a:extLst>
          </a:blip>
          <a:srcRect r="59630"/>
          <a:stretch>
            <a:fillRect/>
          </a:stretch>
        </p:blipFill>
        <p:spPr bwMode="auto">
          <a:xfrm>
            <a:off x="0" y="1236663"/>
            <a:ext cx="3690938" cy="558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5026" name="Title 1"/>
          <p:cNvSpPr>
            <a:spLocks noGrp="1"/>
          </p:cNvSpPr>
          <p:nvPr>
            <p:ph type="title"/>
          </p:nvPr>
        </p:nvSpPr>
        <p:spPr>
          <a:xfrm>
            <a:off x="457200" y="93663"/>
            <a:ext cx="8229600" cy="1143000"/>
          </a:xfrm>
        </p:spPr>
        <p:txBody>
          <a:bodyPr/>
          <a:lstStyle/>
          <a:p>
            <a:pPr eaLnBrk="1" hangingPunct="1"/>
            <a:r>
              <a:rPr lang="en-US" sz="3600">
                <a:latin typeface="Calibri" charset="0"/>
              </a:rPr>
              <a:t>Alignment of Developmental Time-Course</a:t>
            </a:r>
          </a:p>
        </p:txBody>
      </p:sp>
      <p:sp>
        <p:nvSpPr>
          <p:cNvPr id="3" name="Content Placeholder 2"/>
          <p:cNvSpPr>
            <a:spLocks noGrp="1"/>
          </p:cNvSpPr>
          <p:nvPr>
            <p:ph idx="1"/>
          </p:nvPr>
        </p:nvSpPr>
        <p:spPr>
          <a:xfrm>
            <a:off x="457200" y="4440238"/>
            <a:ext cx="8229600" cy="1685925"/>
          </a:xfrm>
        </p:spPr>
        <p:txBody>
          <a:bodyPr rtlCol="0">
            <a:normAutofit fontScale="70000" lnSpcReduction="20000"/>
          </a:bodyPr>
          <a:lstStyle/>
          <a:p>
            <a:pPr eaLnBrk="1" fontAlgn="auto" hangingPunct="1">
              <a:spcAft>
                <a:spcPts val="0"/>
              </a:spcAft>
              <a:buFont typeface="Arial"/>
              <a:buChar char="•"/>
              <a:defRPr/>
            </a:pPr>
            <a:r>
              <a:rPr lang="en-US" dirty="0" smtClean="0">
                <a:ea typeface="+mn-ea"/>
                <a:cs typeface="+mn-cs"/>
              </a:rPr>
              <a:t>Align developmental stages using shared </a:t>
            </a:r>
            <a:r>
              <a:rPr lang="en-US" dirty="0" err="1" smtClean="0">
                <a:ea typeface="+mn-ea"/>
                <a:cs typeface="+mn-cs"/>
              </a:rPr>
              <a:t>orthologs</a:t>
            </a:r>
            <a:r>
              <a:rPr lang="en-US" dirty="0" smtClean="0">
                <a:ea typeface="+mn-ea"/>
                <a:cs typeface="+mn-cs"/>
              </a:rPr>
              <a:t> between worm and fly</a:t>
            </a:r>
          </a:p>
          <a:p>
            <a:pPr lvl="1" eaLnBrk="1" fontAlgn="auto" hangingPunct="1">
              <a:spcAft>
                <a:spcPts val="0"/>
              </a:spcAft>
              <a:buFont typeface="Arial"/>
              <a:buChar char="–"/>
              <a:defRPr/>
            </a:pPr>
            <a:r>
              <a:rPr lang="en-US" dirty="0">
                <a:ea typeface="+mn-ea"/>
              </a:rPr>
              <a:t>Reuse of genes </a:t>
            </a:r>
            <a:r>
              <a:rPr lang="en-US" dirty="0" smtClean="0">
                <a:ea typeface="+mn-ea"/>
              </a:rPr>
              <a:t>from LE </a:t>
            </a:r>
            <a:r>
              <a:rPr lang="en-US" dirty="0">
                <a:ea typeface="+mn-ea"/>
              </a:rPr>
              <a:t>in worm in fly </a:t>
            </a:r>
            <a:r>
              <a:rPr lang="en-US" dirty="0" smtClean="0">
                <a:ea typeface="+mn-ea"/>
              </a:rPr>
              <a:t>pupa</a:t>
            </a:r>
          </a:p>
          <a:p>
            <a:pPr eaLnBrk="1" fontAlgn="auto" hangingPunct="1">
              <a:spcAft>
                <a:spcPts val="0"/>
              </a:spcAft>
              <a:buFont typeface="Arial"/>
              <a:buChar char="•"/>
              <a:defRPr/>
            </a:pPr>
            <a:r>
              <a:rPr lang="en-US" dirty="0" smtClean="0">
                <a:ea typeface="+mn-ea"/>
                <a:cs typeface="+mn-cs"/>
              </a:rPr>
              <a:t>Using only </a:t>
            </a:r>
            <a:r>
              <a:rPr lang="en-US" dirty="0" err="1" smtClean="0">
                <a:ea typeface="+mn-ea"/>
                <a:cs typeface="+mn-cs"/>
              </a:rPr>
              <a:t>orthologs</a:t>
            </a:r>
            <a:r>
              <a:rPr lang="en-US" dirty="0" smtClean="0">
                <a:ea typeface="+mn-ea"/>
                <a:cs typeface="+mn-cs"/>
              </a:rPr>
              <a:t> in hourglass modules we find similar behavior except for absence of genes at the </a:t>
            </a:r>
            <a:r>
              <a:rPr lang="en-US" dirty="0" err="1" smtClean="0">
                <a:ea typeface="+mn-ea"/>
                <a:cs typeface="+mn-cs"/>
              </a:rPr>
              <a:t>phylotypic</a:t>
            </a:r>
            <a:r>
              <a:rPr lang="en-US" dirty="0" smtClean="0">
                <a:ea typeface="+mn-ea"/>
                <a:cs typeface="+mn-cs"/>
              </a:rPr>
              <a:t> stage</a:t>
            </a:r>
          </a:p>
          <a:p>
            <a:pPr eaLnBrk="1" fontAlgn="auto" hangingPunct="1">
              <a:spcAft>
                <a:spcPts val="0"/>
              </a:spcAft>
              <a:buFont typeface="Arial"/>
              <a:buChar char="•"/>
              <a:defRPr/>
            </a:pPr>
            <a:endParaRPr lang="en-US" dirty="0" smtClean="0">
              <a:ea typeface="+mn-ea"/>
              <a:cs typeface="+mn-cs"/>
            </a:endParaRPr>
          </a:p>
          <a:p>
            <a:pPr marL="457200" lvl="1" indent="0" eaLnBrk="1" fontAlgn="auto" hangingPunct="1">
              <a:spcAft>
                <a:spcPts val="0"/>
              </a:spcAft>
              <a:buFont typeface="Arial"/>
              <a:buNone/>
              <a:defRPr/>
            </a:pPr>
            <a:endParaRPr lang="en-US" dirty="0">
              <a:ea typeface="+mn-ea"/>
            </a:endParaRPr>
          </a:p>
        </p:txBody>
      </p:sp>
      <p:sp>
        <p:nvSpPr>
          <p:cNvPr id="4" name="Slide Number Placeholder 3"/>
          <p:cNvSpPr>
            <a:spLocks noGrp="1"/>
          </p:cNvSpPr>
          <p:nvPr>
            <p:ph type="sldNum" sz="quarter" idx="12"/>
          </p:nvPr>
        </p:nvSpPr>
        <p:spPr>
          <a:xfrm>
            <a:off x="6553200" y="6407150"/>
            <a:ext cx="2133600" cy="365125"/>
          </a:xfrm>
        </p:spPr>
        <p:txBody>
          <a:bodyPr/>
          <a:lstStyle/>
          <a:p>
            <a:pPr>
              <a:defRPr/>
            </a:pPr>
            <a:fld id="{104F3692-55B9-F341-8FF9-FAC1469DA62B}" type="slidenum">
              <a:rPr lang="en-US"/>
              <a:pPr>
                <a:defRPr/>
              </a:pPr>
              <a:t>39</a:t>
            </a:fld>
            <a:endParaRPr lang="en-US"/>
          </a:p>
        </p:txBody>
      </p:sp>
      <p:pic>
        <p:nvPicPr>
          <p:cNvPr id="385029" name="Picture 7" descr="ED_Figures_ALL.pdf"/>
          <p:cNvPicPr>
            <a:picLocks noChangeAspect="1"/>
          </p:cNvPicPr>
          <p:nvPr/>
        </p:nvPicPr>
        <p:blipFill>
          <a:blip r:embed="rId3">
            <a:extLst>
              <a:ext uri="{28A0092B-C50C-407E-A947-70E740481C1C}">
                <a14:useLocalDpi xmlns:a14="http://schemas.microsoft.com/office/drawing/2010/main" val="0"/>
              </a:ext>
            </a:extLst>
          </a:blip>
          <a:srcRect t="53117" b="16173"/>
          <a:stretch>
            <a:fillRect/>
          </a:stretch>
        </p:blipFill>
        <p:spPr bwMode="auto">
          <a:xfrm>
            <a:off x="158750" y="4400550"/>
            <a:ext cx="8875713" cy="21066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85030" name="Picture 8" descr="stage_mapping.pdf"/>
          <p:cNvPicPr>
            <a:picLocks noChangeAspect="1"/>
          </p:cNvPicPr>
          <p:nvPr/>
        </p:nvPicPr>
        <p:blipFill>
          <a:blip r:embed="rId2">
            <a:extLst>
              <a:ext uri="{28A0092B-C50C-407E-A947-70E740481C1C}">
                <a14:useLocalDpi xmlns:a14="http://schemas.microsoft.com/office/drawing/2010/main" val="0"/>
              </a:ext>
            </a:extLst>
          </a:blip>
          <a:srcRect l="82130" r="5370" b="53903"/>
          <a:stretch>
            <a:fillRect/>
          </a:stretch>
        </p:blipFill>
        <p:spPr bwMode="auto">
          <a:xfrm>
            <a:off x="3538538" y="1397000"/>
            <a:ext cx="1143000" cy="2573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5031" name="TextBox 4"/>
          <p:cNvSpPr txBox="1">
            <a:spLocks noChangeArrowheads="1"/>
          </p:cNvSpPr>
          <p:nvPr/>
        </p:nvSpPr>
        <p:spPr bwMode="auto">
          <a:xfrm>
            <a:off x="4681538" y="1397000"/>
            <a:ext cx="426720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800" b="0">
                <a:solidFill>
                  <a:srgbClr val="000000"/>
                </a:solidFill>
                <a:latin typeface="Calibri" charset="0"/>
              </a:rPr>
              <a:t>For worm &amp; fly find stage-specific genes</a:t>
            </a:r>
          </a:p>
          <a:p>
            <a:pPr eaLnBrk="1" hangingPunct="1"/>
            <a:endParaRPr lang="en-US" sz="1800" b="0">
              <a:solidFill>
                <a:srgbClr val="000000"/>
              </a:solidFill>
              <a:latin typeface="Calibri" charset="0"/>
            </a:endParaRPr>
          </a:p>
          <a:p>
            <a:pPr eaLnBrk="1" hangingPunct="1"/>
            <a:r>
              <a:rPr lang="en-US" sz="1800" b="0">
                <a:solidFill>
                  <a:srgbClr val="000000"/>
                </a:solidFill>
                <a:latin typeface="Calibri" charset="0"/>
              </a:rPr>
              <a:t>We can align developmental stages using fraction of shared orthologs between worm and fly amongst these</a:t>
            </a:r>
          </a:p>
          <a:p>
            <a:pPr eaLnBrk="1" hangingPunct="1"/>
            <a:endParaRPr lang="en-US" sz="1800" b="0">
              <a:solidFill>
                <a:srgbClr val="000000"/>
              </a:solidFill>
              <a:latin typeface="Calibri" charset="0"/>
            </a:endParaRPr>
          </a:p>
          <a:p>
            <a:pPr eaLnBrk="1" hangingPunct="1"/>
            <a:r>
              <a:rPr lang="en-US" sz="1800" b="0">
                <a:solidFill>
                  <a:srgbClr val="000000"/>
                </a:solidFill>
                <a:latin typeface="Calibri" charset="0"/>
              </a:rPr>
              <a:t>Reuse of genes from LE in worm in fly pupa</a:t>
            </a:r>
          </a:p>
          <a:p>
            <a:pPr eaLnBrk="1" hangingPunct="1"/>
            <a:endParaRPr lang="en-US" sz="1800" b="0">
              <a:solidFill>
                <a:srgbClr val="000000"/>
              </a:solidFill>
              <a:latin typeface="Calibri" charset="0"/>
            </a:endParaRPr>
          </a:p>
        </p:txBody>
      </p:sp>
      <p:sp>
        <p:nvSpPr>
          <p:cNvPr id="385032" name="TextBox 5"/>
          <p:cNvSpPr txBox="1">
            <a:spLocks noChangeArrowheads="1"/>
          </p:cNvSpPr>
          <p:nvPr/>
        </p:nvSpPr>
        <p:spPr bwMode="auto">
          <a:xfrm>
            <a:off x="355600" y="5046663"/>
            <a:ext cx="191611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800" b="0">
                <a:solidFill>
                  <a:srgbClr val="FFAA58"/>
                </a:solidFill>
                <a:latin typeface="Calibri" charset="0"/>
              </a:rPr>
              <a:t>primary alignment</a:t>
            </a:r>
          </a:p>
        </p:txBody>
      </p:sp>
      <p:sp>
        <p:nvSpPr>
          <p:cNvPr id="385033" name="TextBox 9"/>
          <p:cNvSpPr txBox="1">
            <a:spLocks noChangeArrowheads="1"/>
          </p:cNvSpPr>
          <p:nvPr/>
        </p:nvSpPr>
        <p:spPr bwMode="auto">
          <a:xfrm>
            <a:off x="6451600" y="5081588"/>
            <a:ext cx="21463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800" b="0">
                <a:solidFill>
                  <a:srgbClr val="C037FF"/>
                </a:solidFill>
                <a:latin typeface="Calibri" charset="0"/>
              </a:rPr>
              <a:t>secondary alignment</a:t>
            </a:r>
          </a:p>
        </p:txBody>
      </p:sp>
      <p:sp>
        <p:nvSpPr>
          <p:cNvPr id="385034" name="TextBox 12"/>
          <p:cNvSpPr txBox="1">
            <a:spLocks noChangeArrowheads="1"/>
          </p:cNvSpPr>
          <p:nvPr/>
        </p:nvSpPr>
        <p:spPr bwMode="auto">
          <a:xfrm>
            <a:off x="165100" y="4398963"/>
            <a:ext cx="4476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800" b="0">
                <a:solidFill>
                  <a:srgbClr val="0000FF"/>
                </a:solidFill>
                <a:latin typeface="Calibri" charset="0"/>
              </a:rPr>
              <a:t>Fly</a:t>
            </a:r>
          </a:p>
        </p:txBody>
      </p:sp>
      <p:sp>
        <p:nvSpPr>
          <p:cNvPr id="385035" name="TextBox 13"/>
          <p:cNvSpPr txBox="1">
            <a:spLocks noChangeArrowheads="1"/>
          </p:cNvSpPr>
          <p:nvPr/>
        </p:nvSpPr>
        <p:spPr bwMode="auto">
          <a:xfrm>
            <a:off x="160338" y="6142038"/>
            <a:ext cx="7778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800" b="0">
                <a:solidFill>
                  <a:srgbClr val="008000"/>
                </a:solidFill>
                <a:latin typeface="Calibri" charset="0"/>
              </a:rPr>
              <a:t>Worm</a:t>
            </a:r>
          </a:p>
        </p:txBody>
      </p:sp>
      <p:sp>
        <p:nvSpPr>
          <p:cNvPr id="16" name="Rectangle 15"/>
          <p:cNvSpPr/>
          <p:nvPr/>
        </p:nvSpPr>
        <p:spPr>
          <a:xfrm>
            <a:off x="355600" y="1160463"/>
            <a:ext cx="582613" cy="7620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b="0">
              <a:solidFill>
                <a:prstClr val="white"/>
              </a:solidFill>
              <a:latin typeface="Calibri"/>
            </a:endParaRPr>
          </a:p>
        </p:txBody>
      </p:sp>
      <p:sp>
        <p:nvSpPr>
          <p:cNvPr id="15" name="TextBox 4"/>
          <p:cNvSpPr txBox="1">
            <a:spLocks noChangeArrowheads="1"/>
          </p:cNvSpPr>
          <p:nvPr/>
        </p:nvSpPr>
        <p:spPr bwMode="auto">
          <a:xfrm>
            <a:off x="0" y="6552218"/>
            <a:ext cx="5830957"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b="0" dirty="0">
                <a:solidFill>
                  <a:schemeClr val="tx1">
                    <a:lumMod val="50000"/>
                    <a:lumOff val="50000"/>
                  </a:schemeClr>
                </a:solidFill>
                <a:latin typeface="Calibri" charset="0"/>
              </a:rPr>
              <a:t>[</a:t>
            </a:r>
            <a:r>
              <a:rPr lang="en-US" sz="1100" b="0" i="1" dirty="0" smtClean="0">
                <a:solidFill>
                  <a:schemeClr val="tx1">
                    <a:lumMod val="50000"/>
                    <a:lumOff val="50000"/>
                  </a:schemeClr>
                </a:solidFill>
                <a:latin typeface="Calibri" charset="0"/>
              </a:rPr>
              <a:t>Nature</a:t>
            </a:r>
            <a:r>
              <a:rPr lang="en-US" sz="1100" b="0" dirty="0" smtClean="0">
                <a:solidFill>
                  <a:schemeClr val="tx1">
                    <a:lumMod val="50000"/>
                    <a:lumOff val="50000"/>
                  </a:schemeClr>
                </a:solidFill>
                <a:latin typeface="Calibri" charset="0"/>
              </a:rPr>
              <a:t> 512:445 ('14);  </a:t>
            </a:r>
            <a:r>
              <a:rPr lang="en-US" sz="1100" b="0" dirty="0" err="1" smtClean="0">
                <a:solidFill>
                  <a:schemeClr val="tx1">
                    <a:lumMod val="50000"/>
                    <a:lumOff val="50000"/>
                  </a:schemeClr>
                </a:solidFill>
                <a:latin typeface="Calibri" charset="0"/>
              </a:rPr>
              <a:t>doi</a:t>
            </a:r>
            <a:r>
              <a:rPr lang="en-US" sz="1100" b="0" dirty="0" smtClean="0">
                <a:solidFill>
                  <a:schemeClr val="tx1">
                    <a:lumMod val="50000"/>
                    <a:lumOff val="50000"/>
                  </a:schemeClr>
                </a:solidFill>
                <a:latin typeface="Calibri" charset="0"/>
              </a:rPr>
              <a:t>: 10.1038/nature13424]</a:t>
            </a:r>
            <a:endParaRPr lang="en-US" sz="1100" b="0" dirty="0">
              <a:solidFill>
                <a:schemeClr val="tx1">
                  <a:lumMod val="50000"/>
                  <a:lumOff val="50000"/>
                </a:schemeClr>
              </a:solidFill>
              <a:latin typeface="Calibri" charset="0"/>
            </a:endParaRPr>
          </a:p>
        </p:txBody>
      </p:sp>
    </p:spTree>
    <p:extLst>
      <p:ext uri="{BB962C8B-B14F-4D97-AF65-F5344CB8AC3E}">
        <p14:creationId xmlns:p14="http://schemas.microsoft.com/office/powerpoint/2010/main" val="3491055608"/>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Arrow Connector 1"/>
          <p:cNvCxnSpPr/>
          <p:nvPr>
            <p:custDataLst>
              <p:tags r:id="rId1"/>
            </p:custDataLst>
          </p:nvPr>
        </p:nvCxnSpPr>
        <p:spPr>
          <a:xfrm>
            <a:off x="156867" y="3389313"/>
            <a:ext cx="8870950" cy="1587"/>
          </a:xfrm>
          <a:prstGeom prst="straightConnector1">
            <a:avLst/>
          </a:prstGeom>
          <a:ln w="3175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 name="Straight Connector 2"/>
          <p:cNvCxnSpPr/>
          <p:nvPr/>
        </p:nvCxnSpPr>
        <p:spPr bwMode="auto">
          <a:xfrm rot="5400000">
            <a:off x="593649" y="3271044"/>
            <a:ext cx="228600"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 name="Straight Connector 3"/>
          <p:cNvCxnSpPr/>
          <p:nvPr/>
        </p:nvCxnSpPr>
        <p:spPr bwMode="auto">
          <a:xfrm rot="5400000">
            <a:off x="1069325" y="3271044"/>
            <a:ext cx="228600"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 name="Straight Connector 4"/>
          <p:cNvCxnSpPr/>
          <p:nvPr/>
        </p:nvCxnSpPr>
        <p:spPr bwMode="auto">
          <a:xfrm rot="5400000">
            <a:off x="1545001" y="3271044"/>
            <a:ext cx="228600"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 name="Straight Connector 5"/>
          <p:cNvCxnSpPr/>
          <p:nvPr/>
        </p:nvCxnSpPr>
        <p:spPr bwMode="auto">
          <a:xfrm rot="5400000">
            <a:off x="2020677" y="3271044"/>
            <a:ext cx="228600"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bwMode="auto">
          <a:xfrm rot="5400000">
            <a:off x="2496353" y="3271044"/>
            <a:ext cx="228600"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bwMode="auto">
          <a:xfrm rot="5400000">
            <a:off x="2972029" y="3271044"/>
            <a:ext cx="228600"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bwMode="auto">
          <a:xfrm rot="5400000">
            <a:off x="3447705" y="3271044"/>
            <a:ext cx="228600"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bwMode="auto">
          <a:xfrm rot="5400000">
            <a:off x="3923381" y="3271044"/>
            <a:ext cx="228600"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bwMode="auto">
          <a:xfrm rot="5400000">
            <a:off x="4399057" y="3271044"/>
            <a:ext cx="228600"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bwMode="auto">
          <a:xfrm rot="5400000">
            <a:off x="4874733" y="3271044"/>
            <a:ext cx="228600"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bwMode="auto">
          <a:xfrm rot="5400000">
            <a:off x="5350409" y="3271044"/>
            <a:ext cx="228600"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bwMode="auto">
          <a:xfrm rot="5400000">
            <a:off x="5826085" y="3271044"/>
            <a:ext cx="228600"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bwMode="auto">
          <a:xfrm rot="5400000">
            <a:off x="6301761" y="3271044"/>
            <a:ext cx="228600"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bwMode="auto">
          <a:xfrm rot="5400000">
            <a:off x="6777437" y="3271044"/>
            <a:ext cx="228600"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bwMode="auto">
          <a:xfrm rot="5400000">
            <a:off x="7253113" y="3271044"/>
            <a:ext cx="228600"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bwMode="auto">
          <a:xfrm rot="5400000">
            <a:off x="119561" y="3271044"/>
            <a:ext cx="228600"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bwMode="auto">
          <a:xfrm rot="5400000">
            <a:off x="7752404" y="3264714"/>
            <a:ext cx="228600"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bwMode="auto">
          <a:xfrm rot="5400000">
            <a:off x="8228080" y="3264714"/>
            <a:ext cx="228600"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27" name="Picture 10" descr="F3.medium.gif"/>
          <p:cNvPicPr>
            <a:picLocks noChangeAspect="1"/>
          </p:cNvPicPr>
          <p:nvPr>
            <p:custDataLst>
              <p:tags r:id="rId2"/>
            </p:custDataLst>
          </p:nvPr>
        </p:nvPicPr>
        <p:blipFill>
          <a:blip r:embed="rId32">
            <a:grayscl/>
            <a:extLst>
              <a:ext uri="{BEBA8EAE-BF5A-486C-A8C5-ECC9F3942E4B}">
                <a14:imgProps xmlns:a14="http://schemas.microsoft.com/office/drawing/2010/main">
                  <a14:imgLayer r:embed="rId33">
                    <a14:imgEffect>
                      <a14:saturation sat="13000"/>
                    </a14:imgEffect>
                  </a14:imgLayer>
                </a14:imgProps>
              </a:ext>
              <a:ext uri="{28A0092B-C50C-407E-A947-70E740481C1C}">
                <a14:useLocalDpi xmlns:a14="http://schemas.microsoft.com/office/drawing/2010/main" val="0"/>
              </a:ext>
            </a:extLst>
          </a:blip>
          <a:srcRect/>
          <a:stretch>
            <a:fillRect/>
          </a:stretch>
        </p:blipFill>
        <p:spPr bwMode="auto">
          <a:xfrm>
            <a:off x="823137" y="4422328"/>
            <a:ext cx="1496392" cy="2016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TextBox 88"/>
          <p:cNvSpPr txBox="1">
            <a:spLocks noChangeArrowheads="1"/>
          </p:cNvSpPr>
          <p:nvPr>
            <p:custDataLst>
              <p:tags r:id="rId3"/>
            </p:custDataLst>
          </p:nvPr>
        </p:nvSpPr>
        <p:spPr bwMode="auto">
          <a:xfrm rot="18900000">
            <a:off x="103905" y="3511550"/>
            <a:ext cx="868363"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defTabSz="457200" eaLnBrk="1" fontAlgn="auto" hangingPunct="1">
              <a:spcBef>
                <a:spcPts val="0"/>
              </a:spcBef>
              <a:spcAft>
                <a:spcPts val="0"/>
              </a:spcAft>
            </a:pPr>
            <a:r>
              <a:rPr lang="en-US" sz="2400" dirty="0">
                <a:solidFill>
                  <a:srgbClr val="000000"/>
                </a:solidFill>
              </a:rPr>
              <a:t>1998</a:t>
            </a:r>
          </a:p>
        </p:txBody>
      </p:sp>
      <p:cxnSp>
        <p:nvCxnSpPr>
          <p:cNvPr id="29" name="Straight Connector 28"/>
          <p:cNvCxnSpPr>
            <a:stCxn id="27" idx="0"/>
          </p:cNvCxnSpPr>
          <p:nvPr>
            <p:custDataLst>
              <p:tags r:id="rId4"/>
            </p:custDataLst>
          </p:nvPr>
        </p:nvCxnSpPr>
        <p:spPr>
          <a:xfrm flipH="1" flipV="1">
            <a:off x="707156" y="3390900"/>
            <a:ext cx="864177" cy="1031428"/>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pic>
        <p:nvPicPr>
          <p:cNvPr id="34" name="Picture 9" descr="F2.medium.gif"/>
          <p:cNvPicPr>
            <a:picLocks noChangeAspect="1"/>
          </p:cNvPicPr>
          <p:nvPr>
            <p:custDataLst>
              <p:tags r:id="rId5"/>
            </p:custDataLst>
          </p:nvPr>
        </p:nvPicPr>
        <p:blipFill>
          <a:blip r:embed="rId34">
            <a:grayscl/>
            <a:extLst>
              <a:ext uri="{28A0092B-C50C-407E-A947-70E740481C1C}">
                <a14:useLocalDpi xmlns:a14="http://schemas.microsoft.com/office/drawing/2010/main" val="0"/>
              </a:ext>
            </a:extLst>
          </a:blip>
          <a:srcRect/>
          <a:stretch>
            <a:fillRect/>
          </a:stretch>
        </p:blipFill>
        <p:spPr bwMode="auto">
          <a:xfrm>
            <a:off x="62670" y="284857"/>
            <a:ext cx="1475828" cy="1988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TextBox 91"/>
          <p:cNvSpPr txBox="1">
            <a:spLocks noChangeArrowheads="1"/>
          </p:cNvSpPr>
          <p:nvPr>
            <p:custDataLst>
              <p:tags r:id="rId6"/>
            </p:custDataLst>
          </p:nvPr>
        </p:nvSpPr>
        <p:spPr bwMode="auto">
          <a:xfrm rot="18900000">
            <a:off x="1548396" y="3511550"/>
            <a:ext cx="86995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defTabSz="457200" eaLnBrk="1" fontAlgn="auto" hangingPunct="1">
              <a:spcBef>
                <a:spcPts val="0"/>
              </a:spcBef>
              <a:spcAft>
                <a:spcPts val="0"/>
              </a:spcAft>
            </a:pPr>
            <a:r>
              <a:rPr lang="en-US" sz="2400">
                <a:solidFill>
                  <a:srgbClr val="000000"/>
                </a:solidFill>
              </a:rPr>
              <a:t>2001</a:t>
            </a:r>
          </a:p>
        </p:txBody>
      </p:sp>
      <p:cxnSp>
        <p:nvCxnSpPr>
          <p:cNvPr id="36" name="Straight Connector 35"/>
          <p:cNvCxnSpPr>
            <a:stCxn id="37" idx="2"/>
          </p:cNvCxnSpPr>
          <p:nvPr>
            <p:custDataLst>
              <p:tags r:id="rId7"/>
            </p:custDataLst>
          </p:nvPr>
        </p:nvCxnSpPr>
        <p:spPr>
          <a:xfrm>
            <a:off x="1541892" y="2647126"/>
            <a:ext cx="593879" cy="743774"/>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pic>
        <p:nvPicPr>
          <p:cNvPr id="37" name="Picture 4"/>
          <p:cNvPicPr>
            <a:picLocks noChangeAspect="1" noChangeArrowheads="1"/>
          </p:cNvPicPr>
          <p:nvPr>
            <p:custDataLst>
              <p:tags r:id="rId8"/>
            </p:custDataLst>
          </p:nvPr>
        </p:nvPicPr>
        <p:blipFill>
          <a:blip r:embed="rId35">
            <a:grayscl/>
            <a:extLst>
              <a:ext uri="{28A0092B-C50C-407E-A947-70E740481C1C}">
                <a14:useLocalDpi xmlns:a14="http://schemas.microsoft.com/office/drawing/2010/main" val="0"/>
              </a:ext>
            </a:extLst>
          </a:blip>
          <a:srcRect/>
          <a:stretch>
            <a:fillRect/>
          </a:stretch>
        </p:blipFill>
        <p:spPr bwMode="auto">
          <a:xfrm>
            <a:off x="793696" y="685683"/>
            <a:ext cx="1496392" cy="196144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8" name="Picture 5" descr="IMG_0609-1"/>
          <p:cNvPicPr>
            <a:picLocks noChangeAspect="1" noChangeArrowheads="1"/>
          </p:cNvPicPr>
          <p:nvPr>
            <p:custDataLst>
              <p:tags r:id="rId9"/>
            </p:custDataLst>
          </p:nvPr>
        </p:nvPicPr>
        <p:blipFill>
          <a:blip r:embed="rId36">
            <a:extLst>
              <a:ext uri="{28A0092B-C50C-407E-A947-70E740481C1C}">
                <a14:useLocalDpi xmlns:a14="http://schemas.microsoft.com/office/drawing/2010/main" val="0"/>
              </a:ext>
            </a:extLst>
          </a:blip>
          <a:srcRect/>
          <a:stretch>
            <a:fillRect/>
          </a:stretch>
        </p:blipFill>
        <p:spPr bwMode="auto">
          <a:xfrm>
            <a:off x="2500618" y="273747"/>
            <a:ext cx="1497974" cy="1988334"/>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cxnSp>
        <p:nvCxnSpPr>
          <p:cNvPr id="39" name="Straight Connector 38"/>
          <p:cNvCxnSpPr>
            <a:stCxn id="38" idx="2"/>
          </p:cNvCxnSpPr>
          <p:nvPr>
            <p:custDataLst>
              <p:tags r:id="rId10"/>
            </p:custDataLst>
          </p:nvPr>
        </p:nvCxnSpPr>
        <p:spPr>
          <a:xfrm>
            <a:off x="3249605" y="2262081"/>
            <a:ext cx="1740222" cy="1117727"/>
          </a:xfrm>
          <a:prstGeom prst="line">
            <a:avLst/>
          </a:prstGeom>
          <a:ln cap="rnd">
            <a:solidFill>
              <a:srgbClr val="800000"/>
            </a:solidFill>
            <a:prstDash val="sysDash"/>
            <a:headEnd type="oval"/>
            <a:tailEnd type="oval"/>
          </a:ln>
          <a:effectLst/>
        </p:spPr>
        <p:style>
          <a:lnRef idx="2">
            <a:schemeClr val="accent1"/>
          </a:lnRef>
          <a:fillRef idx="0">
            <a:schemeClr val="accent1"/>
          </a:fillRef>
          <a:effectRef idx="1">
            <a:schemeClr val="accent1"/>
          </a:effectRef>
          <a:fontRef idx="minor">
            <a:schemeClr val="tx1"/>
          </a:fontRef>
        </p:style>
      </p:cxnSp>
      <p:pic>
        <p:nvPicPr>
          <p:cNvPr id="44" name="Picture 8" descr="F1.medium.gif"/>
          <p:cNvPicPr>
            <a:picLocks noChangeAspect="1"/>
          </p:cNvPicPr>
          <p:nvPr>
            <p:custDataLst>
              <p:tags r:id="rId11"/>
            </p:custDataLst>
          </p:nvPr>
        </p:nvPicPr>
        <p:blipFill>
          <a:blip r:embed="rId37">
            <a:extLst>
              <a:ext uri="{28A0092B-C50C-407E-A947-70E740481C1C}">
                <a14:useLocalDpi xmlns:a14="http://schemas.microsoft.com/office/drawing/2010/main" val="0"/>
              </a:ext>
            </a:extLst>
          </a:blip>
          <a:srcRect/>
          <a:stretch>
            <a:fillRect/>
          </a:stretch>
        </p:blipFill>
        <p:spPr bwMode="auto">
          <a:xfrm>
            <a:off x="3350843" y="4457213"/>
            <a:ext cx="1637396" cy="20860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 name="TextBox 100"/>
          <p:cNvSpPr txBox="1">
            <a:spLocks noChangeArrowheads="1"/>
          </p:cNvSpPr>
          <p:nvPr>
            <p:custDataLst>
              <p:tags r:id="rId12"/>
            </p:custDataLst>
          </p:nvPr>
        </p:nvSpPr>
        <p:spPr bwMode="auto">
          <a:xfrm rot="18900000">
            <a:off x="5901061" y="3482690"/>
            <a:ext cx="86995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defTabSz="457200" eaLnBrk="1" fontAlgn="auto" hangingPunct="1">
              <a:spcBef>
                <a:spcPts val="0"/>
              </a:spcBef>
              <a:spcAft>
                <a:spcPts val="0"/>
              </a:spcAft>
            </a:pPr>
            <a:r>
              <a:rPr lang="en-US" sz="2400">
                <a:solidFill>
                  <a:srgbClr val="800000"/>
                </a:solidFill>
              </a:rPr>
              <a:t>2010</a:t>
            </a:r>
          </a:p>
        </p:txBody>
      </p:sp>
      <p:cxnSp>
        <p:nvCxnSpPr>
          <p:cNvPr id="46" name="Straight Connector 45"/>
          <p:cNvCxnSpPr>
            <a:stCxn id="44" idx="0"/>
          </p:cNvCxnSpPr>
          <p:nvPr>
            <p:custDataLst>
              <p:tags r:id="rId13"/>
            </p:custDataLst>
          </p:nvPr>
        </p:nvCxnSpPr>
        <p:spPr>
          <a:xfrm flipV="1">
            <a:off x="4169541" y="3390900"/>
            <a:ext cx="2245726" cy="1066313"/>
          </a:xfrm>
          <a:prstGeom prst="line">
            <a:avLst/>
          </a:prstGeom>
          <a:ln cap="rnd">
            <a:solidFill>
              <a:srgbClr val="800000"/>
            </a:solidFill>
            <a:prstDash val="sysDash"/>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50" name="Straight Connector 49"/>
          <p:cNvCxnSpPr>
            <a:stCxn id="52" idx="2"/>
          </p:cNvCxnSpPr>
          <p:nvPr>
            <p:custDataLst>
              <p:tags r:id="rId14"/>
            </p:custDataLst>
          </p:nvPr>
        </p:nvCxnSpPr>
        <p:spPr>
          <a:xfrm>
            <a:off x="7319874" y="2284339"/>
            <a:ext cx="256928" cy="1095469"/>
          </a:xfrm>
          <a:prstGeom prst="line">
            <a:avLst/>
          </a:prstGeom>
          <a:ln cap="rnd">
            <a:solidFill>
              <a:srgbClr val="800000"/>
            </a:solidFill>
            <a:prstDash val="sysDash"/>
            <a:headEnd type="oval"/>
            <a:tailEnd type="oval"/>
          </a:ln>
          <a:effectLst/>
        </p:spPr>
        <p:style>
          <a:lnRef idx="2">
            <a:schemeClr val="accent1"/>
          </a:lnRef>
          <a:fillRef idx="0">
            <a:schemeClr val="accent1"/>
          </a:fillRef>
          <a:effectRef idx="1">
            <a:schemeClr val="accent1"/>
          </a:effectRef>
          <a:fontRef idx="minor">
            <a:schemeClr val="tx1"/>
          </a:fontRef>
        </p:style>
      </p:cxnSp>
      <p:pic>
        <p:nvPicPr>
          <p:cNvPr id="52" name="Picture 1" descr="cover_nature.jpg"/>
          <p:cNvPicPr>
            <a:picLocks noChangeAspect="1"/>
          </p:cNvPicPr>
          <p:nvPr>
            <p:custDataLst>
              <p:tags r:id="rId15"/>
            </p:custDataLst>
          </p:nvPr>
        </p:nvPicPr>
        <p:blipFill>
          <a:blip r:embed="rId38">
            <a:extLst>
              <a:ext uri="{28A0092B-C50C-407E-A947-70E740481C1C}">
                <a14:useLocalDpi xmlns:a14="http://schemas.microsoft.com/office/drawing/2010/main" val="0"/>
              </a:ext>
            </a:extLst>
          </a:blip>
          <a:srcRect/>
          <a:stretch>
            <a:fillRect/>
          </a:stretch>
        </p:blipFill>
        <p:spPr bwMode="auto">
          <a:xfrm>
            <a:off x="6528750" y="204579"/>
            <a:ext cx="1582248" cy="2079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3" name="Straight Connector 62"/>
          <p:cNvCxnSpPr>
            <a:endCxn id="20" idx="0"/>
          </p:cNvCxnSpPr>
          <p:nvPr>
            <p:custDataLst>
              <p:tags r:id="rId16"/>
            </p:custDataLst>
          </p:nvPr>
        </p:nvCxnSpPr>
        <p:spPr>
          <a:xfrm flipH="1">
            <a:off x="7203796" y="3390900"/>
            <a:ext cx="1464377" cy="1022526"/>
          </a:xfrm>
          <a:prstGeom prst="line">
            <a:avLst/>
          </a:prstGeom>
          <a:ln cap="rnd">
            <a:solidFill>
              <a:srgbClr val="800000"/>
            </a:solidFill>
            <a:prstDash val="sysDash"/>
            <a:headEnd type="oval"/>
            <a:tailEnd type="oval"/>
          </a:ln>
          <a:effectLst/>
        </p:spPr>
        <p:style>
          <a:lnRef idx="2">
            <a:schemeClr val="accent1"/>
          </a:lnRef>
          <a:fillRef idx="0">
            <a:schemeClr val="accent1"/>
          </a:fillRef>
          <a:effectRef idx="1">
            <a:schemeClr val="accent1"/>
          </a:effectRef>
          <a:fontRef idx="minor">
            <a:schemeClr val="tx1"/>
          </a:fontRef>
        </p:style>
      </p:cxnSp>
      <p:sp>
        <p:nvSpPr>
          <p:cNvPr id="66" name="TextBox 101"/>
          <p:cNvSpPr txBox="1">
            <a:spLocks noChangeArrowheads="1"/>
          </p:cNvSpPr>
          <p:nvPr>
            <p:custDataLst>
              <p:tags r:id="rId17"/>
            </p:custDataLst>
          </p:nvPr>
        </p:nvSpPr>
        <p:spPr bwMode="auto">
          <a:xfrm rot="18900000">
            <a:off x="6520051" y="3427413"/>
            <a:ext cx="515938"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defTabSz="457200" eaLnBrk="1" fontAlgn="auto" hangingPunct="1">
              <a:spcBef>
                <a:spcPts val="0"/>
              </a:spcBef>
              <a:spcAft>
                <a:spcPts val="0"/>
              </a:spcAft>
            </a:pPr>
            <a:r>
              <a:rPr lang="en-US" dirty="0">
                <a:solidFill>
                  <a:srgbClr val="000000"/>
                </a:solidFill>
              </a:rPr>
              <a:t>2011</a:t>
            </a:r>
          </a:p>
        </p:txBody>
      </p:sp>
      <p:sp>
        <p:nvSpPr>
          <p:cNvPr id="67" name="TextBox 102"/>
          <p:cNvSpPr txBox="1">
            <a:spLocks noChangeArrowheads="1"/>
          </p:cNvSpPr>
          <p:nvPr>
            <p:custDataLst>
              <p:tags r:id="rId18"/>
            </p:custDataLst>
          </p:nvPr>
        </p:nvSpPr>
        <p:spPr bwMode="auto">
          <a:xfrm rot="18900000">
            <a:off x="6978839" y="3427413"/>
            <a:ext cx="52705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defTabSz="457200" eaLnBrk="1" fontAlgn="auto" hangingPunct="1">
              <a:spcBef>
                <a:spcPts val="0"/>
              </a:spcBef>
              <a:spcAft>
                <a:spcPts val="0"/>
              </a:spcAft>
            </a:pPr>
            <a:r>
              <a:rPr lang="en-US" dirty="0">
                <a:solidFill>
                  <a:srgbClr val="800000"/>
                </a:solidFill>
              </a:rPr>
              <a:t>2012</a:t>
            </a:r>
          </a:p>
        </p:txBody>
      </p:sp>
      <p:sp>
        <p:nvSpPr>
          <p:cNvPr id="68" name="TextBox 101"/>
          <p:cNvSpPr txBox="1">
            <a:spLocks noChangeArrowheads="1"/>
          </p:cNvSpPr>
          <p:nvPr>
            <p:custDataLst>
              <p:tags r:id="rId19"/>
            </p:custDataLst>
          </p:nvPr>
        </p:nvSpPr>
        <p:spPr bwMode="auto">
          <a:xfrm rot="18900000">
            <a:off x="7518346" y="3435919"/>
            <a:ext cx="52700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defTabSz="457200" eaLnBrk="1" fontAlgn="auto" hangingPunct="1">
              <a:spcBef>
                <a:spcPts val="0"/>
              </a:spcBef>
              <a:spcAft>
                <a:spcPts val="0"/>
              </a:spcAft>
            </a:pPr>
            <a:r>
              <a:rPr lang="en-US" dirty="0" smtClean="0">
                <a:solidFill>
                  <a:srgbClr val="000000"/>
                </a:solidFill>
              </a:rPr>
              <a:t>2013</a:t>
            </a:r>
            <a:endParaRPr lang="en-US" dirty="0">
              <a:solidFill>
                <a:srgbClr val="000000"/>
              </a:solidFill>
            </a:endParaRPr>
          </a:p>
        </p:txBody>
      </p:sp>
      <p:sp>
        <p:nvSpPr>
          <p:cNvPr id="69" name="TextBox 102"/>
          <p:cNvSpPr txBox="1">
            <a:spLocks noChangeArrowheads="1"/>
          </p:cNvSpPr>
          <p:nvPr>
            <p:custDataLst>
              <p:tags r:id="rId20"/>
            </p:custDataLst>
          </p:nvPr>
        </p:nvSpPr>
        <p:spPr bwMode="auto">
          <a:xfrm rot="18900000">
            <a:off x="7982690" y="3435919"/>
            <a:ext cx="52700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defTabSz="457200" eaLnBrk="1" fontAlgn="auto" hangingPunct="1">
              <a:spcBef>
                <a:spcPts val="0"/>
              </a:spcBef>
              <a:spcAft>
                <a:spcPts val="0"/>
              </a:spcAft>
            </a:pPr>
            <a:r>
              <a:rPr lang="en-US" dirty="0" smtClean="0">
                <a:solidFill>
                  <a:srgbClr val="800000"/>
                </a:solidFill>
              </a:rPr>
              <a:t>2014</a:t>
            </a:r>
            <a:endParaRPr lang="en-US" dirty="0">
              <a:solidFill>
                <a:srgbClr val="800000"/>
              </a:solidFill>
            </a:endParaRPr>
          </a:p>
        </p:txBody>
      </p:sp>
      <p:sp>
        <p:nvSpPr>
          <p:cNvPr id="70" name="TextBox 89"/>
          <p:cNvSpPr txBox="1">
            <a:spLocks noChangeArrowheads="1"/>
          </p:cNvSpPr>
          <p:nvPr>
            <p:custDataLst>
              <p:tags r:id="rId21"/>
            </p:custDataLst>
          </p:nvPr>
        </p:nvSpPr>
        <p:spPr bwMode="auto">
          <a:xfrm rot="18900000">
            <a:off x="817563" y="3427413"/>
            <a:ext cx="52705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defTabSz="457200" eaLnBrk="1" fontAlgn="auto" hangingPunct="1">
              <a:spcBef>
                <a:spcPts val="0"/>
              </a:spcBef>
              <a:spcAft>
                <a:spcPts val="0"/>
              </a:spcAft>
            </a:pPr>
            <a:r>
              <a:rPr lang="en-US" dirty="0">
                <a:solidFill>
                  <a:srgbClr val="000000"/>
                </a:solidFill>
              </a:rPr>
              <a:t>1999</a:t>
            </a:r>
          </a:p>
        </p:txBody>
      </p:sp>
      <p:sp>
        <p:nvSpPr>
          <p:cNvPr id="71" name="TextBox 90"/>
          <p:cNvSpPr txBox="1">
            <a:spLocks noChangeArrowheads="1"/>
          </p:cNvSpPr>
          <p:nvPr>
            <p:custDataLst>
              <p:tags r:id="rId22"/>
            </p:custDataLst>
          </p:nvPr>
        </p:nvSpPr>
        <p:spPr bwMode="auto">
          <a:xfrm rot="18900000">
            <a:off x="1307670" y="3427413"/>
            <a:ext cx="52705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defTabSz="457200" eaLnBrk="1" fontAlgn="auto" hangingPunct="1">
              <a:spcBef>
                <a:spcPts val="0"/>
              </a:spcBef>
              <a:spcAft>
                <a:spcPts val="0"/>
              </a:spcAft>
            </a:pPr>
            <a:r>
              <a:rPr lang="en-US" dirty="0">
                <a:solidFill>
                  <a:srgbClr val="000000"/>
                </a:solidFill>
              </a:rPr>
              <a:t>2000</a:t>
            </a:r>
          </a:p>
        </p:txBody>
      </p:sp>
      <p:sp>
        <p:nvSpPr>
          <p:cNvPr id="72" name="TextBox 92"/>
          <p:cNvSpPr txBox="1">
            <a:spLocks noChangeArrowheads="1"/>
          </p:cNvSpPr>
          <p:nvPr>
            <p:custDataLst>
              <p:tags r:id="rId23"/>
            </p:custDataLst>
          </p:nvPr>
        </p:nvSpPr>
        <p:spPr bwMode="auto">
          <a:xfrm rot="18900000">
            <a:off x="2273453" y="3427413"/>
            <a:ext cx="52705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defTabSz="457200" eaLnBrk="1" fontAlgn="auto" hangingPunct="1">
              <a:spcBef>
                <a:spcPts val="0"/>
              </a:spcBef>
              <a:spcAft>
                <a:spcPts val="0"/>
              </a:spcAft>
            </a:pPr>
            <a:r>
              <a:rPr lang="en-US" dirty="0">
                <a:solidFill>
                  <a:srgbClr val="000000"/>
                </a:solidFill>
              </a:rPr>
              <a:t>2002</a:t>
            </a:r>
          </a:p>
        </p:txBody>
      </p:sp>
      <p:sp>
        <p:nvSpPr>
          <p:cNvPr id="73" name="TextBox 93"/>
          <p:cNvSpPr txBox="1">
            <a:spLocks noChangeArrowheads="1"/>
          </p:cNvSpPr>
          <p:nvPr>
            <p:custDataLst>
              <p:tags r:id="rId24"/>
            </p:custDataLst>
          </p:nvPr>
        </p:nvSpPr>
        <p:spPr bwMode="auto">
          <a:xfrm rot="18900000">
            <a:off x="2763560" y="3427413"/>
            <a:ext cx="52705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defTabSz="457200" eaLnBrk="1" fontAlgn="auto" hangingPunct="1">
              <a:spcBef>
                <a:spcPts val="0"/>
              </a:spcBef>
              <a:spcAft>
                <a:spcPts val="0"/>
              </a:spcAft>
            </a:pPr>
            <a:r>
              <a:rPr lang="en-US" dirty="0">
                <a:solidFill>
                  <a:srgbClr val="000000"/>
                </a:solidFill>
              </a:rPr>
              <a:t>2003</a:t>
            </a:r>
          </a:p>
        </p:txBody>
      </p:sp>
      <p:sp>
        <p:nvSpPr>
          <p:cNvPr id="74" name="TextBox 94"/>
          <p:cNvSpPr txBox="1">
            <a:spLocks noChangeArrowheads="1"/>
          </p:cNvSpPr>
          <p:nvPr>
            <p:custDataLst>
              <p:tags r:id="rId25"/>
            </p:custDataLst>
          </p:nvPr>
        </p:nvSpPr>
        <p:spPr bwMode="auto">
          <a:xfrm rot="18900000">
            <a:off x="3210374" y="3427413"/>
            <a:ext cx="52705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defTabSz="457200" eaLnBrk="1" fontAlgn="auto" hangingPunct="1">
              <a:spcBef>
                <a:spcPts val="0"/>
              </a:spcBef>
              <a:spcAft>
                <a:spcPts val="0"/>
              </a:spcAft>
            </a:pPr>
            <a:r>
              <a:rPr lang="en-US" dirty="0">
                <a:solidFill>
                  <a:srgbClr val="000000"/>
                </a:solidFill>
              </a:rPr>
              <a:t>2004</a:t>
            </a:r>
          </a:p>
        </p:txBody>
      </p:sp>
      <p:sp>
        <p:nvSpPr>
          <p:cNvPr id="75" name="TextBox 95"/>
          <p:cNvSpPr txBox="1">
            <a:spLocks noChangeArrowheads="1"/>
          </p:cNvSpPr>
          <p:nvPr>
            <p:custDataLst>
              <p:tags r:id="rId26"/>
            </p:custDataLst>
          </p:nvPr>
        </p:nvSpPr>
        <p:spPr bwMode="auto">
          <a:xfrm rot="18900000">
            <a:off x="3686050" y="3427413"/>
            <a:ext cx="52705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defTabSz="457200" eaLnBrk="1" fontAlgn="auto" hangingPunct="1">
              <a:spcBef>
                <a:spcPts val="0"/>
              </a:spcBef>
              <a:spcAft>
                <a:spcPts val="0"/>
              </a:spcAft>
            </a:pPr>
            <a:r>
              <a:rPr lang="en-US" dirty="0">
                <a:solidFill>
                  <a:srgbClr val="000000"/>
                </a:solidFill>
              </a:rPr>
              <a:t>2005</a:t>
            </a:r>
          </a:p>
        </p:txBody>
      </p:sp>
      <p:sp>
        <p:nvSpPr>
          <p:cNvPr id="76" name="TextBox 96"/>
          <p:cNvSpPr txBox="1">
            <a:spLocks noChangeArrowheads="1"/>
          </p:cNvSpPr>
          <p:nvPr>
            <p:custDataLst>
              <p:tags r:id="rId27"/>
            </p:custDataLst>
          </p:nvPr>
        </p:nvSpPr>
        <p:spPr bwMode="auto">
          <a:xfrm rot="18900000">
            <a:off x="4176157" y="3427413"/>
            <a:ext cx="52705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defTabSz="457200" eaLnBrk="1" fontAlgn="auto" hangingPunct="1">
              <a:spcBef>
                <a:spcPts val="0"/>
              </a:spcBef>
              <a:spcAft>
                <a:spcPts val="0"/>
              </a:spcAft>
            </a:pPr>
            <a:r>
              <a:rPr lang="en-US" dirty="0">
                <a:solidFill>
                  <a:srgbClr val="000000"/>
                </a:solidFill>
              </a:rPr>
              <a:t>2006</a:t>
            </a:r>
          </a:p>
        </p:txBody>
      </p:sp>
      <p:sp>
        <p:nvSpPr>
          <p:cNvPr id="77" name="TextBox 97"/>
          <p:cNvSpPr txBox="1">
            <a:spLocks noChangeArrowheads="1"/>
          </p:cNvSpPr>
          <p:nvPr>
            <p:custDataLst>
              <p:tags r:id="rId28"/>
            </p:custDataLst>
          </p:nvPr>
        </p:nvSpPr>
        <p:spPr bwMode="auto">
          <a:xfrm rot="18900000">
            <a:off x="4411690" y="3511550"/>
            <a:ext cx="86995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defTabSz="457200" eaLnBrk="1" fontAlgn="auto" hangingPunct="1">
              <a:spcBef>
                <a:spcPts val="0"/>
              </a:spcBef>
              <a:spcAft>
                <a:spcPts val="0"/>
              </a:spcAft>
            </a:pPr>
            <a:r>
              <a:rPr lang="en-US" sz="2400" dirty="0">
                <a:solidFill>
                  <a:srgbClr val="800000"/>
                </a:solidFill>
              </a:rPr>
              <a:t>2007</a:t>
            </a:r>
          </a:p>
        </p:txBody>
      </p:sp>
      <p:sp>
        <p:nvSpPr>
          <p:cNvPr id="78" name="TextBox 98"/>
          <p:cNvSpPr txBox="1">
            <a:spLocks noChangeArrowheads="1"/>
          </p:cNvSpPr>
          <p:nvPr>
            <p:custDataLst>
              <p:tags r:id="rId29"/>
            </p:custDataLst>
          </p:nvPr>
        </p:nvSpPr>
        <p:spPr bwMode="auto">
          <a:xfrm rot="18900000">
            <a:off x="5127509" y="3427413"/>
            <a:ext cx="52705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defTabSz="457200" eaLnBrk="1" fontAlgn="auto" hangingPunct="1">
              <a:spcBef>
                <a:spcPts val="0"/>
              </a:spcBef>
              <a:spcAft>
                <a:spcPts val="0"/>
              </a:spcAft>
            </a:pPr>
            <a:r>
              <a:rPr lang="en-US" dirty="0">
                <a:solidFill>
                  <a:srgbClr val="000000"/>
                </a:solidFill>
              </a:rPr>
              <a:t>2008</a:t>
            </a:r>
          </a:p>
        </p:txBody>
      </p:sp>
      <p:sp>
        <p:nvSpPr>
          <p:cNvPr id="79" name="TextBox 99"/>
          <p:cNvSpPr txBox="1">
            <a:spLocks noChangeArrowheads="1"/>
          </p:cNvSpPr>
          <p:nvPr>
            <p:custDataLst>
              <p:tags r:id="rId30"/>
            </p:custDataLst>
          </p:nvPr>
        </p:nvSpPr>
        <p:spPr bwMode="auto">
          <a:xfrm rot="18900000">
            <a:off x="5563937" y="3427413"/>
            <a:ext cx="52705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defTabSz="457200" eaLnBrk="1" fontAlgn="auto" hangingPunct="1">
              <a:spcBef>
                <a:spcPts val="0"/>
              </a:spcBef>
              <a:spcAft>
                <a:spcPts val="0"/>
              </a:spcAft>
            </a:pPr>
            <a:r>
              <a:rPr lang="en-US" dirty="0">
                <a:solidFill>
                  <a:srgbClr val="000000"/>
                </a:solidFill>
              </a:rPr>
              <a:t>2009</a:t>
            </a:r>
          </a:p>
        </p:txBody>
      </p:sp>
      <p:sp>
        <p:nvSpPr>
          <p:cNvPr id="20" name="Rectangle 19"/>
          <p:cNvSpPr/>
          <p:nvPr/>
        </p:nvSpPr>
        <p:spPr>
          <a:xfrm>
            <a:off x="6148254" y="4413426"/>
            <a:ext cx="2111084" cy="2074605"/>
          </a:xfrm>
          <a:prstGeom prst="rect">
            <a:avLst/>
          </a:prstGeom>
          <a:no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pic>
        <p:nvPicPr>
          <p:cNvPr id="30" name="Picture 29" descr="GR_highres_cut.jpg"/>
          <p:cNvPicPr>
            <a:picLocks noChangeAspect="1"/>
          </p:cNvPicPr>
          <p:nvPr/>
        </p:nvPicPr>
        <p:blipFill>
          <a:blip r:embed="rId39">
            <a:extLst>
              <a:ext uri="{28A0092B-C50C-407E-A947-70E740481C1C}">
                <a14:useLocalDpi xmlns:a14="http://schemas.microsoft.com/office/drawing/2010/main" val="0"/>
              </a:ext>
            </a:extLst>
          </a:blip>
          <a:stretch>
            <a:fillRect/>
          </a:stretch>
        </p:blipFill>
        <p:spPr>
          <a:xfrm>
            <a:off x="6148253" y="4447665"/>
            <a:ext cx="2116395" cy="2037572"/>
          </a:xfrm>
          <a:prstGeom prst="rect">
            <a:avLst/>
          </a:prstGeom>
        </p:spPr>
      </p:pic>
      <p:sp>
        <p:nvSpPr>
          <p:cNvPr id="19" name="TextBox 18"/>
          <p:cNvSpPr txBox="1"/>
          <p:nvPr/>
        </p:nvSpPr>
        <p:spPr>
          <a:xfrm>
            <a:off x="4582702" y="574261"/>
            <a:ext cx="1335923" cy="1323439"/>
          </a:xfrm>
          <a:prstGeom prst="rect">
            <a:avLst/>
          </a:prstGeom>
          <a:noFill/>
        </p:spPr>
        <p:txBody>
          <a:bodyPr wrap="none" rtlCol="0">
            <a:spAutoFit/>
          </a:bodyPr>
          <a:lstStyle/>
          <a:p>
            <a:pPr algn="ctr"/>
            <a:r>
              <a:rPr lang="en-US" sz="1600" dirty="0" smtClean="0"/>
              <a:t>ENCODE </a:t>
            </a:r>
          </a:p>
          <a:p>
            <a:pPr algn="ctr"/>
            <a:r>
              <a:rPr lang="en-US" sz="1600" dirty="0" smtClean="0"/>
              <a:t>Consortium</a:t>
            </a:r>
          </a:p>
          <a:p>
            <a:pPr algn="ctr"/>
            <a:r>
              <a:rPr lang="en-US" sz="1600" dirty="0" smtClean="0"/>
              <a:t>&amp; various </a:t>
            </a:r>
          </a:p>
          <a:p>
            <a:pPr algn="ctr"/>
            <a:r>
              <a:rPr lang="en-US" sz="1600" dirty="0" smtClean="0"/>
              <a:t>annotation </a:t>
            </a:r>
          </a:p>
          <a:p>
            <a:pPr algn="ctr"/>
            <a:r>
              <a:rPr lang="en-US" sz="1600" dirty="0" smtClean="0"/>
              <a:t>rollouts</a:t>
            </a:r>
            <a:endParaRPr lang="en-US" sz="1600" dirty="0"/>
          </a:p>
        </p:txBody>
      </p:sp>
    </p:spTree>
    <p:extLst>
      <p:ext uri="{BB962C8B-B14F-4D97-AF65-F5344CB8AC3E}">
        <p14:creationId xmlns:p14="http://schemas.microsoft.com/office/powerpoint/2010/main" val="39206855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6049" name="Picture 6" descr="stage_mapping.pd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236663"/>
            <a:ext cx="9144000" cy="558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6050" name="Title 1"/>
          <p:cNvSpPr>
            <a:spLocks noGrp="1"/>
          </p:cNvSpPr>
          <p:nvPr>
            <p:ph type="title"/>
          </p:nvPr>
        </p:nvSpPr>
        <p:spPr>
          <a:xfrm>
            <a:off x="457200" y="93663"/>
            <a:ext cx="8229600" cy="1143000"/>
          </a:xfrm>
        </p:spPr>
        <p:txBody>
          <a:bodyPr/>
          <a:lstStyle/>
          <a:p>
            <a:pPr eaLnBrk="1" hangingPunct="1"/>
            <a:r>
              <a:rPr lang="en-US" sz="3600">
                <a:latin typeface="Calibri" charset="0"/>
              </a:rPr>
              <a:t>Alignment of Developmental Time-Course</a:t>
            </a:r>
          </a:p>
        </p:txBody>
      </p:sp>
      <p:sp>
        <p:nvSpPr>
          <p:cNvPr id="3" name="Content Placeholder 2"/>
          <p:cNvSpPr>
            <a:spLocks noGrp="1"/>
          </p:cNvSpPr>
          <p:nvPr>
            <p:ph idx="1"/>
          </p:nvPr>
        </p:nvSpPr>
        <p:spPr>
          <a:xfrm>
            <a:off x="457200" y="4440238"/>
            <a:ext cx="8229600" cy="1685925"/>
          </a:xfrm>
        </p:spPr>
        <p:txBody>
          <a:bodyPr rtlCol="0">
            <a:normAutofit fontScale="77500" lnSpcReduction="20000"/>
          </a:bodyPr>
          <a:lstStyle/>
          <a:p>
            <a:pPr marL="0" indent="0" eaLnBrk="1" fontAlgn="auto" hangingPunct="1">
              <a:spcAft>
                <a:spcPts val="0"/>
              </a:spcAft>
              <a:buFont typeface="Arial"/>
              <a:buNone/>
              <a:defRPr/>
            </a:pPr>
            <a:r>
              <a:rPr lang="en-US" dirty="0" smtClean="0">
                <a:ea typeface="+mn-ea"/>
                <a:cs typeface="+mn-cs"/>
              </a:rPr>
              <a:t>Using only orthologs in 12 "hourglass" modules show stronger alignment except for absence of genes at the phylotypic stage</a:t>
            </a:r>
          </a:p>
          <a:p>
            <a:pPr lvl="1" eaLnBrk="1" fontAlgn="auto" hangingPunct="1">
              <a:spcAft>
                <a:spcPts val="0"/>
              </a:spcAft>
              <a:buFont typeface="Arial"/>
              <a:buChar char="–"/>
              <a:defRPr/>
            </a:pPr>
            <a:r>
              <a:rPr lang="en-US" dirty="0" smtClean="0">
                <a:ea typeface="+mn-ea"/>
              </a:rPr>
              <a:t>By definition genes in hourglass modules are not </a:t>
            </a:r>
            <a:r>
              <a:rPr lang="en-US" dirty="0" err="1" smtClean="0">
                <a:ea typeface="+mn-ea"/>
              </a:rPr>
              <a:t>phylotypic</a:t>
            </a:r>
            <a:r>
              <a:rPr lang="en-US" dirty="0" smtClean="0">
                <a:ea typeface="+mn-ea"/>
              </a:rPr>
              <a:t> stage specific, hence the gap</a:t>
            </a:r>
          </a:p>
          <a:p>
            <a:pPr eaLnBrk="1" fontAlgn="auto" hangingPunct="1">
              <a:spcAft>
                <a:spcPts val="0"/>
              </a:spcAft>
              <a:buFont typeface="Arial"/>
              <a:buChar char="•"/>
              <a:defRPr/>
            </a:pPr>
            <a:endParaRPr lang="en-US" dirty="0" smtClean="0">
              <a:ea typeface="+mn-ea"/>
              <a:cs typeface="+mn-cs"/>
            </a:endParaRPr>
          </a:p>
          <a:p>
            <a:pPr marL="457200" lvl="1" indent="0" eaLnBrk="1" fontAlgn="auto" hangingPunct="1">
              <a:spcAft>
                <a:spcPts val="0"/>
              </a:spcAft>
              <a:buFont typeface="Arial"/>
              <a:buNone/>
              <a:defRPr/>
            </a:pPr>
            <a:endParaRPr lang="en-US" dirty="0">
              <a:ea typeface="+mn-ea"/>
            </a:endParaRPr>
          </a:p>
        </p:txBody>
      </p:sp>
      <p:sp>
        <p:nvSpPr>
          <p:cNvPr id="4" name="Slide Number Placeholder 3"/>
          <p:cNvSpPr>
            <a:spLocks noGrp="1"/>
          </p:cNvSpPr>
          <p:nvPr>
            <p:ph type="sldNum" sz="quarter" idx="12"/>
          </p:nvPr>
        </p:nvSpPr>
        <p:spPr/>
        <p:txBody>
          <a:bodyPr/>
          <a:lstStyle/>
          <a:p>
            <a:pPr>
              <a:defRPr/>
            </a:pPr>
            <a:fld id="{6F2C979D-07D0-E449-B5AA-F59B9924F72C}" type="slidenum">
              <a:rPr lang="en-US"/>
              <a:pPr>
                <a:defRPr/>
              </a:pPr>
              <a:t>40</a:t>
            </a:fld>
            <a:endParaRPr lang="en-US"/>
          </a:p>
        </p:txBody>
      </p:sp>
      <p:sp>
        <p:nvSpPr>
          <p:cNvPr id="7" name="TextBox 4"/>
          <p:cNvSpPr txBox="1">
            <a:spLocks noChangeArrowheads="1"/>
          </p:cNvSpPr>
          <p:nvPr/>
        </p:nvSpPr>
        <p:spPr bwMode="auto">
          <a:xfrm>
            <a:off x="0" y="6552218"/>
            <a:ext cx="5830957"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b="0" dirty="0">
                <a:solidFill>
                  <a:schemeClr val="tx1">
                    <a:lumMod val="50000"/>
                    <a:lumOff val="50000"/>
                  </a:schemeClr>
                </a:solidFill>
                <a:latin typeface="Calibri" charset="0"/>
              </a:rPr>
              <a:t>[</a:t>
            </a:r>
            <a:r>
              <a:rPr lang="en-US" sz="1100" b="0" i="1" dirty="0" smtClean="0">
                <a:solidFill>
                  <a:schemeClr val="tx1">
                    <a:lumMod val="50000"/>
                    <a:lumOff val="50000"/>
                  </a:schemeClr>
                </a:solidFill>
                <a:latin typeface="Calibri" charset="0"/>
              </a:rPr>
              <a:t>Nature</a:t>
            </a:r>
            <a:r>
              <a:rPr lang="en-US" sz="1100" b="0" dirty="0" smtClean="0">
                <a:solidFill>
                  <a:schemeClr val="tx1">
                    <a:lumMod val="50000"/>
                    <a:lumOff val="50000"/>
                  </a:schemeClr>
                </a:solidFill>
                <a:latin typeface="Calibri" charset="0"/>
              </a:rPr>
              <a:t> 512:445 ('14);  </a:t>
            </a:r>
            <a:r>
              <a:rPr lang="en-US" sz="1100" b="0" dirty="0" err="1" smtClean="0">
                <a:solidFill>
                  <a:schemeClr val="tx1">
                    <a:lumMod val="50000"/>
                    <a:lumOff val="50000"/>
                  </a:schemeClr>
                </a:solidFill>
                <a:latin typeface="Calibri" charset="0"/>
              </a:rPr>
              <a:t>doi</a:t>
            </a:r>
            <a:r>
              <a:rPr lang="en-US" sz="1100" b="0" dirty="0" smtClean="0">
                <a:solidFill>
                  <a:schemeClr val="tx1">
                    <a:lumMod val="50000"/>
                    <a:lumOff val="50000"/>
                  </a:schemeClr>
                </a:solidFill>
                <a:latin typeface="Calibri" charset="0"/>
              </a:rPr>
              <a:t>: 10.1038/nature13424]</a:t>
            </a:r>
            <a:endParaRPr lang="en-US" sz="1100" b="0" dirty="0">
              <a:solidFill>
                <a:schemeClr val="tx1">
                  <a:lumMod val="50000"/>
                  <a:lumOff val="50000"/>
                </a:schemeClr>
              </a:solidFill>
              <a:latin typeface="Calibri" charset="0"/>
            </a:endParaRPr>
          </a:p>
        </p:txBody>
      </p:sp>
    </p:spTree>
    <p:extLst>
      <p:ext uri="{BB962C8B-B14F-4D97-AF65-F5344CB8AC3E}">
        <p14:creationId xmlns:p14="http://schemas.microsoft.com/office/powerpoint/2010/main" val="3486975312"/>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 name="Shape 1699"/>
          <p:cNvSpPr>
            <a:spLocks noGrp="1"/>
          </p:cNvSpPr>
          <p:nvPr>
            <p:ph type="title"/>
          </p:nvPr>
        </p:nvSpPr>
        <p:spPr>
          <a:prstGeom prst="rect">
            <a:avLst/>
          </a:prstGeom>
        </p:spPr>
        <p:txBody>
          <a:bodyPr lIns="0" tIns="0" rIns="0" bIns="0">
            <a:normAutofit/>
          </a:bodyPr>
          <a:lstStyle/>
          <a:p>
            <a:pPr lvl="0">
              <a:defRPr sz="1800">
                <a:solidFill>
                  <a:srgbClr val="000000"/>
                </a:solidFill>
                <a:effectLst/>
              </a:defRPr>
            </a:pPr>
            <a:r>
              <a:rPr sz="4000">
                <a:solidFill>
                  <a:srgbClr val="2F5897"/>
                </a:solidFill>
                <a:effectLst>
                  <a:outerShdw blurRad="63500" dist="38100" dir="5400000" rotWithShape="0">
                    <a:srgbClr val="000000">
                      <a:alpha val="25000"/>
                    </a:srgbClr>
                  </a:outerShdw>
                </a:effectLst>
              </a:rPr>
              <a:t>Other applications and generalizations</a:t>
            </a:r>
          </a:p>
        </p:txBody>
      </p:sp>
      <p:pic>
        <p:nvPicPr>
          <p:cNvPr id="1700" name="pasted-image.tif"/>
          <p:cNvPicPr/>
          <p:nvPr/>
        </p:nvPicPr>
        <p:blipFill>
          <a:blip r:embed="rId3">
            <a:extLst/>
          </a:blip>
          <a:stretch>
            <a:fillRect/>
          </a:stretch>
        </p:blipFill>
        <p:spPr>
          <a:xfrm>
            <a:off x="2432739" y="1463232"/>
            <a:ext cx="4283657" cy="5019048"/>
          </a:xfrm>
          <a:prstGeom prst="rect">
            <a:avLst/>
          </a:prstGeom>
          <a:ln w="12700">
            <a:miter lim="400000"/>
          </a:ln>
        </p:spPr>
      </p:pic>
      <p:sp>
        <p:nvSpPr>
          <p:cNvPr id="1701" name="Shape 1701"/>
          <p:cNvSpPr/>
          <p:nvPr/>
        </p:nvSpPr>
        <p:spPr>
          <a:xfrm>
            <a:off x="6825812" y="6625511"/>
            <a:ext cx="1589248" cy="202417"/>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fontAlgn="auto">
              <a:spcBef>
                <a:spcPts val="0"/>
              </a:spcBef>
              <a:spcAft>
                <a:spcPts val="0"/>
              </a:spcAft>
            </a:pPr>
            <a:r>
              <a:rPr sz="800" b="0" kern="0">
                <a:solidFill>
                  <a:sysClr val="windowText" lastClr="000000"/>
                </a:solidFill>
                <a:latin typeface="Arial"/>
                <a:ea typeface="Arial"/>
                <a:cs typeface="Arial"/>
                <a:sym typeface="Arial"/>
              </a:rPr>
              <a:t>image courtesy </a:t>
            </a:r>
            <a:r>
              <a:rPr sz="800" b="0" u="sng" kern="0">
                <a:solidFill>
                  <a:srgbClr val="3399FF"/>
                </a:solidFill>
                <a:uFill>
                  <a:solidFill>
                    <a:srgbClr val="3399FF"/>
                  </a:solidFill>
                </a:uFill>
                <a:latin typeface="Arial"/>
                <a:ea typeface="Arial"/>
                <a:cs typeface="Arial"/>
                <a:sym typeface="Arial"/>
                <a:hlinkClick r:id="rId4"/>
              </a:rPr>
              <a:t>http://muxviz.net/</a:t>
            </a:r>
          </a:p>
        </p:txBody>
      </p:sp>
      <p:sp>
        <p:nvSpPr>
          <p:cNvPr id="1702" name="Shape 1702"/>
          <p:cNvSpPr/>
          <p:nvPr/>
        </p:nvSpPr>
        <p:spPr>
          <a:xfrm>
            <a:off x="4286356" y="5941256"/>
            <a:ext cx="1143358" cy="541994"/>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algn="ctr" fontAlgn="auto">
              <a:spcBef>
                <a:spcPts val="0"/>
              </a:spcBef>
              <a:spcAft>
                <a:spcPts val="0"/>
              </a:spcAft>
            </a:pPr>
            <a:r>
              <a:rPr sz="1600" b="0" kern="0">
                <a:solidFill>
                  <a:sysClr val="windowText" lastClr="000000"/>
                </a:solidFill>
                <a:latin typeface="Arial"/>
                <a:ea typeface="Arial"/>
                <a:cs typeface="Arial"/>
                <a:sym typeface="Arial"/>
              </a:rPr>
              <a:t>orthology</a:t>
            </a:r>
          </a:p>
          <a:p>
            <a:pPr algn="ctr" fontAlgn="auto">
              <a:spcBef>
                <a:spcPts val="0"/>
              </a:spcBef>
              <a:spcAft>
                <a:spcPts val="0"/>
              </a:spcAft>
            </a:pPr>
            <a:r>
              <a:rPr sz="1600" b="0" kern="0">
                <a:solidFill>
                  <a:sysClr val="windowText" lastClr="000000"/>
                </a:solidFill>
                <a:latin typeface="Arial"/>
                <a:ea typeface="Arial"/>
                <a:cs typeface="Arial"/>
                <a:sym typeface="Arial"/>
              </a:rPr>
              <a:t>relationship</a:t>
            </a:r>
          </a:p>
        </p:txBody>
      </p:sp>
      <p:sp>
        <p:nvSpPr>
          <p:cNvPr id="1703" name="Shape 1703"/>
          <p:cNvSpPr/>
          <p:nvPr/>
        </p:nvSpPr>
        <p:spPr>
          <a:xfrm>
            <a:off x="458874" y="5644445"/>
            <a:ext cx="2286159" cy="541993"/>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fontAlgn="auto">
              <a:spcBef>
                <a:spcPts val="0"/>
              </a:spcBef>
              <a:spcAft>
                <a:spcPts val="0"/>
              </a:spcAft>
            </a:pPr>
            <a:r>
              <a:rPr sz="1600" b="0" kern="0">
                <a:solidFill>
                  <a:sysClr val="windowText" lastClr="000000"/>
                </a:solidFill>
                <a:latin typeface="Arial"/>
                <a:ea typeface="Arial"/>
                <a:cs typeface="Arial"/>
                <a:sym typeface="Arial"/>
              </a:rPr>
              <a:t>expression networks:</a:t>
            </a:r>
          </a:p>
          <a:p>
            <a:pPr marL="228599" indent="-228599" fontAlgn="auto">
              <a:spcBef>
                <a:spcPts val="0"/>
              </a:spcBef>
              <a:spcAft>
                <a:spcPts val="0"/>
              </a:spcAft>
              <a:buSzPct val="100000"/>
              <a:buFontTx/>
              <a:buChar char="•"/>
            </a:pPr>
            <a:r>
              <a:rPr sz="1600" b="0" kern="0">
                <a:solidFill>
                  <a:sysClr val="windowText" lastClr="000000"/>
                </a:solidFill>
                <a:latin typeface="Arial"/>
                <a:ea typeface="Arial"/>
                <a:cs typeface="Arial"/>
                <a:sym typeface="Arial"/>
              </a:rPr>
              <a:t>worm vs fly vs human</a:t>
            </a:r>
          </a:p>
        </p:txBody>
      </p:sp>
      <p:sp>
        <p:nvSpPr>
          <p:cNvPr id="1704" name="Shape 1704"/>
          <p:cNvSpPr/>
          <p:nvPr/>
        </p:nvSpPr>
        <p:spPr>
          <a:xfrm flipV="1">
            <a:off x="2539999" y="5176754"/>
            <a:ext cx="1022996" cy="467817"/>
          </a:xfrm>
          <a:prstGeom prst="line">
            <a:avLst/>
          </a:prstGeom>
          <a:ln w="28575">
            <a:solidFill>
              <a:srgbClr val="BAC0C2"/>
            </a:solidFill>
            <a:tailEnd type="triangle"/>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705" name="Shape 1705"/>
          <p:cNvSpPr/>
          <p:nvPr/>
        </p:nvSpPr>
        <p:spPr>
          <a:xfrm flipV="1">
            <a:off x="2372348" y="4406899"/>
            <a:ext cx="548652" cy="1168600"/>
          </a:xfrm>
          <a:prstGeom prst="line">
            <a:avLst/>
          </a:prstGeom>
          <a:ln w="28575">
            <a:solidFill>
              <a:srgbClr val="BAC0C2"/>
            </a:solidFill>
            <a:tailEnd type="triangle"/>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706" name="Shape 1706"/>
          <p:cNvSpPr/>
          <p:nvPr/>
        </p:nvSpPr>
        <p:spPr>
          <a:xfrm flipV="1">
            <a:off x="5023098" y="5473867"/>
            <a:ext cx="140098" cy="475632"/>
          </a:xfrm>
          <a:prstGeom prst="line">
            <a:avLst/>
          </a:prstGeom>
          <a:ln w="28575">
            <a:solidFill>
              <a:srgbClr val="BAC0C2"/>
            </a:solidFill>
            <a:tailEnd type="triangle"/>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707" name="Shape 1707"/>
          <p:cNvSpPr/>
          <p:nvPr/>
        </p:nvSpPr>
        <p:spPr>
          <a:xfrm>
            <a:off x="8543277" y="6416230"/>
            <a:ext cx="561976" cy="245365"/>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defRPr sz="1200">
                <a:solidFill>
                  <a:srgbClr val="595959"/>
                </a:solidFill>
                <a:latin typeface="Century Gothic"/>
                <a:ea typeface="Century Gothic"/>
                <a:cs typeface="Century Gothic"/>
                <a:sym typeface="Century Gothic"/>
              </a:defRPr>
            </a:lvl1pPr>
          </a:lstStyle>
          <a:p>
            <a:pPr fontAlgn="auto">
              <a:spcBef>
                <a:spcPts val="0"/>
              </a:spcBef>
              <a:spcAft>
                <a:spcPts val="0"/>
              </a:spcAft>
              <a:defRPr sz="1800">
                <a:solidFill>
                  <a:srgbClr val="000000"/>
                </a:solidFill>
              </a:defRPr>
            </a:pPr>
            <a:r>
              <a:rPr b="0" kern="0"/>
              <a:t>￼</a:t>
            </a:r>
          </a:p>
        </p:txBody>
      </p:sp>
    </p:spTree>
    <p:extLst>
      <p:ext uri="{BB962C8B-B14F-4D97-AF65-F5344CB8AC3E}">
        <p14:creationId xmlns:p14="http://schemas.microsoft.com/office/powerpoint/2010/main" val="2521871781"/>
      </p:ext>
    </p:extLst>
  </p:cSld>
  <p:clrMapOvr>
    <a:masterClrMapping/>
  </p:clrMapOvr>
  <p:transition xmlns:p14="http://schemas.microsoft.com/office/powerpoint/2010/mai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1" name="Shape 1711"/>
          <p:cNvSpPr>
            <a:spLocks noGrp="1"/>
          </p:cNvSpPr>
          <p:nvPr>
            <p:ph type="title"/>
          </p:nvPr>
        </p:nvSpPr>
        <p:spPr>
          <a:prstGeom prst="rect">
            <a:avLst/>
          </a:prstGeom>
        </p:spPr>
        <p:txBody>
          <a:bodyPr lIns="0" tIns="0" rIns="0" bIns="0">
            <a:normAutofit/>
          </a:bodyPr>
          <a:lstStyle/>
          <a:p>
            <a:pPr lvl="0">
              <a:defRPr sz="1800">
                <a:solidFill>
                  <a:srgbClr val="000000"/>
                </a:solidFill>
                <a:effectLst/>
              </a:defRPr>
            </a:pPr>
            <a:r>
              <a:rPr sz="4000">
                <a:solidFill>
                  <a:srgbClr val="2F5897"/>
                </a:solidFill>
                <a:effectLst>
                  <a:outerShdw blurRad="63500" dist="38100" dir="5400000" rotWithShape="0">
                    <a:srgbClr val="000000">
                      <a:alpha val="25000"/>
                    </a:srgbClr>
                  </a:outerShdw>
                </a:effectLst>
              </a:rPr>
              <a:t>Other applications and generalizations</a:t>
            </a:r>
          </a:p>
        </p:txBody>
      </p:sp>
      <p:pic>
        <p:nvPicPr>
          <p:cNvPr id="1712" name="pasted-image.tif"/>
          <p:cNvPicPr/>
          <p:nvPr/>
        </p:nvPicPr>
        <p:blipFill>
          <a:blip r:embed="rId3">
            <a:extLst/>
          </a:blip>
          <a:stretch>
            <a:fillRect/>
          </a:stretch>
        </p:blipFill>
        <p:spPr>
          <a:xfrm>
            <a:off x="2432739" y="1463232"/>
            <a:ext cx="4283657" cy="5019048"/>
          </a:xfrm>
          <a:prstGeom prst="rect">
            <a:avLst/>
          </a:prstGeom>
          <a:ln w="12700">
            <a:miter lim="400000"/>
          </a:ln>
        </p:spPr>
      </p:pic>
      <p:sp>
        <p:nvSpPr>
          <p:cNvPr id="1713" name="Shape 1713"/>
          <p:cNvSpPr/>
          <p:nvPr/>
        </p:nvSpPr>
        <p:spPr>
          <a:xfrm>
            <a:off x="6825812" y="6625511"/>
            <a:ext cx="1589248" cy="202417"/>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fontAlgn="auto">
              <a:spcBef>
                <a:spcPts val="0"/>
              </a:spcBef>
              <a:spcAft>
                <a:spcPts val="0"/>
              </a:spcAft>
            </a:pPr>
            <a:r>
              <a:rPr sz="800" b="0" kern="0">
                <a:solidFill>
                  <a:sysClr val="windowText" lastClr="000000"/>
                </a:solidFill>
                <a:latin typeface="Arial"/>
                <a:ea typeface="Arial"/>
                <a:cs typeface="Arial"/>
                <a:sym typeface="Arial"/>
              </a:rPr>
              <a:t>image courtesy </a:t>
            </a:r>
            <a:r>
              <a:rPr sz="800" b="0" u="sng" kern="0">
                <a:solidFill>
                  <a:srgbClr val="3399FF"/>
                </a:solidFill>
                <a:uFill>
                  <a:solidFill>
                    <a:srgbClr val="3399FF"/>
                  </a:solidFill>
                </a:uFill>
                <a:latin typeface="Arial"/>
                <a:ea typeface="Arial"/>
                <a:cs typeface="Arial"/>
                <a:sym typeface="Arial"/>
                <a:hlinkClick r:id="rId4"/>
              </a:rPr>
              <a:t>http://muxviz.net/</a:t>
            </a:r>
          </a:p>
        </p:txBody>
      </p:sp>
      <p:sp>
        <p:nvSpPr>
          <p:cNvPr id="1714" name="Shape 1714"/>
          <p:cNvSpPr/>
          <p:nvPr/>
        </p:nvSpPr>
        <p:spPr>
          <a:xfrm>
            <a:off x="4286356" y="5941256"/>
            <a:ext cx="1143358" cy="541994"/>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algn="ctr" fontAlgn="auto">
              <a:spcBef>
                <a:spcPts val="0"/>
              </a:spcBef>
              <a:spcAft>
                <a:spcPts val="0"/>
              </a:spcAft>
            </a:pPr>
            <a:r>
              <a:rPr sz="1600" b="0" kern="0">
                <a:solidFill>
                  <a:sysClr val="windowText" lastClr="000000"/>
                </a:solidFill>
                <a:latin typeface="Arial"/>
                <a:ea typeface="Arial"/>
                <a:cs typeface="Arial"/>
                <a:sym typeface="Arial"/>
              </a:rPr>
              <a:t>orthology</a:t>
            </a:r>
          </a:p>
          <a:p>
            <a:pPr algn="ctr" fontAlgn="auto">
              <a:spcBef>
                <a:spcPts val="0"/>
              </a:spcBef>
              <a:spcAft>
                <a:spcPts val="0"/>
              </a:spcAft>
            </a:pPr>
            <a:r>
              <a:rPr sz="1600" b="0" kern="0">
                <a:solidFill>
                  <a:sysClr val="windowText" lastClr="000000"/>
                </a:solidFill>
                <a:latin typeface="Arial"/>
                <a:ea typeface="Arial"/>
                <a:cs typeface="Arial"/>
                <a:sym typeface="Arial"/>
              </a:rPr>
              <a:t>relationship</a:t>
            </a:r>
          </a:p>
        </p:txBody>
      </p:sp>
      <p:sp>
        <p:nvSpPr>
          <p:cNvPr id="1715" name="Shape 1715"/>
          <p:cNvSpPr/>
          <p:nvPr/>
        </p:nvSpPr>
        <p:spPr>
          <a:xfrm>
            <a:off x="458874" y="5644445"/>
            <a:ext cx="2286159" cy="541993"/>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fontAlgn="auto">
              <a:spcBef>
                <a:spcPts val="0"/>
              </a:spcBef>
              <a:spcAft>
                <a:spcPts val="0"/>
              </a:spcAft>
            </a:pPr>
            <a:r>
              <a:rPr sz="1600" b="0" kern="0">
                <a:solidFill>
                  <a:sysClr val="windowText" lastClr="000000"/>
                </a:solidFill>
                <a:latin typeface="Arial"/>
                <a:ea typeface="Arial"/>
                <a:cs typeface="Arial"/>
                <a:sym typeface="Arial"/>
              </a:rPr>
              <a:t>expression networks:</a:t>
            </a:r>
          </a:p>
          <a:p>
            <a:pPr marL="228599" indent="-228599" fontAlgn="auto">
              <a:spcBef>
                <a:spcPts val="0"/>
              </a:spcBef>
              <a:spcAft>
                <a:spcPts val="0"/>
              </a:spcAft>
              <a:buSzPct val="100000"/>
              <a:buFontTx/>
              <a:buChar char="•"/>
            </a:pPr>
            <a:r>
              <a:rPr sz="1600" b="0" kern="0">
                <a:solidFill>
                  <a:sysClr val="windowText" lastClr="000000"/>
                </a:solidFill>
                <a:latin typeface="Arial"/>
                <a:ea typeface="Arial"/>
                <a:cs typeface="Arial"/>
                <a:sym typeface="Arial"/>
              </a:rPr>
              <a:t>worm vs fly vs human</a:t>
            </a:r>
          </a:p>
        </p:txBody>
      </p:sp>
      <p:sp>
        <p:nvSpPr>
          <p:cNvPr id="1716" name="Shape 1716"/>
          <p:cNvSpPr/>
          <p:nvPr/>
        </p:nvSpPr>
        <p:spPr>
          <a:xfrm flipV="1">
            <a:off x="2539999" y="5176754"/>
            <a:ext cx="1022996" cy="467817"/>
          </a:xfrm>
          <a:prstGeom prst="line">
            <a:avLst/>
          </a:prstGeom>
          <a:ln w="28575">
            <a:solidFill>
              <a:srgbClr val="BAC0C2"/>
            </a:solidFill>
            <a:tailEnd type="triangle"/>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717" name="Shape 1717"/>
          <p:cNvSpPr/>
          <p:nvPr/>
        </p:nvSpPr>
        <p:spPr>
          <a:xfrm flipV="1">
            <a:off x="2372348" y="4406899"/>
            <a:ext cx="548652" cy="1168600"/>
          </a:xfrm>
          <a:prstGeom prst="line">
            <a:avLst/>
          </a:prstGeom>
          <a:ln w="28575">
            <a:solidFill>
              <a:srgbClr val="BAC0C2"/>
            </a:solidFill>
            <a:tailEnd type="triangle"/>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718" name="Shape 1718"/>
          <p:cNvSpPr/>
          <p:nvPr/>
        </p:nvSpPr>
        <p:spPr>
          <a:xfrm flipV="1">
            <a:off x="5023098" y="5473867"/>
            <a:ext cx="140098" cy="475632"/>
          </a:xfrm>
          <a:prstGeom prst="line">
            <a:avLst/>
          </a:prstGeom>
          <a:ln w="28575">
            <a:solidFill>
              <a:srgbClr val="BAC0C2"/>
            </a:solidFill>
            <a:tailEnd type="triangle"/>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719" name="Shape 1719"/>
          <p:cNvSpPr/>
          <p:nvPr/>
        </p:nvSpPr>
        <p:spPr>
          <a:xfrm>
            <a:off x="8543277" y="6416230"/>
            <a:ext cx="561976" cy="245365"/>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defRPr sz="1200">
                <a:solidFill>
                  <a:srgbClr val="595959"/>
                </a:solidFill>
                <a:latin typeface="Century Gothic"/>
                <a:ea typeface="Century Gothic"/>
                <a:cs typeface="Century Gothic"/>
                <a:sym typeface="Century Gothic"/>
              </a:defRPr>
            </a:lvl1pPr>
          </a:lstStyle>
          <a:p>
            <a:pPr fontAlgn="auto">
              <a:spcBef>
                <a:spcPts val="0"/>
              </a:spcBef>
              <a:spcAft>
                <a:spcPts val="0"/>
              </a:spcAft>
              <a:defRPr sz="1800">
                <a:solidFill>
                  <a:srgbClr val="000000"/>
                </a:solidFill>
              </a:defRPr>
            </a:pPr>
            <a:r>
              <a:rPr b="0" kern="0"/>
              <a:t>￼</a:t>
            </a:r>
          </a:p>
        </p:txBody>
      </p:sp>
      <p:sp>
        <p:nvSpPr>
          <p:cNvPr id="1726" name="Shape 1726"/>
          <p:cNvSpPr/>
          <p:nvPr/>
        </p:nvSpPr>
        <p:spPr>
          <a:xfrm>
            <a:off x="7207240" y="2884839"/>
            <a:ext cx="543932" cy="2182112"/>
          </a:xfrm>
          <a:custGeom>
            <a:avLst/>
            <a:gdLst/>
            <a:ahLst/>
            <a:cxnLst>
              <a:cxn ang="0">
                <a:pos x="wd2" y="hd2"/>
              </a:cxn>
              <a:cxn ang="5400000">
                <a:pos x="wd2" y="hd2"/>
              </a:cxn>
              <a:cxn ang="10800000">
                <a:pos x="wd2" y="hd2"/>
              </a:cxn>
              <a:cxn ang="16200000">
                <a:pos x="wd2" y="hd2"/>
              </a:cxn>
            </a:cxnLst>
            <a:rect l="0" t="0" r="r" b="b"/>
            <a:pathLst>
              <a:path w="16200" h="21600" extrusionOk="0">
                <a:moveTo>
                  <a:pt x="15896" y="21600"/>
                </a:moveTo>
                <a:cubicBezTo>
                  <a:pt x="-5400" y="14367"/>
                  <a:pt x="-5299" y="7167"/>
                  <a:pt x="16200" y="0"/>
                </a:cubicBezTo>
              </a:path>
            </a:pathLst>
          </a:custGeom>
          <a:ln w="28575">
            <a:solidFill>
              <a:srgbClr val="6076B4"/>
            </a:solidFill>
            <a:headEnd type="triangle"/>
          </a:ln>
        </p:spPr>
        <p:txBody>
          <a:bodyPr/>
          <a:lstStyle/>
          <a:p>
            <a:pPr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1727" name="Shape 1727"/>
          <p:cNvSpPr/>
          <p:nvPr/>
        </p:nvSpPr>
        <p:spPr>
          <a:xfrm>
            <a:off x="7909162" y="2884839"/>
            <a:ext cx="543933" cy="2182112"/>
          </a:xfrm>
          <a:custGeom>
            <a:avLst/>
            <a:gdLst/>
            <a:ahLst/>
            <a:cxnLst>
              <a:cxn ang="0">
                <a:pos x="wd2" y="hd2"/>
              </a:cxn>
              <a:cxn ang="5400000">
                <a:pos x="wd2" y="hd2"/>
              </a:cxn>
              <a:cxn ang="10800000">
                <a:pos x="wd2" y="hd2"/>
              </a:cxn>
              <a:cxn ang="16200000">
                <a:pos x="wd2" y="hd2"/>
              </a:cxn>
            </a:cxnLst>
            <a:rect l="0" t="0" r="r" b="b"/>
            <a:pathLst>
              <a:path w="16200" h="21600" extrusionOk="0">
                <a:moveTo>
                  <a:pt x="304" y="0"/>
                </a:moveTo>
                <a:cubicBezTo>
                  <a:pt x="21600" y="7233"/>
                  <a:pt x="21499" y="14433"/>
                  <a:pt x="0" y="21600"/>
                </a:cubicBezTo>
              </a:path>
            </a:pathLst>
          </a:custGeom>
          <a:ln w="28575">
            <a:solidFill>
              <a:srgbClr val="6076B4"/>
            </a:solidFill>
            <a:headEnd type="triangle"/>
          </a:ln>
        </p:spPr>
        <p:txBody>
          <a:bodyPr/>
          <a:lstStyle/>
          <a:p>
            <a:pPr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1722" name="Shape 1722"/>
          <p:cNvSpPr/>
          <p:nvPr/>
        </p:nvSpPr>
        <p:spPr>
          <a:xfrm>
            <a:off x="7140144" y="1975773"/>
            <a:ext cx="1380047" cy="869150"/>
          </a:xfrm>
          <a:prstGeom prst="roundRect">
            <a:avLst>
              <a:gd name="adj" fmla="val 21918"/>
            </a:avLst>
          </a:prstGeom>
          <a:solidFill>
            <a:srgbClr val="FFFFFF"/>
          </a:solidFill>
          <a:ln w="28575">
            <a:solidFill>
              <a:srgbClr val="6076B4"/>
            </a:solidFill>
          </a:ln>
          <a:extLst>
            <a:ext uri="{C572A759-6A51-4108-AA02-DFA0A04FC94B}">
              <ma14:wrappingTextBoxFlag xmlns:ma14="http://schemas.microsoft.com/office/mac/drawingml/2011/main" val="1"/>
            </a:ext>
          </a:extLst>
        </p:spPr>
        <p:txBody>
          <a:bodyPr lIns="0" tIns="0" rIns="0" bIns="0" anchor="ctr"/>
          <a:lstStyle/>
          <a:p>
            <a:pPr algn="ctr" fontAlgn="auto">
              <a:spcBef>
                <a:spcPts val="0"/>
              </a:spcBef>
              <a:spcAft>
                <a:spcPts val="0"/>
              </a:spcAft>
            </a:pPr>
            <a:r>
              <a:rPr sz="1800" b="0" kern="0">
                <a:solidFill>
                  <a:sysClr val="windowText" lastClr="000000"/>
                </a:solidFill>
                <a:latin typeface="Arial"/>
                <a:ea typeface="Arial"/>
                <a:cs typeface="Arial"/>
                <a:sym typeface="Arial"/>
              </a:rPr>
              <a:t>orthology</a:t>
            </a:r>
          </a:p>
          <a:p>
            <a:pPr algn="ctr" fontAlgn="auto">
              <a:spcBef>
                <a:spcPts val="0"/>
              </a:spcBef>
              <a:spcAft>
                <a:spcPts val="0"/>
              </a:spcAft>
            </a:pPr>
            <a:r>
              <a:rPr sz="1800" b="0" kern="0">
                <a:solidFill>
                  <a:sysClr val="windowText" lastClr="000000"/>
                </a:solidFill>
                <a:latin typeface="Arial"/>
                <a:ea typeface="Arial"/>
                <a:cs typeface="Arial"/>
                <a:sym typeface="Arial"/>
              </a:rPr>
              <a:t>relationship</a:t>
            </a:r>
          </a:p>
        </p:txBody>
      </p:sp>
      <p:sp>
        <p:nvSpPr>
          <p:cNvPr id="1723" name="Shape 1723"/>
          <p:cNvSpPr/>
          <p:nvPr/>
        </p:nvSpPr>
        <p:spPr>
          <a:xfrm>
            <a:off x="7140144" y="5100589"/>
            <a:ext cx="1380047" cy="869149"/>
          </a:xfrm>
          <a:prstGeom prst="roundRect">
            <a:avLst>
              <a:gd name="adj" fmla="val 21918"/>
            </a:avLst>
          </a:prstGeom>
          <a:solidFill>
            <a:srgbClr val="FFFFFF"/>
          </a:solidFill>
          <a:ln w="28575">
            <a:solidFill>
              <a:srgbClr val="6076B4"/>
            </a:solidFill>
          </a:ln>
          <a:extLst>
            <a:ext uri="{C572A759-6A51-4108-AA02-DFA0A04FC94B}">
              <ma14:wrappingTextBoxFlag xmlns:ma14="http://schemas.microsoft.com/office/mac/drawingml/2011/main" val="1"/>
            </a:ext>
          </a:extLst>
        </p:spPr>
        <p:txBody>
          <a:bodyPr lIns="0" tIns="0" rIns="0" bIns="0" anchor="ctr"/>
          <a:lstStyle>
            <a:lvl1pPr algn="ctr"/>
          </a:lstStyle>
          <a:p>
            <a:pPr fontAlgn="auto">
              <a:spcBef>
                <a:spcPts val="0"/>
              </a:spcBef>
              <a:spcAft>
                <a:spcPts val="0"/>
              </a:spcAft>
            </a:pPr>
            <a:r>
              <a:rPr sz="1800" b="0" kern="0">
                <a:solidFill>
                  <a:sysClr val="windowText" lastClr="000000"/>
                </a:solidFill>
                <a:latin typeface="Arial"/>
                <a:ea typeface="Arial"/>
                <a:cs typeface="Arial"/>
                <a:sym typeface="Arial"/>
              </a:rPr>
              <a:t>modules</a:t>
            </a:r>
          </a:p>
        </p:txBody>
      </p:sp>
      <p:sp>
        <p:nvSpPr>
          <p:cNvPr id="1724" name="Shape 1724"/>
          <p:cNvSpPr/>
          <p:nvPr/>
        </p:nvSpPr>
        <p:spPr>
          <a:xfrm>
            <a:off x="7371785" y="3220496"/>
            <a:ext cx="1902890" cy="492024"/>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fontAlgn="auto">
              <a:spcBef>
                <a:spcPts val="0"/>
              </a:spcBef>
              <a:spcAft>
                <a:spcPts val="0"/>
              </a:spcAft>
            </a:pPr>
            <a:r>
              <a:rPr sz="1400" b="0" kern="0">
                <a:solidFill>
                  <a:sysClr val="windowText" lastClr="000000"/>
                </a:solidFill>
                <a:latin typeface="Arial"/>
                <a:ea typeface="Arial"/>
                <a:cs typeface="Arial"/>
                <a:sym typeface="Arial"/>
              </a:rPr>
              <a:t>use modules to refine </a:t>
            </a:r>
          </a:p>
          <a:p>
            <a:pPr fontAlgn="auto">
              <a:spcBef>
                <a:spcPts val="0"/>
              </a:spcBef>
              <a:spcAft>
                <a:spcPts val="0"/>
              </a:spcAft>
            </a:pPr>
            <a:r>
              <a:rPr sz="1400" b="0" kern="0">
                <a:solidFill>
                  <a:sysClr val="windowText" lastClr="000000"/>
                </a:solidFill>
                <a:latin typeface="Arial"/>
                <a:ea typeface="Arial"/>
                <a:cs typeface="Arial"/>
                <a:sym typeface="Arial"/>
              </a:rPr>
              <a:t>orthology relationship</a:t>
            </a:r>
          </a:p>
        </p:txBody>
      </p:sp>
      <p:sp>
        <p:nvSpPr>
          <p:cNvPr id="1725" name="Shape 1725"/>
          <p:cNvSpPr/>
          <p:nvPr/>
        </p:nvSpPr>
        <p:spPr>
          <a:xfrm>
            <a:off x="6595106" y="4332832"/>
            <a:ext cx="1468114" cy="492025"/>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fontAlgn="auto">
              <a:spcBef>
                <a:spcPts val="0"/>
              </a:spcBef>
              <a:spcAft>
                <a:spcPts val="0"/>
              </a:spcAft>
            </a:pPr>
            <a:r>
              <a:rPr sz="1400" b="0" kern="0">
                <a:solidFill>
                  <a:sysClr val="windowText" lastClr="000000"/>
                </a:solidFill>
                <a:latin typeface="Arial"/>
                <a:ea typeface="Arial"/>
                <a:cs typeface="Arial"/>
                <a:sym typeface="Arial"/>
              </a:rPr>
              <a:t>use orthology to </a:t>
            </a:r>
          </a:p>
          <a:p>
            <a:pPr fontAlgn="auto">
              <a:spcBef>
                <a:spcPts val="0"/>
              </a:spcBef>
              <a:spcAft>
                <a:spcPts val="0"/>
              </a:spcAft>
            </a:pPr>
            <a:r>
              <a:rPr sz="1400" b="0" kern="0">
                <a:solidFill>
                  <a:sysClr val="windowText" lastClr="000000"/>
                </a:solidFill>
                <a:latin typeface="Arial"/>
                <a:ea typeface="Arial"/>
                <a:cs typeface="Arial"/>
                <a:sym typeface="Arial"/>
              </a:rPr>
              <a:t>define modules</a:t>
            </a:r>
          </a:p>
        </p:txBody>
      </p:sp>
    </p:spTree>
    <p:extLst>
      <p:ext uri="{BB962C8B-B14F-4D97-AF65-F5344CB8AC3E}">
        <p14:creationId xmlns:p14="http://schemas.microsoft.com/office/powerpoint/2010/main" val="2396174197"/>
      </p:ext>
    </p:extLst>
  </p:cSld>
  <p:clrMapOvr>
    <a:masterClrMapping/>
  </p:clrMapOvr>
  <p:transition xmlns:p14="http://schemas.microsoft.com/office/powerpoint/2010/mai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1" name="Shape 1731"/>
          <p:cNvSpPr>
            <a:spLocks noGrp="1"/>
          </p:cNvSpPr>
          <p:nvPr>
            <p:ph type="title"/>
          </p:nvPr>
        </p:nvSpPr>
        <p:spPr>
          <a:prstGeom prst="rect">
            <a:avLst/>
          </a:prstGeom>
        </p:spPr>
        <p:txBody>
          <a:bodyPr lIns="0" tIns="0" rIns="0" bIns="0">
            <a:normAutofit/>
          </a:bodyPr>
          <a:lstStyle/>
          <a:p>
            <a:pPr lvl="0">
              <a:defRPr sz="1800">
                <a:solidFill>
                  <a:srgbClr val="000000"/>
                </a:solidFill>
                <a:effectLst/>
              </a:defRPr>
            </a:pPr>
            <a:r>
              <a:rPr sz="4000">
                <a:solidFill>
                  <a:srgbClr val="2F5897"/>
                </a:solidFill>
                <a:effectLst>
                  <a:outerShdw blurRad="63500" dist="38100" dir="5400000" rotWithShape="0">
                    <a:srgbClr val="000000">
                      <a:alpha val="25000"/>
                    </a:srgbClr>
                  </a:outerShdw>
                </a:effectLst>
              </a:rPr>
              <a:t>Other applications and generalizations</a:t>
            </a:r>
          </a:p>
        </p:txBody>
      </p:sp>
      <p:pic>
        <p:nvPicPr>
          <p:cNvPr id="1732" name="pasted-image.tif"/>
          <p:cNvPicPr/>
          <p:nvPr/>
        </p:nvPicPr>
        <p:blipFill>
          <a:blip r:embed="rId3">
            <a:extLst/>
          </a:blip>
          <a:stretch>
            <a:fillRect/>
          </a:stretch>
        </p:blipFill>
        <p:spPr>
          <a:xfrm>
            <a:off x="2432739" y="1463232"/>
            <a:ext cx="4283657" cy="5019048"/>
          </a:xfrm>
          <a:prstGeom prst="rect">
            <a:avLst/>
          </a:prstGeom>
          <a:ln w="12700">
            <a:miter lim="400000"/>
          </a:ln>
        </p:spPr>
      </p:pic>
      <p:sp>
        <p:nvSpPr>
          <p:cNvPr id="1733" name="Shape 1733"/>
          <p:cNvSpPr/>
          <p:nvPr/>
        </p:nvSpPr>
        <p:spPr>
          <a:xfrm>
            <a:off x="4286356" y="5941256"/>
            <a:ext cx="1143358" cy="541994"/>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algn="ctr" fontAlgn="auto">
              <a:spcBef>
                <a:spcPts val="0"/>
              </a:spcBef>
              <a:spcAft>
                <a:spcPts val="0"/>
              </a:spcAft>
            </a:pPr>
            <a:r>
              <a:rPr sz="1600" b="0" kern="0">
                <a:solidFill>
                  <a:sysClr val="windowText" lastClr="000000"/>
                </a:solidFill>
                <a:latin typeface="Arial"/>
                <a:ea typeface="Arial"/>
                <a:cs typeface="Arial"/>
                <a:sym typeface="Arial"/>
              </a:rPr>
              <a:t>orthology</a:t>
            </a:r>
          </a:p>
          <a:p>
            <a:pPr algn="ctr" fontAlgn="auto">
              <a:spcBef>
                <a:spcPts val="0"/>
              </a:spcBef>
              <a:spcAft>
                <a:spcPts val="0"/>
              </a:spcAft>
            </a:pPr>
            <a:r>
              <a:rPr sz="1600" b="0" kern="0">
                <a:solidFill>
                  <a:sysClr val="windowText" lastClr="000000"/>
                </a:solidFill>
                <a:latin typeface="Arial"/>
                <a:ea typeface="Arial"/>
                <a:cs typeface="Arial"/>
                <a:sym typeface="Arial"/>
              </a:rPr>
              <a:t>relationship</a:t>
            </a:r>
          </a:p>
        </p:txBody>
      </p:sp>
      <p:sp>
        <p:nvSpPr>
          <p:cNvPr id="1734" name="Shape 1734"/>
          <p:cNvSpPr/>
          <p:nvPr/>
        </p:nvSpPr>
        <p:spPr>
          <a:xfrm>
            <a:off x="458874" y="5644445"/>
            <a:ext cx="3334405" cy="541993"/>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fontAlgn="auto">
              <a:spcBef>
                <a:spcPts val="0"/>
              </a:spcBef>
              <a:spcAft>
                <a:spcPts val="0"/>
              </a:spcAft>
            </a:pPr>
            <a:r>
              <a:rPr sz="1600" b="0" kern="0">
                <a:solidFill>
                  <a:sysClr val="windowText" lastClr="000000"/>
                </a:solidFill>
                <a:latin typeface="Arial"/>
                <a:ea typeface="Arial"/>
                <a:cs typeface="Arial"/>
                <a:sym typeface="Arial"/>
              </a:rPr>
              <a:t>protein-protein interaction networks</a:t>
            </a:r>
          </a:p>
          <a:p>
            <a:pPr marL="160421" indent="-160421" fontAlgn="auto">
              <a:spcBef>
                <a:spcPts val="0"/>
              </a:spcBef>
              <a:spcAft>
                <a:spcPts val="0"/>
              </a:spcAft>
              <a:buSzPct val="100000"/>
              <a:buFontTx/>
              <a:buChar char="•"/>
            </a:pPr>
            <a:r>
              <a:rPr sz="1600" b="0" kern="0">
                <a:solidFill>
                  <a:sysClr val="windowText" lastClr="000000"/>
                </a:solidFill>
                <a:latin typeface="Arial"/>
                <a:ea typeface="Arial"/>
                <a:cs typeface="Arial"/>
                <a:sym typeface="Arial"/>
              </a:rPr>
              <a:t>evolution of protein complexes</a:t>
            </a:r>
          </a:p>
        </p:txBody>
      </p:sp>
      <p:sp>
        <p:nvSpPr>
          <p:cNvPr id="1735" name="Shape 1735"/>
          <p:cNvSpPr/>
          <p:nvPr/>
        </p:nvSpPr>
        <p:spPr>
          <a:xfrm flipV="1">
            <a:off x="2539999" y="5176754"/>
            <a:ext cx="1022996" cy="467817"/>
          </a:xfrm>
          <a:prstGeom prst="line">
            <a:avLst/>
          </a:prstGeom>
          <a:ln w="28575">
            <a:solidFill>
              <a:srgbClr val="BAC0C2"/>
            </a:solidFill>
            <a:tailEnd type="triangle"/>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736" name="Shape 1736"/>
          <p:cNvSpPr/>
          <p:nvPr/>
        </p:nvSpPr>
        <p:spPr>
          <a:xfrm flipV="1">
            <a:off x="2372348" y="4406899"/>
            <a:ext cx="548652" cy="1168600"/>
          </a:xfrm>
          <a:prstGeom prst="line">
            <a:avLst/>
          </a:prstGeom>
          <a:ln w="28575">
            <a:solidFill>
              <a:srgbClr val="BAC0C2"/>
            </a:solidFill>
            <a:tailEnd type="triangle"/>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737" name="Shape 1737"/>
          <p:cNvSpPr/>
          <p:nvPr/>
        </p:nvSpPr>
        <p:spPr>
          <a:xfrm flipV="1">
            <a:off x="5023098" y="5473867"/>
            <a:ext cx="140098" cy="475632"/>
          </a:xfrm>
          <a:prstGeom prst="line">
            <a:avLst/>
          </a:prstGeom>
          <a:ln w="28575">
            <a:solidFill>
              <a:srgbClr val="BAC0C2"/>
            </a:solidFill>
            <a:tailEnd type="triangle"/>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738" name="Shape 1738"/>
          <p:cNvSpPr/>
          <p:nvPr/>
        </p:nvSpPr>
        <p:spPr>
          <a:xfrm>
            <a:off x="8543277" y="6416230"/>
            <a:ext cx="561976" cy="245365"/>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defRPr sz="1200">
                <a:solidFill>
                  <a:srgbClr val="595959"/>
                </a:solidFill>
                <a:latin typeface="Century Gothic"/>
                <a:ea typeface="Century Gothic"/>
                <a:cs typeface="Century Gothic"/>
                <a:sym typeface="Century Gothic"/>
              </a:defRPr>
            </a:lvl1pPr>
          </a:lstStyle>
          <a:p>
            <a:pPr fontAlgn="auto">
              <a:spcBef>
                <a:spcPts val="0"/>
              </a:spcBef>
              <a:spcAft>
                <a:spcPts val="0"/>
              </a:spcAft>
              <a:defRPr sz="1800">
                <a:solidFill>
                  <a:srgbClr val="000000"/>
                </a:solidFill>
              </a:defRPr>
            </a:pPr>
            <a:r>
              <a:rPr b="0" kern="0"/>
              <a:t>￼</a:t>
            </a:r>
          </a:p>
        </p:txBody>
      </p:sp>
      <p:sp>
        <p:nvSpPr>
          <p:cNvPr id="1739" name="Shape 1739"/>
          <p:cNvSpPr/>
          <p:nvPr/>
        </p:nvSpPr>
        <p:spPr>
          <a:xfrm>
            <a:off x="6825812" y="6625511"/>
            <a:ext cx="1589248" cy="202417"/>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fontAlgn="auto">
              <a:spcBef>
                <a:spcPts val="0"/>
              </a:spcBef>
              <a:spcAft>
                <a:spcPts val="0"/>
              </a:spcAft>
            </a:pPr>
            <a:r>
              <a:rPr sz="800" b="0" kern="0">
                <a:solidFill>
                  <a:sysClr val="windowText" lastClr="000000"/>
                </a:solidFill>
                <a:latin typeface="Arial"/>
                <a:ea typeface="Arial"/>
                <a:cs typeface="Arial"/>
                <a:sym typeface="Arial"/>
              </a:rPr>
              <a:t>image courtesy </a:t>
            </a:r>
            <a:r>
              <a:rPr sz="800" b="0" u="sng" kern="0">
                <a:solidFill>
                  <a:srgbClr val="3399FF"/>
                </a:solidFill>
                <a:uFill>
                  <a:solidFill>
                    <a:srgbClr val="3399FF"/>
                  </a:solidFill>
                </a:uFill>
                <a:latin typeface="Arial"/>
                <a:ea typeface="Arial"/>
                <a:cs typeface="Arial"/>
                <a:sym typeface="Arial"/>
                <a:hlinkClick r:id="rId4"/>
              </a:rPr>
              <a:t>http://muxviz.net/</a:t>
            </a:r>
          </a:p>
        </p:txBody>
      </p:sp>
    </p:spTree>
    <p:extLst>
      <p:ext uri="{BB962C8B-B14F-4D97-AF65-F5344CB8AC3E}">
        <p14:creationId xmlns:p14="http://schemas.microsoft.com/office/powerpoint/2010/main" val="3963966011"/>
      </p:ext>
    </p:extLst>
  </p:cSld>
  <p:clrMapOvr>
    <a:masterClrMapping/>
  </p:clrMapOvr>
  <p:transition xmlns:p14="http://schemas.microsoft.com/office/powerpoint/2010/mai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3" name="Shape 1743"/>
          <p:cNvSpPr>
            <a:spLocks noGrp="1"/>
          </p:cNvSpPr>
          <p:nvPr>
            <p:ph type="title"/>
          </p:nvPr>
        </p:nvSpPr>
        <p:spPr>
          <a:prstGeom prst="rect">
            <a:avLst/>
          </a:prstGeom>
        </p:spPr>
        <p:txBody>
          <a:bodyPr lIns="0" tIns="0" rIns="0" bIns="0">
            <a:normAutofit/>
          </a:bodyPr>
          <a:lstStyle/>
          <a:p>
            <a:pPr lvl="0">
              <a:defRPr sz="1800">
                <a:solidFill>
                  <a:srgbClr val="000000"/>
                </a:solidFill>
                <a:effectLst/>
              </a:defRPr>
            </a:pPr>
            <a:r>
              <a:rPr sz="4000">
                <a:solidFill>
                  <a:srgbClr val="2F5897"/>
                </a:solidFill>
                <a:effectLst>
                  <a:outerShdw blurRad="63500" dist="38100" dir="5400000" rotWithShape="0">
                    <a:srgbClr val="000000">
                      <a:alpha val="25000"/>
                    </a:srgbClr>
                  </a:outerShdw>
                </a:effectLst>
              </a:rPr>
              <a:t>Other applications and generalizations</a:t>
            </a:r>
          </a:p>
        </p:txBody>
      </p:sp>
      <p:pic>
        <p:nvPicPr>
          <p:cNvPr id="1744" name="pasted-image.tif"/>
          <p:cNvPicPr/>
          <p:nvPr/>
        </p:nvPicPr>
        <p:blipFill>
          <a:blip r:embed="rId3">
            <a:extLst/>
          </a:blip>
          <a:stretch>
            <a:fillRect/>
          </a:stretch>
        </p:blipFill>
        <p:spPr>
          <a:xfrm>
            <a:off x="2432739" y="1463232"/>
            <a:ext cx="4283657" cy="5019048"/>
          </a:xfrm>
          <a:prstGeom prst="rect">
            <a:avLst/>
          </a:prstGeom>
          <a:ln w="12700">
            <a:miter lim="400000"/>
          </a:ln>
        </p:spPr>
      </p:pic>
      <p:sp>
        <p:nvSpPr>
          <p:cNvPr id="1745" name="Shape 1745"/>
          <p:cNvSpPr/>
          <p:nvPr/>
        </p:nvSpPr>
        <p:spPr>
          <a:xfrm>
            <a:off x="4382350" y="5941256"/>
            <a:ext cx="951370" cy="541994"/>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algn="ctr" fontAlgn="auto">
              <a:spcBef>
                <a:spcPts val="0"/>
              </a:spcBef>
              <a:spcAft>
                <a:spcPts val="0"/>
              </a:spcAft>
            </a:pPr>
            <a:r>
              <a:rPr sz="1600" b="0" kern="0">
                <a:solidFill>
                  <a:sysClr val="windowText" lastClr="000000"/>
                </a:solidFill>
                <a:latin typeface="Arial"/>
                <a:ea typeface="Arial"/>
                <a:cs typeface="Arial"/>
                <a:sym typeface="Arial"/>
              </a:rPr>
              <a:t>same</a:t>
            </a:r>
          </a:p>
          <a:p>
            <a:pPr algn="ctr" fontAlgn="auto">
              <a:spcBef>
                <a:spcPts val="0"/>
              </a:spcBef>
              <a:spcAft>
                <a:spcPts val="0"/>
              </a:spcAft>
            </a:pPr>
            <a:r>
              <a:rPr sz="1600" b="0" kern="0">
                <a:solidFill>
                  <a:sysClr val="windowText" lastClr="000000"/>
                </a:solidFill>
                <a:latin typeface="Arial"/>
                <a:ea typeface="Arial"/>
                <a:cs typeface="Arial"/>
                <a:sym typeface="Arial"/>
              </a:rPr>
              <a:t>individual</a:t>
            </a:r>
          </a:p>
        </p:txBody>
      </p:sp>
      <p:sp>
        <p:nvSpPr>
          <p:cNvPr id="1746" name="Shape 1746"/>
          <p:cNvSpPr/>
          <p:nvPr/>
        </p:nvSpPr>
        <p:spPr>
          <a:xfrm>
            <a:off x="1487574" y="5161845"/>
            <a:ext cx="996514" cy="313393"/>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defRPr sz="1600"/>
            </a:lvl1pPr>
          </a:lstStyle>
          <a:p>
            <a:pPr fontAlgn="auto">
              <a:spcBef>
                <a:spcPts val="0"/>
              </a:spcBef>
              <a:spcAft>
                <a:spcPts val="0"/>
              </a:spcAft>
              <a:defRPr sz="1800"/>
            </a:pPr>
            <a:r>
              <a:rPr b="0" kern="0">
                <a:solidFill>
                  <a:sysClr val="windowText" lastClr="000000"/>
                </a:solidFill>
                <a:latin typeface="Arial"/>
                <a:ea typeface="Arial"/>
                <a:cs typeface="Arial"/>
                <a:sym typeface="Arial"/>
              </a:rPr>
              <a:t>Facebook</a:t>
            </a:r>
          </a:p>
        </p:txBody>
      </p:sp>
      <p:sp>
        <p:nvSpPr>
          <p:cNvPr id="1747" name="Shape 1747"/>
          <p:cNvSpPr/>
          <p:nvPr/>
        </p:nvSpPr>
        <p:spPr>
          <a:xfrm flipV="1">
            <a:off x="2578099" y="5283925"/>
            <a:ext cx="1022996" cy="467818"/>
          </a:xfrm>
          <a:prstGeom prst="line">
            <a:avLst/>
          </a:prstGeom>
          <a:ln w="28575">
            <a:solidFill>
              <a:srgbClr val="BAC0C2"/>
            </a:solidFill>
            <a:tailEnd type="triangle"/>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748" name="Shape 1748"/>
          <p:cNvSpPr/>
          <p:nvPr/>
        </p:nvSpPr>
        <p:spPr>
          <a:xfrm flipV="1">
            <a:off x="2127189" y="4406899"/>
            <a:ext cx="793811" cy="793811"/>
          </a:xfrm>
          <a:prstGeom prst="line">
            <a:avLst/>
          </a:prstGeom>
          <a:ln w="28575">
            <a:solidFill>
              <a:srgbClr val="BAC0C2"/>
            </a:solidFill>
            <a:tailEnd type="triangle"/>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749" name="Shape 1749"/>
          <p:cNvSpPr/>
          <p:nvPr/>
        </p:nvSpPr>
        <p:spPr>
          <a:xfrm flipV="1">
            <a:off x="5023098" y="5473867"/>
            <a:ext cx="140098" cy="475632"/>
          </a:xfrm>
          <a:prstGeom prst="line">
            <a:avLst/>
          </a:prstGeom>
          <a:ln w="28575">
            <a:solidFill>
              <a:srgbClr val="BAC0C2"/>
            </a:solidFill>
            <a:tailEnd type="triangle"/>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750" name="Shape 1750"/>
          <p:cNvSpPr/>
          <p:nvPr/>
        </p:nvSpPr>
        <p:spPr>
          <a:xfrm>
            <a:off x="1960847" y="5769170"/>
            <a:ext cx="872392" cy="313393"/>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marR="457200" defTabSz="457200">
              <a:defRPr sz="1600"/>
            </a:lvl1pPr>
          </a:lstStyle>
          <a:p>
            <a:pPr fontAlgn="auto">
              <a:spcBef>
                <a:spcPts val="0"/>
              </a:spcBef>
              <a:spcAft>
                <a:spcPts val="0"/>
              </a:spcAft>
              <a:defRPr sz="1800"/>
            </a:pPr>
            <a:r>
              <a:rPr b="0" kern="0">
                <a:solidFill>
                  <a:sysClr val="windowText" lastClr="000000"/>
                </a:solidFill>
                <a:latin typeface="Arial"/>
                <a:ea typeface="Arial"/>
                <a:cs typeface="Arial"/>
                <a:sym typeface="Arial"/>
              </a:rPr>
              <a:t>LinkedIn</a:t>
            </a:r>
          </a:p>
        </p:txBody>
      </p:sp>
      <p:sp>
        <p:nvSpPr>
          <p:cNvPr id="1751" name="Shape 1751"/>
          <p:cNvSpPr/>
          <p:nvPr/>
        </p:nvSpPr>
        <p:spPr>
          <a:xfrm>
            <a:off x="3002247" y="6199653"/>
            <a:ext cx="702431" cy="313394"/>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marR="457200" defTabSz="457200">
              <a:defRPr sz="1600"/>
            </a:lvl1pPr>
          </a:lstStyle>
          <a:p>
            <a:pPr fontAlgn="auto">
              <a:spcBef>
                <a:spcPts val="0"/>
              </a:spcBef>
              <a:spcAft>
                <a:spcPts val="0"/>
              </a:spcAft>
              <a:defRPr sz="1800"/>
            </a:pPr>
            <a:r>
              <a:rPr b="0" kern="0">
                <a:solidFill>
                  <a:sysClr val="windowText" lastClr="000000"/>
                </a:solidFill>
                <a:latin typeface="Arial"/>
                <a:ea typeface="Arial"/>
                <a:cs typeface="Arial"/>
                <a:sym typeface="Arial"/>
              </a:rPr>
              <a:t>Family</a:t>
            </a:r>
          </a:p>
        </p:txBody>
      </p:sp>
      <p:sp>
        <p:nvSpPr>
          <p:cNvPr id="1752" name="Shape 1752"/>
          <p:cNvSpPr/>
          <p:nvPr/>
        </p:nvSpPr>
        <p:spPr>
          <a:xfrm flipV="1">
            <a:off x="3412789" y="5688050"/>
            <a:ext cx="1022996" cy="467818"/>
          </a:xfrm>
          <a:prstGeom prst="line">
            <a:avLst/>
          </a:prstGeom>
          <a:ln w="28575">
            <a:solidFill>
              <a:srgbClr val="BAC0C2"/>
            </a:solidFill>
            <a:tailEnd type="triangle"/>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753" name="Shape 1753"/>
          <p:cNvSpPr/>
          <p:nvPr/>
        </p:nvSpPr>
        <p:spPr>
          <a:xfrm>
            <a:off x="8543277" y="6416230"/>
            <a:ext cx="561976" cy="245365"/>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defRPr sz="1200">
                <a:solidFill>
                  <a:srgbClr val="595959"/>
                </a:solidFill>
                <a:latin typeface="Century Gothic"/>
                <a:ea typeface="Century Gothic"/>
                <a:cs typeface="Century Gothic"/>
                <a:sym typeface="Century Gothic"/>
              </a:defRPr>
            </a:lvl1pPr>
          </a:lstStyle>
          <a:p>
            <a:pPr fontAlgn="auto">
              <a:spcBef>
                <a:spcPts val="0"/>
              </a:spcBef>
              <a:spcAft>
                <a:spcPts val="0"/>
              </a:spcAft>
              <a:defRPr sz="1800">
                <a:solidFill>
                  <a:srgbClr val="000000"/>
                </a:solidFill>
              </a:defRPr>
            </a:pPr>
            <a:r>
              <a:rPr b="0" kern="0"/>
              <a:t>￼</a:t>
            </a:r>
          </a:p>
        </p:txBody>
      </p:sp>
      <p:sp>
        <p:nvSpPr>
          <p:cNvPr id="1754" name="Shape 1754"/>
          <p:cNvSpPr/>
          <p:nvPr/>
        </p:nvSpPr>
        <p:spPr>
          <a:xfrm>
            <a:off x="6825812" y="6625511"/>
            <a:ext cx="1589248" cy="202417"/>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fontAlgn="auto">
              <a:spcBef>
                <a:spcPts val="0"/>
              </a:spcBef>
              <a:spcAft>
                <a:spcPts val="0"/>
              </a:spcAft>
            </a:pPr>
            <a:r>
              <a:rPr sz="800" b="0" kern="0">
                <a:solidFill>
                  <a:sysClr val="windowText" lastClr="000000"/>
                </a:solidFill>
                <a:latin typeface="Arial"/>
                <a:ea typeface="Arial"/>
                <a:cs typeface="Arial"/>
                <a:sym typeface="Arial"/>
              </a:rPr>
              <a:t>image courtesy </a:t>
            </a:r>
            <a:r>
              <a:rPr sz="800" b="0" u="sng" kern="0">
                <a:solidFill>
                  <a:srgbClr val="3399FF"/>
                </a:solidFill>
                <a:uFill>
                  <a:solidFill>
                    <a:srgbClr val="3399FF"/>
                  </a:solidFill>
                </a:uFill>
                <a:latin typeface="Arial"/>
                <a:ea typeface="Arial"/>
                <a:cs typeface="Arial"/>
                <a:sym typeface="Arial"/>
                <a:hlinkClick r:id="rId4"/>
              </a:rPr>
              <a:t>http://muxviz.net/</a:t>
            </a:r>
          </a:p>
        </p:txBody>
      </p:sp>
    </p:spTree>
    <p:extLst>
      <p:ext uri="{BB962C8B-B14F-4D97-AF65-F5344CB8AC3E}">
        <p14:creationId xmlns:p14="http://schemas.microsoft.com/office/powerpoint/2010/main" val="1843484115"/>
      </p:ext>
    </p:extLst>
  </p:cSld>
  <p:clrMapOvr>
    <a:masterClrMapping/>
  </p:clrMapOvr>
  <p:transition xmlns:p14="http://schemas.microsoft.com/office/powerpoint/2010/mai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8" name="Shape 1758"/>
          <p:cNvSpPr>
            <a:spLocks noGrp="1"/>
          </p:cNvSpPr>
          <p:nvPr>
            <p:ph type="title"/>
          </p:nvPr>
        </p:nvSpPr>
        <p:spPr>
          <a:prstGeom prst="rect">
            <a:avLst/>
          </a:prstGeom>
        </p:spPr>
        <p:txBody>
          <a:bodyPr lIns="0" tIns="0" rIns="0" bIns="0">
            <a:normAutofit/>
          </a:bodyPr>
          <a:lstStyle/>
          <a:p>
            <a:pPr lvl="0">
              <a:defRPr sz="1800">
                <a:solidFill>
                  <a:srgbClr val="000000"/>
                </a:solidFill>
                <a:effectLst/>
              </a:defRPr>
            </a:pPr>
            <a:r>
              <a:rPr sz="4000">
                <a:solidFill>
                  <a:srgbClr val="2F5897"/>
                </a:solidFill>
                <a:effectLst>
                  <a:outerShdw blurRad="63500" dist="38100" dir="5400000" rotWithShape="0">
                    <a:srgbClr val="000000">
                      <a:alpha val="25000"/>
                    </a:srgbClr>
                  </a:outerShdw>
                </a:effectLst>
              </a:rPr>
              <a:t>Other applications and generalizations</a:t>
            </a:r>
          </a:p>
        </p:txBody>
      </p:sp>
      <p:pic>
        <p:nvPicPr>
          <p:cNvPr id="1759" name="pasted-image.tif"/>
          <p:cNvPicPr/>
          <p:nvPr/>
        </p:nvPicPr>
        <p:blipFill>
          <a:blip r:embed="rId3">
            <a:extLst/>
          </a:blip>
          <a:stretch>
            <a:fillRect/>
          </a:stretch>
        </p:blipFill>
        <p:spPr>
          <a:xfrm>
            <a:off x="2432739" y="1463232"/>
            <a:ext cx="4283657" cy="5019048"/>
          </a:xfrm>
          <a:prstGeom prst="rect">
            <a:avLst/>
          </a:prstGeom>
          <a:ln w="12700">
            <a:miter lim="400000"/>
          </a:ln>
        </p:spPr>
      </p:pic>
      <p:sp>
        <p:nvSpPr>
          <p:cNvPr id="1760" name="Shape 1760"/>
          <p:cNvSpPr/>
          <p:nvPr/>
        </p:nvSpPr>
        <p:spPr>
          <a:xfrm>
            <a:off x="4365483" y="5941256"/>
            <a:ext cx="985104" cy="770594"/>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algn="ctr" fontAlgn="auto">
              <a:spcBef>
                <a:spcPts val="0"/>
              </a:spcBef>
              <a:spcAft>
                <a:spcPts val="0"/>
              </a:spcAft>
            </a:pPr>
            <a:r>
              <a:rPr sz="1600" b="0" kern="0">
                <a:solidFill>
                  <a:sysClr val="windowText" lastClr="000000"/>
                </a:solidFill>
                <a:latin typeface="Arial"/>
                <a:ea typeface="Arial"/>
                <a:cs typeface="Arial"/>
                <a:sym typeface="Arial"/>
              </a:rPr>
              <a:t>same</a:t>
            </a:r>
          </a:p>
          <a:p>
            <a:pPr algn="ctr" fontAlgn="auto">
              <a:spcBef>
                <a:spcPts val="0"/>
              </a:spcBef>
              <a:spcAft>
                <a:spcPts val="0"/>
              </a:spcAft>
            </a:pPr>
            <a:r>
              <a:rPr sz="1600" b="0" kern="0">
                <a:solidFill>
                  <a:sysClr val="windowText" lastClr="000000"/>
                </a:solidFill>
                <a:latin typeface="Arial"/>
                <a:ea typeface="Arial"/>
                <a:cs typeface="Arial"/>
                <a:sym typeface="Arial"/>
              </a:rPr>
              <a:t>bacterial </a:t>
            </a:r>
          </a:p>
          <a:p>
            <a:pPr algn="ctr" fontAlgn="auto">
              <a:spcBef>
                <a:spcPts val="0"/>
              </a:spcBef>
              <a:spcAft>
                <a:spcPts val="0"/>
              </a:spcAft>
            </a:pPr>
            <a:r>
              <a:rPr sz="1600" b="0" kern="0">
                <a:solidFill>
                  <a:sysClr val="windowText" lastClr="000000"/>
                </a:solidFill>
                <a:latin typeface="Arial"/>
                <a:ea typeface="Arial"/>
                <a:cs typeface="Arial"/>
                <a:sym typeface="Arial"/>
              </a:rPr>
              <a:t>species</a:t>
            </a:r>
          </a:p>
        </p:txBody>
      </p:sp>
      <p:sp>
        <p:nvSpPr>
          <p:cNvPr id="1761" name="Shape 1761"/>
          <p:cNvSpPr/>
          <p:nvPr/>
        </p:nvSpPr>
        <p:spPr>
          <a:xfrm>
            <a:off x="1487574" y="5161845"/>
            <a:ext cx="1018838" cy="313393"/>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defRPr sz="1600"/>
            </a:lvl1pPr>
          </a:lstStyle>
          <a:p>
            <a:pPr fontAlgn="auto">
              <a:spcBef>
                <a:spcPts val="0"/>
              </a:spcBef>
              <a:spcAft>
                <a:spcPts val="0"/>
              </a:spcAft>
              <a:defRPr sz="1800"/>
            </a:pPr>
            <a:r>
              <a:rPr b="0" kern="0">
                <a:solidFill>
                  <a:sysClr val="windowText" lastClr="000000"/>
                </a:solidFill>
                <a:latin typeface="Arial"/>
                <a:ea typeface="Arial"/>
                <a:cs typeface="Arial"/>
                <a:sym typeface="Arial"/>
              </a:rPr>
              <a:t>oral cavity</a:t>
            </a:r>
          </a:p>
        </p:txBody>
      </p:sp>
      <p:sp>
        <p:nvSpPr>
          <p:cNvPr id="1762" name="Shape 1762"/>
          <p:cNvSpPr/>
          <p:nvPr/>
        </p:nvSpPr>
        <p:spPr>
          <a:xfrm flipV="1">
            <a:off x="2578099" y="5283925"/>
            <a:ext cx="1022996" cy="467818"/>
          </a:xfrm>
          <a:prstGeom prst="line">
            <a:avLst/>
          </a:prstGeom>
          <a:ln w="28575">
            <a:solidFill>
              <a:srgbClr val="BAC0C2"/>
            </a:solidFill>
            <a:tailEnd type="triangle"/>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763" name="Shape 1763"/>
          <p:cNvSpPr/>
          <p:nvPr/>
        </p:nvSpPr>
        <p:spPr>
          <a:xfrm flipV="1">
            <a:off x="2127189" y="4406899"/>
            <a:ext cx="793811" cy="793811"/>
          </a:xfrm>
          <a:prstGeom prst="line">
            <a:avLst/>
          </a:prstGeom>
          <a:ln w="28575">
            <a:solidFill>
              <a:srgbClr val="BAC0C2"/>
            </a:solidFill>
            <a:tailEnd type="triangle"/>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764" name="Shape 1764"/>
          <p:cNvSpPr/>
          <p:nvPr/>
        </p:nvSpPr>
        <p:spPr>
          <a:xfrm flipV="1">
            <a:off x="5023098" y="5473867"/>
            <a:ext cx="140098" cy="475632"/>
          </a:xfrm>
          <a:prstGeom prst="line">
            <a:avLst/>
          </a:prstGeom>
          <a:ln w="28575">
            <a:solidFill>
              <a:srgbClr val="BAC0C2"/>
            </a:solidFill>
            <a:tailEnd type="triangle"/>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765" name="Shape 1765"/>
          <p:cNvSpPr/>
          <p:nvPr/>
        </p:nvSpPr>
        <p:spPr>
          <a:xfrm>
            <a:off x="1960847" y="5756470"/>
            <a:ext cx="872095" cy="313393"/>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marR="457200" defTabSz="457200">
              <a:defRPr sz="1600"/>
            </a:lvl1pPr>
          </a:lstStyle>
          <a:p>
            <a:pPr fontAlgn="auto">
              <a:spcBef>
                <a:spcPts val="0"/>
              </a:spcBef>
              <a:spcAft>
                <a:spcPts val="0"/>
              </a:spcAft>
              <a:defRPr sz="1800"/>
            </a:pPr>
            <a:r>
              <a:rPr b="0" kern="0">
                <a:solidFill>
                  <a:sysClr val="windowText" lastClr="000000"/>
                </a:solidFill>
                <a:latin typeface="Arial"/>
                <a:ea typeface="Arial"/>
                <a:cs typeface="Arial"/>
                <a:sym typeface="Arial"/>
              </a:rPr>
              <a:t>stomach</a:t>
            </a:r>
          </a:p>
        </p:txBody>
      </p:sp>
      <p:sp>
        <p:nvSpPr>
          <p:cNvPr id="1766" name="Shape 1766"/>
          <p:cNvSpPr/>
          <p:nvPr/>
        </p:nvSpPr>
        <p:spPr>
          <a:xfrm>
            <a:off x="3002247" y="6199653"/>
            <a:ext cx="589916" cy="313394"/>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marR="457200" defTabSz="457200">
              <a:defRPr sz="1600"/>
            </a:lvl1pPr>
          </a:lstStyle>
          <a:p>
            <a:pPr fontAlgn="auto">
              <a:spcBef>
                <a:spcPts val="0"/>
              </a:spcBef>
              <a:spcAft>
                <a:spcPts val="0"/>
              </a:spcAft>
              <a:defRPr sz="1800"/>
            </a:pPr>
            <a:r>
              <a:rPr b="0" kern="0">
                <a:solidFill>
                  <a:sysClr val="windowText" lastClr="000000"/>
                </a:solidFill>
                <a:latin typeface="Arial"/>
                <a:ea typeface="Arial"/>
                <a:cs typeface="Arial"/>
                <a:sym typeface="Arial"/>
              </a:rPr>
              <a:t>colon</a:t>
            </a:r>
          </a:p>
        </p:txBody>
      </p:sp>
      <p:sp>
        <p:nvSpPr>
          <p:cNvPr id="1767" name="Shape 1767"/>
          <p:cNvSpPr/>
          <p:nvPr/>
        </p:nvSpPr>
        <p:spPr>
          <a:xfrm flipV="1">
            <a:off x="3412789" y="5688050"/>
            <a:ext cx="1022996" cy="467818"/>
          </a:xfrm>
          <a:prstGeom prst="line">
            <a:avLst/>
          </a:prstGeom>
          <a:ln w="28575">
            <a:solidFill>
              <a:srgbClr val="BAC0C2"/>
            </a:solidFill>
            <a:tailEnd type="triangle"/>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768" name="Shape 1768"/>
          <p:cNvSpPr/>
          <p:nvPr/>
        </p:nvSpPr>
        <p:spPr>
          <a:xfrm>
            <a:off x="8543277" y="6416230"/>
            <a:ext cx="561976" cy="245365"/>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defRPr sz="1200">
                <a:solidFill>
                  <a:srgbClr val="595959"/>
                </a:solidFill>
                <a:latin typeface="Century Gothic"/>
                <a:ea typeface="Century Gothic"/>
                <a:cs typeface="Century Gothic"/>
                <a:sym typeface="Century Gothic"/>
              </a:defRPr>
            </a:lvl1pPr>
          </a:lstStyle>
          <a:p>
            <a:pPr fontAlgn="auto">
              <a:spcBef>
                <a:spcPts val="0"/>
              </a:spcBef>
              <a:spcAft>
                <a:spcPts val="0"/>
              </a:spcAft>
              <a:defRPr sz="1800">
                <a:solidFill>
                  <a:srgbClr val="000000"/>
                </a:solidFill>
              </a:defRPr>
            </a:pPr>
            <a:r>
              <a:rPr b="0" kern="0"/>
              <a:t>￼</a:t>
            </a:r>
          </a:p>
        </p:txBody>
      </p:sp>
      <p:sp>
        <p:nvSpPr>
          <p:cNvPr id="1769" name="Shape 1769"/>
          <p:cNvSpPr/>
          <p:nvPr/>
        </p:nvSpPr>
        <p:spPr>
          <a:xfrm>
            <a:off x="6825812" y="6625511"/>
            <a:ext cx="1589248" cy="202417"/>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fontAlgn="auto">
              <a:spcBef>
                <a:spcPts val="0"/>
              </a:spcBef>
              <a:spcAft>
                <a:spcPts val="0"/>
              </a:spcAft>
            </a:pPr>
            <a:r>
              <a:rPr sz="800" b="0" kern="0">
                <a:solidFill>
                  <a:sysClr val="windowText" lastClr="000000"/>
                </a:solidFill>
                <a:latin typeface="Arial"/>
                <a:ea typeface="Arial"/>
                <a:cs typeface="Arial"/>
                <a:sym typeface="Arial"/>
              </a:rPr>
              <a:t>image courtesy </a:t>
            </a:r>
            <a:r>
              <a:rPr sz="800" b="0" u="sng" kern="0">
                <a:solidFill>
                  <a:srgbClr val="3399FF"/>
                </a:solidFill>
                <a:uFill>
                  <a:solidFill>
                    <a:srgbClr val="3399FF"/>
                  </a:solidFill>
                </a:uFill>
                <a:latin typeface="Arial"/>
                <a:ea typeface="Arial"/>
                <a:cs typeface="Arial"/>
                <a:sym typeface="Arial"/>
                <a:hlinkClick r:id="rId4"/>
              </a:rPr>
              <a:t>http://muxviz.net/</a:t>
            </a:r>
          </a:p>
        </p:txBody>
      </p:sp>
    </p:spTree>
    <p:extLst>
      <p:ext uri="{BB962C8B-B14F-4D97-AF65-F5344CB8AC3E}">
        <p14:creationId xmlns:p14="http://schemas.microsoft.com/office/powerpoint/2010/main" val="768854534"/>
      </p:ext>
    </p:extLst>
  </p:cSld>
  <p:clrMapOvr>
    <a:masterClrMapping/>
  </p:clrMapOvr>
  <p:transition xmlns:p14="http://schemas.microsoft.com/office/powerpoint/2010/main" spd="med"/>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5800" y="159500"/>
            <a:ext cx="7772400" cy="612101"/>
          </a:xfrm>
        </p:spPr>
        <p:txBody>
          <a:bodyPr/>
          <a:lstStyle/>
          <a:p>
            <a:r>
              <a:rPr lang="en-US" sz="1800" dirty="0">
                <a:solidFill>
                  <a:srgbClr val="FF0000"/>
                </a:solidFill>
              </a:rPr>
              <a:t>Applications of Machine Learning</a:t>
            </a:r>
            <a:r>
              <a:rPr lang="en-US" sz="1800" dirty="0">
                <a:solidFill>
                  <a:srgbClr val="7F7F7F"/>
                </a:solidFill>
              </a:rPr>
              <a:t> for </a:t>
            </a:r>
            <a:r>
              <a:rPr lang="en-US" sz="1800" dirty="0" smtClean="0">
                <a:solidFill>
                  <a:srgbClr val="7F7F7F"/>
                </a:solidFill>
              </a:rPr>
              <a:t/>
            </a:r>
            <a:br>
              <a:rPr lang="en-US" sz="1800" dirty="0" smtClean="0">
                <a:solidFill>
                  <a:srgbClr val="7F7F7F"/>
                </a:solidFill>
              </a:rPr>
            </a:br>
            <a:r>
              <a:rPr lang="en-US" sz="1800" dirty="0" smtClean="0">
                <a:solidFill>
                  <a:srgbClr val="7F7F7F"/>
                </a:solidFill>
              </a:rPr>
              <a:t>Comparing </a:t>
            </a:r>
            <a:r>
              <a:rPr lang="en-US" sz="1800" dirty="0">
                <a:solidFill>
                  <a:srgbClr val="7F7F7F"/>
                </a:solidFill>
              </a:rPr>
              <a:t>Transcriptomes of Distant Organisms</a:t>
            </a:r>
          </a:p>
        </p:txBody>
      </p:sp>
      <p:sp>
        <p:nvSpPr>
          <p:cNvPr id="3" name="Content Placeholder 2"/>
          <p:cNvSpPr>
            <a:spLocks noGrp="1"/>
          </p:cNvSpPr>
          <p:nvPr>
            <p:ph sz="half" idx="1"/>
          </p:nvPr>
        </p:nvSpPr>
        <p:spPr>
          <a:xfrm>
            <a:off x="165268" y="936609"/>
            <a:ext cx="5040262" cy="5551947"/>
          </a:xfrm>
        </p:spPr>
        <p:txBody>
          <a:bodyPr/>
          <a:lstStyle/>
          <a:p>
            <a:r>
              <a:rPr lang="en-US" b="1" dirty="0" smtClean="0">
                <a:solidFill>
                  <a:srgbClr val="FFFF00"/>
                </a:solidFill>
              </a:rPr>
              <a:t>Intro to Comparative ENCODE</a:t>
            </a:r>
            <a:r>
              <a:rPr lang="en-US" sz="1600" dirty="0" smtClean="0">
                <a:solidFill>
                  <a:srgbClr val="FFFF00"/>
                </a:solidFill>
              </a:rPr>
              <a:t> </a:t>
            </a:r>
            <a:endParaRPr lang="en-US" sz="1600" dirty="0">
              <a:solidFill>
                <a:srgbClr val="FFFF00"/>
              </a:solidFill>
            </a:endParaRPr>
          </a:p>
          <a:p>
            <a:pPr lvl="1"/>
            <a:r>
              <a:rPr lang="en-US" sz="1600" dirty="0" smtClean="0">
                <a:solidFill>
                  <a:srgbClr val="7F7F7F"/>
                </a:solidFill>
              </a:rPr>
              <a:t>Lots </a:t>
            </a:r>
            <a:r>
              <a:rPr lang="en-US" sz="1600" dirty="0">
                <a:solidFill>
                  <a:srgbClr val="7F7F7F"/>
                </a:solidFill>
              </a:rPr>
              <a:t>of Matched Data for Comparative </a:t>
            </a:r>
            <a:r>
              <a:rPr lang="en-US" sz="1600" dirty="0" smtClean="0">
                <a:solidFill>
                  <a:srgbClr val="7F7F7F"/>
                </a:solidFill>
              </a:rPr>
              <a:t>Analysis</a:t>
            </a:r>
          </a:p>
          <a:p>
            <a:pPr eaLnBrk="1" fontAlgn="auto" hangingPunct="1">
              <a:spcAft>
                <a:spcPts val="0"/>
              </a:spcAft>
              <a:buFont typeface="Arial"/>
              <a:buChar char="•"/>
              <a:defRPr/>
            </a:pPr>
            <a:r>
              <a:rPr lang="en-US" b="1" dirty="0" smtClean="0">
                <a:solidFill>
                  <a:srgbClr val="FF0000"/>
                </a:solidFill>
              </a:rPr>
              <a:t>App. #1:</a:t>
            </a:r>
            <a:r>
              <a:rPr lang="en-US" b="1" dirty="0" smtClean="0">
                <a:solidFill>
                  <a:srgbClr val="FF6600"/>
                </a:solidFill>
              </a:rPr>
              <a:t> </a:t>
            </a:r>
            <a:r>
              <a:rPr lang="en-US" b="1" dirty="0" smtClean="0">
                <a:solidFill>
                  <a:srgbClr val="FFFF00"/>
                </a:solidFill>
              </a:rPr>
              <a:t>Characterizing ncRNAs &amp; TARs</a:t>
            </a:r>
            <a:endParaRPr lang="en-US" b="1" dirty="0">
              <a:solidFill>
                <a:srgbClr val="FFFF00"/>
              </a:solidFill>
            </a:endParaRPr>
          </a:p>
          <a:p>
            <a:pPr lvl="1" eaLnBrk="1" fontAlgn="auto" hangingPunct="1">
              <a:spcAft>
                <a:spcPts val="0"/>
              </a:spcAft>
              <a:buFont typeface="Arial"/>
              <a:buChar char="•"/>
              <a:defRPr/>
            </a:pPr>
            <a:r>
              <a:rPr lang="en-US" sz="1600" dirty="0" smtClean="0">
                <a:solidFill>
                  <a:srgbClr val="7F7F7F"/>
                </a:solidFill>
              </a:rPr>
              <a:t>Not much news in canonical gene models</a:t>
            </a:r>
          </a:p>
          <a:p>
            <a:pPr lvl="1" eaLnBrk="1" fontAlgn="auto" hangingPunct="1">
              <a:spcAft>
                <a:spcPts val="0"/>
              </a:spcAft>
              <a:buFont typeface="Arial"/>
              <a:buChar char="•"/>
              <a:defRPr/>
            </a:pPr>
            <a:r>
              <a:rPr lang="en-US" sz="1600" dirty="0" smtClean="0">
                <a:solidFill>
                  <a:srgbClr val="7F7F7F"/>
                </a:solidFill>
              </a:rPr>
              <a:t>Simple </a:t>
            </a:r>
            <a:r>
              <a:rPr lang="en-US" sz="1600" dirty="0" err="1" smtClean="0">
                <a:solidFill>
                  <a:srgbClr val="7F7F7F"/>
                </a:solidFill>
              </a:rPr>
              <a:t>contig</a:t>
            </a:r>
            <a:r>
              <a:rPr lang="en-US" sz="1600" dirty="0" smtClean="0">
                <a:solidFill>
                  <a:srgbClr val="7F7F7F"/>
                </a:solidFill>
              </a:rPr>
              <a:t> search </a:t>
            </a:r>
            <a:r>
              <a:rPr lang="en-US" sz="1600" dirty="0">
                <a:solidFill>
                  <a:srgbClr val="7F7F7F"/>
                </a:solidFill>
              </a:rPr>
              <a:t>(TARs) </a:t>
            </a:r>
            <a:r>
              <a:rPr lang="en-US" sz="1600" dirty="0" smtClean="0">
                <a:solidFill>
                  <a:srgbClr val="7F7F7F"/>
                </a:solidFill>
              </a:rPr>
              <a:t>finds uniform </a:t>
            </a:r>
            <a:r>
              <a:rPr lang="en-US" sz="1600" dirty="0">
                <a:solidFill>
                  <a:srgbClr val="7F7F7F"/>
                </a:solidFill>
              </a:rPr>
              <a:t>density of non-canonical </a:t>
            </a:r>
            <a:r>
              <a:rPr lang="en-US" sz="1600" dirty="0" smtClean="0">
                <a:solidFill>
                  <a:srgbClr val="7F7F7F"/>
                </a:solidFill>
              </a:rPr>
              <a:t>transcription</a:t>
            </a:r>
            <a:endParaRPr lang="en-US" sz="1600" dirty="0">
              <a:solidFill>
                <a:srgbClr val="7F7F7F"/>
              </a:solidFill>
            </a:endParaRPr>
          </a:p>
          <a:p>
            <a:pPr lvl="1" eaLnBrk="1" fontAlgn="auto" hangingPunct="1">
              <a:spcAft>
                <a:spcPts val="0"/>
              </a:spcAft>
              <a:buFont typeface="Arial"/>
              <a:buChar char="•"/>
              <a:defRPr/>
            </a:pPr>
            <a:r>
              <a:rPr lang="en-US" sz="1600" dirty="0" smtClean="0">
                <a:solidFill>
                  <a:srgbClr val="7F7F7F"/>
                </a:solidFill>
              </a:rPr>
              <a:t>ML model shows few TARs similar </a:t>
            </a:r>
            <a:r>
              <a:rPr lang="en-US" sz="1600" dirty="0">
                <a:solidFill>
                  <a:srgbClr val="7F7F7F"/>
                </a:solidFill>
              </a:rPr>
              <a:t>to existing </a:t>
            </a:r>
            <a:r>
              <a:rPr lang="en-US" sz="1600" dirty="0" smtClean="0">
                <a:solidFill>
                  <a:srgbClr val="7F7F7F"/>
                </a:solidFill>
              </a:rPr>
              <a:t>ones, but some enrichment for </a:t>
            </a:r>
            <a:r>
              <a:rPr lang="en-US" sz="1600" dirty="0" err="1" smtClean="0">
                <a:solidFill>
                  <a:srgbClr val="7F7F7F"/>
                </a:solidFill>
              </a:rPr>
              <a:t>eRNAs</a:t>
            </a:r>
            <a:r>
              <a:rPr lang="en-US" sz="1600" dirty="0" smtClean="0">
                <a:solidFill>
                  <a:srgbClr val="7F7F7F"/>
                </a:solidFill>
              </a:rPr>
              <a:t> </a:t>
            </a:r>
            <a:endParaRPr lang="en-US" sz="1600" dirty="0">
              <a:solidFill>
                <a:srgbClr val="7F7F7F"/>
              </a:solidFill>
            </a:endParaRPr>
          </a:p>
          <a:p>
            <a:pPr eaLnBrk="1" fontAlgn="auto" hangingPunct="1">
              <a:spcAft>
                <a:spcPts val="0"/>
              </a:spcAft>
              <a:buFont typeface="Arial"/>
              <a:buChar char="•"/>
              <a:defRPr/>
            </a:pPr>
            <a:r>
              <a:rPr lang="en-US" b="1" dirty="0" smtClean="0">
                <a:solidFill>
                  <a:srgbClr val="FF0000"/>
                </a:solidFill>
              </a:rPr>
              <a:t>App. #2:</a:t>
            </a:r>
            <a:r>
              <a:rPr lang="en-US" b="1" dirty="0" smtClean="0">
                <a:solidFill>
                  <a:srgbClr val="FF6600"/>
                </a:solidFill>
              </a:rPr>
              <a:t> </a:t>
            </a:r>
            <a:r>
              <a:rPr lang="en-US" b="1" dirty="0" smtClean="0">
                <a:solidFill>
                  <a:srgbClr val="FFFF00"/>
                </a:solidFill>
              </a:rPr>
              <a:t>Expression </a:t>
            </a:r>
            <a:r>
              <a:rPr lang="en-US" b="1" dirty="0">
                <a:solidFill>
                  <a:srgbClr val="FFFF00"/>
                </a:solidFill>
              </a:rPr>
              <a:t>Clustering, Cross-species </a:t>
            </a:r>
          </a:p>
          <a:p>
            <a:pPr lvl="1" eaLnBrk="1" fontAlgn="auto" hangingPunct="1">
              <a:spcAft>
                <a:spcPts val="0"/>
              </a:spcAft>
              <a:buFont typeface="Arial"/>
              <a:buChar char="•"/>
              <a:defRPr/>
            </a:pPr>
            <a:r>
              <a:rPr lang="en-US" sz="1600" dirty="0" smtClean="0">
                <a:solidFill>
                  <a:srgbClr val="7F7F7F"/>
                </a:solidFill>
              </a:rPr>
              <a:t>Potts-model </a:t>
            </a:r>
            <a:r>
              <a:rPr lang="en-US" sz="1600" dirty="0">
                <a:solidFill>
                  <a:srgbClr val="7F7F7F"/>
                </a:solidFill>
              </a:rPr>
              <a:t>o</a:t>
            </a:r>
            <a:r>
              <a:rPr lang="en-US" sz="1600" dirty="0" smtClean="0">
                <a:solidFill>
                  <a:srgbClr val="7F7F7F"/>
                </a:solidFill>
              </a:rPr>
              <a:t>ptimization gives 16 </a:t>
            </a:r>
            <a:r>
              <a:rPr lang="en-US" sz="1600" dirty="0">
                <a:solidFill>
                  <a:srgbClr val="7F7F7F"/>
                </a:solidFill>
              </a:rPr>
              <a:t>conserved co-expression </a:t>
            </a:r>
            <a:r>
              <a:rPr lang="en-US" sz="1600" dirty="0" smtClean="0">
                <a:solidFill>
                  <a:srgbClr val="7F7F7F"/>
                </a:solidFill>
              </a:rPr>
              <a:t>modules (which can potentially annotate ncRNAs/TARs)</a:t>
            </a:r>
            <a:endParaRPr lang="en-US" sz="1400" dirty="0">
              <a:solidFill>
                <a:srgbClr val="7F7F7F"/>
              </a:solidFill>
            </a:endParaRPr>
          </a:p>
          <a:p>
            <a:pPr lvl="1" eaLnBrk="1" fontAlgn="auto" hangingPunct="1">
              <a:spcAft>
                <a:spcPts val="0"/>
              </a:spcAft>
              <a:buFont typeface="Arial"/>
              <a:buChar char="•"/>
              <a:defRPr/>
            </a:pPr>
            <a:r>
              <a:rPr lang="en-US" sz="1600" dirty="0" smtClean="0">
                <a:solidFill>
                  <a:srgbClr val="7F7F7F"/>
                </a:solidFill>
              </a:rPr>
              <a:t>Developmental 'hourglass' </a:t>
            </a:r>
            <a:r>
              <a:rPr lang="en-US" sz="1600" dirty="0">
                <a:solidFill>
                  <a:srgbClr val="7F7F7F"/>
                </a:solidFill>
              </a:rPr>
              <a:t>genes in 12 of </a:t>
            </a:r>
            <a:r>
              <a:rPr lang="en-US" sz="1600" dirty="0" smtClean="0">
                <a:solidFill>
                  <a:srgbClr val="7F7F7F"/>
                </a:solidFill>
              </a:rPr>
              <a:t>these. They also exhibit intra</a:t>
            </a:r>
            <a:r>
              <a:rPr lang="en-US" sz="1600" dirty="0">
                <a:solidFill>
                  <a:srgbClr val="7F7F7F"/>
                </a:solidFill>
              </a:rPr>
              <a:t>-organism hourglass </a:t>
            </a:r>
            <a:r>
              <a:rPr lang="en-US" sz="1600" dirty="0" smtClean="0">
                <a:solidFill>
                  <a:srgbClr val="7F7F7F"/>
                </a:solidFill>
              </a:rPr>
              <a:t>behavior.</a:t>
            </a:r>
          </a:p>
          <a:p>
            <a:pPr lvl="1" eaLnBrk="1" fontAlgn="auto" hangingPunct="1">
              <a:spcAft>
                <a:spcPts val="0"/>
              </a:spcAft>
              <a:buFont typeface="Arial"/>
              <a:buChar char="•"/>
              <a:defRPr/>
            </a:pPr>
            <a:r>
              <a:rPr lang="en-US" sz="1600" dirty="0" smtClean="0">
                <a:solidFill>
                  <a:srgbClr val="7F7F7F"/>
                </a:solidFill>
              </a:rPr>
              <a:t>Stage </a:t>
            </a:r>
            <a:r>
              <a:rPr lang="en-US" sz="1600" dirty="0">
                <a:solidFill>
                  <a:srgbClr val="7F7F7F"/>
                </a:solidFill>
              </a:rPr>
              <a:t>alignment of worm &amp; fly development, strongest with hourglass genes</a:t>
            </a:r>
          </a:p>
          <a:p>
            <a:endParaRPr lang="en-US" sz="1600" dirty="0">
              <a:solidFill>
                <a:srgbClr val="7F7F7F"/>
              </a:solidFill>
            </a:endParaRPr>
          </a:p>
          <a:p>
            <a:endParaRPr lang="en-US" sz="1600" dirty="0">
              <a:solidFill>
                <a:srgbClr val="7F7F7F"/>
              </a:solidFill>
            </a:endParaRPr>
          </a:p>
          <a:p>
            <a:endParaRPr lang="en-US" sz="1600" dirty="0">
              <a:solidFill>
                <a:srgbClr val="7F7F7F"/>
              </a:solidFill>
            </a:endParaRPr>
          </a:p>
          <a:p>
            <a:endParaRPr lang="en-US" sz="1600" dirty="0">
              <a:solidFill>
                <a:srgbClr val="7F7F7F"/>
              </a:solidFill>
            </a:endParaRPr>
          </a:p>
          <a:p>
            <a:endParaRPr lang="en-US" sz="1600" dirty="0">
              <a:solidFill>
                <a:srgbClr val="7F7F7F"/>
              </a:solidFill>
            </a:endParaRPr>
          </a:p>
        </p:txBody>
      </p:sp>
      <p:sp>
        <p:nvSpPr>
          <p:cNvPr id="4" name="Content Placeholder 3"/>
          <p:cNvSpPr>
            <a:spLocks noGrp="1"/>
          </p:cNvSpPr>
          <p:nvPr>
            <p:ph sz="half" idx="2"/>
          </p:nvPr>
        </p:nvSpPr>
        <p:spPr>
          <a:xfrm>
            <a:off x="5239857" y="936609"/>
            <a:ext cx="3500858" cy="4955979"/>
          </a:xfrm>
        </p:spPr>
        <p:txBody>
          <a:bodyPr/>
          <a:lstStyle/>
          <a:p>
            <a:r>
              <a:rPr lang="en-US" b="1" dirty="0" smtClean="0">
                <a:solidFill>
                  <a:srgbClr val="FF0000"/>
                </a:solidFill>
              </a:rPr>
              <a:t>App. #3:</a:t>
            </a:r>
            <a:r>
              <a:rPr lang="en-US" b="1" dirty="0" smtClean="0">
                <a:solidFill>
                  <a:srgbClr val="FF6600"/>
                </a:solidFill>
              </a:rPr>
              <a:t> </a:t>
            </a:r>
            <a:r>
              <a:rPr lang="en-US" b="1" dirty="0">
                <a:solidFill>
                  <a:srgbClr val="FFFF00"/>
                </a:solidFill>
              </a:rPr>
              <a:t>HM </a:t>
            </a:r>
            <a:r>
              <a:rPr lang="en-US" b="1" dirty="0" smtClean="0">
                <a:solidFill>
                  <a:srgbClr val="FFFF00"/>
                </a:solidFill>
              </a:rPr>
              <a:t>Models Relating Gene </a:t>
            </a:r>
            <a:r>
              <a:rPr lang="en-US" b="1" dirty="0">
                <a:solidFill>
                  <a:srgbClr val="FFFF00"/>
                </a:solidFill>
              </a:rPr>
              <a:t>Expression </a:t>
            </a:r>
            <a:r>
              <a:rPr lang="en-US" b="1" dirty="0" smtClean="0">
                <a:solidFill>
                  <a:srgbClr val="FFFF00"/>
                </a:solidFill>
              </a:rPr>
              <a:t>to Promoter Activity</a:t>
            </a:r>
            <a:endParaRPr lang="en-US" b="1" dirty="0">
              <a:solidFill>
                <a:srgbClr val="FFFF00"/>
              </a:solidFill>
            </a:endParaRPr>
          </a:p>
          <a:p>
            <a:pPr lvl="1"/>
            <a:r>
              <a:rPr lang="en-US" dirty="0">
                <a:solidFill>
                  <a:srgbClr val="7F7F7F"/>
                </a:solidFill>
              </a:rPr>
              <a:t>Works for ncRNAs as well as genes</a:t>
            </a:r>
          </a:p>
          <a:p>
            <a:pPr lvl="1"/>
            <a:r>
              <a:rPr lang="en-US" dirty="0" smtClean="0">
                <a:solidFill>
                  <a:srgbClr val="7F7F7F"/>
                </a:solidFill>
              </a:rPr>
              <a:t>Universal </a:t>
            </a:r>
            <a:r>
              <a:rPr lang="en-US" dirty="0">
                <a:solidFill>
                  <a:srgbClr val="7F7F7F"/>
                </a:solidFill>
              </a:rPr>
              <a:t>cross-species </a:t>
            </a:r>
            <a:r>
              <a:rPr lang="en-US" dirty="0" smtClean="0">
                <a:solidFill>
                  <a:srgbClr val="7F7F7F"/>
                </a:solidFill>
              </a:rPr>
              <a:t>model uses same set of parameters across diverse phyla</a:t>
            </a:r>
            <a:endParaRPr lang="en-US" dirty="0">
              <a:solidFill>
                <a:srgbClr val="7F7F7F"/>
              </a:solidFill>
            </a:endParaRPr>
          </a:p>
          <a:p>
            <a:r>
              <a:rPr lang="en-US" b="1" dirty="0" smtClean="0">
                <a:solidFill>
                  <a:srgbClr val="FF0000"/>
                </a:solidFill>
              </a:rPr>
              <a:t>App. #4:</a:t>
            </a:r>
            <a:r>
              <a:rPr lang="en-US" b="1" dirty="0" smtClean="0">
                <a:solidFill>
                  <a:srgbClr val="FF6600"/>
                </a:solidFill>
              </a:rPr>
              <a:t> </a:t>
            </a:r>
            <a:r>
              <a:rPr lang="en-US" b="1" dirty="0" smtClean="0">
                <a:solidFill>
                  <a:srgbClr val="FFFF00"/>
                </a:solidFill>
              </a:rPr>
              <a:t>Similarly constructed TF Models</a:t>
            </a:r>
            <a:endParaRPr lang="en-US" b="1" dirty="0">
              <a:solidFill>
                <a:srgbClr val="FFFF00"/>
              </a:solidFill>
            </a:endParaRPr>
          </a:p>
          <a:p>
            <a:pPr lvl="1"/>
            <a:r>
              <a:rPr lang="en-US" dirty="0" smtClean="0">
                <a:solidFill>
                  <a:srgbClr val="7F7F7F"/>
                </a:solidFill>
              </a:rPr>
              <a:t>Variable </a:t>
            </a:r>
            <a:r>
              <a:rPr lang="en-US" dirty="0">
                <a:solidFill>
                  <a:srgbClr val="7F7F7F"/>
                </a:solidFill>
              </a:rPr>
              <a:t>importance of regions around genes for HMs &amp; TFs</a:t>
            </a:r>
          </a:p>
          <a:p>
            <a:pPr lvl="1"/>
            <a:r>
              <a:rPr lang="en-US" dirty="0">
                <a:solidFill>
                  <a:srgbClr val="7F7F7F"/>
                </a:solidFill>
              </a:rPr>
              <a:t>TF &amp; HM signals are redundant for ‘prediction'</a:t>
            </a:r>
          </a:p>
          <a:p>
            <a:pPr lvl="1"/>
            <a:r>
              <a:rPr lang="en-US" dirty="0">
                <a:solidFill>
                  <a:srgbClr val="7F7F7F"/>
                </a:solidFill>
              </a:rPr>
              <a:t>Surprisingly, a few TFs are quite predictive</a:t>
            </a:r>
          </a:p>
          <a:p>
            <a:endParaRPr lang="en-US" sz="1600" dirty="0">
              <a:solidFill>
                <a:srgbClr val="7F7F7F"/>
              </a:solidFill>
            </a:endParaRPr>
          </a:p>
        </p:txBody>
      </p:sp>
    </p:spTree>
    <p:extLst>
      <p:ext uri="{BB962C8B-B14F-4D97-AF65-F5344CB8AC3E}">
        <p14:creationId xmlns:p14="http://schemas.microsoft.com/office/powerpoint/2010/main" val="1973090621"/>
      </p:ext>
    </p:extLst>
  </p:cSld>
  <p:clrMapOvr>
    <a:overrideClrMapping bg1="lt1" tx1="dk1" bg2="lt2" tx2="dk2" accent1="accent1" accent2="accent2" accent3="accent3" accent4="accent4" accent5="accent5" accent6="accent6" hlink="hlink" folHlink="folHlink"/>
  </p:clrMapOvr>
  <p:transition xmlns:p14="http://schemas.microsoft.com/office/powerpoint/2010/main"/>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434835"/>
            <a:ext cx="7772400" cy="1143000"/>
          </a:xfrm>
        </p:spPr>
        <p:txBody>
          <a:bodyPr/>
          <a:lstStyle/>
          <a:p>
            <a:r>
              <a:rPr lang="en-US" dirty="0" smtClean="0"/>
              <a:t>Focus on Promoters</a:t>
            </a:r>
            <a:endParaRPr lang="en-US" dirty="0"/>
          </a:p>
        </p:txBody>
      </p:sp>
      <p:sp>
        <p:nvSpPr>
          <p:cNvPr id="3" name="Content Placeholder 2"/>
          <p:cNvSpPr>
            <a:spLocks noGrp="1"/>
          </p:cNvSpPr>
          <p:nvPr>
            <p:ph idx="1"/>
          </p:nvPr>
        </p:nvSpPr>
        <p:spPr>
          <a:xfrm>
            <a:off x="382845" y="2324441"/>
            <a:ext cx="8379548" cy="4533559"/>
          </a:xfrm>
        </p:spPr>
        <p:txBody>
          <a:bodyPr>
            <a:normAutofit lnSpcReduction="10000"/>
          </a:bodyPr>
          <a:lstStyle/>
          <a:p>
            <a:endParaRPr lang="en-US" dirty="0" smtClean="0"/>
          </a:p>
          <a:p>
            <a:endParaRPr lang="en-US" dirty="0"/>
          </a:p>
          <a:p>
            <a:endParaRPr lang="en-US" dirty="0" smtClean="0"/>
          </a:p>
          <a:p>
            <a:endParaRPr lang="en-US" dirty="0"/>
          </a:p>
          <a:p>
            <a:r>
              <a:rPr lang="en-US" dirty="0" smtClean="0"/>
              <a:t>Key Questions</a:t>
            </a:r>
          </a:p>
          <a:p>
            <a:pPr lvl="1"/>
            <a:r>
              <a:rPr lang="en-US" dirty="0" smtClean="0"/>
              <a:t>How do we define the active regions of promoter?</a:t>
            </a:r>
          </a:p>
          <a:p>
            <a:pPr lvl="1"/>
            <a:r>
              <a:rPr lang="en-US" dirty="0" smtClean="0"/>
              <a:t>For an active promoter, how do we relate it bound TFs, its epigenetic marks &amp; its chromatin state to the level of transcription?</a:t>
            </a:r>
          </a:p>
          <a:p>
            <a:pPr lvl="1"/>
            <a:r>
              <a:rPr lang="en-US" dirty="0" smtClean="0"/>
              <a:t>Are these definitions &amp; relationships conserved between very different species?</a:t>
            </a:r>
          </a:p>
        </p:txBody>
      </p:sp>
      <p:grpSp>
        <p:nvGrpSpPr>
          <p:cNvPr id="9" name="Group 8"/>
          <p:cNvGrpSpPr/>
          <p:nvPr/>
        </p:nvGrpSpPr>
        <p:grpSpPr>
          <a:xfrm>
            <a:off x="1980863" y="2586137"/>
            <a:ext cx="5057018" cy="1410118"/>
            <a:chOff x="1607994" y="3007011"/>
            <a:chExt cx="5511451" cy="1536834"/>
          </a:xfrm>
        </p:grpSpPr>
        <p:pic>
          <p:nvPicPr>
            <p:cNvPr id="4" name="Picture 3"/>
            <p:cNvPicPr>
              <a:picLocks noChangeAspect="1"/>
            </p:cNvPicPr>
            <p:nvPr/>
          </p:nvPicPr>
          <p:blipFill rotWithShape="1">
            <a:blip r:embed="rId2"/>
            <a:srcRect l="7091" t="62202" r="46379" b="20597"/>
            <a:stretch/>
          </p:blipFill>
          <p:spPr>
            <a:xfrm>
              <a:off x="1607994" y="3007011"/>
              <a:ext cx="5511451" cy="1536834"/>
            </a:xfrm>
            <a:prstGeom prst="rect">
              <a:avLst/>
            </a:prstGeom>
          </p:spPr>
        </p:pic>
        <p:sp>
          <p:nvSpPr>
            <p:cNvPr id="8" name="Rectangle 7"/>
            <p:cNvSpPr/>
            <p:nvPr/>
          </p:nvSpPr>
          <p:spPr bwMode="auto">
            <a:xfrm>
              <a:off x="1632219" y="3123376"/>
              <a:ext cx="314607" cy="361177"/>
            </a:xfrm>
            <a:prstGeom prst="rect">
              <a:avLst/>
            </a:prstGeom>
            <a:solidFill>
              <a:srgbClr val="FFFFFF"/>
            </a:solidFill>
            <a:ln w="12700" cap="flat" cmpd="sng" algn="ctr">
              <a:solidFill>
                <a:srgbClr val="FFFFFF"/>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ctr" defTabSz="912813"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chemeClr val="tx1"/>
                </a:solidFill>
                <a:effectLst/>
                <a:latin typeface="Arial" pitchFamily="-65" charset="0"/>
              </a:endParaRPr>
            </a:p>
          </p:txBody>
        </p:sp>
      </p:grpSp>
      <p:grpSp>
        <p:nvGrpSpPr>
          <p:cNvPr id="11" name="Group 10"/>
          <p:cNvGrpSpPr/>
          <p:nvPr/>
        </p:nvGrpSpPr>
        <p:grpSpPr>
          <a:xfrm>
            <a:off x="2178945" y="1351502"/>
            <a:ext cx="4124851" cy="1316550"/>
            <a:chOff x="1351645" y="1025278"/>
            <a:chExt cx="4617098" cy="1561218"/>
          </a:xfrm>
        </p:grpSpPr>
        <p:pic>
          <p:nvPicPr>
            <p:cNvPr id="5" name="Picture 4"/>
            <p:cNvPicPr>
              <a:picLocks noChangeAspect="1"/>
            </p:cNvPicPr>
            <p:nvPr/>
          </p:nvPicPr>
          <p:blipFill rotWithShape="1">
            <a:blip r:embed="rId2"/>
            <a:srcRect l="55731" t="4292" b="75863"/>
            <a:stretch/>
          </p:blipFill>
          <p:spPr>
            <a:xfrm>
              <a:off x="1351645" y="1025278"/>
              <a:ext cx="4617098" cy="1561218"/>
            </a:xfrm>
            <a:prstGeom prst="rect">
              <a:avLst/>
            </a:prstGeom>
          </p:spPr>
        </p:pic>
        <p:sp>
          <p:nvSpPr>
            <p:cNvPr id="10" name="Rectangle 9"/>
            <p:cNvSpPr/>
            <p:nvPr/>
          </p:nvSpPr>
          <p:spPr bwMode="auto">
            <a:xfrm>
              <a:off x="1434133" y="1200981"/>
              <a:ext cx="314607" cy="361177"/>
            </a:xfrm>
            <a:prstGeom prst="rect">
              <a:avLst/>
            </a:prstGeom>
            <a:solidFill>
              <a:srgbClr val="FFFFFF"/>
            </a:solidFill>
            <a:ln w="12700" cap="flat" cmpd="sng" algn="ctr">
              <a:solidFill>
                <a:srgbClr val="FFFFFF"/>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ctr" defTabSz="912813"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chemeClr val="tx1"/>
                </a:solidFill>
                <a:effectLst/>
                <a:latin typeface="Arial" pitchFamily="-65" charset="0"/>
              </a:endParaRPr>
            </a:p>
          </p:txBody>
        </p:sp>
      </p:grpSp>
      <p:sp>
        <p:nvSpPr>
          <p:cNvPr id="12" name="TextBox 11"/>
          <p:cNvSpPr txBox="1"/>
          <p:nvPr/>
        </p:nvSpPr>
        <p:spPr>
          <a:xfrm>
            <a:off x="454433" y="1607822"/>
            <a:ext cx="1386217" cy="276999"/>
          </a:xfrm>
          <a:prstGeom prst="rect">
            <a:avLst/>
          </a:prstGeom>
          <a:noFill/>
        </p:spPr>
        <p:txBody>
          <a:bodyPr wrap="none" rtlCol="0">
            <a:spAutoFit/>
          </a:bodyPr>
          <a:lstStyle/>
          <a:p>
            <a:r>
              <a:rPr lang="en-US" dirty="0" smtClean="0"/>
              <a:t>Active Promoter</a:t>
            </a:r>
            <a:endParaRPr lang="en-US" dirty="0"/>
          </a:p>
        </p:txBody>
      </p:sp>
      <p:sp>
        <p:nvSpPr>
          <p:cNvPr id="13" name="TextBox 12"/>
          <p:cNvSpPr txBox="1"/>
          <p:nvPr/>
        </p:nvSpPr>
        <p:spPr>
          <a:xfrm>
            <a:off x="467008" y="2843754"/>
            <a:ext cx="1698452" cy="276999"/>
          </a:xfrm>
          <a:prstGeom prst="rect">
            <a:avLst/>
          </a:prstGeom>
          <a:noFill/>
        </p:spPr>
        <p:txBody>
          <a:bodyPr wrap="none" rtlCol="0">
            <a:spAutoFit/>
          </a:bodyPr>
          <a:lstStyle/>
          <a:p>
            <a:r>
              <a:rPr lang="en-US" dirty="0" smtClean="0"/>
              <a:t>Repressed Promoter</a:t>
            </a:r>
            <a:endParaRPr lang="en-US" dirty="0"/>
          </a:p>
        </p:txBody>
      </p:sp>
      <p:sp>
        <p:nvSpPr>
          <p:cNvPr id="14" name="TextBox 13"/>
          <p:cNvSpPr txBox="1"/>
          <p:nvPr/>
        </p:nvSpPr>
        <p:spPr>
          <a:xfrm>
            <a:off x="6746577" y="2423383"/>
            <a:ext cx="1792077" cy="276999"/>
          </a:xfrm>
          <a:prstGeom prst="rect">
            <a:avLst/>
          </a:prstGeom>
          <a:noFill/>
        </p:spPr>
        <p:txBody>
          <a:bodyPr wrap="none" rtlCol="0">
            <a:spAutoFit/>
          </a:bodyPr>
          <a:lstStyle/>
          <a:p>
            <a:r>
              <a:rPr lang="en-US" dirty="0" smtClean="0"/>
              <a:t>Histone modifications</a:t>
            </a:r>
            <a:endParaRPr lang="en-US" dirty="0"/>
          </a:p>
        </p:txBody>
      </p:sp>
      <p:cxnSp>
        <p:nvCxnSpPr>
          <p:cNvPr id="16" name="Straight Arrow Connector 15"/>
          <p:cNvCxnSpPr>
            <a:stCxn id="14" idx="2"/>
          </p:cNvCxnSpPr>
          <p:nvPr/>
        </p:nvCxnSpPr>
        <p:spPr bwMode="auto">
          <a:xfrm flipH="1">
            <a:off x="6781533" y="2700382"/>
            <a:ext cx="861083" cy="340498"/>
          </a:xfrm>
          <a:prstGeom prst="straightConnector1">
            <a:avLst/>
          </a:prstGeom>
          <a:noFill/>
          <a:ln w="12700" cap="flat" cmpd="sng" algn="ctr">
            <a:solidFill>
              <a:schemeClr val="tx1"/>
            </a:solidFill>
            <a:prstDash val="solid"/>
            <a:round/>
            <a:headEnd type="none" w="sm" len="sm"/>
            <a:tailEnd type="arrow"/>
          </a:ln>
          <a:effectLst/>
        </p:spPr>
      </p:cxnSp>
      <p:cxnSp>
        <p:nvCxnSpPr>
          <p:cNvPr id="18" name="Straight Arrow Connector 17"/>
          <p:cNvCxnSpPr>
            <a:stCxn id="14" idx="0"/>
          </p:cNvCxnSpPr>
          <p:nvPr/>
        </p:nvCxnSpPr>
        <p:spPr bwMode="auto">
          <a:xfrm flipH="1" flipV="1">
            <a:off x="6012493" y="1957348"/>
            <a:ext cx="1630123" cy="466035"/>
          </a:xfrm>
          <a:prstGeom prst="straightConnector1">
            <a:avLst/>
          </a:prstGeom>
          <a:noFill/>
          <a:ln w="12700" cap="flat" cmpd="sng" algn="ctr">
            <a:solidFill>
              <a:schemeClr val="tx1"/>
            </a:solidFill>
            <a:prstDash val="solid"/>
            <a:round/>
            <a:headEnd type="none" w="sm" len="sm"/>
            <a:tailEnd type="arrow"/>
          </a:ln>
          <a:effectLst/>
        </p:spPr>
      </p:cxnSp>
      <p:sp>
        <p:nvSpPr>
          <p:cNvPr id="21" name="Rectangle 20"/>
          <p:cNvSpPr/>
          <p:nvPr/>
        </p:nvSpPr>
        <p:spPr bwMode="auto">
          <a:xfrm>
            <a:off x="2380811" y="1454005"/>
            <a:ext cx="281065" cy="304575"/>
          </a:xfrm>
          <a:prstGeom prst="rect">
            <a:avLst/>
          </a:prstGeom>
          <a:solidFill>
            <a:srgbClr val="FFFFFF"/>
          </a:solidFill>
          <a:ln w="12700" cap="flat" cmpd="sng" algn="ctr">
            <a:solidFill>
              <a:srgbClr val="FFFFFF"/>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ctr" defTabSz="912813"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chemeClr val="tx1"/>
              </a:solidFill>
              <a:effectLst/>
              <a:latin typeface="Arial" pitchFamily="-65" charset="0"/>
            </a:endParaRPr>
          </a:p>
        </p:txBody>
      </p:sp>
      <p:sp>
        <p:nvSpPr>
          <p:cNvPr id="22" name="TextBox 21"/>
          <p:cNvSpPr txBox="1"/>
          <p:nvPr/>
        </p:nvSpPr>
        <p:spPr>
          <a:xfrm>
            <a:off x="6424256" y="6581001"/>
            <a:ext cx="2638179" cy="276999"/>
          </a:xfrm>
          <a:prstGeom prst="rect">
            <a:avLst/>
          </a:prstGeom>
          <a:noFill/>
        </p:spPr>
        <p:txBody>
          <a:bodyPr wrap="none" rtlCol="0">
            <a:spAutoFit/>
          </a:bodyPr>
          <a:lstStyle/>
          <a:p>
            <a:r>
              <a:rPr lang="en-US" b="0" dirty="0" smtClean="0"/>
              <a:t>Zhou </a:t>
            </a:r>
            <a:r>
              <a:rPr lang="en-US" b="0" i="1" dirty="0" smtClean="0"/>
              <a:t>et al. Nat. Rev. Genetics </a:t>
            </a:r>
            <a:r>
              <a:rPr lang="en-US" b="0" dirty="0" smtClean="0"/>
              <a:t>2011</a:t>
            </a:r>
            <a:endParaRPr lang="en-US" b="0" i="1" dirty="0"/>
          </a:p>
        </p:txBody>
      </p:sp>
    </p:spTree>
    <p:extLst>
      <p:ext uri="{BB962C8B-B14F-4D97-AF65-F5344CB8AC3E}">
        <p14:creationId xmlns:p14="http://schemas.microsoft.com/office/powerpoint/2010/main" val="9132240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sz="3600" dirty="0" smtClean="0"/>
              <a:t>Relating Genomic Inputs to Outputs</a:t>
            </a:r>
            <a:endParaRPr lang="en-US" sz="3600" dirty="0"/>
          </a:p>
        </p:txBody>
      </p:sp>
      <p:pic>
        <p:nvPicPr>
          <p:cNvPr id="4" name="内容占位符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00683" y="571484"/>
            <a:ext cx="5733160" cy="2866580"/>
          </a:xfrm>
        </p:spPr>
      </p:pic>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18843" y="1371757"/>
            <a:ext cx="5715000" cy="2857500"/>
          </a:xfrm>
          <a:prstGeom prst="rect">
            <a:avLst/>
          </a:prstGeom>
        </p:spPr>
      </p:pic>
      <p:graphicFrame>
        <p:nvGraphicFramePr>
          <p:cNvPr id="8" name="图表 7"/>
          <p:cNvGraphicFramePr>
            <a:graphicFrameLocks/>
          </p:cNvGraphicFramePr>
          <p:nvPr>
            <p:extLst>
              <p:ext uri="{D42A27DB-BD31-4B8C-83A1-F6EECF244321}">
                <p14:modId xmlns:p14="http://schemas.microsoft.com/office/powerpoint/2010/main" val="1487136330"/>
              </p:ext>
            </p:extLst>
          </p:nvPr>
        </p:nvGraphicFramePr>
        <p:xfrm>
          <a:off x="1383913" y="2888564"/>
          <a:ext cx="5491325" cy="3880156"/>
        </p:xfrm>
        <a:graphic>
          <a:graphicData uri="http://schemas.openxmlformats.org/drawingml/2006/chart">
            <c:chart xmlns:c="http://schemas.openxmlformats.org/drawingml/2006/chart" xmlns:r="http://schemas.openxmlformats.org/officeDocument/2006/relationships" r:id="rId4"/>
          </a:graphicData>
        </a:graphic>
      </p:graphicFrame>
      <p:cxnSp>
        <p:nvCxnSpPr>
          <p:cNvPr id="10" name="直接箭头连接符 9"/>
          <p:cNvCxnSpPr/>
          <p:nvPr/>
        </p:nvCxnSpPr>
        <p:spPr>
          <a:xfrm flipH="1">
            <a:off x="3712143" y="2872284"/>
            <a:ext cx="130251" cy="2758631"/>
          </a:xfrm>
          <a:prstGeom prst="straightConnector1">
            <a:avLst/>
          </a:prstGeom>
          <a:ln>
            <a:solidFill>
              <a:srgbClr val="0024FF"/>
            </a:solidFill>
            <a:tailEnd type="triangle"/>
          </a:ln>
        </p:spPr>
        <p:style>
          <a:lnRef idx="3">
            <a:schemeClr val="dk1"/>
          </a:lnRef>
          <a:fillRef idx="0">
            <a:schemeClr val="dk1"/>
          </a:fillRef>
          <a:effectRef idx="2">
            <a:schemeClr val="dk1"/>
          </a:effectRef>
          <a:fontRef idx="minor">
            <a:schemeClr val="tx1"/>
          </a:fontRef>
        </p:style>
      </p:cxnSp>
      <p:cxnSp>
        <p:nvCxnSpPr>
          <p:cNvPr id="11" name="直接箭头连接符 10"/>
          <p:cNvCxnSpPr/>
          <p:nvPr/>
        </p:nvCxnSpPr>
        <p:spPr>
          <a:xfrm>
            <a:off x="5372838" y="2888564"/>
            <a:ext cx="468745" cy="597587"/>
          </a:xfrm>
          <a:prstGeom prst="straightConnector1">
            <a:avLst/>
          </a:prstGeom>
          <a:ln>
            <a:solidFill>
              <a:srgbClr val="0024FF"/>
            </a:solidFill>
            <a:tailEnd type="triangle"/>
          </a:ln>
        </p:spPr>
        <p:style>
          <a:lnRef idx="3">
            <a:schemeClr val="dk1"/>
          </a:lnRef>
          <a:fillRef idx="0">
            <a:schemeClr val="dk1"/>
          </a:fillRef>
          <a:effectRef idx="2">
            <a:schemeClr val="dk1"/>
          </a:effectRef>
          <a:fontRef idx="minor">
            <a:schemeClr val="tx1"/>
          </a:fontRef>
        </p:style>
      </p:cxnSp>
      <p:sp>
        <p:nvSpPr>
          <p:cNvPr id="22" name="文本框 21"/>
          <p:cNvSpPr txBox="1"/>
          <p:nvPr/>
        </p:nvSpPr>
        <p:spPr>
          <a:xfrm>
            <a:off x="620486" y="1820108"/>
            <a:ext cx="1203011" cy="369332"/>
          </a:xfrm>
          <a:prstGeom prst="rect">
            <a:avLst/>
          </a:prstGeom>
          <a:noFill/>
        </p:spPr>
        <p:txBody>
          <a:bodyPr wrap="none" rtlCol="0">
            <a:spAutoFit/>
          </a:bodyPr>
          <a:lstStyle/>
          <a:p>
            <a:pPr defTabSz="457200" fontAlgn="auto">
              <a:spcBef>
                <a:spcPts val="0"/>
              </a:spcBef>
              <a:spcAft>
                <a:spcPts val="0"/>
              </a:spcAft>
            </a:pPr>
            <a:r>
              <a:rPr lang="en-US" sz="1800" b="0" dirty="0" smtClean="0">
                <a:solidFill>
                  <a:prstClr val="black"/>
                </a:solidFill>
                <a:latin typeface="Calibri"/>
                <a:ea typeface="+mn-ea"/>
                <a:cs typeface="+mn-cs"/>
              </a:rPr>
              <a:t>Cell Type 1</a:t>
            </a:r>
            <a:endParaRPr lang="en-US" sz="1800" b="0" dirty="0">
              <a:solidFill>
                <a:prstClr val="black"/>
              </a:solidFill>
              <a:latin typeface="Calibri"/>
              <a:ea typeface="+mn-ea"/>
              <a:cs typeface="+mn-cs"/>
            </a:endParaRPr>
          </a:p>
        </p:txBody>
      </p:sp>
      <p:sp>
        <p:nvSpPr>
          <p:cNvPr id="23" name="文本框 22"/>
          <p:cNvSpPr txBox="1"/>
          <p:nvPr/>
        </p:nvSpPr>
        <p:spPr>
          <a:xfrm>
            <a:off x="607775" y="2519232"/>
            <a:ext cx="1203011" cy="369332"/>
          </a:xfrm>
          <a:prstGeom prst="rect">
            <a:avLst/>
          </a:prstGeom>
          <a:noFill/>
        </p:spPr>
        <p:txBody>
          <a:bodyPr wrap="none" rtlCol="0">
            <a:spAutoFit/>
          </a:bodyPr>
          <a:lstStyle/>
          <a:p>
            <a:pPr defTabSz="457200" fontAlgn="auto">
              <a:spcBef>
                <a:spcPts val="0"/>
              </a:spcBef>
              <a:spcAft>
                <a:spcPts val="0"/>
              </a:spcAft>
            </a:pPr>
            <a:r>
              <a:rPr lang="en-US" sz="1800" b="0" dirty="0" smtClean="0">
                <a:solidFill>
                  <a:prstClr val="black"/>
                </a:solidFill>
                <a:latin typeface="Calibri"/>
                <a:ea typeface="+mn-ea"/>
                <a:cs typeface="+mn-cs"/>
              </a:rPr>
              <a:t>Cell Type 2</a:t>
            </a:r>
            <a:endParaRPr lang="en-US" sz="1800" b="0" dirty="0">
              <a:solidFill>
                <a:prstClr val="black"/>
              </a:solidFill>
              <a:latin typeface="Calibri"/>
              <a:ea typeface="+mn-ea"/>
              <a:cs typeface="+mn-cs"/>
            </a:endParaRPr>
          </a:p>
        </p:txBody>
      </p:sp>
    </p:spTree>
    <p:extLst>
      <p:ext uri="{BB962C8B-B14F-4D97-AF65-F5344CB8AC3E}">
        <p14:creationId xmlns:p14="http://schemas.microsoft.com/office/powerpoint/2010/main" val="4098009803"/>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13561" r="5358"/>
          <a:stretch/>
        </p:blipFill>
        <p:spPr>
          <a:xfrm>
            <a:off x="-280205" y="109758"/>
            <a:ext cx="9812227" cy="3449581"/>
          </a:xfrm>
          <a:prstGeom prst="rect">
            <a:avLst/>
          </a:prstGeom>
        </p:spPr>
      </p:pic>
      <p:graphicFrame>
        <p:nvGraphicFramePr>
          <p:cNvPr id="8" name="Chart 7"/>
          <p:cNvGraphicFramePr/>
          <p:nvPr>
            <p:extLst>
              <p:ext uri="{D42A27DB-BD31-4B8C-83A1-F6EECF244321}">
                <p14:modId xmlns:p14="http://schemas.microsoft.com/office/powerpoint/2010/main" val="1311338207"/>
              </p:ext>
            </p:extLst>
          </p:nvPr>
        </p:nvGraphicFramePr>
        <p:xfrm>
          <a:off x="457911" y="2273587"/>
          <a:ext cx="3806407" cy="331285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Chart 8"/>
          <p:cNvGraphicFramePr/>
          <p:nvPr>
            <p:extLst>
              <p:ext uri="{D42A27DB-BD31-4B8C-83A1-F6EECF244321}">
                <p14:modId xmlns:p14="http://schemas.microsoft.com/office/powerpoint/2010/main" val="1147518631"/>
              </p:ext>
            </p:extLst>
          </p:nvPr>
        </p:nvGraphicFramePr>
        <p:xfrm>
          <a:off x="4264318" y="2273587"/>
          <a:ext cx="4107549" cy="3259933"/>
        </p:xfrm>
        <a:graphic>
          <a:graphicData uri="http://schemas.openxmlformats.org/drawingml/2006/chart">
            <c:chart xmlns:c="http://schemas.openxmlformats.org/drawingml/2006/chart" xmlns:r="http://schemas.openxmlformats.org/officeDocument/2006/relationships" r:id="rId4"/>
          </a:graphicData>
        </a:graphic>
      </p:graphicFrame>
      <p:sp>
        <p:nvSpPr>
          <p:cNvPr id="11" name="TextBox 10"/>
          <p:cNvSpPr txBox="1"/>
          <p:nvPr/>
        </p:nvSpPr>
        <p:spPr>
          <a:xfrm>
            <a:off x="221327" y="6201387"/>
            <a:ext cx="6177001" cy="523220"/>
          </a:xfrm>
          <a:prstGeom prst="rect">
            <a:avLst/>
          </a:prstGeom>
          <a:noFill/>
        </p:spPr>
        <p:txBody>
          <a:bodyPr wrap="square" rtlCol="0">
            <a:spAutoFit/>
          </a:bodyPr>
          <a:lstStyle/>
          <a:p>
            <a:pPr defTabSz="457200" fontAlgn="auto">
              <a:spcBef>
                <a:spcPts val="0"/>
              </a:spcBef>
              <a:spcAft>
                <a:spcPts val="0"/>
              </a:spcAft>
            </a:pPr>
            <a:r>
              <a:rPr lang="en-US" sz="2800" b="0" dirty="0" smtClean="0">
                <a:solidFill>
                  <a:srgbClr val="00B400"/>
                </a:solidFill>
                <a:latin typeface="Calibri"/>
                <a:ea typeface="+mn-ea"/>
                <a:cs typeface="+mn-cs"/>
              </a:rPr>
              <a:t>Y</a:t>
            </a:r>
            <a:r>
              <a:rPr lang="en-US" sz="2800" b="0" dirty="0" smtClean="0">
                <a:solidFill>
                  <a:prstClr val="black"/>
                </a:solidFill>
                <a:latin typeface="Calibri"/>
                <a:ea typeface="+mn-ea"/>
                <a:cs typeface="+mn-cs"/>
              </a:rPr>
              <a:t> = a</a:t>
            </a:r>
            <a:r>
              <a:rPr lang="en-US" sz="2800" b="0" dirty="0" smtClean="0">
                <a:solidFill>
                  <a:srgbClr val="FF0000"/>
                </a:solidFill>
                <a:latin typeface="Calibri"/>
                <a:ea typeface="+mn-ea"/>
                <a:cs typeface="+mn-cs"/>
              </a:rPr>
              <a:t>X</a:t>
            </a:r>
            <a:r>
              <a:rPr lang="en-US" sz="2800" b="0" baseline="-25000" dirty="0" smtClean="0">
                <a:solidFill>
                  <a:srgbClr val="FF0000"/>
                </a:solidFill>
                <a:latin typeface="Calibri"/>
                <a:ea typeface="+mn-ea"/>
                <a:cs typeface="+mn-cs"/>
              </a:rPr>
              <a:t>1</a:t>
            </a:r>
            <a:r>
              <a:rPr lang="en-US" sz="2800" b="0" dirty="0" smtClean="0">
                <a:solidFill>
                  <a:srgbClr val="FF0000"/>
                </a:solidFill>
                <a:latin typeface="Calibri"/>
                <a:ea typeface="+mn-ea"/>
                <a:cs typeface="+mn-cs"/>
              </a:rPr>
              <a:t> </a:t>
            </a:r>
            <a:r>
              <a:rPr lang="en-US" sz="2800" b="0" dirty="0" smtClean="0">
                <a:solidFill>
                  <a:prstClr val="black"/>
                </a:solidFill>
                <a:latin typeface="Calibri"/>
                <a:ea typeface="+mn-ea"/>
                <a:cs typeface="+mn-cs"/>
              </a:rPr>
              <a:t>+ b</a:t>
            </a:r>
            <a:r>
              <a:rPr lang="en-US" sz="2800" b="0" dirty="0" smtClean="0">
                <a:solidFill>
                  <a:srgbClr val="68360F"/>
                </a:solidFill>
                <a:latin typeface="Calibri"/>
                <a:ea typeface="+mn-ea"/>
                <a:cs typeface="+mn-cs"/>
              </a:rPr>
              <a:t>X</a:t>
            </a:r>
            <a:r>
              <a:rPr lang="en-US" sz="2800" b="0" baseline="-25000" dirty="0" smtClean="0">
                <a:solidFill>
                  <a:srgbClr val="68360F"/>
                </a:solidFill>
                <a:latin typeface="Calibri"/>
                <a:ea typeface="+mn-ea"/>
                <a:cs typeface="+mn-cs"/>
              </a:rPr>
              <a:t>2</a:t>
            </a:r>
            <a:r>
              <a:rPr lang="en-US" sz="2800" b="0" dirty="0" smtClean="0">
                <a:solidFill>
                  <a:prstClr val="black"/>
                </a:solidFill>
                <a:latin typeface="Calibri"/>
                <a:ea typeface="+mn-ea"/>
                <a:cs typeface="+mn-cs"/>
              </a:rPr>
              <a:t> + c </a:t>
            </a:r>
            <a:endParaRPr lang="en-US" sz="2800" b="0" dirty="0">
              <a:solidFill>
                <a:prstClr val="black"/>
              </a:solidFill>
              <a:latin typeface="Calibri"/>
              <a:ea typeface="+mn-ea"/>
              <a:cs typeface="+mn-cs"/>
            </a:endParaRPr>
          </a:p>
        </p:txBody>
      </p:sp>
    </p:spTree>
    <p:extLst>
      <p:ext uri="{BB962C8B-B14F-4D97-AF65-F5344CB8AC3E}">
        <p14:creationId xmlns:p14="http://schemas.microsoft.com/office/powerpoint/2010/main" val="49888974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4946" name="Title 1"/>
          <p:cNvSpPr>
            <a:spLocks noGrp="1"/>
          </p:cNvSpPr>
          <p:nvPr>
            <p:ph type="title"/>
          </p:nvPr>
        </p:nvSpPr>
        <p:spPr>
          <a:xfrm>
            <a:off x="276259" y="202481"/>
            <a:ext cx="4024698" cy="1887538"/>
          </a:xfrm>
        </p:spPr>
        <p:txBody>
          <a:bodyPr/>
          <a:lstStyle/>
          <a:p>
            <a:r>
              <a:rPr lang="en-US" sz="3600" dirty="0" smtClean="0">
                <a:latin typeface="Calibri" charset="0"/>
              </a:rPr>
              <a:t>Comparative ENCODE Functional Genomics Resource</a:t>
            </a:r>
            <a:br>
              <a:rPr lang="en-US" sz="3600" dirty="0" smtClean="0">
                <a:latin typeface="Calibri" charset="0"/>
              </a:rPr>
            </a:br>
            <a:r>
              <a:rPr lang="en-US" sz="1800" dirty="0" smtClean="0">
                <a:latin typeface="Calibri" charset="0"/>
              </a:rPr>
              <a:t>(</a:t>
            </a:r>
            <a:r>
              <a:rPr lang="en-US" sz="1800" dirty="0" err="1" smtClean="0">
                <a:latin typeface="Calibri" charset="0"/>
              </a:rPr>
              <a:t>EncodeProject.org</a:t>
            </a:r>
            <a:r>
              <a:rPr lang="en-US" sz="1800" dirty="0" smtClean="0">
                <a:latin typeface="Calibri" charset="0"/>
              </a:rPr>
              <a:t>/</a:t>
            </a:r>
            <a:r>
              <a:rPr lang="en-US" sz="1800" dirty="0" err="1" smtClean="0">
                <a:latin typeface="Calibri" charset="0"/>
              </a:rPr>
              <a:t>modENCODE.org</a:t>
            </a:r>
            <a:r>
              <a:rPr lang="en-US" sz="1800" dirty="0" smtClean="0">
                <a:latin typeface="Calibri" charset="0"/>
              </a:rPr>
              <a:t>)</a:t>
            </a:r>
            <a:endParaRPr lang="en-US" sz="3600" dirty="0">
              <a:latin typeface="Calibri" charset="0"/>
            </a:endParaRPr>
          </a:p>
        </p:txBody>
      </p:sp>
      <p:sp>
        <p:nvSpPr>
          <p:cNvPr id="10" name="Content Placeholder 9"/>
          <p:cNvSpPr>
            <a:spLocks noGrp="1"/>
          </p:cNvSpPr>
          <p:nvPr>
            <p:ph idx="1"/>
          </p:nvPr>
        </p:nvSpPr>
        <p:spPr>
          <a:xfrm>
            <a:off x="4253023" y="184150"/>
            <a:ext cx="4778265" cy="3060700"/>
          </a:xfrm>
        </p:spPr>
        <p:txBody>
          <a:bodyPr rtlCol="0">
            <a:noAutofit/>
          </a:bodyPr>
          <a:lstStyle/>
          <a:p>
            <a:pPr fontAlgn="auto">
              <a:spcAft>
                <a:spcPts val="0"/>
              </a:spcAft>
              <a:buFont typeface="Arial"/>
              <a:buChar char="•"/>
              <a:defRPr/>
            </a:pPr>
            <a:r>
              <a:rPr lang="en-US" sz="2000" dirty="0" smtClean="0">
                <a:ea typeface="+mn-ea"/>
                <a:cs typeface="+mn-cs"/>
              </a:rPr>
              <a:t>Broad sampling of conditions across transcriptomes &amp; </a:t>
            </a:r>
            <a:r>
              <a:rPr lang="en-US" sz="2000" dirty="0" err="1" smtClean="0">
                <a:ea typeface="+mn-ea"/>
                <a:cs typeface="+mn-cs"/>
              </a:rPr>
              <a:t>regulomes</a:t>
            </a:r>
            <a:r>
              <a:rPr lang="en-US" sz="2000" dirty="0" smtClean="0">
                <a:ea typeface="+mn-ea"/>
                <a:cs typeface="+mn-cs"/>
              </a:rPr>
              <a:t> for human, worm &amp; fly</a:t>
            </a:r>
          </a:p>
          <a:p>
            <a:pPr lvl="1" fontAlgn="auto">
              <a:spcAft>
                <a:spcPts val="0"/>
              </a:spcAft>
              <a:buFont typeface="Arial"/>
              <a:buChar char="–"/>
              <a:defRPr/>
            </a:pPr>
            <a:r>
              <a:rPr lang="en-US" sz="1600" dirty="0"/>
              <a:t>embryo &amp; </a:t>
            </a:r>
            <a:r>
              <a:rPr lang="en-US" sz="1600" dirty="0" smtClean="0"/>
              <a:t>ES </a:t>
            </a:r>
            <a:r>
              <a:rPr lang="en-US" sz="1600" dirty="0"/>
              <a:t>cells</a:t>
            </a:r>
          </a:p>
          <a:p>
            <a:pPr lvl="1" fontAlgn="auto">
              <a:spcAft>
                <a:spcPts val="0"/>
              </a:spcAft>
              <a:buFont typeface="Arial"/>
              <a:buChar char="–"/>
              <a:defRPr/>
            </a:pPr>
            <a:r>
              <a:rPr lang="en-US" sz="1600" dirty="0"/>
              <a:t>developmental time course (worm-fly</a:t>
            </a:r>
            <a:r>
              <a:rPr lang="en-US" sz="1600" dirty="0" smtClean="0"/>
              <a:t>)</a:t>
            </a:r>
            <a:endParaRPr lang="en-US" sz="2000" dirty="0" smtClean="0">
              <a:ea typeface="+mn-ea"/>
              <a:cs typeface="+mn-cs"/>
            </a:endParaRPr>
          </a:p>
          <a:p>
            <a:pPr fontAlgn="auto">
              <a:spcAft>
                <a:spcPts val="0"/>
              </a:spcAft>
              <a:buFont typeface="Arial"/>
              <a:buChar char="•"/>
              <a:defRPr/>
            </a:pPr>
            <a:r>
              <a:rPr lang="en-US" sz="2000" dirty="0" smtClean="0">
                <a:ea typeface="+mn-ea"/>
              </a:rPr>
              <a:t>In total: ~3000 datasets (~</a:t>
            </a:r>
            <a:r>
              <a:rPr lang="en-US" sz="2000" dirty="0"/>
              <a:t>130B reads</a:t>
            </a:r>
            <a:r>
              <a:rPr lang="en-US" sz="2000" dirty="0" smtClean="0">
                <a:ea typeface="+mn-ea"/>
              </a:rPr>
              <a:t>)</a:t>
            </a:r>
            <a:endParaRPr lang="en-US" sz="1600" dirty="0"/>
          </a:p>
          <a:p>
            <a:pPr fontAlgn="auto">
              <a:spcAft>
                <a:spcPts val="0"/>
              </a:spcAft>
              <a:buFont typeface="Arial"/>
              <a:buChar char="•"/>
              <a:defRPr/>
            </a:pPr>
            <a:endParaRPr lang="en-US" sz="2000" dirty="0">
              <a:ea typeface="+mn-ea"/>
              <a:cs typeface="+mn-cs"/>
            </a:endParaRPr>
          </a:p>
        </p:txBody>
      </p:sp>
      <p:sp>
        <p:nvSpPr>
          <p:cNvPr id="594948" name="Slide Number Placeholder 169"/>
          <p:cNvSpPr>
            <a:spLocks noGrp="1"/>
          </p:cNvSpPr>
          <p:nvPr>
            <p:ph type="sldNum" sz="quarter" idx="4294967295"/>
          </p:nvPr>
        </p:nvSpPr>
        <p:spPr bwMode="auto">
          <a:xfrm>
            <a:off x="6553200" y="6356350"/>
            <a:ext cx="2133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fld id="{9D4F671C-39DD-7540-AB8A-CAF79B740064}" type="slidenum">
              <a:rPr lang="en-US">
                <a:solidFill>
                  <a:srgbClr val="898989"/>
                </a:solidFill>
                <a:latin typeface="Calibri" charset="0"/>
              </a:rPr>
              <a:pPr eaLnBrk="1" hangingPunct="1"/>
              <a:t>5</a:t>
            </a:fld>
            <a:endParaRPr lang="en-US">
              <a:solidFill>
                <a:srgbClr val="898989"/>
              </a:solidFill>
              <a:latin typeface="Calibri" charset="0"/>
            </a:endParaRPr>
          </a:p>
        </p:txBody>
      </p:sp>
      <p:pic>
        <p:nvPicPr>
          <p:cNvPr id="18" name="Picture 17" descr="512374a-f1.cut.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1305" y="2181073"/>
            <a:ext cx="8144884" cy="4666124"/>
          </a:xfrm>
          <a:prstGeom prst="rect">
            <a:avLst/>
          </a:prstGeom>
        </p:spPr>
      </p:pic>
    </p:spTree>
    <p:extLst>
      <p:ext uri="{BB962C8B-B14F-4D97-AF65-F5344CB8AC3E}">
        <p14:creationId xmlns:p14="http://schemas.microsoft.com/office/powerpoint/2010/main" val="394818206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83716"/>
            <a:ext cx="7772400" cy="1143000"/>
          </a:xfrm>
        </p:spPr>
        <p:txBody>
          <a:bodyPr/>
          <a:lstStyle/>
          <a:p>
            <a:r>
              <a:rPr lang="en-US" dirty="0" smtClean="0"/>
              <a:t>Inputs v Outputs:</a:t>
            </a:r>
            <a:br>
              <a:rPr lang="en-US" dirty="0" smtClean="0"/>
            </a:br>
            <a:r>
              <a:rPr lang="en-US" dirty="0" smtClean="0"/>
              <a:t>Upstream Binding/Modification v Expression</a:t>
            </a:r>
            <a:endParaRPr lang="en-US" dirty="0"/>
          </a:p>
        </p:txBody>
      </p:sp>
      <p:pic>
        <p:nvPicPr>
          <p:cNvPr id="72710"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5980" y="1349338"/>
            <a:ext cx="6369483" cy="53982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4744694" y="1842292"/>
            <a:ext cx="878566" cy="276999"/>
          </a:xfrm>
          <a:prstGeom prst="rect">
            <a:avLst/>
          </a:prstGeom>
          <a:noFill/>
        </p:spPr>
        <p:txBody>
          <a:bodyPr wrap="none" rtlCol="0">
            <a:spAutoFit/>
          </a:bodyPr>
          <a:lstStyle/>
          <a:p>
            <a:r>
              <a:rPr lang="en-US" dirty="0" smtClean="0"/>
              <a:t>for Worm</a:t>
            </a:r>
            <a:endParaRPr lang="en-US" dirty="0"/>
          </a:p>
        </p:txBody>
      </p:sp>
      <p:sp>
        <p:nvSpPr>
          <p:cNvPr id="3" name="TextBox 2"/>
          <p:cNvSpPr txBox="1"/>
          <p:nvPr/>
        </p:nvSpPr>
        <p:spPr>
          <a:xfrm>
            <a:off x="7810500" y="1524001"/>
            <a:ext cx="1003300" cy="1200329"/>
          </a:xfrm>
          <a:prstGeom prst="rect">
            <a:avLst/>
          </a:prstGeom>
          <a:noFill/>
        </p:spPr>
        <p:txBody>
          <a:bodyPr wrap="square" rtlCol="0">
            <a:spAutoFit/>
          </a:bodyPr>
          <a:lstStyle/>
          <a:p>
            <a:r>
              <a:rPr lang="en-US" b="0" dirty="0" smtClean="0"/>
              <a:t>PCC: </a:t>
            </a:r>
            <a:r>
              <a:rPr lang="en-US" b="0" dirty="0"/>
              <a:t>Pol II,</a:t>
            </a:r>
          </a:p>
          <a:p>
            <a:r>
              <a:rPr lang="en-US" sz="2400" dirty="0" smtClean="0"/>
              <a:t>0.33; </a:t>
            </a:r>
            <a:r>
              <a:rPr lang="en-US" b="0" dirty="0" smtClean="0"/>
              <a:t>H3K4me3, 0.28 </a:t>
            </a:r>
            <a:endParaRPr lang="en-US" b="0" dirty="0"/>
          </a:p>
          <a:p>
            <a:r>
              <a:rPr lang="en-US" b="0" dirty="0" smtClean="0"/>
              <a:t> </a:t>
            </a:r>
            <a:endParaRPr lang="en-US" b="0" dirty="0"/>
          </a:p>
        </p:txBody>
      </p:sp>
      <p:sp>
        <p:nvSpPr>
          <p:cNvPr id="7" name="TextBox 4"/>
          <p:cNvSpPr txBox="1">
            <a:spLocks noChangeArrowheads="1"/>
          </p:cNvSpPr>
          <p:nvPr/>
        </p:nvSpPr>
        <p:spPr bwMode="auto">
          <a:xfrm>
            <a:off x="5899705" y="6596390"/>
            <a:ext cx="5830957"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b="0" dirty="0">
                <a:solidFill>
                  <a:schemeClr val="tx1">
                    <a:lumMod val="50000"/>
                    <a:lumOff val="50000"/>
                  </a:schemeClr>
                </a:solidFill>
                <a:latin typeface="Calibri" charset="0"/>
              </a:rPr>
              <a:t>[</a:t>
            </a:r>
            <a:r>
              <a:rPr lang="en-US" sz="1100" b="0" i="1" dirty="0" smtClean="0">
                <a:solidFill>
                  <a:schemeClr val="tx1">
                    <a:lumMod val="50000"/>
                    <a:lumOff val="50000"/>
                  </a:schemeClr>
                </a:solidFill>
                <a:latin typeface="Calibri" charset="0"/>
              </a:rPr>
              <a:t>Nature</a:t>
            </a:r>
            <a:r>
              <a:rPr lang="en-US" sz="1100" b="0" dirty="0" smtClean="0">
                <a:solidFill>
                  <a:schemeClr val="tx1">
                    <a:lumMod val="50000"/>
                    <a:lumOff val="50000"/>
                  </a:schemeClr>
                </a:solidFill>
                <a:latin typeface="Calibri" charset="0"/>
              </a:rPr>
              <a:t> 512:445 ('14);  </a:t>
            </a:r>
            <a:r>
              <a:rPr lang="en-US" sz="1100" b="0" dirty="0" err="1" smtClean="0">
                <a:solidFill>
                  <a:schemeClr val="tx1">
                    <a:lumMod val="50000"/>
                    <a:lumOff val="50000"/>
                  </a:schemeClr>
                </a:solidFill>
                <a:latin typeface="Calibri" charset="0"/>
              </a:rPr>
              <a:t>doi</a:t>
            </a:r>
            <a:r>
              <a:rPr lang="en-US" sz="1100" b="0" dirty="0" smtClean="0">
                <a:solidFill>
                  <a:schemeClr val="tx1">
                    <a:lumMod val="50000"/>
                    <a:lumOff val="50000"/>
                  </a:schemeClr>
                </a:solidFill>
                <a:latin typeface="Calibri" charset="0"/>
              </a:rPr>
              <a:t>: 10.1038/nature13424]</a:t>
            </a:r>
            <a:endParaRPr lang="en-US" sz="1100" b="0" dirty="0">
              <a:solidFill>
                <a:schemeClr val="tx1">
                  <a:lumMod val="50000"/>
                  <a:lumOff val="50000"/>
                </a:schemeClr>
              </a:solidFill>
              <a:latin typeface="Calibri" charset="0"/>
            </a:endParaRPr>
          </a:p>
        </p:txBody>
      </p:sp>
    </p:spTree>
    <p:extLst>
      <p:ext uri="{BB962C8B-B14F-4D97-AF65-F5344CB8AC3E}">
        <p14:creationId xmlns:p14="http://schemas.microsoft.com/office/powerpoint/2010/main" val="256589660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329" name="Title 1"/>
          <p:cNvSpPr>
            <a:spLocks noGrp="1"/>
          </p:cNvSpPr>
          <p:nvPr>
            <p:ph type="title"/>
          </p:nvPr>
        </p:nvSpPr>
        <p:spPr>
          <a:xfrm>
            <a:off x="152400" y="76200"/>
            <a:ext cx="8839200" cy="838200"/>
          </a:xfrm>
        </p:spPr>
        <p:txBody>
          <a:bodyPr/>
          <a:lstStyle/>
          <a:p>
            <a:pPr eaLnBrk="1" hangingPunct="1"/>
            <a:r>
              <a:rPr lang="en-US" sz="2800" b="1">
                <a:solidFill>
                  <a:srgbClr val="000090"/>
                </a:solidFill>
                <a:latin typeface="Arial" charset="0"/>
              </a:rPr>
              <a:t>Histone Modification (HM) model </a:t>
            </a:r>
          </a:p>
        </p:txBody>
      </p:sp>
      <p:sp>
        <p:nvSpPr>
          <p:cNvPr id="355330" name="TextBox 64"/>
          <p:cNvSpPr txBox="1">
            <a:spLocks noChangeArrowheads="1"/>
          </p:cNvSpPr>
          <p:nvPr/>
        </p:nvSpPr>
        <p:spPr bwMode="auto">
          <a:xfrm>
            <a:off x="2565400" y="5281613"/>
            <a:ext cx="989013" cy="1239837"/>
          </a:xfrm>
          <a:prstGeom prst="rect">
            <a:avLst/>
          </a:prstGeom>
          <a:solidFill>
            <a:srgbClr val="3366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endParaRPr lang="en-US" sz="1800" b="0">
              <a:solidFill>
                <a:srgbClr val="000000"/>
              </a:solidFill>
              <a:latin typeface="Calibri" charset="0"/>
            </a:endParaRPr>
          </a:p>
        </p:txBody>
      </p:sp>
      <p:sp>
        <p:nvSpPr>
          <p:cNvPr id="67" name="TextBox 66"/>
          <p:cNvSpPr txBox="1"/>
          <p:nvPr/>
        </p:nvSpPr>
        <p:spPr>
          <a:xfrm>
            <a:off x="2196465" y="5019827"/>
            <a:ext cx="353943" cy="1454238"/>
          </a:xfrm>
          <a:prstGeom prst="rect">
            <a:avLst/>
          </a:prstGeom>
          <a:noFill/>
        </p:spPr>
        <p:txBody>
          <a:bodyPr vert="vert270">
            <a:spAutoFit/>
          </a:bodyPr>
          <a:lstStyle/>
          <a:p>
            <a:pPr defTabSz="457200" fontAlgn="auto">
              <a:spcBef>
                <a:spcPts val="0"/>
              </a:spcBef>
              <a:spcAft>
                <a:spcPts val="0"/>
              </a:spcAft>
              <a:defRPr/>
            </a:pPr>
            <a:r>
              <a:rPr lang="en-US" sz="1100" b="0" dirty="0">
                <a:solidFill>
                  <a:prstClr val="black"/>
                </a:solidFill>
                <a:latin typeface="Times New Roman" pitchFamily="-107" charset="0"/>
                <a:ea typeface="新細明體" pitchFamily="-107" charset="-120"/>
                <a:cs typeface="新細明體" pitchFamily="-107" charset="-120"/>
              </a:rPr>
              <a:t>~10000 </a:t>
            </a:r>
            <a:r>
              <a:rPr lang="en-US" sz="1100" b="0" dirty="0" err="1">
                <a:solidFill>
                  <a:prstClr val="black"/>
                </a:solidFill>
                <a:latin typeface="Times New Roman" pitchFamily="-107" charset="0"/>
                <a:ea typeface="新細明體" pitchFamily="-107" charset="-120"/>
                <a:cs typeface="新細明體" pitchFamily="-107" charset="-120"/>
              </a:rPr>
              <a:t>refseq</a:t>
            </a:r>
            <a:r>
              <a:rPr lang="en-US" sz="1100" b="0" dirty="0">
                <a:solidFill>
                  <a:prstClr val="black"/>
                </a:solidFill>
                <a:latin typeface="Times New Roman" pitchFamily="-107" charset="0"/>
                <a:ea typeface="新細明體" pitchFamily="-107" charset="-120"/>
                <a:cs typeface="新細明體" pitchFamily="-107" charset="-120"/>
              </a:rPr>
              <a:t> genes</a:t>
            </a:r>
          </a:p>
        </p:txBody>
      </p:sp>
      <p:sp>
        <p:nvSpPr>
          <p:cNvPr id="355332" name="TextBox 67"/>
          <p:cNvSpPr txBox="1">
            <a:spLocks noChangeArrowheads="1"/>
          </p:cNvSpPr>
          <p:nvPr/>
        </p:nvSpPr>
        <p:spPr bwMode="auto">
          <a:xfrm>
            <a:off x="2719388" y="5634038"/>
            <a:ext cx="785812"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800" b="0">
                <a:solidFill>
                  <a:srgbClr val="000000"/>
                </a:solidFill>
                <a:latin typeface="Calibri" charset="0"/>
              </a:rPr>
              <a:t>Bin 1</a:t>
            </a:r>
          </a:p>
        </p:txBody>
      </p:sp>
      <p:sp>
        <p:nvSpPr>
          <p:cNvPr id="355333" name="TextBox 68"/>
          <p:cNvSpPr txBox="1">
            <a:spLocks noChangeArrowheads="1"/>
          </p:cNvSpPr>
          <p:nvPr/>
        </p:nvSpPr>
        <p:spPr bwMode="auto">
          <a:xfrm>
            <a:off x="3910013" y="5297488"/>
            <a:ext cx="989012" cy="1238250"/>
          </a:xfrm>
          <a:prstGeom prst="rect">
            <a:avLst/>
          </a:prstGeom>
          <a:solidFill>
            <a:srgbClr val="3366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endParaRPr lang="en-US" sz="1800" b="0">
              <a:solidFill>
                <a:srgbClr val="000000"/>
              </a:solidFill>
              <a:latin typeface="Calibri" charset="0"/>
            </a:endParaRPr>
          </a:p>
        </p:txBody>
      </p:sp>
      <p:sp>
        <p:nvSpPr>
          <p:cNvPr id="355334" name="TextBox 69"/>
          <p:cNvSpPr txBox="1">
            <a:spLocks noChangeArrowheads="1"/>
          </p:cNvSpPr>
          <p:nvPr/>
        </p:nvSpPr>
        <p:spPr bwMode="auto">
          <a:xfrm>
            <a:off x="4062413" y="5634038"/>
            <a:ext cx="6619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800" b="0">
                <a:solidFill>
                  <a:srgbClr val="000000"/>
                </a:solidFill>
                <a:latin typeface="Calibri" charset="0"/>
              </a:rPr>
              <a:t>Bin 2</a:t>
            </a:r>
          </a:p>
        </p:txBody>
      </p:sp>
      <p:sp>
        <p:nvSpPr>
          <p:cNvPr id="355335" name="TextBox 70"/>
          <p:cNvSpPr txBox="1">
            <a:spLocks noChangeArrowheads="1"/>
          </p:cNvSpPr>
          <p:nvPr/>
        </p:nvSpPr>
        <p:spPr bwMode="auto">
          <a:xfrm>
            <a:off x="5680075" y="5267325"/>
            <a:ext cx="989013" cy="1239838"/>
          </a:xfrm>
          <a:prstGeom prst="rect">
            <a:avLst/>
          </a:prstGeom>
          <a:solidFill>
            <a:srgbClr val="3366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endParaRPr lang="en-US" sz="1800" b="0">
              <a:solidFill>
                <a:srgbClr val="000000"/>
              </a:solidFill>
              <a:latin typeface="Calibri" charset="0"/>
            </a:endParaRPr>
          </a:p>
        </p:txBody>
      </p:sp>
      <p:sp>
        <p:nvSpPr>
          <p:cNvPr id="355336" name="TextBox 71"/>
          <p:cNvSpPr txBox="1">
            <a:spLocks noChangeArrowheads="1"/>
          </p:cNvSpPr>
          <p:nvPr/>
        </p:nvSpPr>
        <p:spPr bwMode="auto">
          <a:xfrm>
            <a:off x="5772150" y="5634038"/>
            <a:ext cx="12080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800" b="0">
                <a:solidFill>
                  <a:srgbClr val="000000"/>
                </a:solidFill>
                <a:latin typeface="Calibri" charset="0"/>
              </a:rPr>
              <a:t>Bin160</a:t>
            </a:r>
          </a:p>
        </p:txBody>
      </p:sp>
      <p:sp>
        <p:nvSpPr>
          <p:cNvPr id="75" name="Rectangle 74"/>
          <p:cNvSpPr/>
          <p:nvPr/>
        </p:nvSpPr>
        <p:spPr>
          <a:xfrm>
            <a:off x="2001838" y="4876800"/>
            <a:ext cx="4932362" cy="1847850"/>
          </a:xfrm>
          <a:prstGeom prst="rect">
            <a:avLst/>
          </a:prstGeom>
          <a:noFill/>
          <a:ln w="22225">
            <a:solidFill>
              <a:srgbClr val="FF0000"/>
            </a:solidFill>
            <a:prstDash val="dash"/>
          </a:ln>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b="0">
              <a:solidFill>
                <a:srgbClr val="FFFFFF"/>
              </a:solidFill>
              <a:latin typeface="Calibri"/>
            </a:endParaRPr>
          </a:p>
        </p:txBody>
      </p:sp>
      <p:grpSp>
        <p:nvGrpSpPr>
          <p:cNvPr id="355338" name="Group 79"/>
          <p:cNvGrpSpPr>
            <a:grpSpLocks/>
          </p:cNvGrpSpPr>
          <p:nvPr/>
        </p:nvGrpSpPr>
        <p:grpSpPr bwMode="auto">
          <a:xfrm>
            <a:off x="152400" y="1143000"/>
            <a:ext cx="8991600" cy="5364163"/>
            <a:chOff x="152352" y="1143000"/>
            <a:chExt cx="8991648" cy="5364163"/>
          </a:xfrm>
        </p:grpSpPr>
        <p:cxnSp>
          <p:nvCxnSpPr>
            <p:cNvPr id="6" name="Straight Connector 5"/>
            <p:cNvCxnSpPr/>
            <p:nvPr/>
          </p:nvCxnSpPr>
          <p:spPr>
            <a:xfrm flipV="1">
              <a:off x="761955" y="1687513"/>
              <a:ext cx="5818219" cy="17462"/>
            </a:xfrm>
            <a:prstGeom prst="line">
              <a:avLst/>
            </a:prstGeom>
            <a:ln w="28575">
              <a:solidFill>
                <a:schemeClr val="tx2"/>
              </a:solidFill>
            </a:ln>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rot="16200000" flipH="1">
              <a:off x="2108957" y="1716882"/>
              <a:ext cx="346075" cy="7937"/>
            </a:xfrm>
            <a:prstGeom prst="line">
              <a:avLst/>
            </a:prstGeom>
            <a:ln>
              <a:solidFill>
                <a:srgbClr val="008000"/>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rot="16200000" flipH="1">
              <a:off x="5004573" y="1683544"/>
              <a:ext cx="346075" cy="7937"/>
            </a:xfrm>
            <a:prstGeom prst="line">
              <a:avLst/>
            </a:prstGeom>
            <a:ln>
              <a:solidFill>
                <a:srgbClr val="FFFF00"/>
              </a:solidFill>
            </a:ln>
          </p:spPr>
          <p:style>
            <a:lnRef idx="2">
              <a:schemeClr val="accent1"/>
            </a:lnRef>
            <a:fillRef idx="0">
              <a:schemeClr val="accent1"/>
            </a:fillRef>
            <a:effectRef idx="1">
              <a:schemeClr val="accent1"/>
            </a:effectRef>
            <a:fontRef idx="minor">
              <a:schemeClr val="tx1"/>
            </a:fontRef>
          </p:style>
        </p:cxnSp>
        <p:sp>
          <p:nvSpPr>
            <p:cNvPr id="10" name="Rectangle 9"/>
            <p:cNvSpPr/>
            <p:nvPr/>
          </p:nvSpPr>
          <p:spPr>
            <a:xfrm>
              <a:off x="2152613" y="1673225"/>
              <a:ext cx="114301" cy="46038"/>
            </a:xfrm>
            <a:prstGeom prst="rect">
              <a:avLst/>
            </a:prstGeom>
            <a:solidFill>
              <a:srgbClr val="CCFFCC"/>
            </a:solidFill>
            <a:ln w="1905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b="0">
                <a:solidFill>
                  <a:srgbClr val="FFFFFF"/>
                </a:solidFill>
                <a:latin typeface="Calibri"/>
              </a:endParaRPr>
            </a:p>
          </p:txBody>
        </p:sp>
        <p:sp>
          <p:nvSpPr>
            <p:cNvPr id="11" name="Rectangle 10"/>
            <p:cNvSpPr/>
            <p:nvPr/>
          </p:nvSpPr>
          <p:spPr>
            <a:xfrm>
              <a:off x="2036725" y="1673225"/>
              <a:ext cx="115888" cy="46038"/>
            </a:xfrm>
            <a:prstGeom prst="rect">
              <a:avLst/>
            </a:prstGeom>
            <a:solidFill>
              <a:srgbClr val="CCFFCC"/>
            </a:solidFill>
            <a:ln w="1905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b="0">
                <a:solidFill>
                  <a:srgbClr val="FFFFFF"/>
                </a:solidFill>
                <a:latin typeface="Calibri"/>
              </a:endParaRPr>
            </a:p>
          </p:txBody>
        </p:sp>
        <p:sp>
          <p:nvSpPr>
            <p:cNvPr id="12" name="Rectangle 11"/>
            <p:cNvSpPr/>
            <p:nvPr/>
          </p:nvSpPr>
          <p:spPr>
            <a:xfrm>
              <a:off x="1920836" y="1673225"/>
              <a:ext cx="115889" cy="46038"/>
            </a:xfrm>
            <a:prstGeom prst="rect">
              <a:avLst/>
            </a:prstGeom>
            <a:solidFill>
              <a:srgbClr val="CCFFCC"/>
            </a:solidFill>
            <a:ln w="1905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b="0">
                <a:solidFill>
                  <a:srgbClr val="FFFFFF"/>
                </a:solidFill>
                <a:latin typeface="Calibri"/>
              </a:endParaRPr>
            </a:p>
          </p:txBody>
        </p:sp>
        <p:sp>
          <p:nvSpPr>
            <p:cNvPr id="13" name="Rectangle 12"/>
            <p:cNvSpPr/>
            <p:nvPr/>
          </p:nvSpPr>
          <p:spPr>
            <a:xfrm>
              <a:off x="1804949" y="1673225"/>
              <a:ext cx="115888" cy="46038"/>
            </a:xfrm>
            <a:prstGeom prst="rect">
              <a:avLst/>
            </a:prstGeom>
            <a:solidFill>
              <a:srgbClr val="CCFFCC"/>
            </a:solidFill>
            <a:ln w="1905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b="0">
                <a:solidFill>
                  <a:srgbClr val="FFFFFF"/>
                </a:solidFill>
                <a:latin typeface="Calibri"/>
              </a:endParaRPr>
            </a:p>
          </p:txBody>
        </p:sp>
        <p:sp>
          <p:nvSpPr>
            <p:cNvPr id="14" name="Rectangle 13"/>
            <p:cNvSpPr/>
            <p:nvPr/>
          </p:nvSpPr>
          <p:spPr>
            <a:xfrm>
              <a:off x="1103270" y="1673225"/>
              <a:ext cx="115888" cy="46038"/>
            </a:xfrm>
            <a:prstGeom prst="rect">
              <a:avLst/>
            </a:prstGeom>
            <a:solidFill>
              <a:srgbClr val="CCFFCC"/>
            </a:solidFill>
            <a:ln w="1905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b="0">
                <a:solidFill>
                  <a:srgbClr val="FFFFFF"/>
                </a:solidFill>
                <a:latin typeface="Calibri"/>
              </a:endParaRPr>
            </a:p>
          </p:txBody>
        </p:sp>
        <p:sp>
          <p:nvSpPr>
            <p:cNvPr id="15" name="Rectangle 14"/>
            <p:cNvSpPr/>
            <p:nvPr/>
          </p:nvSpPr>
          <p:spPr>
            <a:xfrm>
              <a:off x="2401852" y="1679575"/>
              <a:ext cx="115888" cy="46038"/>
            </a:xfrm>
            <a:prstGeom prst="rect">
              <a:avLst/>
            </a:prstGeom>
            <a:solidFill>
              <a:srgbClr val="CCFFCC"/>
            </a:solidFill>
            <a:ln w="19050">
              <a:solidFill>
                <a:srgbClr val="008000"/>
              </a:solidFill>
            </a:ln>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b="0">
                <a:solidFill>
                  <a:srgbClr val="FFFFFF"/>
                </a:solidFill>
                <a:latin typeface="Calibri"/>
              </a:endParaRPr>
            </a:p>
          </p:txBody>
        </p:sp>
        <p:sp>
          <p:nvSpPr>
            <p:cNvPr id="16" name="Rectangle 15"/>
            <p:cNvSpPr/>
            <p:nvPr/>
          </p:nvSpPr>
          <p:spPr>
            <a:xfrm>
              <a:off x="2285963" y="1679575"/>
              <a:ext cx="115889" cy="46038"/>
            </a:xfrm>
            <a:prstGeom prst="rect">
              <a:avLst/>
            </a:prstGeom>
            <a:solidFill>
              <a:srgbClr val="CCFFCC"/>
            </a:solidFill>
            <a:ln w="19050">
              <a:solidFill>
                <a:srgbClr val="008000"/>
              </a:solidFill>
            </a:ln>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b="0">
                <a:solidFill>
                  <a:srgbClr val="FFFFFF"/>
                </a:solidFill>
                <a:latin typeface="Calibri"/>
              </a:endParaRPr>
            </a:p>
          </p:txBody>
        </p:sp>
        <p:sp>
          <p:nvSpPr>
            <p:cNvPr id="18" name="Rectangle 17"/>
            <p:cNvSpPr/>
            <p:nvPr/>
          </p:nvSpPr>
          <p:spPr>
            <a:xfrm>
              <a:off x="2633628" y="1679575"/>
              <a:ext cx="114301" cy="46038"/>
            </a:xfrm>
            <a:prstGeom prst="rect">
              <a:avLst/>
            </a:prstGeom>
            <a:solidFill>
              <a:srgbClr val="CCFFCC"/>
            </a:solidFill>
            <a:ln w="19050">
              <a:solidFill>
                <a:srgbClr val="008000"/>
              </a:solidFill>
            </a:ln>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b="0">
                <a:solidFill>
                  <a:srgbClr val="FFFFFF"/>
                </a:solidFill>
                <a:latin typeface="Calibri"/>
              </a:endParaRPr>
            </a:p>
          </p:txBody>
        </p:sp>
        <p:sp>
          <p:nvSpPr>
            <p:cNvPr id="19" name="Rectangle 18"/>
            <p:cNvSpPr/>
            <p:nvPr/>
          </p:nvSpPr>
          <p:spPr>
            <a:xfrm>
              <a:off x="2517740" y="1679575"/>
              <a:ext cx="115889" cy="46038"/>
            </a:xfrm>
            <a:prstGeom prst="rect">
              <a:avLst/>
            </a:prstGeom>
            <a:solidFill>
              <a:srgbClr val="CCFFCC"/>
            </a:solidFill>
            <a:ln w="19050">
              <a:solidFill>
                <a:srgbClr val="008000"/>
              </a:solidFill>
            </a:ln>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b="0">
                <a:solidFill>
                  <a:srgbClr val="FFFFFF"/>
                </a:solidFill>
                <a:latin typeface="Calibri"/>
              </a:endParaRPr>
            </a:p>
          </p:txBody>
        </p:sp>
        <p:sp>
          <p:nvSpPr>
            <p:cNvPr id="20" name="Rectangle 19"/>
            <p:cNvSpPr/>
            <p:nvPr/>
          </p:nvSpPr>
          <p:spPr>
            <a:xfrm>
              <a:off x="3389282" y="1681163"/>
              <a:ext cx="115888" cy="46037"/>
            </a:xfrm>
            <a:prstGeom prst="rect">
              <a:avLst/>
            </a:prstGeom>
            <a:solidFill>
              <a:srgbClr val="CCFFCC"/>
            </a:solidFill>
            <a:ln w="19050">
              <a:solidFill>
                <a:srgbClr val="008000"/>
              </a:solidFill>
            </a:ln>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b="0">
                <a:solidFill>
                  <a:srgbClr val="FFFFFF"/>
                </a:solidFill>
                <a:latin typeface="Calibri"/>
              </a:endParaRPr>
            </a:p>
          </p:txBody>
        </p:sp>
        <p:sp>
          <p:nvSpPr>
            <p:cNvPr id="21" name="Rectangle 20"/>
            <p:cNvSpPr/>
            <p:nvPr/>
          </p:nvSpPr>
          <p:spPr>
            <a:xfrm>
              <a:off x="4835502" y="1673225"/>
              <a:ext cx="114301" cy="46038"/>
            </a:xfrm>
            <a:prstGeom prst="rect">
              <a:avLst/>
            </a:prstGeom>
            <a:solidFill>
              <a:srgbClr val="CCFFCC"/>
            </a:solidFill>
            <a:ln w="19050">
              <a:solidFill>
                <a:srgbClr val="0000FF"/>
              </a:solidFill>
            </a:ln>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b="0">
                <a:solidFill>
                  <a:srgbClr val="FFFFFF"/>
                </a:solidFill>
                <a:latin typeface="Calibri"/>
              </a:endParaRPr>
            </a:p>
          </p:txBody>
        </p:sp>
        <p:sp>
          <p:nvSpPr>
            <p:cNvPr id="22" name="Rectangle 21"/>
            <p:cNvSpPr/>
            <p:nvPr/>
          </p:nvSpPr>
          <p:spPr>
            <a:xfrm>
              <a:off x="4719614" y="1673225"/>
              <a:ext cx="115888" cy="46038"/>
            </a:xfrm>
            <a:prstGeom prst="rect">
              <a:avLst/>
            </a:prstGeom>
            <a:solidFill>
              <a:srgbClr val="CCFFCC"/>
            </a:solidFill>
            <a:ln w="19050">
              <a:solidFill>
                <a:srgbClr val="0000FF"/>
              </a:solidFill>
            </a:ln>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b="0">
                <a:solidFill>
                  <a:srgbClr val="FFFFFF"/>
                </a:solidFill>
                <a:latin typeface="Calibri"/>
              </a:endParaRPr>
            </a:p>
          </p:txBody>
        </p:sp>
        <p:sp>
          <p:nvSpPr>
            <p:cNvPr id="23" name="Rectangle 22"/>
            <p:cNvSpPr/>
            <p:nvPr/>
          </p:nvSpPr>
          <p:spPr>
            <a:xfrm>
              <a:off x="5065691" y="1673225"/>
              <a:ext cx="115888" cy="46038"/>
            </a:xfrm>
            <a:prstGeom prst="rect">
              <a:avLst/>
            </a:prstGeom>
            <a:solidFill>
              <a:srgbClr val="CCFFCC"/>
            </a:solidFill>
            <a:ln w="19050">
              <a:solidFill>
                <a:srgbClr val="0000FF"/>
              </a:solidFill>
            </a:ln>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b="0">
                <a:solidFill>
                  <a:srgbClr val="FFFFFF"/>
                </a:solidFill>
                <a:latin typeface="Calibri"/>
              </a:endParaRPr>
            </a:p>
          </p:txBody>
        </p:sp>
        <p:sp>
          <p:nvSpPr>
            <p:cNvPr id="24" name="Rectangle 23"/>
            <p:cNvSpPr/>
            <p:nvPr/>
          </p:nvSpPr>
          <p:spPr>
            <a:xfrm>
              <a:off x="4949803" y="1673225"/>
              <a:ext cx="115889" cy="46038"/>
            </a:xfrm>
            <a:prstGeom prst="rect">
              <a:avLst/>
            </a:prstGeom>
            <a:solidFill>
              <a:srgbClr val="CCFFCC"/>
            </a:solidFill>
            <a:ln w="19050">
              <a:solidFill>
                <a:srgbClr val="0000FF"/>
              </a:solidFill>
            </a:ln>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b="0">
                <a:solidFill>
                  <a:srgbClr val="FFFFFF"/>
                </a:solidFill>
                <a:latin typeface="Calibri"/>
              </a:endParaRPr>
            </a:p>
          </p:txBody>
        </p:sp>
        <p:sp>
          <p:nvSpPr>
            <p:cNvPr id="25" name="Rectangle 24"/>
            <p:cNvSpPr/>
            <p:nvPr/>
          </p:nvSpPr>
          <p:spPr>
            <a:xfrm>
              <a:off x="3998886" y="1673225"/>
              <a:ext cx="115888" cy="46038"/>
            </a:xfrm>
            <a:prstGeom prst="rect">
              <a:avLst/>
            </a:prstGeom>
            <a:solidFill>
              <a:srgbClr val="CCFFCC"/>
            </a:solidFill>
            <a:ln w="19050">
              <a:solidFill>
                <a:srgbClr val="0000FF"/>
              </a:solidFill>
            </a:ln>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b="0">
                <a:solidFill>
                  <a:srgbClr val="FFFFFF"/>
                </a:solidFill>
                <a:latin typeface="Calibri"/>
              </a:endParaRPr>
            </a:p>
          </p:txBody>
        </p:sp>
        <p:sp>
          <p:nvSpPr>
            <p:cNvPr id="26" name="Rectangle 25"/>
            <p:cNvSpPr/>
            <p:nvPr/>
          </p:nvSpPr>
          <p:spPr>
            <a:xfrm>
              <a:off x="5297467" y="1673225"/>
              <a:ext cx="114301" cy="46038"/>
            </a:xfrm>
            <a:prstGeom prst="rect">
              <a:avLst/>
            </a:prstGeom>
            <a:solidFill>
              <a:srgbClr val="CCFFCC"/>
            </a:solidFill>
            <a:ln w="19050">
              <a:solidFill>
                <a:srgbClr val="C81DFF"/>
              </a:solidFill>
            </a:ln>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b="0">
                <a:solidFill>
                  <a:srgbClr val="FFFFFF"/>
                </a:solidFill>
                <a:latin typeface="Calibri"/>
              </a:endParaRPr>
            </a:p>
          </p:txBody>
        </p:sp>
        <p:sp>
          <p:nvSpPr>
            <p:cNvPr id="27" name="Rectangle 26"/>
            <p:cNvSpPr/>
            <p:nvPr/>
          </p:nvSpPr>
          <p:spPr>
            <a:xfrm>
              <a:off x="5181579" y="1673225"/>
              <a:ext cx="115889" cy="46038"/>
            </a:xfrm>
            <a:prstGeom prst="rect">
              <a:avLst/>
            </a:prstGeom>
            <a:solidFill>
              <a:srgbClr val="CCFFCC"/>
            </a:solidFill>
            <a:ln w="19050">
              <a:solidFill>
                <a:srgbClr val="C81DFF"/>
              </a:solidFill>
            </a:ln>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b="0">
                <a:solidFill>
                  <a:srgbClr val="FFFFFF"/>
                </a:solidFill>
                <a:latin typeface="Calibri"/>
              </a:endParaRPr>
            </a:p>
          </p:txBody>
        </p:sp>
        <p:sp>
          <p:nvSpPr>
            <p:cNvPr id="28" name="Rectangle 27"/>
            <p:cNvSpPr/>
            <p:nvPr/>
          </p:nvSpPr>
          <p:spPr>
            <a:xfrm>
              <a:off x="5527656" y="1673225"/>
              <a:ext cx="115889" cy="46038"/>
            </a:xfrm>
            <a:prstGeom prst="rect">
              <a:avLst/>
            </a:prstGeom>
            <a:solidFill>
              <a:srgbClr val="CCFFCC"/>
            </a:solidFill>
            <a:ln w="19050">
              <a:solidFill>
                <a:srgbClr val="C81DFF"/>
              </a:solidFill>
            </a:ln>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b="0">
                <a:solidFill>
                  <a:srgbClr val="FFFFFF"/>
                </a:solidFill>
                <a:latin typeface="Calibri"/>
              </a:endParaRPr>
            </a:p>
          </p:txBody>
        </p:sp>
        <p:sp>
          <p:nvSpPr>
            <p:cNvPr id="29" name="Rectangle 28"/>
            <p:cNvSpPr/>
            <p:nvPr/>
          </p:nvSpPr>
          <p:spPr>
            <a:xfrm>
              <a:off x="5411768" y="1673225"/>
              <a:ext cx="115888" cy="46038"/>
            </a:xfrm>
            <a:prstGeom prst="rect">
              <a:avLst/>
            </a:prstGeom>
            <a:solidFill>
              <a:srgbClr val="CCFFCC"/>
            </a:solidFill>
            <a:ln w="19050">
              <a:solidFill>
                <a:srgbClr val="C81DFF"/>
              </a:solidFill>
            </a:ln>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b="0">
                <a:solidFill>
                  <a:srgbClr val="FFFFFF"/>
                </a:solidFill>
                <a:latin typeface="Calibri"/>
              </a:endParaRPr>
            </a:p>
          </p:txBody>
        </p:sp>
        <p:sp>
          <p:nvSpPr>
            <p:cNvPr id="30" name="Rectangle 29"/>
            <p:cNvSpPr/>
            <p:nvPr/>
          </p:nvSpPr>
          <p:spPr>
            <a:xfrm>
              <a:off x="6248385" y="1673225"/>
              <a:ext cx="115889" cy="46038"/>
            </a:xfrm>
            <a:prstGeom prst="rect">
              <a:avLst/>
            </a:prstGeom>
            <a:solidFill>
              <a:srgbClr val="CCFFCC"/>
            </a:solidFill>
            <a:ln w="19050">
              <a:solidFill>
                <a:srgbClr val="C81DFF"/>
              </a:solidFill>
            </a:ln>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b="0">
                <a:solidFill>
                  <a:srgbClr val="FFFFFF"/>
                </a:solidFill>
                <a:latin typeface="Calibri"/>
              </a:endParaRPr>
            </a:p>
          </p:txBody>
        </p:sp>
        <p:cxnSp>
          <p:nvCxnSpPr>
            <p:cNvPr id="44" name="Straight Connector 43"/>
            <p:cNvCxnSpPr/>
            <p:nvPr/>
          </p:nvCxnSpPr>
          <p:spPr>
            <a:xfrm rot="5400000">
              <a:off x="5600684" y="1897062"/>
              <a:ext cx="914400" cy="533403"/>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5" name="Straight Connector 44"/>
            <p:cNvCxnSpPr/>
            <p:nvPr/>
          </p:nvCxnSpPr>
          <p:spPr>
            <a:xfrm rot="16200000" flipH="1">
              <a:off x="5067281" y="1897062"/>
              <a:ext cx="914400" cy="533403"/>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sp>
          <p:nvSpPr>
            <p:cNvPr id="49" name="TextBox 48"/>
            <p:cNvSpPr txBox="1"/>
            <p:nvPr/>
          </p:nvSpPr>
          <p:spPr>
            <a:xfrm>
              <a:off x="3986185" y="2616200"/>
              <a:ext cx="1119193" cy="369888"/>
            </a:xfrm>
            <a:prstGeom prst="rect">
              <a:avLst/>
            </a:prstGeom>
            <a:solidFill>
              <a:schemeClr val="accent3">
                <a:lumMod val="40000"/>
                <a:lumOff val="60000"/>
              </a:schemeClr>
            </a:solidFill>
          </p:spPr>
          <p:txBody>
            <a:bodyPr lIns="0" tIns="0" rIns="0" bIns="0">
              <a:spAutoFit/>
            </a:bodyPr>
            <a:lstStyle/>
            <a:p>
              <a:pPr algn="ctr" defTabSz="457200" fontAlgn="auto">
                <a:spcBef>
                  <a:spcPts val="0"/>
                </a:spcBef>
                <a:spcAft>
                  <a:spcPts val="0"/>
                </a:spcAft>
                <a:defRPr/>
              </a:pPr>
              <a:r>
                <a:rPr lang="en-US" b="0" dirty="0">
                  <a:solidFill>
                    <a:prstClr val="black"/>
                  </a:solidFill>
                  <a:latin typeface="Calibri"/>
                </a:rPr>
                <a:t> Bin 120-81</a:t>
              </a:r>
            </a:p>
            <a:p>
              <a:pPr algn="ctr" defTabSz="457200" fontAlgn="auto">
                <a:spcBef>
                  <a:spcPts val="0"/>
                </a:spcBef>
                <a:spcAft>
                  <a:spcPts val="0"/>
                </a:spcAft>
                <a:defRPr/>
              </a:pPr>
              <a:r>
                <a:rPr lang="en-US" b="0" dirty="0">
                  <a:solidFill>
                    <a:prstClr val="black"/>
                  </a:solidFill>
                  <a:latin typeface="Calibri"/>
                </a:rPr>
                <a:t>(TTS-4kb to TTS)</a:t>
              </a:r>
            </a:p>
          </p:txBody>
        </p:sp>
        <p:sp>
          <p:nvSpPr>
            <p:cNvPr id="355367" name="TextBox 50"/>
            <p:cNvSpPr txBox="1">
              <a:spLocks noChangeArrowheads="1"/>
            </p:cNvSpPr>
            <p:nvPr/>
          </p:nvSpPr>
          <p:spPr bwMode="auto">
            <a:xfrm>
              <a:off x="1827174" y="1177925"/>
              <a:ext cx="91599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algn="ctr" eaLnBrk="1" hangingPunct="1"/>
              <a:r>
                <a:rPr lang="en-US" sz="1800" b="0">
                  <a:solidFill>
                    <a:srgbClr val="FF0000"/>
                  </a:solidFill>
                  <a:latin typeface="Calibri" charset="0"/>
                </a:rPr>
                <a:t>TSS</a:t>
              </a:r>
            </a:p>
          </p:txBody>
        </p:sp>
        <p:sp>
          <p:nvSpPr>
            <p:cNvPr id="355368" name="TextBox 51"/>
            <p:cNvSpPr txBox="1">
              <a:spLocks noChangeArrowheads="1"/>
            </p:cNvSpPr>
            <p:nvPr/>
          </p:nvSpPr>
          <p:spPr bwMode="auto">
            <a:xfrm>
              <a:off x="4724376" y="1143000"/>
              <a:ext cx="96044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algn="ctr" eaLnBrk="1" hangingPunct="1"/>
              <a:r>
                <a:rPr lang="en-US" sz="1800" b="0">
                  <a:solidFill>
                    <a:srgbClr val="FF0000"/>
                  </a:solidFill>
                  <a:latin typeface="Calibri" charset="0"/>
                </a:rPr>
                <a:t>TTS</a:t>
              </a:r>
            </a:p>
          </p:txBody>
        </p:sp>
        <p:sp>
          <p:nvSpPr>
            <p:cNvPr id="355369" name="TextBox 52"/>
            <p:cNvSpPr txBox="1">
              <a:spLocks noChangeArrowheads="1"/>
            </p:cNvSpPr>
            <p:nvPr/>
          </p:nvSpPr>
          <p:spPr bwMode="auto">
            <a:xfrm>
              <a:off x="6629387" y="1403350"/>
              <a:ext cx="137637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800" b="0">
                  <a:solidFill>
                    <a:srgbClr val="000000"/>
                  </a:solidFill>
                  <a:latin typeface="Calibri" charset="0"/>
                </a:rPr>
                <a:t>Gene k</a:t>
              </a:r>
            </a:p>
          </p:txBody>
        </p:sp>
        <p:cxnSp>
          <p:nvCxnSpPr>
            <p:cNvPr id="55" name="Straight Connector 54"/>
            <p:cNvCxnSpPr/>
            <p:nvPr/>
          </p:nvCxnSpPr>
          <p:spPr>
            <a:xfrm>
              <a:off x="1676360" y="3611563"/>
              <a:ext cx="4114822" cy="158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7" name="Straight Connector 56"/>
            <p:cNvCxnSpPr/>
            <p:nvPr/>
          </p:nvCxnSpPr>
          <p:spPr>
            <a:xfrm rot="5400000" flipH="1" flipV="1">
              <a:off x="1485860" y="3421063"/>
              <a:ext cx="381000"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8" name="Straight Connector 57"/>
            <p:cNvCxnSpPr/>
            <p:nvPr/>
          </p:nvCxnSpPr>
          <p:spPr>
            <a:xfrm rot="5400000" flipH="1" flipV="1">
              <a:off x="2705067" y="3421063"/>
              <a:ext cx="381000"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9" name="Straight Connector 58"/>
            <p:cNvCxnSpPr/>
            <p:nvPr/>
          </p:nvCxnSpPr>
          <p:spPr>
            <a:xfrm rot="5400000" flipH="1" flipV="1">
              <a:off x="5600682" y="3421063"/>
              <a:ext cx="381000"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0" name="Straight Connector 59"/>
            <p:cNvCxnSpPr/>
            <p:nvPr/>
          </p:nvCxnSpPr>
          <p:spPr>
            <a:xfrm rot="5400000" flipH="1" flipV="1">
              <a:off x="4381476" y="3421063"/>
              <a:ext cx="381000"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63" name="Down Arrow 62"/>
            <p:cNvSpPr/>
            <p:nvPr/>
          </p:nvSpPr>
          <p:spPr>
            <a:xfrm>
              <a:off x="3657571" y="3733800"/>
              <a:ext cx="228601" cy="990600"/>
            </a:xfrm>
            <a:prstGeom prst="downArrow">
              <a:avLst/>
            </a:prstGeom>
            <a:ln>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b="0">
                <a:solidFill>
                  <a:srgbClr val="FFFFFF"/>
                </a:solidFill>
                <a:latin typeface="Calibri"/>
              </a:endParaRPr>
            </a:p>
          </p:txBody>
        </p:sp>
        <p:sp>
          <p:nvSpPr>
            <p:cNvPr id="355376" name="TextBox 63"/>
            <p:cNvSpPr txBox="1">
              <a:spLocks noChangeArrowheads="1"/>
            </p:cNvSpPr>
            <p:nvPr/>
          </p:nvSpPr>
          <p:spPr bwMode="auto">
            <a:xfrm>
              <a:off x="152352" y="3867150"/>
              <a:ext cx="1962160" cy="523875"/>
            </a:xfrm>
            <a:prstGeom prst="rect">
              <a:avLst/>
            </a:prstGeom>
            <a:solidFill>
              <a:srgbClr val="CCFF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400" b="0">
                  <a:solidFill>
                    <a:srgbClr val="000000"/>
                  </a:solidFill>
                  <a:latin typeface="Calibri" charset="0"/>
                </a:rPr>
                <a:t>Chromatin features:</a:t>
              </a:r>
            </a:p>
            <a:p>
              <a:pPr eaLnBrk="1" hangingPunct="1"/>
              <a:r>
                <a:rPr lang="en-US" sz="1400" b="0">
                  <a:solidFill>
                    <a:srgbClr val="000000"/>
                  </a:solidFill>
                  <a:latin typeface="Calibri" charset="0"/>
                </a:rPr>
                <a:t>Histone modifications</a:t>
              </a:r>
            </a:p>
          </p:txBody>
        </p:sp>
        <p:sp>
          <p:nvSpPr>
            <p:cNvPr id="355377" name="TextBox 65"/>
            <p:cNvSpPr txBox="1">
              <a:spLocks noChangeArrowheads="1"/>
            </p:cNvSpPr>
            <p:nvPr/>
          </p:nvSpPr>
          <p:spPr bwMode="auto">
            <a:xfrm>
              <a:off x="2443127" y="5019675"/>
              <a:ext cx="1290644"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b="0">
                  <a:solidFill>
                    <a:srgbClr val="000000"/>
                  </a:solidFill>
                  <a:latin typeface="Calibri" charset="0"/>
                </a:rPr>
                <a:t>HM1, 2, 3, ……</a:t>
              </a:r>
            </a:p>
          </p:txBody>
        </p:sp>
        <p:sp>
          <p:nvSpPr>
            <p:cNvPr id="355378" name="TextBox 72"/>
            <p:cNvSpPr txBox="1">
              <a:spLocks noChangeArrowheads="1"/>
            </p:cNvSpPr>
            <p:nvPr/>
          </p:nvSpPr>
          <p:spPr bwMode="auto">
            <a:xfrm>
              <a:off x="4925990" y="5481638"/>
              <a:ext cx="717554"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2800" b="0">
                  <a:solidFill>
                    <a:srgbClr val="000000"/>
                  </a:solidFill>
                  <a:latin typeface="Calibri" charset="0"/>
                </a:rPr>
                <a:t>……</a:t>
              </a:r>
            </a:p>
          </p:txBody>
        </p:sp>
        <p:sp>
          <p:nvSpPr>
            <p:cNvPr id="74" name="Right Arrow 73"/>
            <p:cNvSpPr/>
            <p:nvPr/>
          </p:nvSpPr>
          <p:spPr>
            <a:xfrm>
              <a:off x="2225638" y="4068763"/>
              <a:ext cx="1279532" cy="198437"/>
            </a:xfrm>
            <a:prstGeom prst="rightArrow">
              <a:avLst/>
            </a:prstGeom>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b="0">
                <a:solidFill>
                  <a:srgbClr val="FFFFFF"/>
                </a:solidFill>
                <a:latin typeface="Calibri"/>
              </a:endParaRPr>
            </a:p>
          </p:txBody>
        </p:sp>
        <p:sp>
          <p:nvSpPr>
            <p:cNvPr id="355380" name="TextBox 75"/>
            <p:cNvSpPr txBox="1">
              <a:spLocks noChangeArrowheads="1"/>
            </p:cNvSpPr>
            <p:nvPr/>
          </p:nvSpPr>
          <p:spPr bwMode="auto">
            <a:xfrm>
              <a:off x="3733771" y="4476750"/>
              <a:ext cx="1695459"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algn="ctr" eaLnBrk="1" hangingPunct="1"/>
              <a:r>
                <a:rPr lang="en-US" sz="2000" b="0">
                  <a:solidFill>
                    <a:srgbClr val="FF0000"/>
                  </a:solidFill>
                  <a:latin typeface="Calibri" charset="0"/>
                </a:rPr>
                <a:t>Predictors</a:t>
              </a:r>
            </a:p>
          </p:txBody>
        </p:sp>
        <p:sp>
          <p:nvSpPr>
            <p:cNvPr id="355381" name="TextBox 76"/>
            <p:cNvSpPr txBox="1">
              <a:spLocks noChangeArrowheads="1"/>
            </p:cNvSpPr>
            <p:nvPr/>
          </p:nvSpPr>
          <p:spPr bwMode="auto">
            <a:xfrm>
              <a:off x="7772393" y="5267325"/>
              <a:ext cx="369890" cy="1239838"/>
            </a:xfrm>
            <a:prstGeom prst="rect">
              <a:avLst/>
            </a:prstGeom>
            <a:solidFill>
              <a:srgbClr val="008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endParaRPr lang="en-US" sz="1800" b="0">
                <a:solidFill>
                  <a:srgbClr val="000000"/>
                </a:solidFill>
                <a:latin typeface="Calibri" charset="0"/>
              </a:endParaRPr>
            </a:p>
          </p:txBody>
        </p:sp>
        <p:sp>
          <p:nvSpPr>
            <p:cNvPr id="355382" name="TextBox 78"/>
            <p:cNvSpPr txBox="1">
              <a:spLocks noChangeArrowheads="1"/>
            </p:cNvSpPr>
            <p:nvPr/>
          </p:nvSpPr>
          <p:spPr bwMode="auto">
            <a:xfrm>
              <a:off x="7315190" y="2982913"/>
              <a:ext cx="1558933" cy="369887"/>
            </a:xfrm>
            <a:prstGeom prst="rect">
              <a:avLst/>
            </a:prstGeom>
            <a:solidFill>
              <a:srgbClr val="CCFF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800" b="0">
                  <a:solidFill>
                    <a:srgbClr val="000000"/>
                  </a:solidFill>
                  <a:latin typeface="Calibri" charset="0"/>
                </a:rPr>
                <a:t>RNA-Seq data</a:t>
              </a:r>
            </a:p>
          </p:txBody>
        </p:sp>
        <p:sp>
          <p:nvSpPr>
            <p:cNvPr id="355383" name="TextBox 82"/>
            <p:cNvSpPr txBox="1">
              <a:spLocks noChangeArrowheads="1"/>
            </p:cNvSpPr>
            <p:nvPr/>
          </p:nvSpPr>
          <p:spPr bwMode="auto">
            <a:xfrm>
              <a:off x="6934188" y="4267200"/>
              <a:ext cx="2209812"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algn="ctr" eaLnBrk="1" hangingPunct="1"/>
              <a:r>
                <a:rPr lang="en-US" sz="1800" b="0">
                  <a:solidFill>
                    <a:srgbClr val="FF0000"/>
                  </a:solidFill>
                  <a:latin typeface="Calibri" charset="0"/>
                </a:rPr>
                <a:t>Prediction target:</a:t>
              </a:r>
            </a:p>
            <a:p>
              <a:pPr algn="ctr" eaLnBrk="1" hangingPunct="1"/>
              <a:r>
                <a:rPr lang="en-US" sz="1800" b="0">
                  <a:solidFill>
                    <a:srgbClr val="FF0000"/>
                  </a:solidFill>
                  <a:latin typeface="Calibri" charset="0"/>
                </a:rPr>
                <a:t>Gene expression level</a:t>
              </a:r>
            </a:p>
          </p:txBody>
        </p:sp>
        <p:sp>
          <p:nvSpPr>
            <p:cNvPr id="83" name="TextBox 82"/>
            <p:cNvSpPr txBox="1"/>
            <p:nvPr/>
          </p:nvSpPr>
          <p:spPr>
            <a:xfrm>
              <a:off x="5181579" y="2616200"/>
              <a:ext cx="1195394" cy="369888"/>
            </a:xfrm>
            <a:prstGeom prst="rect">
              <a:avLst/>
            </a:prstGeom>
            <a:solidFill>
              <a:schemeClr val="accent3">
                <a:lumMod val="40000"/>
                <a:lumOff val="60000"/>
              </a:schemeClr>
            </a:solidFill>
          </p:spPr>
          <p:txBody>
            <a:bodyPr lIns="0" tIns="0" rIns="0" bIns="0">
              <a:spAutoFit/>
            </a:bodyPr>
            <a:lstStyle/>
            <a:p>
              <a:pPr algn="ctr" defTabSz="457200" fontAlgn="auto">
                <a:spcBef>
                  <a:spcPts val="0"/>
                </a:spcBef>
                <a:spcAft>
                  <a:spcPts val="0"/>
                </a:spcAft>
                <a:defRPr/>
              </a:pPr>
              <a:r>
                <a:rPr lang="en-US" b="0">
                  <a:solidFill>
                    <a:prstClr val="black"/>
                  </a:solidFill>
                  <a:latin typeface="Calibri"/>
                </a:rPr>
                <a:t> Bin 121-160</a:t>
              </a:r>
            </a:p>
            <a:p>
              <a:pPr algn="ctr" defTabSz="457200" fontAlgn="auto">
                <a:spcBef>
                  <a:spcPts val="0"/>
                </a:spcBef>
                <a:spcAft>
                  <a:spcPts val="0"/>
                </a:spcAft>
                <a:defRPr/>
              </a:pPr>
              <a:r>
                <a:rPr lang="en-US" b="0">
                  <a:solidFill>
                    <a:prstClr val="black"/>
                  </a:solidFill>
                  <a:latin typeface="Calibri"/>
                </a:rPr>
                <a:t>(TTS to TTS+4kb)</a:t>
              </a:r>
            </a:p>
          </p:txBody>
        </p:sp>
        <p:sp>
          <p:nvSpPr>
            <p:cNvPr id="84" name="TextBox 83"/>
            <p:cNvSpPr txBox="1"/>
            <p:nvPr/>
          </p:nvSpPr>
          <p:spPr>
            <a:xfrm>
              <a:off x="2362164" y="2620963"/>
              <a:ext cx="1143006" cy="369887"/>
            </a:xfrm>
            <a:prstGeom prst="rect">
              <a:avLst/>
            </a:prstGeom>
            <a:solidFill>
              <a:schemeClr val="accent3">
                <a:lumMod val="40000"/>
                <a:lumOff val="60000"/>
              </a:schemeClr>
            </a:solidFill>
          </p:spPr>
          <p:txBody>
            <a:bodyPr lIns="0" tIns="0" rIns="0" bIns="0">
              <a:spAutoFit/>
            </a:bodyPr>
            <a:lstStyle/>
            <a:p>
              <a:pPr algn="ctr" defTabSz="457200" fontAlgn="auto">
                <a:spcBef>
                  <a:spcPts val="0"/>
                </a:spcBef>
                <a:spcAft>
                  <a:spcPts val="0"/>
                </a:spcAft>
                <a:defRPr/>
              </a:pPr>
              <a:r>
                <a:rPr lang="en-US" b="0">
                  <a:solidFill>
                    <a:prstClr val="black"/>
                  </a:solidFill>
                  <a:latin typeface="Calibri"/>
                </a:rPr>
                <a:t> Bin 41-80</a:t>
              </a:r>
            </a:p>
            <a:p>
              <a:pPr algn="ctr" defTabSz="457200" fontAlgn="auto">
                <a:spcBef>
                  <a:spcPts val="0"/>
                </a:spcBef>
                <a:spcAft>
                  <a:spcPts val="0"/>
                </a:spcAft>
                <a:defRPr/>
              </a:pPr>
              <a:r>
                <a:rPr lang="en-US" b="0">
                  <a:solidFill>
                    <a:prstClr val="black"/>
                  </a:solidFill>
                  <a:latin typeface="Calibri"/>
                </a:rPr>
                <a:t>(TSS to TSS+4kb)</a:t>
              </a:r>
            </a:p>
          </p:txBody>
        </p:sp>
        <p:sp>
          <p:nvSpPr>
            <p:cNvPr id="86" name="TextBox 85"/>
            <p:cNvSpPr txBox="1"/>
            <p:nvPr/>
          </p:nvSpPr>
          <p:spPr>
            <a:xfrm>
              <a:off x="1066757" y="2616200"/>
              <a:ext cx="1143006" cy="369888"/>
            </a:xfrm>
            <a:prstGeom prst="rect">
              <a:avLst/>
            </a:prstGeom>
            <a:solidFill>
              <a:schemeClr val="accent3">
                <a:lumMod val="40000"/>
                <a:lumOff val="60000"/>
              </a:schemeClr>
            </a:solidFill>
          </p:spPr>
          <p:txBody>
            <a:bodyPr lIns="0" tIns="0" rIns="0" bIns="0">
              <a:spAutoFit/>
            </a:bodyPr>
            <a:lstStyle/>
            <a:p>
              <a:pPr algn="ctr" defTabSz="457200" fontAlgn="auto">
                <a:spcBef>
                  <a:spcPts val="0"/>
                </a:spcBef>
                <a:spcAft>
                  <a:spcPts val="0"/>
                </a:spcAft>
                <a:defRPr/>
              </a:pPr>
              <a:r>
                <a:rPr lang="en-US" b="0">
                  <a:solidFill>
                    <a:prstClr val="black"/>
                  </a:solidFill>
                  <a:latin typeface="Calibri"/>
                </a:rPr>
                <a:t> Bin 40-1</a:t>
              </a:r>
            </a:p>
            <a:p>
              <a:pPr algn="ctr" defTabSz="457200" fontAlgn="auto">
                <a:spcBef>
                  <a:spcPts val="0"/>
                </a:spcBef>
                <a:spcAft>
                  <a:spcPts val="0"/>
                </a:spcAft>
                <a:defRPr/>
              </a:pPr>
              <a:r>
                <a:rPr lang="en-US" b="0">
                  <a:solidFill>
                    <a:prstClr val="black"/>
                  </a:solidFill>
                  <a:latin typeface="Calibri"/>
                </a:rPr>
                <a:t>(TSS-4kb to TSS)</a:t>
              </a:r>
            </a:p>
          </p:txBody>
        </p:sp>
        <p:cxnSp>
          <p:nvCxnSpPr>
            <p:cNvPr id="122" name="Straight Connector 121"/>
            <p:cNvCxnSpPr/>
            <p:nvPr/>
          </p:nvCxnSpPr>
          <p:spPr>
            <a:xfrm rot="5400000">
              <a:off x="4381477" y="1897062"/>
              <a:ext cx="914400" cy="533403"/>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3" name="Straight Connector 122"/>
            <p:cNvCxnSpPr/>
            <p:nvPr/>
          </p:nvCxnSpPr>
          <p:spPr>
            <a:xfrm rot="16200000" flipH="1">
              <a:off x="3848074" y="1897062"/>
              <a:ext cx="914400" cy="533403"/>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4" name="Straight Connector 123"/>
            <p:cNvCxnSpPr/>
            <p:nvPr/>
          </p:nvCxnSpPr>
          <p:spPr>
            <a:xfrm rot="5400000">
              <a:off x="2705068" y="1897062"/>
              <a:ext cx="914400" cy="533403"/>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5" name="Straight Connector 124"/>
            <p:cNvCxnSpPr/>
            <p:nvPr/>
          </p:nvCxnSpPr>
          <p:spPr>
            <a:xfrm rot="16200000" flipH="1">
              <a:off x="2171665" y="1897062"/>
              <a:ext cx="914400" cy="533403"/>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6" name="Straight Connector 125"/>
            <p:cNvCxnSpPr/>
            <p:nvPr/>
          </p:nvCxnSpPr>
          <p:spPr>
            <a:xfrm rot="5400000">
              <a:off x="1485862" y="1897062"/>
              <a:ext cx="914400" cy="533403"/>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7" name="Straight Connector 126"/>
            <p:cNvCxnSpPr/>
            <p:nvPr/>
          </p:nvCxnSpPr>
          <p:spPr>
            <a:xfrm rot="16200000" flipH="1">
              <a:off x="952459" y="1897062"/>
              <a:ext cx="914400" cy="533403"/>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sp>
          <p:nvSpPr>
            <p:cNvPr id="355393" name="TextBox 64"/>
            <p:cNvSpPr txBox="1">
              <a:spLocks noChangeArrowheads="1"/>
            </p:cNvSpPr>
            <p:nvPr/>
          </p:nvSpPr>
          <p:spPr bwMode="auto">
            <a:xfrm>
              <a:off x="998495" y="1676400"/>
              <a:ext cx="414339"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000" b="0">
                  <a:solidFill>
                    <a:srgbClr val="000000"/>
                  </a:solidFill>
                  <a:latin typeface="Calibri" charset="0"/>
                </a:rPr>
                <a:t>40</a:t>
              </a:r>
            </a:p>
          </p:txBody>
        </p:sp>
        <p:sp>
          <p:nvSpPr>
            <p:cNvPr id="355394" name="TextBox 65"/>
            <p:cNvSpPr txBox="1">
              <a:spLocks noChangeArrowheads="1"/>
            </p:cNvSpPr>
            <p:nvPr/>
          </p:nvSpPr>
          <p:spPr bwMode="auto">
            <a:xfrm>
              <a:off x="2090700" y="1676400"/>
              <a:ext cx="304802"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000" b="0">
                  <a:solidFill>
                    <a:srgbClr val="000000"/>
                  </a:solidFill>
                  <a:latin typeface="Calibri" charset="0"/>
                </a:rPr>
                <a:t>1</a:t>
              </a:r>
            </a:p>
          </p:txBody>
        </p:sp>
        <p:sp>
          <p:nvSpPr>
            <p:cNvPr id="355395" name="TextBox 67"/>
            <p:cNvSpPr txBox="1">
              <a:spLocks noChangeArrowheads="1"/>
            </p:cNvSpPr>
            <p:nvPr/>
          </p:nvSpPr>
          <p:spPr bwMode="auto">
            <a:xfrm>
              <a:off x="1752561" y="1682750"/>
              <a:ext cx="533403"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000" b="0">
                  <a:solidFill>
                    <a:srgbClr val="000000"/>
                  </a:solidFill>
                  <a:latin typeface="Calibri" charset="0"/>
                </a:rPr>
                <a:t>4 …</a:t>
              </a:r>
            </a:p>
          </p:txBody>
        </p:sp>
        <p:sp>
          <p:nvSpPr>
            <p:cNvPr id="355396" name="TextBox 68"/>
            <p:cNvSpPr txBox="1">
              <a:spLocks noChangeArrowheads="1"/>
            </p:cNvSpPr>
            <p:nvPr/>
          </p:nvSpPr>
          <p:spPr bwMode="auto">
            <a:xfrm>
              <a:off x="2209763" y="1682750"/>
              <a:ext cx="685804"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000" b="0">
                  <a:solidFill>
                    <a:srgbClr val="000000"/>
                  </a:solidFill>
                  <a:latin typeface="Calibri" charset="0"/>
                </a:rPr>
                <a:t>41  ….44</a:t>
              </a:r>
            </a:p>
          </p:txBody>
        </p:sp>
        <p:sp>
          <p:nvSpPr>
            <p:cNvPr id="355397" name="TextBox 69"/>
            <p:cNvSpPr txBox="1">
              <a:spLocks noChangeArrowheads="1"/>
            </p:cNvSpPr>
            <p:nvPr/>
          </p:nvSpPr>
          <p:spPr bwMode="auto">
            <a:xfrm>
              <a:off x="3276569" y="1674813"/>
              <a:ext cx="457202"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000" b="0">
                  <a:solidFill>
                    <a:srgbClr val="000000"/>
                  </a:solidFill>
                  <a:latin typeface="Calibri" charset="0"/>
                </a:rPr>
                <a:t>80</a:t>
              </a:r>
            </a:p>
          </p:txBody>
        </p:sp>
        <p:sp>
          <p:nvSpPr>
            <p:cNvPr id="355398" name="TextBox 70"/>
            <p:cNvSpPr txBox="1">
              <a:spLocks noChangeArrowheads="1"/>
            </p:cNvSpPr>
            <p:nvPr/>
          </p:nvSpPr>
          <p:spPr bwMode="auto">
            <a:xfrm>
              <a:off x="3886172" y="1676400"/>
              <a:ext cx="381002"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000" b="0">
                  <a:solidFill>
                    <a:srgbClr val="000000"/>
                  </a:solidFill>
                  <a:latin typeface="Calibri" charset="0"/>
                </a:rPr>
                <a:t>120</a:t>
              </a:r>
            </a:p>
          </p:txBody>
        </p:sp>
        <p:sp>
          <p:nvSpPr>
            <p:cNvPr id="355399" name="TextBox 71"/>
            <p:cNvSpPr txBox="1">
              <a:spLocks noChangeArrowheads="1"/>
            </p:cNvSpPr>
            <p:nvPr/>
          </p:nvSpPr>
          <p:spPr bwMode="auto">
            <a:xfrm>
              <a:off x="4952978" y="1676400"/>
              <a:ext cx="381002"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000" b="0">
                  <a:solidFill>
                    <a:srgbClr val="000000"/>
                  </a:solidFill>
                  <a:latin typeface="Calibri" charset="0"/>
                </a:rPr>
                <a:t>81</a:t>
              </a:r>
            </a:p>
          </p:txBody>
        </p:sp>
        <p:sp>
          <p:nvSpPr>
            <p:cNvPr id="355400" name="TextBox 72"/>
            <p:cNvSpPr txBox="1">
              <a:spLocks noChangeArrowheads="1"/>
            </p:cNvSpPr>
            <p:nvPr/>
          </p:nvSpPr>
          <p:spPr bwMode="auto">
            <a:xfrm>
              <a:off x="5105378" y="1676400"/>
              <a:ext cx="381002"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000" b="0">
                  <a:solidFill>
                    <a:srgbClr val="000000"/>
                  </a:solidFill>
                  <a:latin typeface="Calibri" charset="0"/>
                </a:rPr>
                <a:t>121</a:t>
              </a:r>
            </a:p>
          </p:txBody>
        </p:sp>
        <p:sp>
          <p:nvSpPr>
            <p:cNvPr id="355401" name="TextBox 75"/>
            <p:cNvSpPr txBox="1">
              <a:spLocks noChangeArrowheads="1"/>
            </p:cNvSpPr>
            <p:nvPr/>
          </p:nvSpPr>
          <p:spPr bwMode="auto">
            <a:xfrm>
              <a:off x="6111859" y="1676400"/>
              <a:ext cx="381002"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000" b="0">
                  <a:solidFill>
                    <a:srgbClr val="000000"/>
                  </a:solidFill>
                  <a:latin typeface="Calibri" charset="0"/>
                </a:rPr>
                <a:t>160</a:t>
              </a:r>
            </a:p>
          </p:txBody>
        </p:sp>
        <p:sp>
          <p:nvSpPr>
            <p:cNvPr id="79" name="Down Arrow 78"/>
            <p:cNvSpPr/>
            <p:nvPr/>
          </p:nvSpPr>
          <p:spPr>
            <a:xfrm>
              <a:off x="8005757" y="3611563"/>
              <a:ext cx="136526" cy="569912"/>
            </a:xfrm>
            <a:prstGeom prst="downArrow">
              <a:avLst/>
            </a:prstGeom>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b="0">
                <a:solidFill>
                  <a:prstClr val="white"/>
                </a:solidFill>
                <a:latin typeface="Calibri"/>
              </a:endParaRPr>
            </a:p>
          </p:txBody>
        </p:sp>
      </p:grpSp>
      <p:sp>
        <p:nvSpPr>
          <p:cNvPr id="355339" name="Slide Number Placeholder 7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fld id="{7AC5C864-617B-5641-A1A4-6027F3EE9DF1}" type="slidenum">
              <a:rPr lang="en-US">
                <a:solidFill>
                  <a:srgbClr val="898989"/>
                </a:solidFill>
                <a:latin typeface="Calibri" charset="0"/>
              </a:rPr>
              <a:pPr eaLnBrk="1" hangingPunct="1"/>
              <a:t>51</a:t>
            </a:fld>
            <a:endParaRPr lang="en-US">
              <a:solidFill>
                <a:srgbClr val="898989"/>
              </a:solidFill>
              <a:latin typeface="Calibri" charset="0"/>
            </a:endParaRPr>
          </a:p>
        </p:txBody>
      </p:sp>
      <p:sp>
        <p:nvSpPr>
          <p:cNvPr id="355340" name="TextBox 75"/>
          <p:cNvSpPr txBox="1">
            <a:spLocks noChangeArrowheads="1"/>
          </p:cNvSpPr>
          <p:nvPr/>
        </p:nvSpPr>
        <p:spPr bwMode="auto">
          <a:xfrm rot="-5400000">
            <a:off x="-1416844" y="1680369"/>
            <a:ext cx="31416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90" tIns="45697" rIns="91390" bIns="45697">
            <a:spAutoFit/>
          </a:bodyPr>
          <a:lstStyle>
            <a:lvl1pPr defTabSz="455613" eaLnBrk="0" hangingPunct="0">
              <a:defRPr sz="1200" b="1">
                <a:solidFill>
                  <a:schemeClr val="tx1"/>
                </a:solidFill>
                <a:latin typeface="Arial" charset="0"/>
                <a:ea typeface="ＭＳ Ｐゴシック" charset="0"/>
                <a:cs typeface="ＭＳ Ｐゴシック" charset="0"/>
              </a:defRPr>
            </a:lvl1pPr>
            <a:lvl2pPr marL="742950" indent="-285750" defTabSz="455613" eaLnBrk="0" hangingPunct="0">
              <a:defRPr sz="1200" b="1">
                <a:solidFill>
                  <a:schemeClr val="tx1"/>
                </a:solidFill>
                <a:latin typeface="Arial" charset="0"/>
                <a:ea typeface="ＭＳ Ｐゴシック" charset="0"/>
              </a:defRPr>
            </a:lvl2pPr>
            <a:lvl3pPr marL="1143000" indent="-228600" defTabSz="455613" eaLnBrk="0" hangingPunct="0">
              <a:defRPr sz="1200" b="1">
                <a:solidFill>
                  <a:schemeClr val="tx1"/>
                </a:solidFill>
                <a:latin typeface="Arial" charset="0"/>
                <a:ea typeface="ＭＳ Ｐゴシック" charset="0"/>
              </a:defRPr>
            </a:lvl3pPr>
            <a:lvl4pPr marL="1600200" indent="-228600" defTabSz="455613" eaLnBrk="0" hangingPunct="0">
              <a:defRPr sz="1200" b="1">
                <a:solidFill>
                  <a:schemeClr val="tx1"/>
                </a:solidFill>
                <a:latin typeface="Arial" charset="0"/>
                <a:ea typeface="ＭＳ Ｐゴシック" charset="0"/>
              </a:defRPr>
            </a:lvl4pPr>
            <a:lvl5pPr marL="2057400" indent="-228600" defTabSz="455613" eaLnBrk="0" hangingPunct="0">
              <a:defRPr sz="1200" b="1">
                <a:solidFill>
                  <a:schemeClr val="tx1"/>
                </a:solidFill>
                <a:latin typeface="Arial" charset="0"/>
                <a:ea typeface="ＭＳ Ｐゴシック" charset="0"/>
              </a:defRPr>
            </a:lvl5pPr>
            <a:lvl6pPr marL="2514600" indent="-228600" defTabSz="455613"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455613"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455613"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455613"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400" b="0">
                <a:solidFill>
                  <a:srgbClr val="7F7F7F"/>
                </a:solidFill>
                <a:latin typeface="Calibri" charset="0"/>
              </a:rPr>
              <a:t>[Cheng et al. (</a:t>
            </a:r>
            <a:r>
              <a:rPr lang="fr-FR" sz="1400" b="0">
                <a:solidFill>
                  <a:srgbClr val="7F7F7F"/>
                </a:solidFill>
                <a:latin typeface="Calibri" charset="0"/>
              </a:rPr>
              <a:t>’</a:t>
            </a:r>
            <a:r>
              <a:rPr lang="en-US" altLang="ja-JP" sz="1400" b="0">
                <a:solidFill>
                  <a:srgbClr val="7F7F7F"/>
                </a:solidFill>
                <a:latin typeface="Calibri" charset="0"/>
              </a:rPr>
              <a:t>11)  </a:t>
            </a:r>
            <a:r>
              <a:rPr lang="en-US" altLang="ja-JP" sz="1400" b="0" i="1">
                <a:solidFill>
                  <a:srgbClr val="7F7F7F"/>
                </a:solidFill>
                <a:latin typeface="Calibri" charset="0"/>
              </a:rPr>
              <a:t>Genome Biol.</a:t>
            </a:r>
            <a:r>
              <a:rPr lang="en-US" altLang="ja-JP" sz="1400" b="0">
                <a:solidFill>
                  <a:srgbClr val="7F7F7F"/>
                </a:solidFill>
                <a:latin typeface="Calibri" charset="0"/>
              </a:rPr>
              <a:t> 12: R15]</a:t>
            </a:r>
            <a:endParaRPr lang="en-US" sz="1400" b="0">
              <a:solidFill>
                <a:srgbClr val="7F7F7F"/>
              </a:solidFill>
              <a:latin typeface="Calibri" charset="0"/>
            </a:endParaRPr>
          </a:p>
        </p:txBody>
      </p:sp>
    </p:spTree>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7" name="Title 1"/>
          <p:cNvSpPr>
            <a:spLocks noGrp="1"/>
          </p:cNvSpPr>
          <p:nvPr>
            <p:ph type="title"/>
          </p:nvPr>
        </p:nvSpPr>
        <p:spPr>
          <a:xfrm>
            <a:off x="457200" y="0"/>
            <a:ext cx="8229600" cy="1143000"/>
          </a:xfrm>
        </p:spPr>
        <p:txBody>
          <a:bodyPr/>
          <a:lstStyle/>
          <a:p>
            <a:r>
              <a:rPr lang="en-US">
                <a:latin typeface="Arial" charset="0"/>
                <a:ea typeface="ＭＳ Ｐゴシック" charset="0"/>
                <a:cs typeface="ＭＳ Ｐゴシック" charset="0"/>
              </a:rPr>
              <a:t>His. mods around TSS &amp; TTS are clearly related to level of gene expression, in a position-dependent fashion</a:t>
            </a:r>
          </a:p>
        </p:txBody>
      </p:sp>
      <p:pic>
        <p:nvPicPr>
          <p:cNvPr id="357378"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995738" y="1835150"/>
            <a:ext cx="4986337" cy="4840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57379" name="Group 84"/>
          <p:cNvGrpSpPr>
            <a:grpSpLocks/>
          </p:cNvGrpSpPr>
          <p:nvPr/>
        </p:nvGrpSpPr>
        <p:grpSpPr bwMode="auto">
          <a:xfrm>
            <a:off x="4181475" y="992188"/>
            <a:ext cx="3705225" cy="957262"/>
            <a:chOff x="3403601" y="-118793"/>
            <a:chExt cx="5570610" cy="1414194"/>
          </a:xfrm>
        </p:grpSpPr>
        <p:cxnSp>
          <p:nvCxnSpPr>
            <p:cNvPr id="7" name="Straight Connector 6"/>
            <p:cNvCxnSpPr>
              <a:cxnSpLocks noChangeShapeType="1"/>
            </p:cNvCxnSpPr>
            <p:nvPr/>
          </p:nvCxnSpPr>
          <p:spPr bwMode="auto">
            <a:xfrm flipV="1">
              <a:off x="3403601" y="401856"/>
              <a:ext cx="5570610" cy="16416"/>
            </a:xfrm>
            <a:prstGeom prst="line">
              <a:avLst/>
            </a:prstGeom>
            <a:noFill/>
            <a:ln w="28575">
              <a:solidFill>
                <a:schemeClr val="tx2"/>
              </a:solidFill>
              <a:round/>
              <a:headEnd/>
              <a:tailEnd/>
            </a:ln>
            <a:effectLst>
              <a:outerShdw blurRad="38100" dist="26940" dir="5400000" algn="t" rotWithShape="0">
                <a:srgbClr val="000000">
                  <a:alpha val="50000"/>
                </a:srgbClr>
              </a:outerShdw>
            </a:effectLst>
          </p:spPr>
        </p:cxnSp>
        <p:cxnSp>
          <p:nvCxnSpPr>
            <p:cNvPr id="8" name="Straight Connector 7"/>
            <p:cNvCxnSpPr>
              <a:cxnSpLocks noChangeShapeType="1"/>
            </p:cNvCxnSpPr>
            <p:nvPr/>
          </p:nvCxnSpPr>
          <p:spPr bwMode="auto">
            <a:xfrm rot="16200000" flipH="1">
              <a:off x="4691795" y="431108"/>
              <a:ext cx="333028" cy="7161"/>
            </a:xfrm>
            <a:prstGeom prst="line">
              <a:avLst/>
            </a:prstGeom>
            <a:noFill/>
            <a:ln w="12700">
              <a:solidFill>
                <a:srgbClr val="008000"/>
              </a:solidFill>
              <a:round/>
              <a:headEnd/>
              <a:tailEnd/>
            </a:ln>
            <a:effectLst>
              <a:outerShdw blurRad="38100" dist="26940" dir="5400000" algn="t" rotWithShape="0">
                <a:srgbClr val="000000">
                  <a:alpha val="50000"/>
                </a:srgbClr>
              </a:outerShdw>
            </a:effectLst>
          </p:spPr>
        </p:cxnSp>
        <p:cxnSp>
          <p:nvCxnSpPr>
            <p:cNvPr id="9" name="Straight Connector 8"/>
            <p:cNvCxnSpPr>
              <a:cxnSpLocks noChangeShapeType="1"/>
            </p:cNvCxnSpPr>
            <p:nvPr/>
          </p:nvCxnSpPr>
          <p:spPr bwMode="auto">
            <a:xfrm rot="16200000" flipH="1">
              <a:off x="7463973" y="397082"/>
              <a:ext cx="333028" cy="9547"/>
            </a:xfrm>
            <a:prstGeom prst="line">
              <a:avLst/>
            </a:prstGeom>
            <a:noFill/>
            <a:ln w="12700">
              <a:solidFill>
                <a:srgbClr val="FFFF00"/>
              </a:solidFill>
              <a:round/>
              <a:headEnd/>
              <a:tailEnd/>
            </a:ln>
            <a:effectLst>
              <a:outerShdw blurRad="38100" dist="26940" dir="5400000" algn="t" rotWithShape="0">
                <a:srgbClr val="000000">
                  <a:alpha val="50000"/>
                </a:srgbClr>
              </a:outerShdw>
            </a:effectLst>
          </p:spPr>
        </p:cxnSp>
        <p:sp>
          <p:nvSpPr>
            <p:cNvPr id="10" name="Rectangle 9"/>
            <p:cNvSpPr>
              <a:spLocks noChangeArrowheads="1"/>
            </p:cNvSpPr>
            <p:nvPr/>
          </p:nvSpPr>
          <p:spPr bwMode="auto">
            <a:xfrm>
              <a:off x="4735392" y="387784"/>
              <a:ext cx="109789" cy="44559"/>
            </a:xfrm>
            <a:prstGeom prst="rect">
              <a:avLst/>
            </a:prstGeom>
            <a:solidFill>
              <a:srgbClr val="CCFFCC"/>
            </a:solidFill>
            <a:ln w="19050">
              <a:solidFill>
                <a:srgbClr val="FF0000"/>
              </a:solidFill>
              <a:miter lim="800000"/>
              <a:headEnd/>
              <a:tailEnd/>
            </a:ln>
            <a:effectLst>
              <a:outerShdw blurRad="38100" dist="26940" dir="5400000" algn="t" rotWithShape="0">
                <a:srgbClr val="000000">
                  <a:alpha val="50000"/>
                </a:srgbClr>
              </a:outerShdw>
            </a:effectLst>
          </p:spPr>
          <p:txBody>
            <a:bodyPr lIns="101595" tIns="50795" rIns="101595" bIns="50795" anchor="ctr"/>
            <a:lstStyle/>
            <a:p>
              <a:pPr algn="ctr">
                <a:defRPr/>
              </a:pPr>
              <a:endParaRPr lang="en-US">
                <a:solidFill>
                  <a:srgbClr val="FFFFFF"/>
                </a:solidFill>
                <a:ea typeface="ＭＳ Ｐゴシック" charset="-128"/>
                <a:cs typeface="ＭＳ Ｐゴシック" charset="-128"/>
              </a:endParaRPr>
            </a:p>
          </p:txBody>
        </p:sp>
        <p:sp>
          <p:nvSpPr>
            <p:cNvPr id="11" name="Rectangle 10"/>
            <p:cNvSpPr>
              <a:spLocks noChangeArrowheads="1"/>
            </p:cNvSpPr>
            <p:nvPr/>
          </p:nvSpPr>
          <p:spPr bwMode="auto">
            <a:xfrm>
              <a:off x="4625603" y="387784"/>
              <a:ext cx="109789" cy="44559"/>
            </a:xfrm>
            <a:prstGeom prst="rect">
              <a:avLst/>
            </a:prstGeom>
            <a:solidFill>
              <a:srgbClr val="CCFFCC"/>
            </a:solidFill>
            <a:ln w="19050">
              <a:solidFill>
                <a:srgbClr val="FF0000"/>
              </a:solidFill>
              <a:miter lim="800000"/>
              <a:headEnd/>
              <a:tailEnd/>
            </a:ln>
            <a:effectLst>
              <a:outerShdw blurRad="38100" dist="26940" dir="5400000" algn="t" rotWithShape="0">
                <a:srgbClr val="000000">
                  <a:alpha val="50000"/>
                </a:srgbClr>
              </a:outerShdw>
            </a:effectLst>
          </p:spPr>
          <p:txBody>
            <a:bodyPr lIns="101595" tIns="50795" rIns="101595" bIns="50795" anchor="ctr"/>
            <a:lstStyle/>
            <a:p>
              <a:pPr algn="ctr">
                <a:defRPr/>
              </a:pPr>
              <a:endParaRPr lang="en-US">
                <a:solidFill>
                  <a:srgbClr val="FFFFFF"/>
                </a:solidFill>
                <a:ea typeface="ＭＳ Ｐゴシック" charset="-128"/>
                <a:cs typeface="ＭＳ Ｐゴシック" charset="-128"/>
              </a:endParaRPr>
            </a:p>
          </p:txBody>
        </p:sp>
        <p:sp>
          <p:nvSpPr>
            <p:cNvPr id="12" name="Rectangle 11"/>
            <p:cNvSpPr>
              <a:spLocks noChangeArrowheads="1"/>
            </p:cNvSpPr>
            <p:nvPr/>
          </p:nvSpPr>
          <p:spPr bwMode="auto">
            <a:xfrm>
              <a:off x="4513428" y="387784"/>
              <a:ext cx="112175" cy="44559"/>
            </a:xfrm>
            <a:prstGeom prst="rect">
              <a:avLst/>
            </a:prstGeom>
            <a:solidFill>
              <a:srgbClr val="CCFFCC"/>
            </a:solidFill>
            <a:ln w="19050">
              <a:solidFill>
                <a:srgbClr val="FF0000"/>
              </a:solidFill>
              <a:miter lim="800000"/>
              <a:headEnd/>
              <a:tailEnd/>
            </a:ln>
            <a:effectLst>
              <a:outerShdw blurRad="38100" dist="26940" dir="5400000" algn="t" rotWithShape="0">
                <a:srgbClr val="000000">
                  <a:alpha val="50000"/>
                </a:srgbClr>
              </a:outerShdw>
            </a:effectLst>
          </p:spPr>
          <p:txBody>
            <a:bodyPr lIns="101595" tIns="50795" rIns="101595" bIns="50795" anchor="ctr"/>
            <a:lstStyle/>
            <a:p>
              <a:pPr algn="ctr">
                <a:defRPr/>
              </a:pPr>
              <a:endParaRPr lang="en-US">
                <a:solidFill>
                  <a:srgbClr val="FFFFFF"/>
                </a:solidFill>
                <a:ea typeface="ＭＳ Ｐゴシック" charset="-128"/>
                <a:cs typeface="ＭＳ Ｐゴシック" charset="-128"/>
              </a:endParaRPr>
            </a:p>
          </p:txBody>
        </p:sp>
        <p:sp>
          <p:nvSpPr>
            <p:cNvPr id="13" name="Rectangle 12"/>
            <p:cNvSpPr>
              <a:spLocks noChangeArrowheads="1"/>
            </p:cNvSpPr>
            <p:nvPr/>
          </p:nvSpPr>
          <p:spPr bwMode="auto">
            <a:xfrm>
              <a:off x="4401251" y="387784"/>
              <a:ext cx="112177" cy="44559"/>
            </a:xfrm>
            <a:prstGeom prst="rect">
              <a:avLst/>
            </a:prstGeom>
            <a:solidFill>
              <a:srgbClr val="CCFFCC"/>
            </a:solidFill>
            <a:ln w="19050">
              <a:solidFill>
                <a:srgbClr val="FF0000"/>
              </a:solidFill>
              <a:miter lim="800000"/>
              <a:headEnd/>
              <a:tailEnd/>
            </a:ln>
            <a:effectLst>
              <a:outerShdw blurRad="38100" dist="26940" dir="5400000" algn="t" rotWithShape="0">
                <a:srgbClr val="000000">
                  <a:alpha val="50000"/>
                </a:srgbClr>
              </a:outerShdw>
            </a:effectLst>
          </p:spPr>
          <p:txBody>
            <a:bodyPr lIns="101595" tIns="50795" rIns="101595" bIns="50795" anchor="ctr"/>
            <a:lstStyle/>
            <a:p>
              <a:pPr algn="ctr">
                <a:defRPr/>
              </a:pPr>
              <a:endParaRPr lang="en-US">
                <a:solidFill>
                  <a:srgbClr val="FFFFFF"/>
                </a:solidFill>
                <a:ea typeface="ＭＳ Ｐゴシック" charset="-128"/>
                <a:cs typeface="ＭＳ Ｐゴシック" charset="-128"/>
              </a:endParaRPr>
            </a:p>
          </p:txBody>
        </p:sp>
        <p:sp>
          <p:nvSpPr>
            <p:cNvPr id="14" name="Rectangle 13"/>
            <p:cNvSpPr>
              <a:spLocks noChangeArrowheads="1"/>
            </p:cNvSpPr>
            <p:nvPr/>
          </p:nvSpPr>
          <p:spPr bwMode="auto">
            <a:xfrm>
              <a:off x="3730583" y="387784"/>
              <a:ext cx="109789" cy="44559"/>
            </a:xfrm>
            <a:prstGeom prst="rect">
              <a:avLst/>
            </a:prstGeom>
            <a:solidFill>
              <a:srgbClr val="CCFFCC"/>
            </a:solidFill>
            <a:ln w="19050">
              <a:solidFill>
                <a:srgbClr val="FF0000"/>
              </a:solidFill>
              <a:miter lim="800000"/>
              <a:headEnd/>
              <a:tailEnd/>
            </a:ln>
            <a:effectLst>
              <a:outerShdw blurRad="38100" dist="26940" dir="5400000" algn="t" rotWithShape="0">
                <a:srgbClr val="000000">
                  <a:alpha val="50000"/>
                </a:srgbClr>
              </a:outerShdw>
            </a:effectLst>
          </p:spPr>
          <p:txBody>
            <a:bodyPr lIns="101595" tIns="50795" rIns="101595" bIns="50795" anchor="ctr"/>
            <a:lstStyle/>
            <a:p>
              <a:pPr algn="ctr">
                <a:defRPr/>
              </a:pPr>
              <a:endParaRPr lang="en-US">
                <a:solidFill>
                  <a:srgbClr val="FFFFFF"/>
                </a:solidFill>
                <a:ea typeface="ＭＳ Ｐゴシック" charset="-128"/>
                <a:cs typeface="ＭＳ Ｐゴシック" charset="-128"/>
              </a:endParaRPr>
            </a:p>
          </p:txBody>
        </p:sp>
        <p:sp>
          <p:nvSpPr>
            <p:cNvPr id="15" name="Rectangle 14"/>
            <p:cNvSpPr>
              <a:spLocks noChangeArrowheads="1"/>
            </p:cNvSpPr>
            <p:nvPr/>
          </p:nvSpPr>
          <p:spPr bwMode="auto">
            <a:xfrm>
              <a:off x="4974064" y="394819"/>
              <a:ext cx="109789" cy="44561"/>
            </a:xfrm>
            <a:prstGeom prst="rect">
              <a:avLst/>
            </a:prstGeom>
            <a:solidFill>
              <a:srgbClr val="CCFFCC"/>
            </a:solidFill>
            <a:ln w="19050">
              <a:solidFill>
                <a:srgbClr val="008000"/>
              </a:solidFill>
              <a:miter lim="800000"/>
              <a:headEnd/>
              <a:tailEnd/>
            </a:ln>
            <a:effectLst>
              <a:outerShdw blurRad="38100" dist="26940" dir="5400000" algn="t" rotWithShape="0">
                <a:srgbClr val="000000">
                  <a:alpha val="50000"/>
                </a:srgbClr>
              </a:outerShdw>
            </a:effectLst>
          </p:spPr>
          <p:txBody>
            <a:bodyPr lIns="101595" tIns="50795" rIns="101595" bIns="50795" anchor="ctr"/>
            <a:lstStyle/>
            <a:p>
              <a:pPr algn="ctr">
                <a:defRPr/>
              </a:pPr>
              <a:endParaRPr lang="en-US">
                <a:solidFill>
                  <a:srgbClr val="FFFFFF"/>
                </a:solidFill>
                <a:ea typeface="ＭＳ Ｐゴシック" charset="-128"/>
                <a:cs typeface="ＭＳ Ｐゴシック" charset="-128"/>
              </a:endParaRPr>
            </a:p>
          </p:txBody>
        </p:sp>
        <p:sp>
          <p:nvSpPr>
            <p:cNvPr id="16" name="Rectangle 15"/>
            <p:cNvSpPr>
              <a:spLocks noChangeArrowheads="1"/>
            </p:cNvSpPr>
            <p:nvPr/>
          </p:nvSpPr>
          <p:spPr bwMode="auto">
            <a:xfrm>
              <a:off x="4861889" y="394819"/>
              <a:ext cx="112175" cy="44561"/>
            </a:xfrm>
            <a:prstGeom prst="rect">
              <a:avLst/>
            </a:prstGeom>
            <a:solidFill>
              <a:srgbClr val="CCFFCC"/>
            </a:solidFill>
            <a:ln w="19050">
              <a:solidFill>
                <a:srgbClr val="008000"/>
              </a:solidFill>
              <a:miter lim="800000"/>
              <a:headEnd/>
              <a:tailEnd/>
            </a:ln>
            <a:effectLst>
              <a:outerShdw blurRad="38100" dist="26940" dir="5400000" algn="t" rotWithShape="0">
                <a:srgbClr val="000000">
                  <a:alpha val="50000"/>
                </a:srgbClr>
              </a:outerShdw>
            </a:effectLst>
          </p:spPr>
          <p:txBody>
            <a:bodyPr lIns="101595" tIns="50795" rIns="101595" bIns="50795" anchor="ctr"/>
            <a:lstStyle/>
            <a:p>
              <a:pPr algn="ctr">
                <a:defRPr/>
              </a:pPr>
              <a:endParaRPr lang="en-US">
                <a:solidFill>
                  <a:srgbClr val="FFFFFF"/>
                </a:solidFill>
                <a:ea typeface="ＭＳ Ｐゴシック" charset="-128"/>
                <a:cs typeface="ＭＳ Ｐゴシック" charset="-128"/>
              </a:endParaRPr>
            </a:p>
          </p:txBody>
        </p:sp>
        <p:sp>
          <p:nvSpPr>
            <p:cNvPr id="17" name="Rectangle 16"/>
            <p:cNvSpPr>
              <a:spLocks noChangeArrowheads="1"/>
            </p:cNvSpPr>
            <p:nvPr/>
          </p:nvSpPr>
          <p:spPr bwMode="auto">
            <a:xfrm>
              <a:off x="5196030" y="394819"/>
              <a:ext cx="109789" cy="44561"/>
            </a:xfrm>
            <a:prstGeom prst="rect">
              <a:avLst/>
            </a:prstGeom>
            <a:solidFill>
              <a:srgbClr val="CCFFCC"/>
            </a:solidFill>
            <a:ln w="19050">
              <a:solidFill>
                <a:srgbClr val="008000"/>
              </a:solidFill>
              <a:miter lim="800000"/>
              <a:headEnd/>
              <a:tailEnd/>
            </a:ln>
            <a:effectLst>
              <a:outerShdw blurRad="38100" dist="26940" dir="5400000" algn="t" rotWithShape="0">
                <a:srgbClr val="000000">
                  <a:alpha val="50000"/>
                </a:srgbClr>
              </a:outerShdw>
            </a:effectLst>
          </p:spPr>
          <p:txBody>
            <a:bodyPr lIns="101595" tIns="50795" rIns="101595" bIns="50795" anchor="ctr"/>
            <a:lstStyle/>
            <a:p>
              <a:pPr algn="ctr">
                <a:defRPr/>
              </a:pPr>
              <a:endParaRPr lang="en-US">
                <a:solidFill>
                  <a:srgbClr val="FFFFFF"/>
                </a:solidFill>
                <a:ea typeface="ＭＳ Ｐゴシック" charset="-128"/>
                <a:cs typeface="ＭＳ Ｐゴシック" charset="-128"/>
              </a:endParaRPr>
            </a:p>
          </p:txBody>
        </p:sp>
        <p:sp>
          <p:nvSpPr>
            <p:cNvPr id="18" name="Rectangle 17"/>
            <p:cNvSpPr>
              <a:spLocks noChangeArrowheads="1"/>
            </p:cNvSpPr>
            <p:nvPr/>
          </p:nvSpPr>
          <p:spPr bwMode="auto">
            <a:xfrm>
              <a:off x="5083854" y="394819"/>
              <a:ext cx="112177" cy="44561"/>
            </a:xfrm>
            <a:prstGeom prst="rect">
              <a:avLst/>
            </a:prstGeom>
            <a:solidFill>
              <a:srgbClr val="CCFFCC"/>
            </a:solidFill>
            <a:ln w="19050">
              <a:solidFill>
                <a:srgbClr val="008000"/>
              </a:solidFill>
              <a:miter lim="800000"/>
              <a:headEnd/>
              <a:tailEnd/>
            </a:ln>
            <a:effectLst>
              <a:outerShdw blurRad="38100" dist="26940" dir="5400000" algn="t" rotWithShape="0">
                <a:srgbClr val="000000">
                  <a:alpha val="50000"/>
                </a:srgbClr>
              </a:outerShdw>
            </a:effectLst>
          </p:spPr>
          <p:txBody>
            <a:bodyPr lIns="101595" tIns="50795" rIns="101595" bIns="50795" anchor="ctr"/>
            <a:lstStyle/>
            <a:p>
              <a:pPr algn="ctr">
                <a:defRPr/>
              </a:pPr>
              <a:endParaRPr lang="en-US">
                <a:solidFill>
                  <a:srgbClr val="FFFFFF"/>
                </a:solidFill>
                <a:ea typeface="ＭＳ Ｐゴシック" charset="-128"/>
                <a:cs typeface="ＭＳ Ｐゴシック" charset="-128"/>
              </a:endParaRPr>
            </a:p>
          </p:txBody>
        </p:sp>
        <p:sp>
          <p:nvSpPr>
            <p:cNvPr id="19" name="Rectangle 18"/>
            <p:cNvSpPr>
              <a:spLocks noChangeArrowheads="1"/>
            </p:cNvSpPr>
            <p:nvPr/>
          </p:nvSpPr>
          <p:spPr bwMode="auto">
            <a:xfrm>
              <a:off x="5919206" y="397165"/>
              <a:ext cx="109789" cy="42215"/>
            </a:xfrm>
            <a:prstGeom prst="rect">
              <a:avLst/>
            </a:prstGeom>
            <a:solidFill>
              <a:srgbClr val="CCFFCC"/>
            </a:solidFill>
            <a:ln w="19050">
              <a:solidFill>
                <a:srgbClr val="008000"/>
              </a:solidFill>
              <a:miter lim="800000"/>
              <a:headEnd/>
              <a:tailEnd/>
            </a:ln>
            <a:effectLst>
              <a:outerShdw blurRad="38100" dist="26940" dir="5400000" algn="t" rotWithShape="0">
                <a:srgbClr val="000000">
                  <a:alpha val="50000"/>
                </a:srgbClr>
              </a:outerShdw>
            </a:effectLst>
          </p:spPr>
          <p:txBody>
            <a:bodyPr lIns="101595" tIns="50795" rIns="101595" bIns="50795" anchor="ctr"/>
            <a:lstStyle/>
            <a:p>
              <a:pPr algn="ctr">
                <a:defRPr/>
              </a:pPr>
              <a:endParaRPr lang="en-US">
                <a:solidFill>
                  <a:srgbClr val="FFFFFF"/>
                </a:solidFill>
                <a:ea typeface="ＭＳ Ｐゴシック" charset="-128"/>
                <a:cs typeface="ＭＳ Ｐゴシック" charset="-128"/>
              </a:endParaRPr>
            </a:p>
          </p:txBody>
        </p:sp>
        <p:sp>
          <p:nvSpPr>
            <p:cNvPr id="20" name="Rectangle 19"/>
            <p:cNvSpPr>
              <a:spLocks noChangeArrowheads="1"/>
            </p:cNvSpPr>
            <p:nvPr/>
          </p:nvSpPr>
          <p:spPr bwMode="auto">
            <a:xfrm>
              <a:off x="7303505" y="387784"/>
              <a:ext cx="109789" cy="44559"/>
            </a:xfrm>
            <a:prstGeom prst="rect">
              <a:avLst/>
            </a:prstGeom>
            <a:solidFill>
              <a:srgbClr val="CCFFCC"/>
            </a:solidFill>
            <a:ln w="19050">
              <a:solidFill>
                <a:srgbClr val="0000FF"/>
              </a:solidFill>
              <a:miter lim="800000"/>
              <a:headEnd/>
              <a:tailEnd/>
            </a:ln>
            <a:effectLst>
              <a:outerShdw blurRad="38100" dist="26940" dir="5400000" algn="t" rotWithShape="0">
                <a:srgbClr val="000000">
                  <a:alpha val="50000"/>
                </a:srgbClr>
              </a:outerShdw>
            </a:effectLst>
          </p:spPr>
          <p:txBody>
            <a:bodyPr lIns="101595" tIns="50795" rIns="101595" bIns="50795" anchor="ctr"/>
            <a:lstStyle/>
            <a:p>
              <a:pPr algn="ctr">
                <a:defRPr/>
              </a:pPr>
              <a:endParaRPr lang="en-US">
                <a:solidFill>
                  <a:srgbClr val="FFFFFF"/>
                </a:solidFill>
                <a:ea typeface="ＭＳ Ｐゴシック" charset="-128"/>
                <a:cs typeface="ＭＳ Ｐゴシック" charset="-128"/>
              </a:endParaRPr>
            </a:p>
          </p:txBody>
        </p:sp>
        <p:sp>
          <p:nvSpPr>
            <p:cNvPr id="21" name="Rectangle 20"/>
            <p:cNvSpPr>
              <a:spLocks noChangeArrowheads="1"/>
            </p:cNvSpPr>
            <p:nvPr/>
          </p:nvSpPr>
          <p:spPr bwMode="auto">
            <a:xfrm>
              <a:off x="7191330" y="387784"/>
              <a:ext cx="112175" cy="44559"/>
            </a:xfrm>
            <a:prstGeom prst="rect">
              <a:avLst/>
            </a:prstGeom>
            <a:solidFill>
              <a:srgbClr val="CCFFCC"/>
            </a:solidFill>
            <a:ln w="19050">
              <a:solidFill>
                <a:srgbClr val="0000FF"/>
              </a:solidFill>
              <a:miter lim="800000"/>
              <a:headEnd/>
              <a:tailEnd/>
            </a:ln>
            <a:effectLst>
              <a:outerShdw blurRad="38100" dist="26940" dir="5400000" algn="t" rotWithShape="0">
                <a:srgbClr val="000000">
                  <a:alpha val="50000"/>
                </a:srgbClr>
              </a:outerShdw>
            </a:effectLst>
          </p:spPr>
          <p:txBody>
            <a:bodyPr lIns="101595" tIns="50795" rIns="101595" bIns="50795" anchor="ctr"/>
            <a:lstStyle/>
            <a:p>
              <a:pPr algn="ctr">
                <a:defRPr/>
              </a:pPr>
              <a:endParaRPr lang="en-US">
                <a:solidFill>
                  <a:srgbClr val="FFFFFF"/>
                </a:solidFill>
                <a:ea typeface="ＭＳ Ｐゴシック" charset="-128"/>
                <a:cs typeface="ＭＳ Ｐゴシック" charset="-128"/>
              </a:endParaRPr>
            </a:p>
          </p:txBody>
        </p:sp>
        <p:sp>
          <p:nvSpPr>
            <p:cNvPr id="22" name="Rectangle 21"/>
            <p:cNvSpPr>
              <a:spLocks noChangeArrowheads="1"/>
            </p:cNvSpPr>
            <p:nvPr/>
          </p:nvSpPr>
          <p:spPr bwMode="auto">
            <a:xfrm>
              <a:off x="7525471" y="387784"/>
              <a:ext cx="109789" cy="44559"/>
            </a:xfrm>
            <a:prstGeom prst="rect">
              <a:avLst/>
            </a:prstGeom>
            <a:solidFill>
              <a:srgbClr val="CCFFCC"/>
            </a:solidFill>
            <a:ln w="19050">
              <a:solidFill>
                <a:srgbClr val="0000FF"/>
              </a:solidFill>
              <a:miter lim="800000"/>
              <a:headEnd/>
              <a:tailEnd/>
            </a:ln>
            <a:effectLst>
              <a:outerShdw blurRad="38100" dist="26940" dir="5400000" algn="t" rotWithShape="0">
                <a:srgbClr val="000000">
                  <a:alpha val="50000"/>
                </a:srgbClr>
              </a:outerShdw>
            </a:effectLst>
          </p:spPr>
          <p:txBody>
            <a:bodyPr lIns="101595" tIns="50795" rIns="101595" bIns="50795" anchor="ctr"/>
            <a:lstStyle/>
            <a:p>
              <a:pPr algn="ctr">
                <a:defRPr/>
              </a:pPr>
              <a:endParaRPr lang="en-US">
                <a:solidFill>
                  <a:srgbClr val="FFFFFF"/>
                </a:solidFill>
                <a:ea typeface="ＭＳ Ｐゴシック" charset="-128"/>
                <a:cs typeface="ＭＳ Ｐゴシック" charset="-128"/>
              </a:endParaRPr>
            </a:p>
          </p:txBody>
        </p:sp>
        <p:sp>
          <p:nvSpPr>
            <p:cNvPr id="23" name="Rectangle 22"/>
            <p:cNvSpPr>
              <a:spLocks noChangeArrowheads="1"/>
            </p:cNvSpPr>
            <p:nvPr/>
          </p:nvSpPr>
          <p:spPr bwMode="auto">
            <a:xfrm>
              <a:off x="7413295" y="387784"/>
              <a:ext cx="112177" cy="44559"/>
            </a:xfrm>
            <a:prstGeom prst="rect">
              <a:avLst/>
            </a:prstGeom>
            <a:solidFill>
              <a:srgbClr val="CCFFCC"/>
            </a:solidFill>
            <a:ln w="19050">
              <a:solidFill>
                <a:srgbClr val="0000FF"/>
              </a:solidFill>
              <a:miter lim="800000"/>
              <a:headEnd/>
              <a:tailEnd/>
            </a:ln>
            <a:effectLst>
              <a:outerShdw blurRad="38100" dist="26940" dir="5400000" algn="t" rotWithShape="0">
                <a:srgbClr val="000000">
                  <a:alpha val="50000"/>
                </a:srgbClr>
              </a:outerShdw>
            </a:effectLst>
          </p:spPr>
          <p:txBody>
            <a:bodyPr lIns="101595" tIns="50795" rIns="101595" bIns="50795" anchor="ctr"/>
            <a:lstStyle/>
            <a:p>
              <a:pPr algn="ctr">
                <a:defRPr/>
              </a:pPr>
              <a:endParaRPr lang="en-US">
                <a:solidFill>
                  <a:srgbClr val="FFFFFF"/>
                </a:solidFill>
                <a:ea typeface="ＭＳ Ｐゴシック" charset="-128"/>
                <a:cs typeface="ＭＳ Ｐゴシック" charset="-128"/>
              </a:endParaRPr>
            </a:p>
          </p:txBody>
        </p:sp>
        <p:sp>
          <p:nvSpPr>
            <p:cNvPr id="24" name="Rectangle 23"/>
            <p:cNvSpPr>
              <a:spLocks noChangeArrowheads="1"/>
            </p:cNvSpPr>
            <p:nvPr/>
          </p:nvSpPr>
          <p:spPr bwMode="auto">
            <a:xfrm>
              <a:off x="6501567" y="387784"/>
              <a:ext cx="112177" cy="44559"/>
            </a:xfrm>
            <a:prstGeom prst="rect">
              <a:avLst/>
            </a:prstGeom>
            <a:solidFill>
              <a:srgbClr val="CCFFCC"/>
            </a:solidFill>
            <a:ln w="19050">
              <a:solidFill>
                <a:srgbClr val="0000FF"/>
              </a:solidFill>
              <a:miter lim="800000"/>
              <a:headEnd/>
              <a:tailEnd/>
            </a:ln>
            <a:effectLst>
              <a:outerShdw blurRad="38100" dist="26940" dir="5400000" algn="t" rotWithShape="0">
                <a:srgbClr val="000000">
                  <a:alpha val="50000"/>
                </a:srgbClr>
              </a:outerShdw>
            </a:effectLst>
          </p:spPr>
          <p:txBody>
            <a:bodyPr lIns="101595" tIns="50795" rIns="101595" bIns="50795" anchor="ctr"/>
            <a:lstStyle/>
            <a:p>
              <a:pPr algn="ctr">
                <a:defRPr/>
              </a:pPr>
              <a:endParaRPr lang="en-US">
                <a:solidFill>
                  <a:srgbClr val="FFFFFF"/>
                </a:solidFill>
                <a:ea typeface="ＭＳ Ｐゴシック" charset="-128"/>
                <a:cs typeface="ＭＳ Ｐゴシック" charset="-128"/>
              </a:endParaRPr>
            </a:p>
          </p:txBody>
        </p:sp>
        <p:sp>
          <p:nvSpPr>
            <p:cNvPr id="25" name="Rectangle 24"/>
            <p:cNvSpPr>
              <a:spLocks noChangeArrowheads="1"/>
            </p:cNvSpPr>
            <p:nvPr/>
          </p:nvSpPr>
          <p:spPr bwMode="auto">
            <a:xfrm>
              <a:off x="7745050" y="387784"/>
              <a:ext cx="109789" cy="44559"/>
            </a:xfrm>
            <a:prstGeom prst="rect">
              <a:avLst/>
            </a:prstGeom>
            <a:solidFill>
              <a:srgbClr val="CCFFCC"/>
            </a:solidFill>
            <a:ln w="19050">
              <a:solidFill>
                <a:srgbClr val="C81DFF"/>
              </a:solidFill>
              <a:miter lim="800000"/>
              <a:headEnd/>
              <a:tailEnd/>
            </a:ln>
            <a:effectLst>
              <a:outerShdw blurRad="38100" dist="26940" dir="5400000" algn="t" rotWithShape="0">
                <a:srgbClr val="000000">
                  <a:alpha val="50000"/>
                </a:srgbClr>
              </a:outerShdw>
            </a:effectLst>
          </p:spPr>
          <p:txBody>
            <a:bodyPr lIns="101595" tIns="50795" rIns="101595" bIns="50795" anchor="ctr"/>
            <a:lstStyle/>
            <a:p>
              <a:pPr algn="ctr">
                <a:defRPr/>
              </a:pPr>
              <a:endParaRPr lang="en-US">
                <a:solidFill>
                  <a:srgbClr val="FFFFFF"/>
                </a:solidFill>
                <a:ea typeface="ＭＳ Ｐゴシック" charset="-128"/>
                <a:cs typeface="ＭＳ Ｐゴシック" charset="-128"/>
              </a:endParaRPr>
            </a:p>
          </p:txBody>
        </p:sp>
        <p:sp>
          <p:nvSpPr>
            <p:cNvPr id="26" name="Rectangle 25"/>
            <p:cNvSpPr>
              <a:spLocks noChangeArrowheads="1"/>
            </p:cNvSpPr>
            <p:nvPr/>
          </p:nvSpPr>
          <p:spPr bwMode="auto">
            <a:xfrm>
              <a:off x="7635261" y="387784"/>
              <a:ext cx="109789" cy="44559"/>
            </a:xfrm>
            <a:prstGeom prst="rect">
              <a:avLst/>
            </a:prstGeom>
            <a:solidFill>
              <a:srgbClr val="CCFFCC"/>
            </a:solidFill>
            <a:ln w="19050">
              <a:solidFill>
                <a:srgbClr val="C81DFF"/>
              </a:solidFill>
              <a:miter lim="800000"/>
              <a:headEnd/>
              <a:tailEnd/>
            </a:ln>
            <a:effectLst>
              <a:outerShdw blurRad="38100" dist="26940" dir="5400000" algn="t" rotWithShape="0">
                <a:srgbClr val="000000">
                  <a:alpha val="50000"/>
                </a:srgbClr>
              </a:outerShdw>
            </a:effectLst>
          </p:spPr>
          <p:txBody>
            <a:bodyPr lIns="101595" tIns="50795" rIns="101595" bIns="50795" anchor="ctr"/>
            <a:lstStyle/>
            <a:p>
              <a:pPr algn="ctr">
                <a:defRPr/>
              </a:pPr>
              <a:endParaRPr lang="en-US">
                <a:solidFill>
                  <a:srgbClr val="FFFFFF"/>
                </a:solidFill>
                <a:ea typeface="ＭＳ Ｐゴシック" charset="-128"/>
                <a:cs typeface="ＭＳ Ｐゴシック" charset="-128"/>
              </a:endParaRPr>
            </a:p>
          </p:txBody>
        </p:sp>
        <p:sp>
          <p:nvSpPr>
            <p:cNvPr id="27" name="Rectangle 26"/>
            <p:cNvSpPr>
              <a:spLocks noChangeArrowheads="1"/>
            </p:cNvSpPr>
            <p:nvPr/>
          </p:nvSpPr>
          <p:spPr bwMode="auto">
            <a:xfrm>
              <a:off x="7967014" y="387784"/>
              <a:ext cx="109789" cy="44559"/>
            </a:xfrm>
            <a:prstGeom prst="rect">
              <a:avLst/>
            </a:prstGeom>
            <a:solidFill>
              <a:srgbClr val="CCFFCC"/>
            </a:solidFill>
            <a:ln w="19050">
              <a:solidFill>
                <a:srgbClr val="C81DFF"/>
              </a:solidFill>
              <a:miter lim="800000"/>
              <a:headEnd/>
              <a:tailEnd/>
            </a:ln>
            <a:effectLst>
              <a:outerShdw blurRad="38100" dist="26940" dir="5400000" algn="t" rotWithShape="0">
                <a:srgbClr val="000000">
                  <a:alpha val="50000"/>
                </a:srgbClr>
              </a:outerShdw>
            </a:effectLst>
          </p:spPr>
          <p:txBody>
            <a:bodyPr lIns="101595" tIns="50795" rIns="101595" bIns="50795" anchor="ctr"/>
            <a:lstStyle/>
            <a:p>
              <a:pPr algn="ctr">
                <a:defRPr/>
              </a:pPr>
              <a:endParaRPr lang="en-US">
                <a:solidFill>
                  <a:srgbClr val="FFFFFF"/>
                </a:solidFill>
                <a:ea typeface="ＭＳ Ｐゴシック" charset="-128"/>
                <a:cs typeface="ＭＳ Ｐゴシック" charset="-128"/>
              </a:endParaRPr>
            </a:p>
          </p:txBody>
        </p:sp>
        <p:sp>
          <p:nvSpPr>
            <p:cNvPr id="28" name="Rectangle 27"/>
            <p:cNvSpPr>
              <a:spLocks noChangeArrowheads="1"/>
            </p:cNvSpPr>
            <p:nvPr/>
          </p:nvSpPr>
          <p:spPr bwMode="auto">
            <a:xfrm>
              <a:off x="7854839" y="387784"/>
              <a:ext cx="112175" cy="44559"/>
            </a:xfrm>
            <a:prstGeom prst="rect">
              <a:avLst/>
            </a:prstGeom>
            <a:solidFill>
              <a:srgbClr val="CCFFCC"/>
            </a:solidFill>
            <a:ln w="19050">
              <a:solidFill>
                <a:srgbClr val="C81DFF"/>
              </a:solidFill>
              <a:miter lim="800000"/>
              <a:headEnd/>
              <a:tailEnd/>
            </a:ln>
            <a:effectLst>
              <a:outerShdw blurRad="38100" dist="26940" dir="5400000" algn="t" rotWithShape="0">
                <a:srgbClr val="000000">
                  <a:alpha val="50000"/>
                </a:srgbClr>
              </a:outerShdw>
            </a:effectLst>
          </p:spPr>
          <p:txBody>
            <a:bodyPr lIns="101595" tIns="50795" rIns="101595" bIns="50795" anchor="ctr"/>
            <a:lstStyle/>
            <a:p>
              <a:pPr algn="ctr">
                <a:defRPr/>
              </a:pPr>
              <a:endParaRPr lang="en-US">
                <a:solidFill>
                  <a:srgbClr val="FFFFFF"/>
                </a:solidFill>
                <a:ea typeface="ＭＳ Ｐゴシック" charset="-128"/>
                <a:cs typeface="ＭＳ Ｐゴシック" charset="-128"/>
              </a:endParaRPr>
            </a:p>
          </p:txBody>
        </p:sp>
        <p:sp>
          <p:nvSpPr>
            <p:cNvPr id="29" name="Rectangle 28"/>
            <p:cNvSpPr>
              <a:spLocks noChangeArrowheads="1"/>
            </p:cNvSpPr>
            <p:nvPr/>
          </p:nvSpPr>
          <p:spPr bwMode="auto">
            <a:xfrm>
              <a:off x="8656778" y="387784"/>
              <a:ext cx="109789" cy="44559"/>
            </a:xfrm>
            <a:prstGeom prst="rect">
              <a:avLst/>
            </a:prstGeom>
            <a:solidFill>
              <a:srgbClr val="CCFFCC"/>
            </a:solidFill>
            <a:ln w="19050">
              <a:solidFill>
                <a:srgbClr val="C81DFF"/>
              </a:solidFill>
              <a:miter lim="800000"/>
              <a:headEnd/>
              <a:tailEnd/>
            </a:ln>
            <a:effectLst>
              <a:outerShdw blurRad="38100" dist="26940" dir="5400000" algn="t" rotWithShape="0">
                <a:srgbClr val="000000">
                  <a:alpha val="50000"/>
                </a:srgbClr>
              </a:outerShdw>
            </a:effectLst>
          </p:spPr>
          <p:txBody>
            <a:bodyPr lIns="101595" tIns="50795" rIns="101595" bIns="50795" anchor="ctr"/>
            <a:lstStyle/>
            <a:p>
              <a:pPr algn="ctr">
                <a:defRPr/>
              </a:pPr>
              <a:endParaRPr lang="en-US">
                <a:solidFill>
                  <a:srgbClr val="FFFFFF"/>
                </a:solidFill>
                <a:ea typeface="ＭＳ Ｐゴシック" charset="-128"/>
                <a:cs typeface="ＭＳ Ｐゴシック" charset="-128"/>
              </a:endParaRPr>
            </a:p>
          </p:txBody>
        </p:sp>
        <p:cxnSp>
          <p:nvCxnSpPr>
            <p:cNvPr id="30" name="Straight Connector 29"/>
            <p:cNvCxnSpPr>
              <a:cxnSpLocks noChangeShapeType="1"/>
            </p:cNvCxnSpPr>
            <p:nvPr/>
          </p:nvCxnSpPr>
          <p:spPr bwMode="auto">
            <a:xfrm rot="5400000">
              <a:off x="8035609" y="602630"/>
              <a:ext cx="874783" cy="510759"/>
            </a:xfrm>
            <a:prstGeom prst="line">
              <a:avLst/>
            </a:prstGeom>
            <a:noFill/>
            <a:ln w="12700">
              <a:solidFill>
                <a:schemeClr val="tx1"/>
              </a:solidFill>
              <a:round/>
              <a:headEnd/>
              <a:tailEnd/>
            </a:ln>
            <a:effectLst>
              <a:outerShdw blurRad="38100" dist="26940" dir="5400000" algn="t" rotWithShape="0">
                <a:srgbClr val="000000">
                  <a:alpha val="50000"/>
                </a:srgbClr>
              </a:outerShdw>
            </a:effectLst>
          </p:spPr>
        </p:cxnSp>
        <p:cxnSp>
          <p:nvCxnSpPr>
            <p:cNvPr id="31" name="Straight Connector 30"/>
            <p:cNvCxnSpPr>
              <a:cxnSpLocks noChangeShapeType="1"/>
            </p:cNvCxnSpPr>
            <p:nvPr/>
          </p:nvCxnSpPr>
          <p:spPr bwMode="auto">
            <a:xfrm rot="16200000" flipH="1">
              <a:off x="7524850" y="602630"/>
              <a:ext cx="874783" cy="510759"/>
            </a:xfrm>
            <a:prstGeom prst="line">
              <a:avLst/>
            </a:prstGeom>
            <a:noFill/>
            <a:ln w="12700">
              <a:solidFill>
                <a:schemeClr val="tx1"/>
              </a:solidFill>
              <a:round/>
              <a:headEnd/>
              <a:tailEnd/>
            </a:ln>
            <a:effectLst>
              <a:outerShdw blurRad="38100" dist="26940" dir="5400000" algn="t" rotWithShape="0">
                <a:srgbClr val="000000">
                  <a:alpha val="50000"/>
                </a:srgbClr>
              </a:outerShdw>
            </a:effectLst>
          </p:spPr>
        </p:cxnSp>
        <p:sp>
          <p:nvSpPr>
            <p:cNvPr id="357408" name="TextBox 50"/>
            <p:cNvSpPr txBox="1">
              <a:spLocks noChangeArrowheads="1"/>
            </p:cNvSpPr>
            <p:nvPr/>
          </p:nvSpPr>
          <p:spPr bwMode="auto">
            <a:xfrm>
              <a:off x="4076657" y="-85967"/>
              <a:ext cx="1560644" cy="424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1595" tIns="50795" rIns="101595" bIns="50795">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algn="ctr" eaLnBrk="1" hangingPunct="1"/>
              <a:r>
                <a:rPr lang="en-US">
                  <a:solidFill>
                    <a:srgbClr val="000000"/>
                  </a:solidFill>
                  <a:latin typeface="Calibri" charset="0"/>
                </a:rPr>
                <a:t>START</a:t>
              </a:r>
            </a:p>
          </p:txBody>
        </p:sp>
        <p:sp>
          <p:nvSpPr>
            <p:cNvPr id="357409" name="TextBox 51"/>
            <p:cNvSpPr txBox="1">
              <a:spLocks noChangeArrowheads="1"/>
            </p:cNvSpPr>
            <p:nvPr/>
          </p:nvSpPr>
          <p:spPr bwMode="auto">
            <a:xfrm>
              <a:off x="7197578" y="-118793"/>
              <a:ext cx="1020041" cy="424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1595" tIns="50795" rIns="101595" bIns="50795">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algn="ctr" eaLnBrk="1" hangingPunct="1"/>
              <a:r>
                <a:rPr lang="en-US">
                  <a:solidFill>
                    <a:srgbClr val="000000"/>
                  </a:solidFill>
                  <a:latin typeface="Calibri" charset="0"/>
                </a:rPr>
                <a:t>STOP</a:t>
              </a:r>
            </a:p>
          </p:txBody>
        </p:sp>
        <p:cxnSp>
          <p:nvCxnSpPr>
            <p:cNvPr id="34" name="Straight Connector 33"/>
            <p:cNvCxnSpPr>
              <a:cxnSpLocks noChangeShapeType="1"/>
            </p:cNvCxnSpPr>
            <p:nvPr/>
          </p:nvCxnSpPr>
          <p:spPr bwMode="auto">
            <a:xfrm rot="5400000">
              <a:off x="6868501" y="602630"/>
              <a:ext cx="874783" cy="510759"/>
            </a:xfrm>
            <a:prstGeom prst="line">
              <a:avLst/>
            </a:prstGeom>
            <a:noFill/>
            <a:ln w="12700">
              <a:solidFill>
                <a:schemeClr val="tx1"/>
              </a:solidFill>
              <a:round/>
              <a:headEnd/>
              <a:tailEnd/>
            </a:ln>
            <a:effectLst>
              <a:outerShdw blurRad="38100" dist="26940" dir="5400000" algn="t" rotWithShape="0">
                <a:srgbClr val="000000">
                  <a:alpha val="50000"/>
                </a:srgbClr>
              </a:outerShdw>
            </a:effectLst>
          </p:spPr>
        </p:cxnSp>
        <p:cxnSp>
          <p:nvCxnSpPr>
            <p:cNvPr id="35" name="Straight Connector 34"/>
            <p:cNvCxnSpPr>
              <a:cxnSpLocks noChangeShapeType="1"/>
            </p:cNvCxnSpPr>
            <p:nvPr/>
          </p:nvCxnSpPr>
          <p:spPr bwMode="auto">
            <a:xfrm rot="16200000" flipH="1">
              <a:off x="6357742" y="602630"/>
              <a:ext cx="874783" cy="510759"/>
            </a:xfrm>
            <a:prstGeom prst="line">
              <a:avLst/>
            </a:prstGeom>
            <a:noFill/>
            <a:ln w="12700">
              <a:solidFill>
                <a:schemeClr val="tx1"/>
              </a:solidFill>
              <a:round/>
              <a:headEnd/>
              <a:tailEnd/>
            </a:ln>
            <a:effectLst>
              <a:outerShdw blurRad="38100" dist="26940" dir="5400000" algn="t" rotWithShape="0">
                <a:srgbClr val="000000">
                  <a:alpha val="50000"/>
                </a:srgbClr>
              </a:outerShdw>
            </a:effectLst>
          </p:spPr>
        </p:cxnSp>
        <p:cxnSp>
          <p:nvCxnSpPr>
            <p:cNvPr id="36" name="Straight Connector 35"/>
            <p:cNvCxnSpPr>
              <a:cxnSpLocks noChangeShapeType="1"/>
            </p:cNvCxnSpPr>
            <p:nvPr/>
          </p:nvCxnSpPr>
          <p:spPr bwMode="auto">
            <a:xfrm rot="5400000">
              <a:off x="5264623" y="602630"/>
              <a:ext cx="874783" cy="510759"/>
            </a:xfrm>
            <a:prstGeom prst="line">
              <a:avLst/>
            </a:prstGeom>
            <a:noFill/>
            <a:ln w="12700">
              <a:solidFill>
                <a:schemeClr val="tx1"/>
              </a:solidFill>
              <a:round/>
              <a:headEnd/>
              <a:tailEnd/>
            </a:ln>
            <a:effectLst>
              <a:outerShdw blurRad="38100" dist="26940" dir="5400000" algn="t" rotWithShape="0">
                <a:srgbClr val="000000">
                  <a:alpha val="50000"/>
                </a:srgbClr>
              </a:outerShdw>
            </a:effectLst>
          </p:spPr>
        </p:cxnSp>
        <p:cxnSp>
          <p:nvCxnSpPr>
            <p:cNvPr id="37" name="Straight Connector 36"/>
            <p:cNvCxnSpPr>
              <a:cxnSpLocks noChangeShapeType="1"/>
            </p:cNvCxnSpPr>
            <p:nvPr/>
          </p:nvCxnSpPr>
          <p:spPr bwMode="auto">
            <a:xfrm rot="16200000" flipH="1">
              <a:off x="4753865" y="602630"/>
              <a:ext cx="874783" cy="510759"/>
            </a:xfrm>
            <a:prstGeom prst="line">
              <a:avLst/>
            </a:prstGeom>
            <a:noFill/>
            <a:ln w="12700">
              <a:solidFill>
                <a:schemeClr val="tx1"/>
              </a:solidFill>
              <a:round/>
              <a:headEnd/>
              <a:tailEnd/>
            </a:ln>
            <a:effectLst>
              <a:outerShdw blurRad="38100" dist="26940" dir="5400000" algn="t" rotWithShape="0">
                <a:srgbClr val="000000">
                  <a:alpha val="50000"/>
                </a:srgbClr>
              </a:outerShdw>
            </a:effectLst>
          </p:spPr>
        </p:cxnSp>
        <p:cxnSp>
          <p:nvCxnSpPr>
            <p:cNvPr id="38" name="Straight Connector 37"/>
            <p:cNvCxnSpPr>
              <a:cxnSpLocks noChangeShapeType="1"/>
            </p:cNvCxnSpPr>
            <p:nvPr/>
          </p:nvCxnSpPr>
          <p:spPr bwMode="auto">
            <a:xfrm rot="5400000">
              <a:off x="4097517" y="602630"/>
              <a:ext cx="874783" cy="510759"/>
            </a:xfrm>
            <a:prstGeom prst="line">
              <a:avLst/>
            </a:prstGeom>
            <a:noFill/>
            <a:ln w="12700">
              <a:solidFill>
                <a:schemeClr val="tx1"/>
              </a:solidFill>
              <a:round/>
              <a:headEnd/>
              <a:tailEnd/>
            </a:ln>
            <a:effectLst>
              <a:outerShdw blurRad="38100" dist="26940" dir="5400000" algn="t" rotWithShape="0">
                <a:srgbClr val="000000">
                  <a:alpha val="50000"/>
                </a:srgbClr>
              </a:outerShdw>
            </a:effectLst>
          </p:spPr>
        </p:cxnSp>
        <p:cxnSp>
          <p:nvCxnSpPr>
            <p:cNvPr id="39" name="Straight Connector 38"/>
            <p:cNvCxnSpPr>
              <a:cxnSpLocks noChangeShapeType="1"/>
            </p:cNvCxnSpPr>
            <p:nvPr/>
          </p:nvCxnSpPr>
          <p:spPr bwMode="auto">
            <a:xfrm rot="16200000" flipH="1">
              <a:off x="3586758" y="602630"/>
              <a:ext cx="874783" cy="510759"/>
            </a:xfrm>
            <a:prstGeom prst="line">
              <a:avLst/>
            </a:prstGeom>
            <a:noFill/>
            <a:ln w="12700">
              <a:solidFill>
                <a:schemeClr val="tx1"/>
              </a:solidFill>
              <a:round/>
              <a:headEnd/>
              <a:tailEnd/>
            </a:ln>
            <a:effectLst>
              <a:outerShdw blurRad="38100" dist="26940" dir="5400000" algn="t" rotWithShape="0">
                <a:srgbClr val="000000">
                  <a:alpha val="50000"/>
                </a:srgbClr>
              </a:outerShdw>
            </a:effectLst>
          </p:spPr>
        </p:cxnSp>
      </p:grpSp>
      <p:sp>
        <p:nvSpPr>
          <p:cNvPr id="357382" name="TextBox 1"/>
          <p:cNvSpPr txBox="1">
            <a:spLocks noChangeArrowheads="1"/>
          </p:cNvSpPr>
          <p:nvPr/>
        </p:nvSpPr>
        <p:spPr bwMode="auto">
          <a:xfrm>
            <a:off x="364624" y="1868904"/>
            <a:ext cx="2522954" cy="3416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80" tIns="45692" rIns="91380" bIns="45692">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800" b="0" dirty="0" smtClean="0"/>
              <a:t>Early work in '09/'10 </a:t>
            </a:r>
          </a:p>
          <a:p>
            <a:pPr eaLnBrk="1" hangingPunct="1"/>
            <a:endParaRPr lang="en-US" sz="1800" b="0" dirty="0" smtClean="0"/>
          </a:p>
          <a:p>
            <a:pPr eaLnBrk="1" hangingPunct="1"/>
            <a:r>
              <a:rPr lang="en-US" sz="1800" b="0" i="1" dirty="0" smtClean="0"/>
              <a:t>Science</a:t>
            </a:r>
            <a:r>
              <a:rPr lang="en-US" sz="1800" b="0" dirty="0" smtClean="0"/>
              <a:t> </a:t>
            </a:r>
            <a:r>
              <a:rPr lang="en-US" sz="1800" b="0" dirty="0"/>
              <a:t>330:</a:t>
            </a:r>
            <a:r>
              <a:rPr lang="en-US" sz="1800" b="0" dirty="0" smtClean="0"/>
              <a:t>6012 [here]</a:t>
            </a:r>
            <a:endParaRPr lang="en-US" sz="1800" b="0" dirty="0"/>
          </a:p>
          <a:p>
            <a:pPr eaLnBrk="1" hangingPunct="1"/>
            <a:endParaRPr lang="en-US" sz="1800" b="0" dirty="0"/>
          </a:p>
          <a:p>
            <a:pPr eaLnBrk="1" hangingPunct="1"/>
            <a:r>
              <a:rPr lang="en-US" sz="1800" b="0" dirty="0" smtClean="0"/>
              <a:t>Also:</a:t>
            </a:r>
          </a:p>
          <a:p>
            <a:pPr eaLnBrk="1" hangingPunct="1"/>
            <a:endParaRPr lang="en-US" sz="1800" b="0" dirty="0" smtClean="0"/>
          </a:p>
          <a:p>
            <a:pPr eaLnBrk="1" hangingPunct="1"/>
            <a:r>
              <a:rPr lang="en-US" sz="1800" b="0" dirty="0" err="1" smtClean="0"/>
              <a:t>Ouyang</a:t>
            </a:r>
            <a:r>
              <a:rPr lang="en-US" sz="1800" b="0" dirty="0" smtClean="0"/>
              <a:t>, Zhou, </a:t>
            </a:r>
            <a:r>
              <a:rPr lang="en-US" sz="1800" b="0" u="sng" dirty="0" smtClean="0"/>
              <a:t>Wong</a:t>
            </a:r>
            <a:r>
              <a:rPr lang="en-US" sz="1800" b="0" dirty="0" smtClean="0"/>
              <a:t> (</a:t>
            </a:r>
            <a:r>
              <a:rPr lang="fr-FR" sz="1800" b="0" dirty="0" smtClean="0"/>
              <a:t>’</a:t>
            </a:r>
            <a:r>
              <a:rPr lang="en-US" sz="1800" b="0" dirty="0" smtClean="0"/>
              <a:t>09) </a:t>
            </a:r>
            <a:r>
              <a:rPr lang="en-US" sz="1800" b="0" i="1" dirty="0" smtClean="0"/>
              <a:t>PNAS</a:t>
            </a:r>
            <a:r>
              <a:rPr lang="en-US" sz="1800" b="0" dirty="0"/>
              <a:t>; </a:t>
            </a:r>
            <a:endParaRPr lang="en-US" sz="1800" b="0" dirty="0" smtClean="0"/>
          </a:p>
          <a:p>
            <a:pPr eaLnBrk="1" hangingPunct="1"/>
            <a:endParaRPr lang="en-US" sz="1800" b="0" dirty="0"/>
          </a:p>
          <a:p>
            <a:pPr eaLnBrk="1" hangingPunct="1"/>
            <a:r>
              <a:rPr lang="en-US" sz="1800" b="0" dirty="0" err="1" smtClean="0"/>
              <a:t>Karlic</a:t>
            </a:r>
            <a:r>
              <a:rPr lang="en-US" sz="1800" b="0" dirty="0" smtClean="0"/>
              <a:t> </a:t>
            </a:r>
            <a:r>
              <a:rPr lang="en-US" sz="1800" b="0" dirty="0"/>
              <a:t>et al. </a:t>
            </a:r>
            <a:r>
              <a:rPr lang="en-US" sz="1800" b="0" dirty="0" smtClean="0"/>
              <a:t>&amp; </a:t>
            </a:r>
            <a:r>
              <a:rPr lang="en-US" sz="1800" b="0" u="sng" dirty="0" err="1" smtClean="0"/>
              <a:t>Vingron</a:t>
            </a:r>
            <a:r>
              <a:rPr lang="en-US" sz="1800" b="0" dirty="0" smtClean="0"/>
              <a:t> (</a:t>
            </a:r>
            <a:r>
              <a:rPr lang="en-US" sz="1800" b="0" dirty="0"/>
              <a:t>‘10) </a:t>
            </a:r>
            <a:r>
              <a:rPr lang="en-US" sz="1800" b="0" i="1" dirty="0" smtClean="0"/>
              <a:t>PNAS</a:t>
            </a:r>
          </a:p>
        </p:txBody>
      </p:sp>
    </p:spTree>
  </p:cSld>
  <p:clrMapOvr>
    <a:masterClrMapping/>
  </p:clrMapOvr>
  <p:transition xmlns:p14="http://schemas.microsoft.com/office/powerpoint/2010/main" advTm="82274"/>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9425" name="Content Placeholder 3" descr="Figure4.pdf"/>
          <p:cNvPicPr>
            <a:picLocks noChangeAspect="1"/>
          </p:cNvPicPr>
          <p:nvPr/>
        </p:nvPicPr>
        <p:blipFill>
          <a:blip r:embed="rId3">
            <a:extLst>
              <a:ext uri="{28A0092B-C50C-407E-A947-70E740481C1C}">
                <a14:useLocalDpi xmlns:a14="http://schemas.microsoft.com/office/drawing/2010/main" val="0"/>
              </a:ext>
            </a:extLst>
          </a:blip>
          <a:srcRect l="-620" t="53185" r="49072"/>
          <a:stretch>
            <a:fillRect/>
          </a:stretch>
        </p:blipFill>
        <p:spPr bwMode="auto">
          <a:xfrm>
            <a:off x="1309688" y="4152900"/>
            <a:ext cx="4373562" cy="223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9426" name="TextBox 1"/>
          <p:cNvSpPr txBox="1">
            <a:spLocks noChangeArrowheads="1"/>
          </p:cNvSpPr>
          <p:nvPr/>
        </p:nvSpPr>
        <p:spPr bwMode="auto">
          <a:xfrm>
            <a:off x="130175" y="4676775"/>
            <a:ext cx="1198563" cy="116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algn="r" eaLnBrk="1" hangingPunct="1"/>
            <a:r>
              <a:rPr lang="en-US" sz="1400" b="0">
                <a:solidFill>
                  <a:srgbClr val="000090"/>
                </a:solidFill>
                <a:latin typeface="Calibri" charset="0"/>
              </a:rPr>
              <a:t>Magnitude of Prediction from a “bin” around the TSS</a:t>
            </a:r>
          </a:p>
        </p:txBody>
      </p:sp>
      <p:grpSp>
        <p:nvGrpSpPr>
          <p:cNvPr id="359427" name="Group 12"/>
          <p:cNvGrpSpPr>
            <a:grpSpLocks/>
          </p:cNvGrpSpPr>
          <p:nvPr/>
        </p:nvGrpSpPr>
        <p:grpSpPr bwMode="auto">
          <a:xfrm>
            <a:off x="858838" y="1292225"/>
            <a:ext cx="4373562" cy="2833688"/>
            <a:chOff x="888022" y="1174430"/>
            <a:chExt cx="4373269" cy="2835010"/>
          </a:xfrm>
        </p:grpSpPr>
        <p:pic>
          <p:nvPicPr>
            <p:cNvPr id="359440"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347849" y="1455830"/>
              <a:ext cx="3913442" cy="2553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p:cNvSpPr/>
            <p:nvPr/>
          </p:nvSpPr>
          <p:spPr>
            <a:xfrm>
              <a:off x="888022" y="1174430"/>
              <a:ext cx="734963" cy="563826"/>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b="0">
                <a:solidFill>
                  <a:prstClr val="white"/>
                </a:solidFill>
                <a:latin typeface="Calibri"/>
              </a:endParaRPr>
            </a:p>
          </p:txBody>
        </p:sp>
      </p:grpSp>
      <p:sp>
        <p:nvSpPr>
          <p:cNvPr id="359428" name="TextBox 14"/>
          <p:cNvSpPr txBox="1">
            <a:spLocks noChangeArrowheads="1"/>
          </p:cNvSpPr>
          <p:nvPr/>
        </p:nvSpPr>
        <p:spPr bwMode="auto">
          <a:xfrm>
            <a:off x="2052638" y="1331913"/>
            <a:ext cx="26066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800">
                <a:solidFill>
                  <a:srgbClr val="000090"/>
                </a:solidFill>
                <a:latin typeface="Calibri" charset="0"/>
              </a:rPr>
              <a:t>Classify H/L genes (SVM)</a:t>
            </a:r>
          </a:p>
        </p:txBody>
      </p:sp>
      <p:sp>
        <p:nvSpPr>
          <p:cNvPr id="359429" name="TextBox 16"/>
          <p:cNvSpPr txBox="1">
            <a:spLocks noChangeArrowheads="1"/>
          </p:cNvSpPr>
          <p:nvPr/>
        </p:nvSpPr>
        <p:spPr bwMode="auto">
          <a:xfrm>
            <a:off x="5672138" y="3446463"/>
            <a:ext cx="8397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800">
                <a:solidFill>
                  <a:srgbClr val="008000"/>
                </a:solidFill>
                <a:latin typeface="Calibri" charset="0"/>
              </a:rPr>
              <a:t>#Bin1</a:t>
            </a:r>
          </a:p>
        </p:txBody>
      </p:sp>
      <p:pic>
        <p:nvPicPr>
          <p:cNvPr id="359430" name="Picture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232400" y="-628650"/>
            <a:ext cx="3709988" cy="4697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9431" name="Picture 5"/>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322888" y="4152900"/>
            <a:ext cx="3736975" cy="279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9432" name="Slide Number Placeholder 1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fld id="{7702B127-4A37-BB48-AF3E-B1AF2CF1BEB9}" type="slidenum">
              <a:rPr lang="en-US">
                <a:solidFill>
                  <a:srgbClr val="898989"/>
                </a:solidFill>
                <a:latin typeface="Calibri" charset="0"/>
              </a:rPr>
              <a:pPr eaLnBrk="1" hangingPunct="1"/>
              <a:t>53</a:t>
            </a:fld>
            <a:endParaRPr lang="en-US">
              <a:solidFill>
                <a:srgbClr val="898989"/>
              </a:solidFill>
              <a:latin typeface="Calibri" charset="0"/>
            </a:endParaRPr>
          </a:p>
        </p:txBody>
      </p:sp>
      <p:sp>
        <p:nvSpPr>
          <p:cNvPr id="16" name="Rectangle 15"/>
          <p:cNvSpPr/>
          <p:nvPr/>
        </p:nvSpPr>
        <p:spPr>
          <a:xfrm>
            <a:off x="5322888" y="-628650"/>
            <a:ext cx="3736975" cy="2201863"/>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b="0">
              <a:solidFill>
                <a:prstClr val="white"/>
              </a:solidFill>
              <a:latin typeface="Calibri"/>
            </a:endParaRPr>
          </a:p>
        </p:txBody>
      </p:sp>
      <p:sp>
        <p:nvSpPr>
          <p:cNvPr id="359434" name="Title 4"/>
          <p:cNvSpPr>
            <a:spLocks noGrp="1"/>
          </p:cNvSpPr>
          <p:nvPr>
            <p:ph type="title"/>
          </p:nvPr>
        </p:nvSpPr>
        <p:spPr>
          <a:xfrm>
            <a:off x="471488" y="538163"/>
            <a:ext cx="7866062" cy="614362"/>
          </a:xfrm>
        </p:spPr>
        <p:txBody>
          <a:bodyPr/>
          <a:lstStyle/>
          <a:p>
            <a:pPr eaLnBrk="1" hangingPunct="1"/>
            <a:r>
              <a:rPr lang="en-US" sz="2800" b="1">
                <a:solidFill>
                  <a:srgbClr val="000090"/>
                </a:solidFill>
                <a:latin typeface="Arial" charset="0"/>
              </a:rPr>
              <a:t>Integrate all histone modifications to predict gene expression levels </a:t>
            </a:r>
            <a:br>
              <a:rPr lang="en-US" sz="2800" b="1">
                <a:solidFill>
                  <a:srgbClr val="000090"/>
                </a:solidFill>
                <a:latin typeface="Arial" charset="0"/>
              </a:rPr>
            </a:br>
            <a:endParaRPr lang="en-US" sz="2800" b="1">
              <a:solidFill>
                <a:srgbClr val="000090"/>
              </a:solidFill>
              <a:latin typeface="Arial" charset="0"/>
            </a:endParaRPr>
          </a:p>
        </p:txBody>
      </p:sp>
      <p:sp>
        <p:nvSpPr>
          <p:cNvPr id="359435" name="TextBox 17"/>
          <p:cNvSpPr txBox="1">
            <a:spLocks noChangeArrowheads="1"/>
          </p:cNvSpPr>
          <p:nvPr/>
        </p:nvSpPr>
        <p:spPr bwMode="auto">
          <a:xfrm>
            <a:off x="6524625" y="3876675"/>
            <a:ext cx="544513" cy="2492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endParaRPr lang="en-US" sz="1800" b="0">
              <a:solidFill>
                <a:srgbClr val="000000"/>
              </a:solidFill>
              <a:latin typeface="Calibri" charset="0"/>
            </a:endParaRPr>
          </a:p>
        </p:txBody>
      </p:sp>
      <p:cxnSp>
        <p:nvCxnSpPr>
          <p:cNvPr id="22" name="Straight Arrow Connector 21"/>
          <p:cNvCxnSpPr/>
          <p:nvPr/>
        </p:nvCxnSpPr>
        <p:spPr>
          <a:xfrm rot="5400000">
            <a:off x="3001963" y="3155950"/>
            <a:ext cx="2076450" cy="965200"/>
          </a:xfrm>
          <a:prstGeom prst="straightConnector1">
            <a:avLst/>
          </a:prstGeom>
          <a:ln>
            <a:solidFill>
              <a:schemeClr val="tx1"/>
            </a:solidFill>
            <a:prstDash val="dash"/>
            <a:tailEnd type="arrow"/>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p:nvPr/>
        </p:nvCxnSpPr>
        <p:spPr>
          <a:xfrm rot="10800000" flipV="1">
            <a:off x="1905000" y="3270250"/>
            <a:ext cx="2052638" cy="2001838"/>
          </a:xfrm>
          <a:prstGeom prst="straightConnector1">
            <a:avLst/>
          </a:prstGeom>
          <a:ln>
            <a:solidFill>
              <a:schemeClr val="tx1"/>
            </a:solidFill>
            <a:prstDash val="dash"/>
            <a:tailEnd type="arrow"/>
          </a:ln>
        </p:spPr>
        <p:style>
          <a:lnRef idx="2">
            <a:schemeClr val="accent1"/>
          </a:lnRef>
          <a:fillRef idx="0">
            <a:schemeClr val="accent1"/>
          </a:fillRef>
          <a:effectRef idx="1">
            <a:schemeClr val="accent1"/>
          </a:effectRef>
          <a:fontRef idx="minor">
            <a:schemeClr val="tx1"/>
          </a:fontRef>
        </p:style>
      </p:cxnSp>
      <p:sp>
        <p:nvSpPr>
          <p:cNvPr id="359438" name="TextBox 20"/>
          <p:cNvSpPr txBox="1">
            <a:spLocks noChangeArrowheads="1"/>
          </p:cNvSpPr>
          <p:nvPr/>
        </p:nvSpPr>
        <p:spPr bwMode="auto">
          <a:xfrm>
            <a:off x="5915025" y="1331913"/>
            <a:ext cx="27717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800">
                <a:solidFill>
                  <a:srgbClr val="000090"/>
                </a:solidFill>
                <a:latin typeface="Calibri" charset="0"/>
              </a:rPr>
              <a:t>Predict expression values</a:t>
            </a:r>
          </a:p>
        </p:txBody>
      </p:sp>
      <p:sp>
        <p:nvSpPr>
          <p:cNvPr id="359439" name="TextBox 18"/>
          <p:cNvSpPr txBox="1">
            <a:spLocks noChangeArrowheads="1"/>
          </p:cNvSpPr>
          <p:nvPr/>
        </p:nvSpPr>
        <p:spPr bwMode="auto">
          <a:xfrm rot="-5400000">
            <a:off x="-1416844" y="1680369"/>
            <a:ext cx="31416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90" tIns="45697" rIns="91390" bIns="45697">
            <a:spAutoFit/>
          </a:bodyPr>
          <a:lstStyle>
            <a:lvl1pPr defTabSz="455613" eaLnBrk="0" hangingPunct="0">
              <a:defRPr sz="1200" b="1">
                <a:solidFill>
                  <a:schemeClr val="tx1"/>
                </a:solidFill>
                <a:latin typeface="Arial" charset="0"/>
                <a:ea typeface="ＭＳ Ｐゴシック" charset="0"/>
                <a:cs typeface="ＭＳ Ｐゴシック" charset="0"/>
              </a:defRPr>
            </a:lvl1pPr>
            <a:lvl2pPr marL="742950" indent="-285750" defTabSz="455613" eaLnBrk="0" hangingPunct="0">
              <a:defRPr sz="1200" b="1">
                <a:solidFill>
                  <a:schemeClr val="tx1"/>
                </a:solidFill>
                <a:latin typeface="Arial" charset="0"/>
                <a:ea typeface="ＭＳ Ｐゴシック" charset="0"/>
              </a:defRPr>
            </a:lvl2pPr>
            <a:lvl3pPr marL="1143000" indent="-228600" defTabSz="455613" eaLnBrk="0" hangingPunct="0">
              <a:defRPr sz="1200" b="1">
                <a:solidFill>
                  <a:schemeClr val="tx1"/>
                </a:solidFill>
                <a:latin typeface="Arial" charset="0"/>
                <a:ea typeface="ＭＳ Ｐゴシック" charset="0"/>
              </a:defRPr>
            </a:lvl3pPr>
            <a:lvl4pPr marL="1600200" indent="-228600" defTabSz="455613" eaLnBrk="0" hangingPunct="0">
              <a:defRPr sz="1200" b="1">
                <a:solidFill>
                  <a:schemeClr val="tx1"/>
                </a:solidFill>
                <a:latin typeface="Arial" charset="0"/>
                <a:ea typeface="ＭＳ Ｐゴシック" charset="0"/>
              </a:defRPr>
            </a:lvl4pPr>
            <a:lvl5pPr marL="2057400" indent="-228600" defTabSz="455613" eaLnBrk="0" hangingPunct="0">
              <a:defRPr sz="1200" b="1">
                <a:solidFill>
                  <a:schemeClr val="tx1"/>
                </a:solidFill>
                <a:latin typeface="Arial" charset="0"/>
                <a:ea typeface="ＭＳ Ｐゴシック" charset="0"/>
              </a:defRPr>
            </a:lvl5pPr>
            <a:lvl6pPr marL="2514600" indent="-228600" defTabSz="455613"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455613"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455613"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455613"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400" b="0">
                <a:solidFill>
                  <a:srgbClr val="7F7F7F"/>
                </a:solidFill>
                <a:latin typeface="Calibri" charset="0"/>
              </a:rPr>
              <a:t>[Cheng et al. (</a:t>
            </a:r>
            <a:r>
              <a:rPr lang="fr-FR" sz="1400" b="0">
                <a:solidFill>
                  <a:srgbClr val="7F7F7F"/>
                </a:solidFill>
                <a:latin typeface="Calibri" charset="0"/>
              </a:rPr>
              <a:t>’</a:t>
            </a:r>
            <a:r>
              <a:rPr lang="en-US" altLang="ja-JP" sz="1400" b="0">
                <a:solidFill>
                  <a:srgbClr val="7F7F7F"/>
                </a:solidFill>
                <a:latin typeface="Calibri" charset="0"/>
              </a:rPr>
              <a:t>11)  </a:t>
            </a:r>
            <a:r>
              <a:rPr lang="en-US" altLang="ja-JP" sz="1400" b="0" i="1">
                <a:solidFill>
                  <a:srgbClr val="7F7F7F"/>
                </a:solidFill>
                <a:latin typeface="Calibri" charset="0"/>
              </a:rPr>
              <a:t>Genome Biol.</a:t>
            </a:r>
            <a:r>
              <a:rPr lang="en-US" altLang="ja-JP" sz="1400" b="0">
                <a:solidFill>
                  <a:srgbClr val="7F7F7F"/>
                </a:solidFill>
                <a:latin typeface="Calibri" charset="0"/>
              </a:rPr>
              <a:t> 12: R15]</a:t>
            </a:r>
            <a:endParaRPr lang="en-US" sz="1400" b="0">
              <a:solidFill>
                <a:srgbClr val="7F7F7F"/>
              </a:solidFill>
              <a:latin typeface="Calibri" charset="0"/>
            </a:endParaRPr>
          </a:p>
        </p:txBody>
      </p:sp>
    </p:spTree>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1" name="TextBox 39"/>
          <p:cNvSpPr txBox="1">
            <a:spLocks noChangeArrowheads="1"/>
          </p:cNvSpPr>
          <p:nvPr/>
        </p:nvSpPr>
        <p:spPr bwMode="auto">
          <a:xfrm rot="-5400000">
            <a:off x="7748519" y="1556979"/>
            <a:ext cx="2514735" cy="276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80" tIns="45692" rIns="91380" bIns="45692">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b="0" dirty="0">
                <a:solidFill>
                  <a:srgbClr val="A6A6A6"/>
                </a:solidFill>
              </a:rPr>
              <a:t>[Encode </a:t>
            </a:r>
            <a:r>
              <a:rPr lang="en-US" b="0" dirty="0" smtClean="0">
                <a:solidFill>
                  <a:srgbClr val="A6A6A6"/>
                </a:solidFill>
              </a:rPr>
              <a:t>Consortium, </a:t>
            </a:r>
            <a:r>
              <a:rPr lang="en-US" b="0" i="1" dirty="0">
                <a:solidFill>
                  <a:srgbClr val="A6A6A6"/>
                </a:solidFill>
              </a:rPr>
              <a:t>Nature</a:t>
            </a:r>
            <a:r>
              <a:rPr lang="en-US" b="0" dirty="0">
                <a:solidFill>
                  <a:srgbClr val="A6A6A6"/>
                </a:solidFill>
              </a:rPr>
              <a:t> </a:t>
            </a:r>
            <a:r>
              <a:rPr lang="en-US" b="0" dirty="0" smtClean="0">
                <a:solidFill>
                  <a:srgbClr val="A6A6A6"/>
                </a:solidFill>
              </a:rPr>
              <a:t>('</a:t>
            </a:r>
            <a:r>
              <a:rPr lang="en-US" b="0" dirty="0">
                <a:solidFill>
                  <a:srgbClr val="A6A6A6"/>
                </a:solidFill>
              </a:rPr>
              <a:t>12)]</a:t>
            </a:r>
          </a:p>
        </p:txBody>
      </p:sp>
      <p:pic>
        <p:nvPicPr>
          <p:cNvPr id="358402" name="Picture 4"/>
          <p:cNvPicPr>
            <a:picLocks noChangeAspect="1"/>
          </p:cNvPicPr>
          <p:nvPr/>
        </p:nvPicPr>
        <p:blipFill>
          <a:blip r:embed="rId2">
            <a:extLst>
              <a:ext uri="{28A0092B-C50C-407E-A947-70E740481C1C}">
                <a14:useLocalDpi xmlns:a14="http://schemas.microsoft.com/office/drawing/2010/main" val="0"/>
              </a:ext>
            </a:extLst>
          </a:blip>
          <a:srcRect l="51878" t="46597"/>
          <a:stretch>
            <a:fillRect/>
          </a:stretch>
        </p:blipFill>
        <p:spPr bwMode="auto">
          <a:xfrm>
            <a:off x="0" y="3740150"/>
            <a:ext cx="6224588" cy="311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03" name="Picture 4"/>
          <p:cNvPicPr>
            <a:picLocks noChangeAspect="1"/>
          </p:cNvPicPr>
          <p:nvPr/>
        </p:nvPicPr>
        <p:blipFill>
          <a:blip r:embed="rId2">
            <a:extLst>
              <a:ext uri="{28A0092B-C50C-407E-A947-70E740481C1C}">
                <a14:useLocalDpi xmlns:a14="http://schemas.microsoft.com/office/drawing/2010/main" val="0"/>
              </a:ext>
            </a:extLst>
          </a:blip>
          <a:srcRect r="51357"/>
          <a:stretch>
            <a:fillRect/>
          </a:stretch>
        </p:blipFill>
        <p:spPr bwMode="auto">
          <a:xfrm>
            <a:off x="2859088" y="-46038"/>
            <a:ext cx="5781675" cy="536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04" name="Title 2"/>
          <p:cNvSpPr>
            <a:spLocks noGrp="1"/>
          </p:cNvSpPr>
          <p:nvPr>
            <p:ph type="ctrTitle"/>
          </p:nvPr>
        </p:nvSpPr>
        <p:spPr>
          <a:xfrm>
            <a:off x="358774" y="239713"/>
            <a:ext cx="2635751" cy="2268537"/>
          </a:xfrm>
        </p:spPr>
        <p:txBody>
          <a:bodyPr/>
          <a:lstStyle/>
          <a:p>
            <a:r>
              <a:rPr lang="en-US" dirty="0" smtClean="0">
                <a:latin typeface="Arial" charset="0"/>
                <a:ea typeface="ＭＳ Ｐゴシック" charset="0"/>
                <a:cs typeface="ＭＳ Ｐゴシック" charset="0"/>
              </a:rPr>
              <a:t>Human</a:t>
            </a:r>
            <a:br>
              <a:rPr lang="en-US" dirty="0" smtClean="0">
                <a:latin typeface="Arial" charset="0"/>
                <a:ea typeface="ＭＳ Ｐゴシック" charset="0"/>
                <a:cs typeface="ＭＳ Ｐゴシック" charset="0"/>
              </a:rPr>
            </a:br>
            <a:r>
              <a:rPr lang="en-US" dirty="0" smtClean="0">
                <a:latin typeface="Arial" charset="0"/>
                <a:ea typeface="ＭＳ Ｐゴシック" charset="0"/>
                <a:cs typeface="ＭＳ Ｐゴシック" charset="0"/>
              </a:rPr>
              <a:t>ENCODE</a:t>
            </a:r>
            <a:r>
              <a:rPr lang="en-US" dirty="0">
                <a:latin typeface="Arial" charset="0"/>
                <a:ea typeface="ＭＳ Ｐゴシック" charset="0"/>
                <a:cs typeface="ＭＳ Ｐゴシック" charset="0"/>
              </a:rPr>
              <a:t/>
            </a:r>
            <a:br>
              <a:rPr lang="en-US" dirty="0">
                <a:latin typeface="Arial" charset="0"/>
                <a:ea typeface="ＭＳ Ｐゴシック" charset="0"/>
                <a:cs typeface="ＭＳ Ｐゴシック" charset="0"/>
              </a:rPr>
            </a:br>
            <a:r>
              <a:rPr lang="en-US" dirty="0">
                <a:latin typeface="Arial" charset="0"/>
                <a:ea typeface="ＭＳ Ｐゴシック" charset="0"/>
                <a:cs typeface="ＭＳ Ｐゴシック" charset="0"/>
              </a:rPr>
              <a:t>Results</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61"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fld id="{712E5B66-DAAD-E24A-A52A-DDD5552C86C5}" type="slidenum">
              <a:rPr lang="en-US">
                <a:solidFill>
                  <a:srgbClr val="898989"/>
                </a:solidFill>
                <a:latin typeface="Calibri" charset="0"/>
              </a:rPr>
              <a:pPr eaLnBrk="1" hangingPunct="1"/>
              <a:t>55</a:t>
            </a:fld>
            <a:endParaRPr lang="en-US">
              <a:solidFill>
                <a:srgbClr val="898989"/>
              </a:solidFill>
              <a:latin typeface="Calibri" charset="0"/>
            </a:endParaRPr>
          </a:p>
        </p:txBody>
      </p:sp>
      <p:grpSp>
        <p:nvGrpSpPr>
          <p:cNvPr id="604162" name="Group 10"/>
          <p:cNvGrpSpPr>
            <a:grpSpLocks/>
          </p:cNvGrpSpPr>
          <p:nvPr/>
        </p:nvGrpSpPr>
        <p:grpSpPr bwMode="auto">
          <a:xfrm>
            <a:off x="134938" y="1240088"/>
            <a:ext cx="8551862" cy="4884737"/>
            <a:chOff x="135467" y="829734"/>
            <a:chExt cx="8551333" cy="4885265"/>
          </a:xfrm>
        </p:grpSpPr>
        <p:pic>
          <p:nvPicPr>
            <p:cNvPr id="604169" name="Picture 4" descr="interleaved_v11.pdf"/>
            <p:cNvPicPr>
              <a:picLocks noChangeAspect="1"/>
            </p:cNvPicPr>
            <p:nvPr/>
          </p:nvPicPr>
          <p:blipFill>
            <a:blip r:embed="rId2">
              <a:extLst>
                <a:ext uri="{28A0092B-C50C-407E-A947-70E740481C1C}">
                  <a14:useLocalDpi xmlns:a14="http://schemas.microsoft.com/office/drawing/2010/main" val="0"/>
                </a:ext>
              </a:extLst>
            </a:blip>
            <a:srcRect b="44411"/>
            <a:stretch>
              <a:fillRect/>
            </a:stretch>
          </p:blipFill>
          <p:spPr bwMode="auto">
            <a:xfrm>
              <a:off x="197792" y="931333"/>
              <a:ext cx="8489008" cy="44619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5215153" y="4800500"/>
              <a:ext cx="1973140" cy="871632"/>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b="0">
                <a:solidFill>
                  <a:prstClr val="white"/>
                </a:solidFill>
                <a:latin typeface="Calibri"/>
              </a:endParaRPr>
            </a:p>
          </p:txBody>
        </p:sp>
        <p:sp>
          <p:nvSpPr>
            <p:cNvPr id="7" name="Rectangle 6"/>
            <p:cNvSpPr/>
            <p:nvPr/>
          </p:nvSpPr>
          <p:spPr>
            <a:xfrm>
              <a:off x="135467" y="829734"/>
              <a:ext cx="474633" cy="330236"/>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b="0">
                <a:solidFill>
                  <a:prstClr val="white"/>
                </a:solidFill>
                <a:latin typeface="Calibri"/>
              </a:endParaRPr>
            </a:p>
          </p:txBody>
        </p:sp>
        <p:sp>
          <p:nvSpPr>
            <p:cNvPr id="8" name="Rectangle 7"/>
            <p:cNvSpPr/>
            <p:nvPr/>
          </p:nvSpPr>
          <p:spPr>
            <a:xfrm>
              <a:off x="3927769" y="847198"/>
              <a:ext cx="474634" cy="330236"/>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b="0">
                <a:solidFill>
                  <a:prstClr val="white"/>
                </a:solidFill>
                <a:latin typeface="Calibri"/>
              </a:endParaRPr>
            </a:p>
          </p:txBody>
        </p:sp>
        <p:sp>
          <p:nvSpPr>
            <p:cNvPr id="9" name="Rectangle 8"/>
            <p:cNvSpPr/>
            <p:nvPr/>
          </p:nvSpPr>
          <p:spPr>
            <a:xfrm>
              <a:off x="7797855" y="5384763"/>
              <a:ext cx="474634" cy="330236"/>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b="0">
                <a:solidFill>
                  <a:prstClr val="white"/>
                </a:solidFill>
                <a:latin typeface="Calibri"/>
              </a:endParaRPr>
            </a:p>
          </p:txBody>
        </p:sp>
      </p:grpSp>
      <p:sp>
        <p:nvSpPr>
          <p:cNvPr id="10" name="Title 1"/>
          <p:cNvSpPr>
            <a:spLocks noGrp="1"/>
          </p:cNvSpPr>
          <p:nvPr>
            <p:ph type="title"/>
          </p:nvPr>
        </p:nvSpPr>
        <p:spPr>
          <a:xfrm>
            <a:off x="457200" y="274638"/>
            <a:ext cx="8229600" cy="690562"/>
          </a:xfrm>
        </p:spPr>
        <p:txBody>
          <a:bodyPr rtlCol="0">
            <a:normAutofit fontScale="90000"/>
          </a:bodyPr>
          <a:lstStyle/>
          <a:p>
            <a:pPr fontAlgn="auto">
              <a:spcAft>
                <a:spcPts val="0"/>
              </a:spcAft>
              <a:defRPr/>
            </a:pPr>
            <a:r>
              <a:rPr lang="en-US" sz="3600" dirty="0" smtClean="0">
                <a:ea typeface="+mj-ea"/>
                <a:cs typeface="+mj-cs"/>
              </a:rPr>
              <a:t>Comparison of Models for Gene Expression, Building a Universal Model</a:t>
            </a:r>
            <a:endParaRPr lang="en-US" sz="3600" dirty="0">
              <a:ea typeface="+mj-ea"/>
              <a:cs typeface="+mj-cs"/>
            </a:endParaRPr>
          </a:p>
        </p:txBody>
      </p:sp>
      <p:sp>
        <p:nvSpPr>
          <p:cNvPr id="13" name="Rectangle 12"/>
          <p:cNvSpPr/>
          <p:nvPr/>
        </p:nvSpPr>
        <p:spPr>
          <a:xfrm>
            <a:off x="7729538" y="6015805"/>
            <a:ext cx="644525" cy="287338"/>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b="0">
              <a:solidFill>
                <a:prstClr val="white"/>
              </a:solidFill>
              <a:latin typeface="Calibri"/>
            </a:endParaRPr>
          </a:p>
        </p:txBody>
      </p:sp>
      <p:sp>
        <p:nvSpPr>
          <p:cNvPr id="2" name="TextBox 1"/>
          <p:cNvSpPr txBox="1"/>
          <p:nvPr/>
        </p:nvSpPr>
        <p:spPr>
          <a:xfrm>
            <a:off x="2506663" y="5949130"/>
            <a:ext cx="508000" cy="369888"/>
          </a:xfrm>
          <a:prstGeom prst="rect">
            <a:avLst/>
          </a:prstGeom>
          <a:noFill/>
        </p:spPr>
        <p:txBody>
          <a:bodyPr wrap="none">
            <a:spAutoFit/>
          </a:bodyPr>
          <a:lstStyle/>
          <a:p>
            <a:pPr defTabSz="457200" fontAlgn="auto">
              <a:spcBef>
                <a:spcPts val="0"/>
              </a:spcBef>
              <a:spcAft>
                <a:spcPts val="0"/>
              </a:spcAft>
              <a:defRPr/>
            </a:pPr>
            <a:r>
              <a:rPr lang="en-US" sz="1800" b="0" dirty="0">
                <a:solidFill>
                  <a:prstClr val="black"/>
                </a:solidFill>
                <a:latin typeface="Calibri"/>
                <a:ea typeface="+mn-ea"/>
                <a:cs typeface="+mn-cs"/>
              </a:rPr>
              <a:t>TSS</a:t>
            </a:r>
          </a:p>
        </p:txBody>
      </p:sp>
      <p:sp>
        <p:nvSpPr>
          <p:cNvPr id="14" name="TextBox 13"/>
          <p:cNvSpPr txBox="1"/>
          <p:nvPr/>
        </p:nvSpPr>
        <p:spPr>
          <a:xfrm>
            <a:off x="3513138" y="5949130"/>
            <a:ext cx="658812" cy="369888"/>
          </a:xfrm>
          <a:prstGeom prst="rect">
            <a:avLst/>
          </a:prstGeom>
          <a:noFill/>
        </p:spPr>
        <p:txBody>
          <a:bodyPr wrap="none">
            <a:spAutoFit/>
          </a:bodyPr>
          <a:lstStyle/>
          <a:p>
            <a:pPr defTabSz="457200" fontAlgn="auto">
              <a:spcBef>
                <a:spcPts val="0"/>
              </a:spcBef>
              <a:spcAft>
                <a:spcPts val="0"/>
              </a:spcAft>
              <a:defRPr/>
            </a:pPr>
            <a:r>
              <a:rPr lang="en-US" sz="1800" b="0" dirty="0">
                <a:solidFill>
                  <a:prstClr val="black"/>
                </a:solidFill>
                <a:latin typeface="Calibri"/>
                <a:ea typeface="+mn-ea"/>
                <a:cs typeface="+mn-cs"/>
              </a:rPr>
              <a:t>+2Kb</a:t>
            </a:r>
          </a:p>
        </p:txBody>
      </p:sp>
      <p:sp>
        <p:nvSpPr>
          <p:cNvPr id="15" name="TextBox 14"/>
          <p:cNvSpPr txBox="1"/>
          <p:nvPr/>
        </p:nvSpPr>
        <p:spPr>
          <a:xfrm>
            <a:off x="1338263" y="5949130"/>
            <a:ext cx="612775" cy="369888"/>
          </a:xfrm>
          <a:prstGeom prst="rect">
            <a:avLst/>
          </a:prstGeom>
          <a:noFill/>
        </p:spPr>
        <p:txBody>
          <a:bodyPr wrap="none">
            <a:spAutoFit/>
          </a:bodyPr>
          <a:lstStyle/>
          <a:p>
            <a:pPr defTabSz="457200" fontAlgn="auto">
              <a:spcBef>
                <a:spcPts val="0"/>
              </a:spcBef>
              <a:spcAft>
                <a:spcPts val="0"/>
              </a:spcAft>
              <a:defRPr/>
            </a:pPr>
            <a:r>
              <a:rPr lang="en-US" sz="1800" b="0" dirty="0">
                <a:solidFill>
                  <a:prstClr val="black"/>
                </a:solidFill>
                <a:latin typeface="Calibri"/>
                <a:ea typeface="+mn-ea"/>
                <a:cs typeface="+mn-cs"/>
              </a:rPr>
              <a:t>-2Kb</a:t>
            </a:r>
          </a:p>
        </p:txBody>
      </p:sp>
      <p:sp>
        <p:nvSpPr>
          <p:cNvPr id="16" name="Rectangle 15"/>
          <p:cNvSpPr/>
          <p:nvPr/>
        </p:nvSpPr>
        <p:spPr>
          <a:xfrm>
            <a:off x="6463325" y="1236183"/>
            <a:ext cx="2198038" cy="338554"/>
          </a:xfrm>
          <a:prstGeom prst="rect">
            <a:avLst/>
          </a:prstGeom>
        </p:spPr>
        <p:txBody>
          <a:bodyPr wrap="none">
            <a:spAutoFit/>
          </a:bodyPr>
          <a:lstStyle/>
          <a:p>
            <a:r>
              <a:rPr lang="en-US" sz="1600" dirty="0">
                <a:solidFill>
                  <a:srgbClr val="FF0000"/>
                </a:solidFill>
              </a:rPr>
              <a:t> Human</a:t>
            </a:r>
            <a:r>
              <a:rPr lang="en-US" sz="1600" dirty="0"/>
              <a:t>, </a:t>
            </a:r>
            <a:r>
              <a:rPr lang="en-US" sz="1600" dirty="0">
                <a:solidFill>
                  <a:srgbClr val="008000"/>
                </a:solidFill>
              </a:rPr>
              <a:t>Worm</a:t>
            </a:r>
            <a:r>
              <a:rPr lang="en-US" sz="1600" dirty="0"/>
              <a:t> &amp; </a:t>
            </a:r>
            <a:r>
              <a:rPr lang="en-US" sz="1600" dirty="0">
                <a:solidFill>
                  <a:srgbClr val="0000FF"/>
                </a:solidFill>
              </a:rPr>
              <a:t>Fly</a:t>
            </a:r>
            <a:endParaRPr lang="en-US" sz="3200" dirty="0"/>
          </a:p>
        </p:txBody>
      </p:sp>
      <p:sp>
        <p:nvSpPr>
          <p:cNvPr id="3" name="TextBox 2"/>
          <p:cNvSpPr txBox="1"/>
          <p:nvPr/>
        </p:nvSpPr>
        <p:spPr>
          <a:xfrm>
            <a:off x="4593769" y="5455818"/>
            <a:ext cx="2828676" cy="1323439"/>
          </a:xfrm>
          <a:prstGeom prst="rect">
            <a:avLst/>
          </a:prstGeom>
          <a:noFill/>
          <a:ln>
            <a:solidFill>
              <a:schemeClr val="tx1"/>
            </a:solidFill>
          </a:ln>
        </p:spPr>
        <p:txBody>
          <a:bodyPr wrap="square" rtlCol="0">
            <a:spAutoFit/>
          </a:bodyPr>
          <a:lstStyle/>
          <a:p>
            <a:r>
              <a:rPr lang="en-US" sz="1600" b="0" dirty="0" smtClean="0"/>
              <a:t>Universal Model is Built Simultaneously on Data from all 3 Organisms &amp; Predicts on all 3 with a Single Set of Parameters</a:t>
            </a:r>
            <a:endParaRPr lang="en-US" sz="1600" b="0" dirty="0"/>
          </a:p>
        </p:txBody>
      </p:sp>
      <p:sp>
        <p:nvSpPr>
          <p:cNvPr id="18" name="TextBox 4"/>
          <p:cNvSpPr txBox="1">
            <a:spLocks noChangeArrowheads="1"/>
          </p:cNvSpPr>
          <p:nvPr/>
        </p:nvSpPr>
        <p:spPr bwMode="auto">
          <a:xfrm>
            <a:off x="0" y="6596390"/>
            <a:ext cx="5830957"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b="0" dirty="0">
                <a:solidFill>
                  <a:schemeClr val="tx1">
                    <a:lumMod val="50000"/>
                    <a:lumOff val="50000"/>
                  </a:schemeClr>
                </a:solidFill>
                <a:latin typeface="Calibri" charset="0"/>
              </a:rPr>
              <a:t>[</a:t>
            </a:r>
            <a:r>
              <a:rPr lang="en-US" sz="1100" b="0" i="1" dirty="0" smtClean="0">
                <a:solidFill>
                  <a:schemeClr val="tx1">
                    <a:lumMod val="50000"/>
                    <a:lumOff val="50000"/>
                  </a:schemeClr>
                </a:solidFill>
                <a:latin typeface="Calibri" charset="0"/>
              </a:rPr>
              <a:t>Nature</a:t>
            </a:r>
            <a:r>
              <a:rPr lang="en-US" sz="1100" b="0" dirty="0" smtClean="0">
                <a:solidFill>
                  <a:schemeClr val="tx1">
                    <a:lumMod val="50000"/>
                    <a:lumOff val="50000"/>
                  </a:schemeClr>
                </a:solidFill>
                <a:latin typeface="Calibri" charset="0"/>
              </a:rPr>
              <a:t> 512:445 ('14);  </a:t>
            </a:r>
            <a:r>
              <a:rPr lang="en-US" sz="1100" b="0" dirty="0" err="1" smtClean="0">
                <a:solidFill>
                  <a:schemeClr val="tx1">
                    <a:lumMod val="50000"/>
                    <a:lumOff val="50000"/>
                  </a:schemeClr>
                </a:solidFill>
                <a:latin typeface="Calibri" charset="0"/>
              </a:rPr>
              <a:t>doi</a:t>
            </a:r>
            <a:r>
              <a:rPr lang="en-US" sz="1100" b="0" dirty="0" smtClean="0">
                <a:solidFill>
                  <a:schemeClr val="tx1">
                    <a:lumMod val="50000"/>
                    <a:lumOff val="50000"/>
                  </a:schemeClr>
                </a:solidFill>
                <a:latin typeface="Calibri" charset="0"/>
              </a:rPr>
              <a:t>: 10.1038/nature13424]</a:t>
            </a:r>
            <a:endParaRPr lang="en-US" sz="1100" b="0" dirty="0">
              <a:solidFill>
                <a:schemeClr val="tx1">
                  <a:lumMod val="50000"/>
                  <a:lumOff val="50000"/>
                </a:schemeClr>
              </a:solidFill>
              <a:latin typeface="Calibri" charset="0"/>
            </a:endParaRPr>
          </a:p>
        </p:txBody>
      </p:sp>
    </p:spTree>
    <p:extLst>
      <p:ext uri="{BB962C8B-B14F-4D97-AF65-F5344CB8AC3E}">
        <p14:creationId xmlns:p14="http://schemas.microsoft.com/office/powerpoint/2010/main" val="2449898887"/>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3218" name="Title 1"/>
          <p:cNvSpPr>
            <a:spLocks noGrp="1"/>
          </p:cNvSpPr>
          <p:nvPr>
            <p:ph type="title"/>
          </p:nvPr>
        </p:nvSpPr>
        <p:spPr>
          <a:xfrm>
            <a:off x="499533" y="500416"/>
            <a:ext cx="3804356" cy="2759251"/>
          </a:xfrm>
        </p:spPr>
        <p:txBody>
          <a:bodyPr/>
          <a:lstStyle/>
          <a:p>
            <a:pPr eaLnBrk="1" hangingPunct="1"/>
            <a:r>
              <a:rPr lang="en-US" dirty="0" smtClean="0">
                <a:latin typeface="Calibri" charset="0"/>
              </a:rPr>
              <a:t>Performance of Universal</a:t>
            </a:r>
            <a:r>
              <a:rPr lang="en-US" dirty="0">
                <a:latin typeface="Calibri" charset="0"/>
              </a:rPr>
              <a:t>, cross-organism Model</a:t>
            </a:r>
          </a:p>
        </p:txBody>
      </p:sp>
      <p:sp>
        <p:nvSpPr>
          <p:cNvPr id="3" name="Content Placeholder 2"/>
          <p:cNvSpPr>
            <a:spLocks noGrp="1"/>
          </p:cNvSpPr>
          <p:nvPr>
            <p:ph idx="1"/>
          </p:nvPr>
        </p:nvSpPr>
        <p:spPr>
          <a:xfrm>
            <a:off x="528418" y="3527778"/>
            <a:ext cx="3982010" cy="1540791"/>
          </a:xfrm>
        </p:spPr>
        <p:txBody>
          <a:bodyPr rtlCol="0">
            <a:normAutofit fontScale="62500" lnSpcReduction="20000"/>
          </a:bodyPr>
          <a:lstStyle/>
          <a:p>
            <a:pPr marL="0" indent="0" eaLnBrk="1" fontAlgn="auto" hangingPunct="1">
              <a:spcAft>
                <a:spcPts val="0"/>
              </a:spcAft>
              <a:buNone/>
              <a:defRPr/>
            </a:pPr>
            <a:endParaRPr lang="en-US" dirty="0" smtClean="0">
              <a:ea typeface="+mn-ea"/>
              <a:cs typeface="+mn-cs"/>
            </a:endParaRPr>
          </a:p>
          <a:p>
            <a:pPr eaLnBrk="1" fontAlgn="auto" hangingPunct="1">
              <a:spcAft>
                <a:spcPts val="0"/>
              </a:spcAft>
              <a:buFont typeface="Arial"/>
              <a:buChar char="•"/>
              <a:defRPr/>
            </a:pPr>
            <a:r>
              <a:rPr lang="en-US" dirty="0" smtClean="0">
                <a:ea typeface="+mn-ea"/>
                <a:cs typeface="+mn-cs"/>
              </a:rPr>
              <a:t>works almost as well as species specific models</a:t>
            </a:r>
          </a:p>
          <a:p>
            <a:pPr eaLnBrk="1" fontAlgn="auto" hangingPunct="1">
              <a:spcAft>
                <a:spcPts val="0"/>
              </a:spcAft>
              <a:buFont typeface="Arial"/>
              <a:buChar char="•"/>
              <a:defRPr/>
            </a:pPr>
            <a:r>
              <a:rPr lang="en-US" dirty="0">
                <a:ea typeface="+mn-ea"/>
                <a:cs typeface="+mn-cs"/>
              </a:rPr>
              <a:t>w</a:t>
            </a:r>
            <a:r>
              <a:rPr lang="en-US" dirty="0" smtClean="0">
                <a:ea typeface="+mn-ea"/>
                <a:cs typeface="+mn-cs"/>
              </a:rPr>
              <a:t>orks for both mRNAs and </a:t>
            </a:r>
            <a:r>
              <a:rPr lang="en-US" dirty="0" err="1" smtClean="0">
                <a:ea typeface="+mn-ea"/>
                <a:cs typeface="+mn-cs"/>
              </a:rPr>
              <a:t>ncRNAs</a:t>
            </a:r>
            <a:endParaRPr lang="en-US" dirty="0" smtClean="0">
              <a:ea typeface="+mn-ea"/>
              <a:cs typeface="+mn-cs"/>
            </a:endParaRPr>
          </a:p>
          <a:p>
            <a:pPr marL="0" indent="0" eaLnBrk="1" fontAlgn="auto" hangingPunct="1">
              <a:spcAft>
                <a:spcPts val="0"/>
              </a:spcAft>
              <a:buFont typeface="Arial"/>
              <a:buNone/>
              <a:defRPr/>
            </a:pPr>
            <a:endParaRPr lang="en-US" dirty="0">
              <a:ea typeface="+mn-ea"/>
              <a:cs typeface="+mn-cs"/>
            </a:endParaRPr>
          </a:p>
        </p:txBody>
      </p:sp>
      <p:sp>
        <p:nvSpPr>
          <p:cNvPr id="4" name="Slide Number Placeholder 3"/>
          <p:cNvSpPr>
            <a:spLocks noGrp="1"/>
          </p:cNvSpPr>
          <p:nvPr>
            <p:ph type="sldNum" sz="quarter" idx="12"/>
          </p:nvPr>
        </p:nvSpPr>
        <p:spPr/>
        <p:txBody>
          <a:bodyPr/>
          <a:lstStyle/>
          <a:p>
            <a:pPr>
              <a:defRPr/>
            </a:pPr>
            <a:fld id="{992BA0D0-E113-F94E-A463-5A7AC35F294C}" type="slidenum">
              <a:rPr lang="en-US"/>
              <a:pPr>
                <a:defRPr/>
              </a:pPr>
              <a:t>56</a:t>
            </a:fld>
            <a:endParaRPr lang="en-US" dirty="0"/>
          </a:p>
        </p:txBody>
      </p:sp>
      <p:grpSp>
        <p:nvGrpSpPr>
          <p:cNvPr id="393221" name="Group 18"/>
          <p:cNvGrpSpPr>
            <a:grpSpLocks/>
          </p:cNvGrpSpPr>
          <p:nvPr/>
        </p:nvGrpSpPr>
        <p:grpSpPr bwMode="auto">
          <a:xfrm>
            <a:off x="4713111" y="484539"/>
            <a:ext cx="3313289" cy="5772701"/>
            <a:chOff x="457200" y="1554163"/>
            <a:chExt cx="2624495" cy="4572000"/>
          </a:xfrm>
        </p:grpSpPr>
        <p:pic>
          <p:nvPicPr>
            <p:cNvPr id="393225" name="Picture 8" descr="cmptxn_ex6_panelF_RA.pd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554163"/>
              <a:ext cx="2624495"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p:nvPr/>
          </p:nvSpPr>
          <p:spPr>
            <a:xfrm>
              <a:off x="931927" y="1995488"/>
              <a:ext cx="2149768" cy="163512"/>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b="0">
                <a:solidFill>
                  <a:prstClr val="white"/>
                </a:solidFill>
                <a:latin typeface="Calibri"/>
              </a:endParaRPr>
            </a:p>
          </p:txBody>
        </p:sp>
        <p:sp>
          <p:nvSpPr>
            <p:cNvPr id="393227" name="TextBox 4"/>
            <p:cNvSpPr txBox="1">
              <a:spLocks noChangeArrowheads="1"/>
            </p:cNvSpPr>
            <p:nvPr/>
          </p:nvSpPr>
          <p:spPr bwMode="auto">
            <a:xfrm>
              <a:off x="1058334" y="1892108"/>
              <a:ext cx="601040"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b="0">
                  <a:solidFill>
                    <a:srgbClr val="FF0000"/>
                  </a:solidFill>
                  <a:latin typeface="Calibri" charset="0"/>
                </a:rPr>
                <a:t>Human</a:t>
              </a:r>
            </a:p>
          </p:txBody>
        </p:sp>
        <p:sp>
          <p:nvSpPr>
            <p:cNvPr id="393228" name="TextBox 11"/>
            <p:cNvSpPr txBox="1">
              <a:spLocks noChangeArrowheads="1"/>
            </p:cNvSpPr>
            <p:nvPr/>
          </p:nvSpPr>
          <p:spPr bwMode="auto">
            <a:xfrm>
              <a:off x="1760978" y="1892108"/>
              <a:ext cx="546419"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b="0">
                  <a:solidFill>
                    <a:srgbClr val="008000"/>
                  </a:solidFill>
                  <a:latin typeface="Calibri" charset="0"/>
                </a:rPr>
                <a:t>Worm</a:t>
              </a:r>
            </a:p>
          </p:txBody>
        </p:sp>
        <p:sp>
          <p:nvSpPr>
            <p:cNvPr id="393229" name="TextBox 12"/>
            <p:cNvSpPr txBox="1">
              <a:spLocks noChangeArrowheads="1"/>
            </p:cNvSpPr>
            <p:nvPr/>
          </p:nvSpPr>
          <p:spPr bwMode="auto">
            <a:xfrm>
              <a:off x="2506043" y="1897392"/>
              <a:ext cx="351378"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b="0">
                  <a:solidFill>
                    <a:srgbClr val="0000FF"/>
                  </a:solidFill>
                  <a:latin typeface="Calibri" charset="0"/>
                </a:rPr>
                <a:t>Fly</a:t>
              </a:r>
            </a:p>
          </p:txBody>
        </p:sp>
        <p:grpSp>
          <p:nvGrpSpPr>
            <p:cNvPr id="393230" name="Group 17"/>
            <p:cNvGrpSpPr>
              <a:grpSpLocks/>
            </p:cNvGrpSpPr>
            <p:nvPr/>
          </p:nvGrpSpPr>
          <p:grpSpPr bwMode="auto">
            <a:xfrm rot="-5400000">
              <a:off x="-218026" y="3026552"/>
              <a:ext cx="2150362" cy="266898"/>
              <a:chOff x="1083733" y="2044508"/>
              <a:chExt cx="2150362" cy="266898"/>
            </a:xfrm>
          </p:grpSpPr>
          <p:sp>
            <p:nvSpPr>
              <p:cNvPr id="14" name="Rectangle 13"/>
              <p:cNvSpPr/>
              <p:nvPr/>
            </p:nvSpPr>
            <p:spPr>
              <a:xfrm>
                <a:off x="1083466" y="2147940"/>
                <a:ext cx="2151062" cy="163535"/>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b="0">
                  <a:solidFill>
                    <a:prstClr val="white"/>
                  </a:solidFill>
                  <a:latin typeface="Calibri"/>
                </a:endParaRPr>
              </a:p>
            </p:txBody>
          </p:sp>
          <p:sp>
            <p:nvSpPr>
              <p:cNvPr id="393232" name="TextBox 14"/>
              <p:cNvSpPr txBox="1">
                <a:spLocks noChangeArrowheads="1"/>
              </p:cNvSpPr>
              <p:nvPr/>
            </p:nvSpPr>
            <p:spPr bwMode="auto">
              <a:xfrm>
                <a:off x="1335566" y="2044509"/>
                <a:ext cx="351378"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b="0">
                    <a:solidFill>
                      <a:srgbClr val="0000FF"/>
                    </a:solidFill>
                    <a:latin typeface="Calibri" charset="0"/>
                  </a:rPr>
                  <a:t>Fly</a:t>
                </a:r>
              </a:p>
            </p:txBody>
          </p:sp>
          <p:sp>
            <p:nvSpPr>
              <p:cNvPr id="393233" name="TextBox 15"/>
              <p:cNvSpPr txBox="1">
                <a:spLocks noChangeArrowheads="1"/>
              </p:cNvSpPr>
              <p:nvPr/>
            </p:nvSpPr>
            <p:spPr bwMode="auto">
              <a:xfrm>
                <a:off x="1913378" y="2044508"/>
                <a:ext cx="546419"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b="0">
                    <a:solidFill>
                      <a:srgbClr val="008000"/>
                    </a:solidFill>
                    <a:latin typeface="Calibri" charset="0"/>
                  </a:rPr>
                  <a:t>Worm</a:t>
                </a:r>
              </a:p>
            </p:txBody>
          </p:sp>
          <p:sp>
            <p:nvSpPr>
              <p:cNvPr id="393234" name="TextBox 16"/>
              <p:cNvSpPr txBox="1">
                <a:spLocks noChangeArrowheads="1"/>
              </p:cNvSpPr>
              <p:nvPr/>
            </p:nvSpPr>
            <p:spPr bwMode="auto">
              <a:xfrm>
                <a:off x="2533615" y="2049796"/>
                <a:ext cx="601040"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b="0">
                    <a:solidFill>
                      <a:srgbClr val="FF0000"/>
                    </a:solidFill>
                    <a:latin typeface="Calibri" charset="0"/>
                  </a:rPr>
                  <a:t>Human</a:t>
                </a:r>
              </a:p>
            </p:txBody>
          </p:sp>
        </p:grpSp>
      </p:grpSp>
      <p:sp>
        <p:nvSpPr>
          <p:cNvPr id="18" name="TextBox 4"/>
          <p:cNvSpPr txBox="1">
            <a:spLocks noChangeArrowheads="1"/>
          </p:cNvSpPr>
          <p:nvPr/>
        </p:nvSpPr>
        <p:spPr bwMode="auto">
          <a:xfrm>
            <a:off x="159305" y="6596390"/>
            <a:ext cx="5830957"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b="0" dirty="0">
                <a:solidFill>
                  <a:schemeClr val="tx1">
                    <a:lumMod val="50000"/>
                    <a:lumOff val="50000"/>
                  </a:schemeClr>
                </a:solidFill>
                <a:latin typeface="Calibri" charset="0"/>
              </a:rPr>
              <a:t>[</a:t>
            </a:r>
            <a:r>
              <a:rPr lang="en-US" sz="1100" b="0" i="1" dirty="0" smtClean="0">
                <a:solidFill>
                  <a:schemeClr val="tx1">
                    <a:lumMod val="50000"/>
                    <a:lumOff val="50000"/>
                  </a:schemeClr>
                </a:solidFill>
                <a:latin typeface="Calibri" charset="0"/>
              </a:rPr>
              <a:t>Nature</a:t>
            </a:r>
            <a:r>
              <a:rPr lang="en-US" sz="1100" b="0" dirty="0" smtClean="0">
                <a:solidFill>
                  <a:schemeClr val="tx1">
                    <a:lumMod val="50000"/>
                    <a:lumOff val="50000"/>
                  </a:schemeClr>
                </a:solidFill>
                <a:latin typeface="Calibri" charset="0"/>
              </a:rPr>
              <a:t> 512:445 ('14);  </a:t>
            </a:r>
            <a:r>
              <a:rPr lang="en-US" sz="1100" b="0" dirty="0" err="1" smtClean="0">
                <a:solidFill>
                  <a:schemeClr val="tx1">
                    <a:lumMod val="50000"/>
                    <a:lumOff val="50000"/>
                  </a:schemeClr>
                </a:solidFill>
                <a:latin typeface="Calibri" charset="0"/>
              </a:rPr>
              <a:t>doi</a:t>
            </a:r>
            <a:r>
              <a:rPr lang="en-US" sz="1100" b="0" dirty="0" smtClean="0">
                <a:solidFill>
                  <a:schemeClr val="tx1">
                    <a:lumMod val="50000"/>
                    <a:lumOff val="50000"/>
                  </a:schemeClr>
                </a:solidFill>
                <a:latin typeface="Calibri" charset="0"/>
              </a:rPr>
              <a:t>: 10.1038/nature13424]</a:t>
            </a:r>
            <a:endParaRPr lang="en-US" sz="1100" b="0" dirty="0">
              <a:solidFill>
                <a:schemeClr val="tx1">
                  <a:lumMod val="50000"/>
                  <a:lumOff val="50000"/>
                </a:schemeClr>
              </a:solidFill>
              <a:latin typeface="Calibri" charset="0"/>
            </a:endParaRPr>
          </a:p>
        </p:txBody>
      </p:sp>
    </p:spTree>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5800" y="159500"/>
            <a:ext cx="7772400" cy="612101"/>
          </a:xfrm>
        </p:spPr>
        <p:txBody>
          <a:bodyPr/>
          <a:lstStyle/>
          <a:p>
            <a:r>
              <a:rPr lang="en-US" sz="1800" dirty="0">
                <a:solidFill>
                  <a:srgbClr val="FF0000"/>
                </a:solidFill>
              </a:rPr>
              <a:t>Applications of Machine Learning</a:t>
            </a:r>
            <a:r>
              <a:rPr lang="en-US" sz="1800" dirty="0">
                <a:solidFill>
                  <a:srgbClr val="7F7F7F"/>
                </a:solidFill>
              </a:rPr>
              <a:t> for </a:t>
            </a:r>
            <a:r>
              <a:rPr lang="en-US" sz="1800" dirty="0" smtClean="0">
                <a:solidFill>
                  <a:srgbClr val="7F7F7F"/>
                </a:solidFill>
              </a:rPr>
              <a:t/>
            </a:r>
            <a:br>
              <a:rPr lang="en-US" sz="1800" dirty="0" smtClean="0">
                <a:solidFill>
                  <a:srgbClr val="7F7F7F"/>
                </a:solidFill>
              </a:rPr>
            </a:br>
            <a:r>
              <a:rPr lang="en-US" sz="1800" dirty="0" smtClean="0">
                <a:solidFill>
                  <a:srgbClr val="7F7F7F"/>
                </a:solidFill>
              </a:rPr>
              <a:t>Comparing </a:t>
            </a:r>
            <a:r>
              <a:rPr lang="en-US" sz="1800" dirty="0">
                <a:solidFill>
                  <a:srgbClr val="7F7F7F"/>
                </a:solidFill>
              </a:rPr>
              <a:t>Transcriptomes of Distant Organisms</a:t>
            </a:r>
          </a:p>
        </p:txBody>
      </p:sp>
      <p:sp>
        <p:nvSpPr>
          <p:cNvPr id="3" name="Content Placeholder 2"/>
          <p:cNvSpPr>
            <a:spLocks noGrp="1"/>
          </p:cNvSpPr>
          <p:nvPr>
            <p:ph sz="half" idx="1"/>
          </p:nvPr>
        </p:nvSpPr>
        <p:spPr>
          <a:xfrm>
            <a:off x="165268" y="936609"/>
            <a:ext cx="5040262" cy="5551947"/>
          </a:xfrm>
        </p:spPr>
        <p:txBody>
          <a:bodyPr/>
          <a:lstStyle/>
          <a:p>
            <a:r>
              <a:rPr lang="en-US" b="1" dirty="0" smtClean="0">
                <a:solidFill>
                  <a:srgbClr val="FFFF00"/>
                </a:solidFill>
              </a:rPr>
              <a:t>Intro to Comparative ENCODE</a:t>
            </a:r>
            <a:r>
              <a:rPr lang="en-US" sz="1600" dirty="0" smtClean="0">
                <a:solidFill>
                  <a:srgbClr val="FFFF00"/>
                </a:solidFill>
              </a:rPr>
              <a:t> </a:t>
            </a:r>
            <a:endParaRPr lang="en-US" sz="1600" dirty="0">
              <a:solidFill>
                <a:srgbClr val="FFFF00"/>
              </a:solidFill>
            </a:endParaRPr>
          </a:p>
          <a:p>
            <a:pPr lvl="1"/>
            <a:r>
              <a:rPr lang="en-US" sz="1600" dirty="0" smtClean="0">
                <a:solidFill>
                  <a:srgbClr val="7F7F7F"/>
                </a:solidFill>
              </a:rPr>
              <a:t>Lots </a:t>
            </a:r>
            <a:r>
              <a:rPr lang="en-US" sz="1600" dirty="0">
                <a:solidFill>
                  <a:srgbClr val="7F7F7F"/>
                </a:solidFill>
              </a:rPr>
              <a:t>of Matched Data for Comparative </a:t>
            </a:r>
            <a:r>
              <a:rPr lang="en-US" sz="1600" dirty="0" smtClean="0">
                <a:solidFill>
                  <a:srgbClr val="7F7F7F"/>
                </a:solidFill>
              </a:rPr>
              <a:t>Analysis</a:t>
            </a:r>
          </a:p>
          <a:p>
            <a:pPr eaLnBrk="1" fontAlgn="auto" hangingPunct="1">
              <a:spcAft>
                <a:spcPts val="0"/>
              </a:spcAft>
              <a:buFont typeface="Arial"/>
              <a:buChar char="•"/>
              <a:defRPr/>
            </a:pPr>
            <a:r>
              <a:rPr lang="en-US" b="1" dirty="0" smtClean="0">
                <a:solidFill>
                  <a:srgbClr val="FF0000"/>
                </a:solidFill>
              </a:rPr>
              <a:t>App. #1:</a:t>
            </a:r>
            <a:r>
              <a:rPr lang="en-US" b="1" dirty="0" smtClean="0">
                <a:solidFill>
                  <a:srgbClr val="FF6600"/>
                </a:solidFill>
              </a:rPr>
              <a:t> </a:t>
            </a:r>
            <a:r>
              <a:rPr lang="en-US" b="1" dirty="0" smtClean="0">
                <a:solidFill>
                  <a:srgbClr val="FFFF00"/>
                </a:solidFill>
              </a:rPr>
              <a:t>Characterizing ncRNAs &amp; TARs</a:t>
            </a:r>
            <a:endParaRPr lang="en-US" b="1" dirty="0">
              <a:solidFill>
                <a:srgbClr val="FFFF00"/>
              </a:solidFill>
            </a:endParaRPr>
          </a:p>
          <a:p>
            <a:pPr lvl="1" eaLnBrk="1" fontAlgn="auto" hangingPunct="1">
              <a:spcAft>
                <a:spcPts val="0"/>
              </a:spcAft>
              <a:buFont typeface="Arial"/>
              <a:buChar char="•"/>
              <a:defRPr/>
            </a:pPr>
            <a:r>
              <a:rPr lang="en-US" sz="1600" dirty="0" smtClean="0">
                <a:solidFill>
                  <a:srgbClr val="7F7F7F"/>
                </a:solidFill>
              </a:rPr>
              <a:t>Not much news in canonical gene models</a:t>
            </a:r>
          </a:p>
          <a:p>
            <a:pPr lvl="1" eaLnBrk="1" fontAlgn="auto" hangingPunct="1">
              <a:spcAft>
                <a:spcPts val="0"/>
              </a:spcAft>
              <a:buFont typeface="Arial"/>
              <a:buChar char="•"/>
              <a:defRPr/>
            </a:pPr>
            <a:r>
              <a:rPr lang="en-US" sz="1600" dirty="0" smtClean="0">
                <a:solidFill>
                  <a:srgbClr val="7F7F7F"/>
                </a:solidFill>
              </a:rPr>
              <a:t>Simple </a:t>
            </a:r>
            <a:r>
              <a:rPr lang="en-US" sz="1600" dirty="0" err="1" smtClean="0">
                <a:solidFill>
                  <a:srgbClr val="7F7F7F"/>
                </a:solidFill>
              </a:rPr>
              <a:t>contig</a:t>
            </a:r>
            <a:r>
              <a:rPr lang="en-US" sz="1600" dirty="0" smtClean="0">
                <a:solidFill>
                  <a:srgbClr val="7F7F7F"/>
                </a:solidFill>
              </a:rPr>
              <a:t> search </a:t>
            </a:r>
            <a:r>
              <a:rPr lang="en-US" sz="1600" dirty="0">
                <a:solidFill>
                  <a:srgbClr val="7F7F7F"/>
                </a:solidFill>
              </a:rPr>
              <a:t>(TARs) </a:t>
            </a:r>
            <a:r>
              <a:rPr lang="en-US" sz="1600" dirty="0" smtClean="0">
                <a:solidFill>
                  <a:srgbClr val="7F7F7F"/>
                </a:solidFill>
              </a:rPr>
              <a:t>finds uniform </a:t>
            </a:r>
            <a:r>
              <a:rPr lang="en-US" sz="1600" dirty="0">
                <a:solidFill>
                  <a:srgbClr val="7F7F7F"/>
                </a:solidFill>
              </a:rPr>
              <a:t>density of non-canonical </a:t>
            </a:r>
            <a:r>
              <a:rPr lang="en-US" sz="1600" dirty="0" smtClean="0">
                <a:solidFill>
                  <a:srgbClr val="7F7F7F"/>
                </a:solidFill>
              </a:rPr>
              <a:t>transcription</a:t>
            </a:r>
            <a:endParaRPr lang="en-US" sz="1600" dirty="0">
              <a:solidFill>
                <a:srgbClr val="7F7F7F"/>
              </a:solidFill>
            </a:endParaRPr>
          </a:p>
          <a:p>
            <a:pPr lvl="1" eaLnBrk="1" fontAlgn="auto" hangingPunct="1">
              <a:spcAft>
                <a:spcPts val="0"/>
              </a:spcAft>
              <a:buFont typeface="Arial"/>
              <a:buChar char="•"/>
              <a:defRPr/>
            </a:pPr>
            <a:r>
              <a:rPr lang="en-US" sz="1600" dirty="0" smtClean="0">
                <a:solidFill>
                  <a:srgbClr val="7F7F7F"/>
                </a:solidFill>
              </a:rPr>
              <a:t>ML model shows few TARs similar </a:t>
            </a:r>
            <a:r>
              <a:rPr lang="en-US" sz="1600" dirty="0">
                <a:solidFill>
                  <a:srgbClr val="7F7F7F"/>
                </a:solidFill>
              </a:rPr>
              <a:t>to existing </a:t>
            </a:r>
            <a:r>
              <a:rPr lang="en-US" sz="1600" dirty="0" smtClean="0">
                <a:solidFill>
                  <a:srgbClr val="7F7F7F"/>
                </a:solidFill>
              </a:rPr>
              <a:t>ones, but some enrichment for </a:t>
            </a:r>
            <a:r>
              <a:rPr lang="en-US" sz="1600" dirty="0" err="1" smtClean="0">
                <a:solidFill>
                  <a:srgbClr val="7F7F7F"/>
                </a:solidFill>
              </a:rPr>
              <a:t>eRNAs</a:t>
            </a:r>
            <a:r>
              <a:rPr lang="en-US" sz="1600" dirty="0" smtClean="0">
                <a:solidFill>
                  <a:srgbClr val="7F7F7F"/>
                </a:solidFill>
              </a:rPr>
              <a:t> </a:t>
            </a:r>
            <a:endParaRPr lang="en-US" sz="1600" dirty="0">
              <a:solidFill>
                <a:srgbClr val="7F7F7F"/>
              </a:solidFill>
            </a:endParaRPr>
          </a:p>
          <a:p>
            <a:pPr eaLnBrk="1" fontAlgn="auto" hangingPunct="1">
              <a:spcAft>
                <a:spcPts val="0"/>
              </a:spcAft>
              <a:buFont typeface="Arial"/>
              <a:buChar char="•"/>
              <a:defRPr/>
            </a:pPr>
            <a:r>
              <a:rPr lang="en-US" b="1" dirty="0" smtClean="0">
                <a:solidFill>
                  <a:srgbClr val="FF0000"/>
                </a:solidFill>
              </a:rPr>
              <a:t>App. #2:</a:t>
            </a:r>
            <a:r>
              <a:rPr lang="en-US" b="1" dirty="0" smtClean="0">
                <a:solidFill>
                  <a:srgbClr val="FF6600"/>
                </a:solidFill>
              </a:rPr>
              <a:t> </a:t>
            </a:r>
            <a:r>
              <a:rPr lang="en-US" b="1" dirty="0" smtClean="0">
                <a:solidFill>
                  <a:srgbClr val="FFFF00"/>
                </a:solidFill>
              </a:rPr>
              <a:t>Expression </a:t>
            </a:r>
            <a:r>
              <a:rPr lang="en-US" b="1" dirty="0">
                <a:solidFill>
                  <a:srgbClr val="FFFF00"/>
                </a:solidFill>
              </a:rPr>
              <a:t>Clustering, Cross-species </a:t>
            </a:r>
          </a:p>
          <a:p>
            <a:pPr lvl="1" eaLnBrk="1" fontAlgn="auto" hangingPunct="1">
              <a:spcAft>
                <a:spcPts val="0"/>
              </a:spcAft>
              <a:buFont typeface="Arial"/>
              <a:buChar char="•"/>
              <a:defRPr/>
            </a:pPr>
            <a:r>
              <a:rPr lang="en-US" sz="1600" dirty="0" smtClean="0">
                <a:solidFill>
                  <a:srgbClr val="7F7F7F"/>
                </a:solidFill>
              </a:rPr>
              <a:t>Potts-model </a:t>
            </a:r>
            <a:r>
              <a:rPr lang="en-US" sz="1600" dirty="0">
                <a:solidFill>
                  <a:srgbClr val="7F7F7F"/>
                </a:solidFill>
              </a:rPr>
              <a:t>o</a:t>
            </a:r>
            <a:r>
              <a:rPr lang="en-US" sz="1600" dirty="0" smtClean="0">
                <a:solidFill>
                  <a:srgbClr val="7F7F7F"/>
                </a:solidFill>
              </a:rPr>
              <a:t>ptimization gives 16 </a:t>
            </a:r>
            <a:r>
              <a:rPr lang="en-US" sz="1600" dirty="0">
                <a:solidFill>
                  <a:srgbClr val="7F7F7F"/>
                </a:solidFill>
              </a:rPr>
              <a:t>conserved co-expression </a:t>
            </a:r>
            <a:r>
              <a:rPr lang="en-US" sz="1600" dirty="0" smtClean="0">
                <a:solidFill>
                  <a:srgbClr val="7F7F7F"/>
                </a:solidFill>
              </a:rPr>
              <a:t>modules (which can potentially annotate ncRNAs/TARs)</a:t>
            </a:r>
            <a:endParaRPr lang="en-US" sz="1400" dirty="0">
              <a:solidFill>
                <a:srgbClr val="7F7F7F"/>
              </a:solidFill>
            </a:endParaRPr>
          </a:p>
          <a:p>
            <a:pPr lvl="1" eaLnBrk="1" fontAlgn="auto" hangingPunct="1">
              <a:spcAft>
                <a:spcPts val="0"/>
              </a:spcAft>
              <a:buFont typeface="Arial"/>
              <a:buChar char="•"/>
              <a:defRPr/>
            </a:pPr>
            <a:r>
              <a:rPr lang="en-US" sz="1600" dirty="0" smtClean="0">
                <a:solidFill>
                  <a:srgbClr val="7F7F7F"/>
                </a:solidFill>
              </a:rPr>
              <a:t>Developmental 'hourglass' </a:t>
            </a:r>
            <a:r>
              <a:rPr lang="en-US" sz="1600" dirty="0">
                <a:solidFill>
                  <a:srgbClr val="7F7F7F"/>
                </a:solidFill>
              </a:rPr>
              <a:t>genes in 12 of </a:t>
            </a:r>
            <a:r>
              <a:rPr lang="en-US" sz="1600" dirty="0" smtClean="0">
                <a:solidFill>
                  <a:srgbClr val="7F7F7F"/>
                </a:solidFill>
              </a:rPr>
              <a:t>these. They also exhibit intra</a:t>
            </a:r>
            <a:r>
              <a:rPr lang="en-US" sz="1600" dirty="0">
                <a:solidFill>
                  <a:srgbClr val="7F7F7F"/>
                </a:solidFill>
              </a:rPr>
              <a:t>-organism hourglass </a:t>
            </a:r>
            <a:r>
              <a:rPr lang="en-US" sz="1600" dirty="0" smtClean="0">
                <a:solidFill>
                  <a:srgbClr val="7F7F7F"/>
                </a:solidFill>
              </a:rPr>
              <a:t>behavior.</a:t>
            </a:r>
          </a:p>
          <a:p>
            <a:pPr lvl="1" eaLnBrk="1" fontAlgn="auto" hangingPunct="1">
              <a:spcAft>
                <a:spcPts val="0"/>
              </a:spcAft>
              <a:buFont typeface="Arial"/>
              <a:buChar char="•"/>
              <a:defRPr/>
            </a:pPr>
            <a:r>
              <a:rPr lang="en-US" sz="1600" dirty="0" smtClean="0">
                <a:solidFill>
                  <a:srgbClr val="7F7F7F"/>
                </a:solidFill>
              </a:rPr>
              <a:t>Stage </a:t>
            </a:r>
            <a:r>
              <a:rPr lang="en-US" sz="1600" dirty="0">
                <a:solidFill>
                  <a:srgbClr val="7F7F7F"/>
                </a:solidFill>
              </a:rPr>
              <a:t>alignment of worm &amp; fly development, strongest with hourglass genes</a:t>
            </a:r>
          </a:p>
          <a:p>
            <a:endParaRPr lang="en-US" sz="1600" dirty="0">
              <a:solidFill>
                <a:srgbClr val="7F7F7F"/>
              </a:solidFill>
            </a:endParaRPr>
          </a:p>
          <a:p>
            <a:endParaRPr lang="en-US" sz="1600" dirty="0">
              <a:solidFill>
                <a:srgbClr val="7F7F7F"/>
              </a:solidFill>
            </a:endParaRPr>
          </a:p>
          <a:p>
            <a:endParaRPr lang="en-US" sz="1600" dirty="0">
              <a:solidFill>
                <a:srgbClr val="7F7F7F"/>
              </a:solidFill>
            </a:endParaRPr>
          </a:p>
          <a:p>
            <a:endParaRPr lang="en-US" sz="1600" dirty="0">
              <a:solidFill>
                <a:srgbClr val="7F7F7F"/>
              </a:solidFill>
            </a:endParaRPr>
          </a:p>
          <a:p>
            <a:endParaRPr lang="en-US" sz="1600" dirty="0">
              <a:solidFill>
                <a:srgbClr val="7F7F7F"/>
              </a:solidFill>
            </a:endParaRPr>
          </a:p>
        </p:txBody>
      </p:sp>
      <p:sp>
        <p:nvSpPr>
          <p:cNvPr id="4" name="Content Placeholder 3"/>
          <p:cNvSpPr>
            <a:spLocks noGrp="1"/>
          </p:cNvSpPr>
          <p:nvPr>
            <p:ph sz="half" idx="2"/>
          </p:nvPr>
        </p:nvSpPr>
        <p:spPr>
          <a:xfrm>
            <a:off x="5239857" y="936609"/>
            <a:ext cx="3500858" cy="4955979"/>
          </a:xfrm>
        </p:spPr>
        <p:txBody>
          <a:bodyPr/>
          <a:lstStyle/>
          <a:p>
            <a:r>
              <a:rPr lang="en-US" b="1" dirty="0" smtClean="0">
                <a:solidFill>
                  <a:srgbClr val="FF0000"/>
                </a:solidFill>
              </a:rPr>
              <a:t>App. #3:</a:t>
            </a:r>
            <a:r>
              <a:rPr lang="en-US" b="1" dirty="0" smtClean="0">
                <a:solidFill>
                  <a:srgbClr val="FF6600"/>
                </a:solidFill>
              </a:rPr>
              <a:t> </a:t>
            </a:r>
            <a:r>
              <a:rPr lang="en-US" b="1" dirty="0">
                <a:solidFill>
                  <a:srgbClr val="FFFF00"/>
                </a:solidFill>
              </a:rPr>
              <a:t>HM </a:t>
            </a:r>
            <a:r>
              <a:rPr lang="en-US" b="1" dirty="0" smtClean="0">
                <a:solidFill>
                  <a:srgbClr val="FFFF00"/>
                </a:solidFill>
              </a:rPr>
              <a:t>Models Relating Gene </a:t>
            </a:r>
            <a:r>
              <a:rPr lang="en-US" b="1" dirty="0">
                <a:solidFill>
                  <a:srgbClr val="FFFF00"/>
                </a:solidFill>
              </a:rPr>
              <a:t>Expression </a:t>
            </a:r>
            <a:r>
              <a:rPr lang="en-US" b="1" dirty="0" smtClean="0">
                <a:solidFill>
                  <a:srgbClr val="FFFF00"/>
                </a:solidFill>
              </a:rPr>
              <a:t>to Promoter Activity</a:t>
            </a:r>
            <a:endParaRPr lang="en-US" b="1" dirty="0">
              <a:solidFill>
                <a:srgbClr val="FFFF00"/>
              </a:solidFill>
            </a:endParaRPr>
          </a:p>
          <a:p>
            <a:pPr lvl="1"/>
            <a:r>
              <a:rPr lang="en-US" dirty="0">
                <a:solidFill>
                  <a:srgbClr val="7F7F7F"/>
                </a:solidFill>
              </a:rPr>
              <a:t>Works for ncRNAs as well as genes</a:t>
            </a:r>
          </a:p>
          <a:p>
            <a:pPr lvl="1"/>
            <a:r>
              <a:rPr lang="en-US" dirty="0" smtClean="0">
                <a:solidFill>
                  <a:srgbClr val="7F7F7F"/>
                </a:solidFill>
              </a:rPr>
              <a:t>Universal </a:t>
            </a:r>
            <a:r>
              <a:rPr lang="en-US" dirty="0">
                <a:solidFill>
                  <a:srgbClr val="7F7F7F"/>
                </a:solidFill>
              </a:rPr>
              <a:t>cross-species </a:t>
            </a:r>
            <a:r>
              <a:rPr lang="en-US" dirty="0" smtClean="0">
                <a:solidFill>
                  <a:srgbClr val="7F7F7F"/>
                </a:solidFill>
              </a:rPr>
              <a:t>model uses same set of parameters across diverse phyla</a:t>
            </a:r>
            <a:endParaRPr lang="en-US" dirty="0">
              <a:solidFill>
                <a:srgbClr val="7F7F7F"/>
              </a:solidFill>
            </a:endParaRPr>
          </a:p>
          <a:p>
            <a:r>
              <a:rPr lang="en-US" b="1" dirty="0" smtClean="0">
                <a:solidFill>
                  <a:srgbClr val="FF0000"/>
                </a:solidFill>
              </a:rPr>
              <a:t>App. #4:</a:t>
            </a:r>
            <a:r>
              <a:rPr lang="en-US" b="1" dirty="0" smtClean="0">
                <a:solidFill>
                  <a:srgbClr val="FF6600"/>
                </a:solidFill>
              </a:rPr>
              <a:t> </a:t>
            </a:r>
            <a:r>
              <a:rPr lang="en-US" b="1" dirty="0" smtClean="0">
                <a:solidFill>
                  <a:srgbClr val="FFFF00"/>
                </a:solidFill>
              </a:rPr>
              <a:t>Similarly constructed TF Models</a:t>
            </a:r>
            <a:endParaRPr lang="en-US" b="1" dirty="0">
              <a:solidFill>
                <a:srgbClr val="FFFF00"/>
              </a:solidFill>
            </a:endParaRPr>
          </a:p>
          <a:p>
            <a:pPr lvl="1"/>
            <a:r>
              <a:rPr lang="en-US" dirty="0" smtClean="0">
                <a:solidFill>
                  <a:srgbClr val="7F7F7F"/>
                </a:solidFill>
              </a:rPr>
              <a:t>Variable </a:t>
            </a:r>
            <a:r>
              <a:rPr lang="en-US" dirty="0">
                <a:solidFill>
                  <a:srgbClr val="7F7F7F"/>
                </a:solidFill>
              </a:rPr>
              <a:t>importance of regions around genes for HMs &amp; TFs</a:t>
            </a:r>
          </a:p>
          <a:p>
            <a:pPr lvl="1"/>
            <a:r>
              <a:rPr lang="en-US" dirty="0">
                <a:solidFill>
                  <a:srgbClr val="7F7F7F"/>
                </a:solidFill>
              </a:rPr>
              <a:t>TF &amp; HM signals are redundant for ‘prediction'</a:t>
            </a:r>
          </a:p>
          <a:p>
            <a:pPr lvl="1"/>
            <a:r>
              <a:rPr lang="en-US" dirty="0">
                <a:solidFill>
                  <a:srgbClr val="7F7F7F"/>
                </a:solidFill>
              </a:rPr>
              <a:t>Surprisingly, a few TFs are quite predictive</a:t>
            </a:r>
          </a:p>
          <a:p>
            <a:endParaRPr lang="en-US" sz="1600" dirty="0">
              <a:solidFill>
                <a:srgbClr val="7F7F7F"/>
              </a:solidFill>
            </a:endParaRPr>
          </a:p>
        </p:txBody>
      </p:sp>
    </p:spTree>
    <p:extLst>
      <p:ext uri="{BB962C8B-B14F-4D97-AF65-F5344CB8AC3E}">
        <p14:creationId xmlns:p14="http://schemas.microsoft.com/office/powerpoint/2010/main" val="2861498858"/>
      </p:ext>
    </p:extLst>
  </p:cSld>
  <p:clrMapOvr>
    <a:overrideClrMapping bg1="lt1" tx1="dk1" bg2="lt2" tx2="dk2" accent1="accent1" accent2="accent2" accent3="accent3" accent4="accent4" accent5="accent5" accent6="accent6" hlink="hlink" folHlink="folHlink"/>
  </p:clrMapOvr>
  <p:transition xmlns:p14="http://schemas.microsoft.com/office/powerpoint/2010/main"/>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569" name="Title 1"/>
          <p:cNvSpPr>
            <a:spLocks noGrp="1"/>
          </p:cNvSpPr>
          <p:nvPr>
            <p:ph type="title"/>
          </p:nvPr>
        </p:nvSpPr>
        <p:spPr>
          <a:xfrm>
            <a:off x="6210300" y="1879600"/>
            <a:ext cx="2776538" cy="1143000"/>
          </a:xfrm>
        </p:spPr>
        <p:txBody>
          <a:bodyPr/>
          <a:lstStyle/>
          <a:p>
            <a:pPr eaLnBrk="1" hangingPunct="1"/>
            <a:r>
              <a:rPr lang="en-US" sz="2800" b="1" dirty="0">
                <a:solidFill>
                  <a:srgbClr val="000090"/>
                </a:solidFill>
                <a:latin typeface="Arial" charset="0"/>
              </a:rPr>
              <a:t>Doing a Model with TFs: </a:t>
            </a:r>
            <a:br>
              <a:rPr lang="en-US" sz="2800" b="1" dirty="0">
                <a:solidFill>
                  <a:srgbClr val="000090"/>
                </a:solidFill>
                <a:latin typeface="Arial" charset="0"/>
              </a:rPr>
            </a:br>
            <a:r>
              <a:rPr lang="en-US" sz="2800" b="1" dirty="0">
                <a:solidFill>
                  <a:srgbClr val="000090"/>
                </a:solidFill>
                <a:latin typeface="Arial" charset="0"/>
              </a:rPr>
              <a:t>Positive and negative regulators from correlating TF signal at TSS with gene expression</a:t>
            </a:r>
          </a:p>
        </p:txBody>
      </p:sp>
      <p:pic>
        <p:nvPicPr>
          <p:cNvPr id="365570" name="Content Placeholder 4" descr="Fig5_cel_correlation_pattern.pdf"/>
          <p:cNvPicPr>
            <a:picLocks noGrp="1" noChangeAspect="1"/>
          </p:cNvPicPr>
          <p:nvPr>
            <p:ph idx="1"/>
          </p:nvPr>
        </p:nvPicPr>
        <p:blipFill>
          <a:blip r:embed="rId3">
            <a:extLst>
              <a:ext uri="{28A0092B-C50C-407E-A947-70E740481C1C}">
                <a14:useLocalDpi xmlns:a14="http://schemas.microsoft.com/office/drawing/2010/main" val="0"/>
              </a:ext>
            </a:extLst>
          </a:blip>
          <a:srcRect l="-25681" r="-25681"/>
          <a:stretch>
            <a:fillRect/>
          </a:stretch>
        </p:blipFill>
        <p:spPr>
          <a:xfrm>
            <a:off x="-469900" y="101600"/>
            <a:ext cx="7518400" cy="4134568"/>
          </a:xfrm>
        </p:spPr>
      </p:pic>
      <p:sp>
        <p:nvSpPr>
          <p:cNvPr id="365571" name="TextBox 4"/>
          <p:cNvSpPr txBox="1">
            <a:spLocks noChangeArrowheads="1"/>
          </p:cNvSpPr>
          <p:nvPr/>
        </p:nvSpPr>
        <p:spPr bwMode="auto">
          <a:xfrm>
            <a:off x="6002338" y="6550025"/>
            <a:ext cx="31416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90" tIns="45697" rIns="91390" bIns="45697">
            <a:spAutoFit/>
          </a:bodyPr>
          <a:lstStyle>
            <a:lvl1pPr defTabSz="455613" eaLnBrk="0" hangingPunct="0">
              <a:defRPr sz="1200" b="1">
                <a:solidFill>
                  <a:schemeClr val="tx1"/>
                </a:solidFill>
                <a:latin typeface="Arial" charset="0"/>
                <a:ea typeface="ＭＳ Ｐゴシック" charset="0"/>
                <a:cs typeface="ＭＳ Ｐゴシック" charset="0"/>
              </a:defRPr>
            </a:lvl1pPr>
            <a:lvl2pPr marL="742950" indent="-285750" defTabSz="455613" eaLnBrk="0" hangingPunct="0">
              <a:defRPr sz="1200" b="1">
                <a:solidFill>
                  <a:schemeClr val="tx1"/>
                </a:solidFill>
                <a:latin typeface="Arial" charset="0"/>
                <a:ea typeface="ＭＳ Ｐゴシック" charset="0"/>
              </a:defRPr>
            </a:lvl2pPr>
            <a:lvl3pPr marL="1143000" indent="-228600" defTabSz="455613" eaLnBrk="0" hangingPunct="0">
              <a:defRPr sz="1200" b="1">
                <a:solidFill>
                  <a:schemeClr val="tx1"/>
                </a:solidFill>
                <a:latin typeface="Arial" charset="0"/>
                <a:ea typeface="ＭＳ Ｐゴシック" charset="0"/>
              </a:defRPr>
            </a:lvl3pPr>
            <a:lvl4pPr marL="1600200" indent="-228600" defTabSz="455613" eaLnBrk="0" hangingPunct="0">
              <a:defRPr sz="1200" b="1">
                <a:solidFill>
                  <a:schemeClr val="tx1"/>
                </a:solidFill>
                <a:latin typeface="Arial" charset="0"/>
                <a:ea typeface="ＭＳ Ｐゴシック" charset="0"/>
              </a:defRPr>
            </a:lvl4pPr>
            <a:lvl5pPr marL="2057400" indent="-228600" defTabSz="455613" eaLnBrk="0" hangingPunct="0">
              <a:defRPr sz="1200" b="1">
                <a:solidFill>
                  <a:schemeClr val="tx1"/>
                </a:solidFill>
                <a:latin typeface="Arial" charset="0"/>
                <a:ea typeface="ＭＳ Ｐゴシック" charset="0"/>
              </a:defRPr>
            </a:lvl5pPr>
            <a:lvl6pPr marL="2514600" indent="-228600" defTabSz="455613"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455613"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455613"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455613"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400" b="0">
                <a:solidFill>
                  <a:srgbClr val="7F7F7F"/>
                </a:solidFill>
                <a:latin typeface="Calibri" charset="0"/>
              </a:rPr>
              <a:t>[Cheng et al. (</a:t>
            </a:r>
            <a:r>
              <a:rPr lang="fr-FR" sz="1400" b="0">
                <a:solidFill>
                  <a:srgbClr val="7F7F7F"/>
                </a:solidFill>
                <a:latin typeface="Calibri" charset="0"/>
              </a:rPr>
              <a:t>’</a:t>
            </a:r>
            <a:r>
              <a:rPr lang="en-US" altLang="ja-JP" sz="1400" b="0">
                <a:solidFill>
                  <a:srgbClr val="7F7F7F"/>
                </a:solidFill>
                <a:latin typeface="Calibri" charset="0"/>
              </a:rPr>
              <a:t>11)  </a:t>
            </a:r>
            <a:r>
              <a:rPr lang="en-US" altLang="ja-JP" sz="1400" b="0" i="1">
                <a:solidFill>
                  <a:srgbClr val="7F7F7F"/>
                </a:solidFill>
                <a:latin typeface="Calibri" charset="0"/>
              </a:rPr>
              <a:t>PLOS CB</a:t>
            </a:r>
            <a:r>
              <a:rPr lang="en-US" altLang="ja-JP" sz="1400" b="0">
                <a:solidFill>
                  <a:srgbClr val="7F7F7F"/>
                </a:solidFill>
                <a:latin typeface="Calibri" charset="0"/>
              </a:rPr>
              <a:t>]</a:t>
            </a:r>
            <a:endParaRPr lang="en-US" sz="1400" b="0">
              <a:solidFill>
                <a:srgbClr val="7F7F7F"/>
              </a:solidFill>
              <a:latin typeface="Calibri" charset="0"/>
            </a:endParaRPr>
          </a:p>
        </p:txBody>
      </p:sp>
      <p:pic>
        <p:nvPicPr>
          <p:cNvPr id="5" name="Picture 2" descr="Gerstein_CmpTxn_ED_Figures.pdf"/>
          <p:cNvPicPr>
            <a:picLocks noChangeAspect="1"/>
          </p:cNvPicPr>
          <p:nvPr/>
        </p:nvPicPr>
        <p:blipFill>
          <a:blip r:embed="rId4">
            <a:extLst>
              <a:ext uri="{28A0092B-C50C-407E-A947-70E740481C1C}">
                <a14:useLocalDpi xmlns:a14="http://schemas.microsoft.com/office/drawing/2010/main" val="0"/>
              </a:ext>
            </a:extLst>
          </a:blip>
          <a:srcRect l="32028" t="78148" r="28191" b="1991"/>
          <a:stretch>
            <a:fillRect/>
          </a:stretch>
        </p:blipFill>
        <p:spPr bwMode="auto">
          <a:xfrm>
            <a:off x="114299" y="4622800"/>
            <a:ext cx="6807551" cy="262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rot="16200000">
            <a:off x="-125594" y="1814378"/>
            <a:ext cx="1102444" cy="276999"/>
          </a:xfrm>
          <a:prstGeom prst="rect">
            <a:avLst/>
          </a:prstGeom>
          <a:noFill/>
        </p:spPr>
        <p:txBody>
          <a:bodyPr wrap="square" rtlCol="0">
            <a:spAutoFit/>
          </a:bodyPr>
          <a:lstStyle/>
          <a:p>
            <a:r>
              <a:rPr lang="en-US" dirty="0" smtClean="0"/>
              <a:t>worm TFs</a:t>
            </a:r>
            <a:endParaRPr lang="en-US" dirty="0"/>
          </a:p>
        </p:txBody>
      </p:sp>
      <p:sp>
        <p:nvSpPr>
          <p:cNvPr id="7" name="TextBox 4"/>
          <p:cNvSpPr txBox="1">
            <a:spLocks noChangeArrowheads="1"/>
          </p:cNvSpPr>
          <p:nvPr/>
        </p:nvSpPr>
        <p:spPr bwMode="auto">
          <a:xfrm>
            <a:off x="6090205" y="6291590"/>
            <a:ext cx="3295095"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b="0" dirty="0">
                <a:solidFill>
                  <a:schemeClr val="tx1">
                    <a:lumMod val="50000"/>
                    <a:lumOff val="50000"/>
                  </a:schemeClr>
                </a:solidFill>
                <a:latin typeface="Calibri" charset="0"/>
              </a:rPr>
              <a:t>[</a:t>
            </a:r>
            <a:r>
              <a:rPr lang="en-US" sz="1100" b="0" i="1" dirty="0" smtClean="0">
                <a:solidFill>
                  <a:schemeClr val="tx1">
                    <a:lumMod val="50000"/>
                    <a:lumOff val="50000"/>
                  </a:schemeClr>
                </a:solidFill>
                <a:latin typeface="Calibri" charset="0"/>
              </a:rPr>
              <a:t>Nature</a:t>
            </a:r>
            <a:r>
              <a:rPr lang="en-US" sz="1100" b="0" dirty="0" smtClean="0">
                <a:solidFill>
                  <a:schemeClr val="tx1">
                    <a:lumMod val="50000"/>
                    <a:lumOff val="50000"/>
                  </a:schemeClr>
                </a:solidFill>
                <a:latin typeface="Calibri" charset="0"/>
              </a:rPr>
              <a:t> 512:445 ('14);  </a:t>
            </a:r>
            <a:r>
              <a:rPr lang="en-US" sz="1100" b="0" dirty="0" err="1" smtClean="0">
                <a:solidFill>
                  <a:schemeClr val="tx1">
                    <a:lumMod val="50000"/>
                    <a:lumOff val="50000"/>
                  </a:schemeClr>
                </a:solidFill>
                <a:latin typeface="Calibri" charset="0"/>
              </a:rPr>
              <a:t>doi</a:t>
            </a:r>
            <a:r>
              <a:rPr lang="en-US" sz="1100" b="0" dirty="0" smtClean="0">
                <a:solidFill>
                  <a:schemeClr val="tx1">
                    <a:lumMod val="50000"/>
                    <a:lumOff val="50000"/>
                  </a:schemeClr>
                </a:solidFill>
                <a:latin typeface="Calibri" charset="0"/>
              </a:rPr>
              <a:t>: 10.1038/nature13424]</a:t>
            </a:r>
            <a:endParaRPr lang="en-US" sz="1100" b="0" dirty="0">
              <a:solidFill>
                <a:schemeClr val="tx1">
                  <a:lumMod val="50000"/>
                  <a:lumOff val="50000"/>
                </a:schemeClr>
              </a:solidFill>
              <a:latin typeface="Calibri" charset="0"/>
            </a:endParaRPr>
          </a:p>
        </p:txBody>
      </p:sp>
    </p:spTree>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7617" name="Group 6"/>
          <p:cNvGrpSpPr>
            <a:grpSpLocks/>
          </p:cNvGrpSpPr>
          <p:nvPr/>
        </p:nvGrpSpPr>
        <p:grpSpPr bwMode="auto">
          <a:xfrm>
            <a:off x="711200" y="-228600"/>
            <a:ext cx="8451850" cy="6524625"/>
            <a:chOff x="389467" y="211667"/>
            <a:chExt cx="8452145" cy="6525373"/>
          </a:xfrm>
        </p:grpSpPr>
        <p:pic>
          <p:nvPicPr>
            <p:cNvPr id="367620"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91908" y="356920"/>
              <a:ext cx="8249704" cy="6380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389467" y="211667"/>
              <a:ext cx="830292" cy="871638"/>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latin typeface="Arial"/>
              </a:endParaRPr>
            </a:p>
          </p:txBody>
        </p:sp>
      </p:grpSp>
      <p:sp>
        <p:nvSpPr>
          <p:cNvPr id="367618" name="Title 1"/>
          <p:cNvSpPr>
            <a:spLocks noGrp="1"/>
          </p:cNvSpPr>
          <p:nvPr>
            <p:ph type="ctrTitle"/>
          </p:nvPr>
        </p:nvSpPr>
        <p:spPr>
          <a:xfrm>
            <a:off x="0" y="4749800"/>
            <a:ext cx="3014663" cy="2108200"/>
          </a:xfrm>
        </p:spPr>
        <p:txBody>
          <a:bodyPr/>
          <a:lstStyle/>
          <a:p>
            <a:r>
              <a:rPr lang="en-US" sz="2800">
                <a:latin typeface="Arial" charset="0"/>
                <a:ea typeface="ＭＳ Ｐゴシック" charset="0"/>
                <a:cs typeface="ＭＳ Ｐゴシック" charset="0"/>
              </a:rPr>
              <a:t>Predictor v2: </a:t>
            </a:r>
            <a:br>
              <a:rPr lang="en-US" sz="2800">
                <a:latin typeface="Arial" charset="0"/>
                <a:ea typeface="ＭＳ Ｐゴシック" charset="0"/>
                <a:cs typeface="ＭＳ Ｐゴシック" charset="0"/>
              </a:rPr>
            </a:br>
            <a:r>
              <a:rPr lang="en-US" sz="2800">
                <a:latin typeface="Arial" charset="0"/>
                <a:ea typeface="ＭＳ Ｐゴシック" charset="0"/>
                <a:cs typeface="ＭＳ Ｐゴシック" charset="0"/>
              </a:rPr>
              <a:t>2-levels, now with TFs</a:t>
            </a:r>
          </a:p>
        </p:txBody>
      </p:sp>
      <p:sp>
        <p:nvSpPr>
          <p:cNvPr id="367619" name="TextBox 39"/>
          <p:cNvSpPr txBox="1">
            <a:spLocks noChangeArrowheads="1"/>
          </p:cNvSpPr>
          <p:nvPr/>
        </p:nvSpPr>
        <p:spPr bwMode="auto">
          <a:xfrm>
            <a:off x="6921500" y="6581775"/>
            <a:ext cx="183673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80" tIns="45692" rIns="91380" bIns="45692">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b="0">
                <a:solidFill>
                  <a:srgbClr val="A6A6A6"/>
                </a:solidFill>
              </a:rPr>
              <a:t>[Cheng et al. </a:t>
            </a:r>
            <a:r>
              <a:rPr lang="en-US" b="0" i="1">
                <a:solidFill>
                  <a:srgbClr val="A6A6A6"/>
                </a:solidFill>
              </a:rPr>
              <a:t>NAR</a:t>
            </a:r>
            <a:r>
              <a:rPr lang="en-US" b="0">
                <a:solidFill>
                  <a:srgbClr val="A6A6A6"/>
                </a:solidFill>
              </a:rPr>
              <a:t> ('11)]</a:t>
            </a:r>
          </a:p>
        </p:txBody>
      </p:sp>
    </p:spTree>
    <p:extLst>
      <p:ext uri="{BB962C8B-B14F-4D97-AF65-F5344CB8AC3E}">
        <p14:creationId xmlns:p14="http://schemas.microsoft.com/office/powerpoint/2010/main" val="361944331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56024" y="3900192"/>
            <a:ext cx="1393323" cy="9356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5" name="Straight Connector 4"/>
          <p:cNvCxnSpPr/>
          <p:nvPr/>
        </p:nvCxnSpPr>
        <p:spPr>
          <a:xfrm>
            <a:off x="4267201" y="1059872"/>
            <a:ext cx="1" cy="464128"/>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3581400" y="1524000"/>
            <a:ext cx="420843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3581400" y="1524000"/>
            <a:ext cx="0" cy="914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7789836" y="1511877"/>
            <a:ext cx="0" cy="1624445"/>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1447223" y="2462645"/>
            <a:ext cx="273657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flipV="1">
            <a:off x="1447222" y="2462645"/>
            <a:ext cx="6927" cy="1347355"/>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V="1">
            <a:off x="2725319" y="2462645"/>
            <a:ext cx="0" cy="1359478"/>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4149607" y="2462645"/>
            <a:ext cx="0" cy="630382"/>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V="1">
            <a:off x="3856024" y="3145415"/>
            <a:ext cx="845562" cy="3030"/>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V="1">
            <a:off x="3856024" y="3136322"/>
            <a:ext cx="0" cy="661556"/>
          </a:xfrm>
          <a:prstGeom prst="line">
            <a:avLst/>
          </a:prstGeom>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V="1">
            <a:off x="4701586" y="3136323"/>
            <a:ext cx="0" cy="661555"/>
          </a:xfrm>
          <a:prstGeom prst="line">
            <a:avLst/>
          </a:prstGeom>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6858000" y="3145416"/>
            <a:ext cx="1085398" cy="3029"/>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flipV="1">
            <a:off x="6858000" y="3136322"/>
            <a:ext cx="0" cy="661555"/>
          </a:xfrm>
          <a:prstGeom prst="line">
            <a:avLst/>
          </a:prstGeom>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flipV="1">
            <a:off x="7943398" y="3136322"/>
            <a:ext cx="0" cy="725832"/>
          </a:xfrm>
          <a:prstGeom prst="line">
            <a:avLst/>
          </a:prstGeom>
        </p:spPr>
        <p:style>
          <a:lnRef idx="1">
            <a:schemeClr val="accent1"/>
          </a:lnRef>
          <a:fillRef idx="0">
            <a:schemeClr val="accent1"/>
          </a:fillRef>
          <a:effectRef idx="0">
            <a:schemeClr val="accent1"/>
          </a:effectRef>
          <a:fontRef idx="minor">
            <a:schemeClr val="tx1"/>
          </a:fontRef>
        </p:style>
      </p:cxnSp>
      <p:sp>
        <p:nvSpPr>
          <p:cNvPr id="50" name="AutoShape 2" descr="data:image/jpeg;base64,/9j/4AAQSkZJRgABAQAAAQABAAD/2wCEAAkGBxQQERITEhMUFhUVGBgVGRgYExYYGBgWFhQYGRUXGhgZHDQhGxwlGxUXJDIhJSotLjAwGCAzODUsNygtMCwBCgoKDg0OGxAQGy4kHyQsLCw3Nyw0Nyw0Ly4sLCwsLiwsLCwsLCwsLCwtLCssLCwsLC0sLCwsLCwsLCwsLCwsLP/AABEIAMkA+wMBIgACEQEDEQH/xAAcAAEAAQUBAQAAAAAAAAAAAAAABQEDBAYHAgj/xAA/EAACAQIEAwYDBgMIAQUAAAABAgADEQQSITEFBkETIlFhcYEHMpEUI0JSobFicoIVU5KywdHh8PElM0Oi0v/EABkBAQADAQEAAAAAAAAAAAAAAAABAgMEBf/EACoRAQEAAgEDAgUDBQAAAAAAAAABAhEDEiExBEETUWGh8CJxgQUyUpHR/9oADAMBAAIRAxEAPwDuMREBERAREQKEyiuDsQfQyMw9Elc9gamobNrc37wv0/aClOprlAbbVQbEbg9RM+tXaViQeIoMuoJUeIJy/wCJSCPeVpYyonzG48W7y/41Fx6lT6xM/mdSbiYdHHqbBu7fY3BU+jjT2Nj5TMmm1iIiAiIgIiICIiAiIgIiICIiAiIgIiICIiAiIgIiICIiBiOuRyfwtv5N/sf3HnMbFgI4bo9gfJh8p9xp7LJMi+hmGwAORtQdr9R1HtM88eyti2jkbRTVb3ACk7/lPqvj5z1/Zya5Rl81JX9BofeYnYsNnNxpZgGF/oD+sz1cVe8K+B/ElkJ3U60qg8Dp18d/WXKDgHKrNTb+7fb+m+hH8ptLYxDr8yG3ineHuu/tYzy2ID6U3UH8rLcH1U6j2iZQ2y6PFlz9nV+7fbU91r7ZW218Drv4GSM0t+IL2ow9awc6KQ6vbN+E33B8HUXt1MvvWrYGxYAUfzLmaiP5k+egPNSyDW4EvOT5rTJtsSH4RzDTrkIwNKqbkIxBDgfjpOO7US2txqL6hTpJiaS78LEREkIiICIiAiIgIiICIiAiIgIiICIiAiIgIiIFGYDc22HuTYD6mYOLTtAQSRrcEbgjYj/vlIHnzlrFY2iwwuOqUGurBLJ2ZZCGXvBO0XvKpvmI8jNW5X+IL069Ph/E0aliVDUzWfRKziplplTbZhfvbEjTe0a2it/ONNG3akBdBn2W50F/y389POX8VtmXfw8Z5zK66EMrDyIII/UEH9ZGiouFcBwOwbQEjSi35SelM9CdFOl7EAZZYa/ZRljFppd1F/EgfvPdSjTqjKwRh67HoQRqD6TLNIHYCeXVB8wT3AlJiaRFHgQoh1pANTclmp1O9mLG5Ic969/G+wtaZdAvTACnMPyVTrbwFQb/ANV/WXarUVF7Afy3X/LMf7ZTYWFYEeDgH2uLW/WTrXg8IrF8NUsVoqtJz3jQqf8As1De+ZCvyNf8SepBmbwfHuCadzmUa0Kp+9XzSoT318Cb38RtPVcZlKlVqINbE5gLflcd4HztIrFqxKgEMLg00xFUo6t40MSoJv8Awte/iBE15hG34PGJWUlDscrA6MrDdWB1B/3B6zInOavEKuGrrUqE0qrDsw9ay062vdpVzTumf8tVdr2yi+U7twniq18ykFKqWz02Iut9iCNGU2NmGhsdiCBpjnteXaQiIl0kREBERAREQEREBERAREQEREBERAREQEheZeVcLxFCmJpB9LA3IZd7FSDoRc/UyaiBxc4TiPL9UdmDjsHlCN3bVaaqe5fLckKL2axFiQcthJI/Ef7UezwOGepUtZu0IVEPUOVuPKwN/K2s2X4mcVfDYSoaBArZSQ2lqa3ALkHc3YADx11AM13legaaBaNFmJ1LvdAxOpcu+rknUkXJvOP1XqvhTWE3l8mHJnZ2nlHpwzitmYY+nRU6ijTpHsk0GiktmA0221OkiMJzvVTELhsQGqVL2zU++CPG1gR6C833FcCxFe4aqtIHQimpY2PXOSB7Wkdw/wCE9BawrtiK+cbEFB9bL5TLj5eXObuOrr7s8Znb3ZXDOYKdcWVrkbqdGXyZTqp9RM16QbUKbeQB/S95i8V+G6VO8teqlQfLUAQspve9woa2movY9ZqHN2J4xwZBUY0MRh9F7VEZSCdjUW/dv4i4vp1E6MOu9sl5jl7tnxOLp0GAWr2beD3S/kM1r+15jNzdQBNN87MBqqoagt43UWt62nB+Ncz4nFszVarWb8IJC/TrOzfD/lbNgcPro9MVLZO8Gdbsc19rG21/ORzZzjx3VeXK8c3p54pz12Y+7WrUpbNTehnAHiD1A6qT6HpNbx3PNOnXoVMDZHUNfslfsipscrUNcguNSt7+FwCNz4nyoUUlCwP8P+qm4P0mjcIwTHDkUqakmrWAqrb5RUbQ9RsLWvt0nPx+omWFyvaxhj6q6ts8OrcnfE7DY40qNW9DEuD92wbIxAvdKhFiCNQDY9PXebz5xp8LqkdlVpB6Z00FretpO8KfF4NUWliKqgWyE/eUjb8NSmdFuNLrlv0INhNuP1mGXZfH1s8WO5ROZ4b4pJSqhcXSemdM7U+/TsdFqAfOuosRY77m2u+8H4xRxaGpQqLUUMVOVgbMOh6g2IOvQidUyl8OvHkxy8VnxKA32/7aVllyIiAiIgIiICIiAiIgIiICCZYGIBNl71tz0+s81aZIux0HTpI2jb02JGy9702+so4YjVsv8u/1MxvtIAuFOXxtf9tZYxPEAVOTvG3Q6D1PSZ3OI2gcVgaAqF6qi/8AfOzVHQLchLuSQlyTpoLnTrL1LidJGyDMxGxVGZW9HAyn6yBxlB6zZWqVCT+FGCD2y97/AO0yMItTCJ2XYk0B/wDGykKvmjAdw+nXXecuWMzYXu23C4s9Bb1klQYNfSaLS4kEF6VQkfkqaOvlmHdf3sfG8kRzIKSBqqlFP4vw/wCIaD6yMOvC/OLYZa8tsKEfL9OkxcdQR6bpWVWpuCrKw7tm0IPkbyAo80I/yVVPlcGXOIcYLIe8LeA6xfVYY3xU3lkfPPxO5IbhOJstzh6t2ove+nWmx/Mtx6gg+IGxfDP4p/Y1o4XEIDTW6irnNwpPdUrlOg2vcDb1m185AY+gtKpZlRswF/lNiPUGxnLeM8jVUBfD/eoNSoN3Ht19tZrcuPm1v27z6VaWZR2vnLnXDtgalWm/eGiZSjEudVHdYgzD+HPBWGDo1XQqzBme4tmLMTdgdz4HefPvCsR2VZGPQ9RsfGfUHJfNC4iglypIABAnD6nXFdct7Ze+vs5+Xixt/VfLIfBDW1xfoQCP11+hmJj+FBrFSVI91YHcEfsdx6XB2DGY6mBco1upVc1v6R3j7AyJxFKk6llNgdcyNlJt5rv7zz+XPixynTlv6uTk9Pqblcm5wwNuIYVCD31caXBGWxBBGo6zaeCYStQHa0Cr1VdBa2U1FNw1KsV3BDXDZe7o1jY3s4fFUcVxlnLLkwuHykk93tKreJ0HdH6zcqOAyVldAvRTfS6E3NiOo3F9Nxpe89P03Llc5L8vz7aTx9UuP7NGw3xD4pUbNh6OGftCEFMiremTdkaoxYXsoyk2FypBsQCbvBPjDiKFc0eK0EpgNkZqasrUje12Qsc636qdtRmnP14n2PGqqrU7Oj9oqBiPyh2Lb+Za3rJD4j814bFO1Fqfaqijsq6m1VD+Q3HfTbT6T0JllvVepx5f5TzH0tTcMAykEEAgg3BB2IPUT1OefBXjZr8Lw1Mgs1IMhIemcqiowp3UtmAy2A0/DOhzZYiIgIiICIiAiIgJjcQvk0uR+ID5ivUC3X/mZMQMDDY+myjsSGHQJYge+wlzsc2r7fl6e/jMDiHA7sXotkYkkoSwpsSbk2U3Vj4jxJIJkbVoMp+8w76dQz1B7dndvqBMcrlPZS2xs5I2mNWwtNjmZBe1sw0P1E1VeOYRagR6qJUOyPUqK59Fexkt21Mjr9a/+hlevZ1MLjHAqVRlIrVKNhbTKQx8SXB/cSBxvDsQKdPs8fTIY2y1abaEeOWpt7SV4jhqL7EnyNasP3E1vH8LpG/3VJv6mY/5CZnv6M7fou4F8Qlw9PC1Bcd7tch9g40Gn5pTj9YoezIWk2QOQtVSrK1xvmF/+RIHHVaGHtmp01OwAo1GJ8gMq39peHF2ZR90+2hZadP9HcsP8MtqaV7aRjlAe8U92p//AKl9MbSA+Zv6Q5/yiXTjMSdvs6j+M9qfoqoJH4/C1HHfGDbz+xEEHxBFTQyvRPmSRWjiwXbLUYA63qYeqQf6gF/UzOpVQHVqdWhUYsq/c1gWzMQADSPTx1ml1a1egGWljGUX2BFhrqASbj6zy/EmORqmMqF0N1JrBrGxFwCLbE/WZ544yN+Pu2vnfkuniA1WnTOHxW5TTs6x/ZWPjt4+M5rhOK4rA1CFd6bp3Sp6W6EGTGM52xaHIMT2y/xKpt5XEi8WPtVVnq4mlcgd6zAXsNLW0AOl5fjxymOuTVx/39tNMsZW6cv/ABArVSq1Khz9OgMl+O/EJqVNqKAVa1QZVUXbKzaAm258B1nKk4RUNJ64y9krFM5awZ1AOVRuSQwO08cJ4m+FqirTy512JF7E9R5zmz/pXDc+vGfx47/8cuXBLdu8fDfgo4ZhDUxBtXrnPUub5fyr66knzPlJfivM9HD4HE4ikVy0UyIFFlLt3aaqQLEAkXy3tYzlXAuPVOI1BTNg4BZqlV+6ttyF6n6TA52419yMIMSMR952jsosoyjKiDx3JPtKel48sebKcl3le/b2/PZljMss/wBUTHJ9LCYXBVsdiKa4jEfMe0BZKZc2prl6u518hfwkfztxz7VSWnicCuFraPTZVsCttj4X/SSOCwI/9JwR1LD+0cRpuz93Dqf5UUC38Zmd8XzTNGkDbPc28cttf1tPRt09Ph9P8THe/wAiO+CvMNPCVKgxByU7hlq51XI50KksQMrBeunctuRPpKjVDC4BHqpB+hny5yjyi2LwaVndBSeu+GVSmoY0g5qBwb37tgDfVfCd2+E+Pq1uGURXuatFqmHYm+pouVGp37oAv4gzaZbtjBuEREskiIgIiICIiAiIgJ5drSpM0HnfhfFa9YDAYladF6ZFQVRTKh76BPuy+o3ubbwipnmHiiFShVWHgygj6Gc/xjWPcJpDXRHamPPRSBLFf4W8Uq5jU4nqQQApqWIDXS5uPE66kWA1lzD/AANRge3xlZze4AAHW5JzXuSST/V13LspZtA1Oa6dMMVxVeoQQCFrVSN9Tnc5B9dZj4ji3EMWCMNQxbp+dsRVUajxUqDv0Yzo3DfhVhsOFyBLqbh2ph3v43Y6e0mqXJ42aqxHgBaR0xGnz/V5Ox4vVqhgzG2UYhDUA8yWOnveZlP4a8RqJnUW0uS2IVvpkuTO7vyfR/iPqZGnA1sC1179Pwk9MTuuE1uBvh7hqlQuP4mWx8tbyBx+Kr3s1WqR51GP7md05upYfFJ2ijLV6i2857j+XGYE5Db0ltRXq1XPIk/iuXyNpgDBGm4z/Ie6T4Zri/tvK2ajSZSo+Jcq0SpII2JHuDYy3Cy9TzMjAHur3yCwAvcLcKTqdRtrD4ZgqvY5W65Ta9yLXIsflO3+hlmXBXbLkzNlJvlzHLcbG219TAvJhDlLXF9gvU/98Jjpa4vtfX06zJweIymxB100NjJbF8JD3GU02WwOZSCWYiwIOvW9/Mbyeym9eWz8E5mpHGYrFPoCERB4KigWH0EgOY+J1OI4nKo30A6Ko/7czCo8ErqWXs2PW62y+pY7D9ZsXKnKhXEU/tBNnsGRSR8yu+RmGu1MXA/MNZz/AAst2z+HbfU4Y8Mwx8+7aeS+X67cKZcOCXNariKfQVPs70FUrfTUPWF+tgOgnWOQqlVsKe2otRYVG7jKVOtmYgHWxdnkxwtE7OnkVFVVyqFAAVdO6ANhoNPITMmkw77+mnIRES6SIiAiIgIiICUJlZQiB4zRllCtpTNCHrLFpTNKZ4Hu0WnnPGeBWW6qAixF5Vnls1IERU5dol82UenSXMVwlGQqAADpJEvPDVZKuo5zx7lQC5Amgcd5d7RGXY6ketja/led4xaBxaanx7guUZ1G2/pJlUs14cM4Rw0toVNmXMLg/MpyVVB62a2m/eEu4rl7ym68L4TfjYw9ME0npHEZc1gruoDuAdL6aj/YCdDqclg9JELL5j52qcCIhODHwncOJclWGizW6/L+Q66SyLa59/Y2ZSCPQ+EyeUg9TMXYt3Uy5iTZQ1QAC+wBU6Tc8bwW1Cq6sBkRmJtewVST72H/AJmu8h0i4awOUKq3tpmBZiL9DZ7+58JW+Ymf21tGCpbScweEUsrW1BLepKZbn2mHhqNpN8OpZmUeJllY3Xl3FhkC21Em5rHDaXZ1wo8bTZ5Rtj4IiIWIiICIiAiIgIiICUKysQLZpTwaHnL8QaY3YGU7EzKiEaYZotKfZzM2INML7KZUYOZkQaY64URWwiupUjQi0yIg04RhL4XmrDrUJRQvZAkgBg9Krk9i9lt4id2tOP8AO1BjzNw5aaozVFpNYtqFpVKrVCRb+7D28SJ2GCPFSkGGokPjuXada99POTcQWSuR82cBr0KNemhGWqjU8xuQFcWbb+Emav8ACfC02o4ihlK4qmxLgm+dAQAQP4CbG35wfxTv+Kw61VKOLg6ThPOnDn4FxKhj6dzTNRVq23KbMPDVAw10uFO8nanTrs2Crg2B1UyW4Fg2d1sp8/SbngTh8VTWrRZKiMLhlIIP0/aZtGgqfKAI2TBD08BUWsrgXB38pOxEheTRERCSIiAiIgIiICIiAiIgIiICIiAiIgIiICeajhQSSAALknYAbkz1IrmXGV6OHqPh6BrOFYhFdVe9tCoYENbe3loCdIHPOUw+M5lx2Izs1PDURSGamaZHaWKIEbUKLVDc7nXrOsTnPwW4FVw2GatWOZsYtPEl7m5L5yQ1/wAVipv1zHwnRoRCIiEkg+cOX1x+Fq0SQCylQ1r2JG9pORA4ByxzZX5cxRwGLR6mFZiaYGXOgZzZl07wJ3W43uPA96wuIWqiuhurC40IPoQdQfI7TXeeuTaPFaPZ1AFf8NUAZ1srZbG2ozEXHheYPwv4Tj8Hhuwxr02SmzpSADGpkVrKS+a2UgEhbXsRc9ARG6xEQkiIgIiICIiAiIgIiICIiAiIgIiICIiAiIgIiIFFUAAAWA0AHQSsRAREQEREBERAREQEREBERAREQEREBERAREQEREBERAREQEREBERAREQEREBERAREQEREBERAREQEREBERAREQEREBERAREQEREBERAREQEREBERAREQEREBERAREQEREBERA/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sz="1800" b="0">
              <a:solidFill>
                <a:prstClr val="black"/>
              </a:solidFill>
              <a:latin typeface="Calibri"/>
            </a:endParaRPr>
          </a:p>
        </p:txBody>
      </p:sp>
      <p:pic>
        <p:nvPicPr>
          <p:cNvPr id="1032" name="Picture 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46372" y="4007592"/>
            <a:ext cx="1236012" cy="818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7" name="TextBox 56"/>
          <p:cNvSpPr txBox="1"/>
          <p:nvPr/>
        </p:nvSpPr>
        <p:spPr>
          <a:xfrm>
            <a:off x="3647209" y="690540"/>
            <a:ext cx="2502317" cy="369332"/>
          </a:xfrm>
          <a:prstGeom prst="rect">
            <a:avLst/>
          </a:prstGeom>
          <a:noFill/>
        </p:spPr>
        <p:txBody>
          <a:bodyPr wrap="square" rtlCol="0">
            <a:spAutoFit/>
          </a:bodyPr>
          <a:lstStyle/>
          <a:p>
            <a:pPr fontAlgn="auto">
              <a:spcBef>
                <a:spcPts val="0"/>
              </a:spcBef>
              <a:spcAft>
                <a:spcPts val="0"/>
              </a:spcAft>
            </a:pPr>
            <a:r>
              <a:rPr lang="en-US" sz="1800" b="0" dirty="0" smtClean="0">
                <a:solidFill>
                  <a:prstClr val="black"/>
                </a:solidFill>
                <a:latin typeface="Calibri"/>
              </a:rPr>
              <a:t>EUKARYOTES</a:t>
            </a:r>
            <a:endParaRPr lang="en-US" sz="1800" b="0" dirty="0">
              <a:solidFill>
                <a:prstClr val="black"/>
              </a:solidFill>
              <a:latin typeface="Calibri"/>
            </a:endParaRPr>
          </a:p>
        </p:txBody>
      </p:sp>
      <p:sp>
        <p:nvSpPr>
          <p:cNvPr id="58" name="TextBox 57"/>
          <p:cNvSpPr txBox="1"/>
          <p:nvPr/>
        </p:nvSpPr>
        <p:spPr>
          <a:xfrm>
            <a:off x="3022960" y="1796534"/>
            <a:ext cx="1373187" cy="369332"/>
          </a:xfrm>
          <a:prstGeom prst="rect">
            <a:avLst/>
          </a:prstGeom>
          <a:solidFill>
            <a:schemeClr val="bg1"/>
          </a:solidFill>
        </p:spPr>
        <p:txBody>
          <a:bodyPr wrap="square" rtlCol="0">
            <a:spAutoFit/>
          </a:bodyPr>
          <a:lstStyle/>
          <a:p>
            <a:pPr fontAlgn="auto">
              <a:spcBef>
                <a:spcPts val="0"/>
              </a:spcBef>
              <a:spcAft>
                <a:spcPts val="0"/>
              </a:spcAft>
            </a:pPr>
            <a:r>
              <a:rPr lang="en-US" sz="1800" b="0" dirty="0" smtClean="0">
                <a:solidFill>
                  <a:prstClr val="black"/>
                </a:solidFill>
                <a:latin typeface="Calibri"/>
              </a:rPr>
              <a:t>ANIMALS</a:t>
            </a:r>
            <a:endParaRPr lang="en-US" sz="1800" b="0" dirty="0">
              <a:solidFill>
                <a:prstClr val="black"/>
              </a:solidFill>
              <a:latin typeface="Calibri"/>
            </a:endParaRPr>
          </a:p>
        </p:txBody>
      </p:sp>
      <p:sp>
        <p:nvSpPr>
          <p:cNvPr id="66" name="TextBox 65"/>
          <p:cNvSpPr txBox="1"/>
          <p:nvPr/>
        </p:nvSpPr>
        <p:spPr>
          <a:xfrm>
            <a:off x="7480660" y="2596634"/>
            <a:ext cx="1373187" cy="369332"/>
          </a:xfrm>
          <a:prstGeom prst="rect">
            <a:avLst/>
          </a:prstGeom>
          <a:solidFill>
            <a:schemeClr val="bg1"/>
          </a:solidFill>
        </p:spPr>
        <p:txBody>
          <a:bodyPr wrap="square" rtlCol="0">
            <a:spAutoFit/>
          </a:bodyPr>
          <a:lstStyle/>
          <a:p>
            <a:pPr fontAlgn="auto">
              <a:spcBef>
                <a:spcPts val="0"/>
              </a:spcBef>
              <a:spcAft>
                <a:spcPts val="0"/>
              </a:spcAft>
            </a:pPr>
            <a:r>
              <a:rPr lang="en-US" sz="1800" b="0" dirty="0" smtClean="0">
                <a:solidFill>
                  <a:prstClr val="black"/>
                </a:solidFill>
                <a:latin typeface="Calibri"/>
              </a:rPr>
              <a:t>YEAST</a:t>
            </a:r>
            <a:endParaRPr lang="en-US" sz="1800" b="0" dirty="0">
              <a:solidFill>
                <a:prstClr val="black"/>
              </a:solidFill>
              <a:latin typeface="Calibri"/>
            </a:endParaRPr>
          </a:p>
        </p:txBody>
      </p:sp>
      <p:sp>
        <p:nvSpPr>
          <p:cNvPr id="67" name="TextBox 66"/>
          <p:cNvSpPr txBox="1"/>
          <p:nvPr/>
        </p:nvSpPr>
        <p:spPr>
          <a:xfrm>
            <a:off x="3505200" y="2602468"/>
            <a:ext cx="1373187" cy="369332"/>
          </a:xfrm>
          <a:prstGeom prst="rect">
            <a:avLst/>
          </a:prstGeom>
          <a:solidFill>
            <a:schemeClr val="bg1"/>
          </a:solidFill>
        </p:spPr>
        <p:txBody>
          <a:bodyPr wrap="square" rtlCol="0">
            <a:spAutoFit/>
          </a:bodyPr>
          <a:lstStyle/>
          <a:p>
            <a:pPr fontAlgn="auto">
              <a:spcBef>
                <a:spcPts val="0"/>
              </a:spcBef>
              <a:spcAft>
                <a:spcPts val="0"/>
              </a:spcAft>
            </a:pPr>
            <a:r>
              <a:rPr lang="en-US" sz="1800" b="0" dirty="0" smtClean="0">
                <a:solidFill>
                  <a:prstClr val="black"/>
                </a:solidFill>
                <a:latin typeface="Calibri"/>
              </a:rPr>
              <a:t>MAMMALS</a:t>
            </a:r>
            <a:endParaRPr lang="en-US" sz="1800" b="0" dirty="0">
              <a:solidFill>
                <a:prstClr val="black"/>
              </a:solidFill>
              <a:latin typeface="Calibri"/>
            </a:endParaRPr>
          </a:p>
        </p:txBody>
      </p:sp>
      <p:sp>
        <p:nvSpPr>
          <p:cNvPr id="59" name="TextBox 58"/>
          <p:cNvSpPr txBox="1"/>
          <p:nvPr/>
        </p:nvSpPr>
        <p:spPr>
          <a:xfrm>
            <a:off x="1260593" y="4885058"/>
            <a:ext cx="1031928" cy="369332"/>
          </a:xfrm>
          <a:prstGeom prst="rect">
            <a:avLst/>
          </a:prstGeom>
          <a:noFill/>
        </p:spPr>
        <p:txBody>
          <a:bodyPr wrap="square" rtlCol="0">
            <a:spAutoFit/>
          </a:bodyPr>
          <a:lstStyle/>
          <a:p>
            <a:pPr fontAlgn="auto">
              <a:spcBef>
                <a:spcPts val="0"/>
              </a:spcBef>
              <a:spcAft>
                <a:spcPts val="0"/>
              </a:spcAft>
            </a:pPr>
            <a:r>
              <a:rPr lang="en-US" sz="1800" b="0" dirty="0" smtClean="0">
                <a:solidFill>
                  <a:prstClr val="black"/>
                </a:solidFill>
                <a:latin typeface="Calibri"/>
              </a:rPr>
              <a:t>Fly</a:t>
            </a:r>
            <a:endParaRPr lang="en-US" sz="1800" b="0" dirty="0">
              <a:solidFill>
                <a:prstClr val="black"/>
              </a:solidFill>
              <a:latin typeface="Calibri"/>
            </a:endParaRPr>
          </a:p>
        </p:txBody>
      </p:sp>
      <p:sp>
        <p:nvSpPr>
          <p:cNvPr id="69" name="TextBox 68"/>
          <p:cNvSpPr txBox="1"/>
          <p:nvPr/>
        </p:nvSpPr>
        <p:spPr>
          <a:xfrm>
            <a:off x="2025668" y="4908373"/>
            <a:ext cx="1031928" cy="369332"/>
          </a:xfrm>
          <a:prstGeom prst="rect">
            <a:avLst/>
          </a:prstGeom>
          <a:noFill/>
        </p:spPr>
        <p:txBody>
          <a:bodyPr wrap="square" rtlCol="0">
            <a:spAutoFit/>
          </a:bodyPr>
          <a:lstStyle/>
          <a:p>
            <a:pPr fontAlgn="auto">
              <a:spcBef>
                <a:spcPts val="0"/>
              </a:spcBef>
              <a:spcAft>
                <a:spcPts val="0"/>
              </a:spcAft>
            </a:pPr>
            <a:r>
              <a:rPr lang="en-US" sz="1800" b="0" dirty="0" smtClean="0">
                <a:solidFill>
                  <a:prstClr val="black"/>
                </a:solidFill>
                <a:latin typeface="Calibri"/>
              </a:rPr>
              <a:t>Worm</a:t>
            </a:r>
            <a:endParaRPr lang="en-US" sz="1800" b="0" dirty="0">
              <a:solidFill>
                <a:prstClr val="black"/>
              </a:solidFill>
              <a:latin typeface="Calibri"/>
            </a:endParaRPr>
          </a:p>
        </p:txBody>
      </p:sp>
      <p:sp>
        <p:nvSpPr>
          <p:cNvPr id="70" name="TextBox 69"/>
          <p:cNvSpPr txBox="1"/>
          <p:nvPr/>
        </p:nvSpPr>
        <p:spPr>
          <a:xfrm>
            <a:off x="3380890" y="4880664"/>
            <a:ext cx="1031928" cy="369332"/>
          </a:xfrm>
          <a:prstGeom prst="rect">
            <a:avLst/>
          </a:prstGeom>
          <a:noFill/>
        </p:spPr>
        <p:txBody>
          <a:bodyPr wrap="square" rtlCol="0">
            <a:spAutoFit/>
          </a:bodyPr>
          <a:lstStyle/>
          <a:p>
            <a:pPr fontAlgn="auto">
              <a:spcBef>
                <a:spcPts val="0"/>
              </a:spcBef>
              <a:spcAft>
                <a:spcPts val="0"/>
              </a:spcAft>
            </a:pPr>
            <a:r>
              <a:rPr lang="en-US" sz="1800" b="0" dirty="0" smtClean="0">
                <a:solidFill>
                  <a:prstClr val="black"/>
                </a:solidFill>
                <a:latin typeface="Calibri"/>
              </a:rPr>
              <a:t>Human</a:t>
            </a:r>
            <a:endParaRPr lang="en-US" sz="1800" b="0" dirty="0">
              <a:solidFill>
                <a:prstClr val="black"/>
              </a:solidFill>
              <a:latin typeface="Calibri"/>
            </a:endParaRPr>
          </a:p>
        </p:txBody>
      </p:sp>
      <p:sp>
        <p:nvSpPr>
          <p:cNvPr id="71" name="TextBox 70"/>
          <p:cNvSpPr txBox="1"/>
          <p:nvPr/>
        </p:nvSpPr>
        <p:spPr>
          <a:xfrm>
            <a:off x="4480861" y="4880664"/>
            <a:ext cx="1031928" cy="369332"/>
          </a:xfrm>
          <a:prstGeom prst="rect">
            <a:avLst/>
          </a:prstGeom>
          <a:noFill/>
        </p:spPr>
        <p:txBody>
          <a:bodyPr wrap="square" rtlCol="0">
            <a:spAutoFit/>
          </a:bodyPr>
          <a:lstStyle/>
          <a:p>
            <a:pPr fontAlgn="auto">
              <a:spcBef>
                <a:spcPts val="0"/>
              </a:spcBef>
              <a:spcAft>
                <a:spcPts val="0"/>
              </a:spcAft>
            </a:pPr>
            <a:r>
              <a:rPr lang="en-US" sz="1800" b="0" dirty="0" smtClean="0">
                <a:solidFill>
                  <a:prstClr val="black"/>
                </a:solidFill>
                <a:latin typeface="Calibri"/>
              </a:rPr>
              <a:t>Mouse</a:t>
            </a:r>
            <a:endParaRPr lang="en-US" sz="1800" b="0" dirty="0">
              <a:solidFill>
                <a:prstClr val="black"/>
              </a:solidFill>
              <a:latin typeface="Calibri"/>
            </a:endParaRPr>
          </a:p>
        </p:txBody>
      </p:sp>
      <p:sp>
        <p:nvSpPr>
          <p:cNvPr id="60" name="TextBox 59"/>
          <p:cNvSpPr txBox="1"/>
          <p:nvPr/>
        </p:nvSpPr>
        <p:spPr>
          <a:xfrm>
            <a:off x="7290954" y="4875067"/>
            <a:ext cx="1752600" cy="369332"/>
          </a:xfrm>
          <a:prstGeom prst="rect">
            <a:avLst/>
          </a:prstGeom>
          <a:noFill/>
        </p:spPr>
        <p:txBody>
          <a:bodyPr wrap="square" rtlCol="0">
            <a:spAutoFit/>
          </a:bodyPr>
          <a:lstStyle/>
          <a:p>
            <a:pPr fontAlgn="auto">
              <a:spcBef>
                <a:spcPts val="0"/>
              </a:spcBef>
              <a:spcAft>
                <a:spcPts val="0"/>
              </a:spcAft>
            </a:pPr>
            <a:r>
              <a:rPr lang="en-US" sz="1800" b="0" dirty="0" smtClean="0">
                <a:solidFill>
                  <a:prstClr val="black"/>
                </a:solidFill>
                <a:latin typeface="Calibri"/>
              </a:rPr>
              <a:t>Budding Yeast</a:t>
            </a:r>
            <a:endParaRPr lang="en-US" sz="1800" b="0" dirty="0">
              <a:solidFill>
                <a:prstClr val="black"/>
              </a:solidFill>
              <a:latin typeface="Calibri"/>
            </a:endParaRPr>
          </a:p>
        </p:txBody>
      </p:sp>
      <p:sp>
        <p:nvSpPr>
          <p:cNvPr id="62" name="TextBox 61"/>
          <p:cNvSpPr txBox="1"/>
          <p:nvPr/>
        </p:nvSpPr>
        <p:spPr>
          <a:xfrm>
            <a:off x="5704609" y="4852955"/>
            <a:ext cx="1676400" cy="369332"/>
          </a:xfrm>
          <a:prstGeom prst="rect">
            <a:avLst/>
          </a:prstGeom>
          <a:noFill/>
        </p:spPr>
        <p:txBody>
          <a:bodyPr wrap="square" rtlCol="0">
            <a:spAutoFit/>
          </a:bodyPr>
          <a:lstStyle/>
          <a:p>
            <a:pPr fontAlgn="auto">
              <a:spcBef>
                <a:spcPts val="0"/>
              </a:spcBef>
              <a:spcAft>
                <a:spcPts val="0"/>
              </a:spcAft>
            </a:pPr>
            <a:r>
              <a:rPr lang="en-US" sz="1800" b="0" dirty="0" smtClean="0">
                <a:solidFill>
                  <a:prstClr val="black"/>
                </a:solidFill>
                <a:latin typeface="Calibri"/>
              </a:rPr>
              <a:t>Fission Yeast</a:t>
            </a:r>
            <a:endParaRPr lang="en-US" sz="1800" b="0" dirty="0">
              <a:solidFill>
                <a:prstClr val="black"/>
              </a:solidFill>
              <a:latin typeface="Calibri"/>
            </a:endParaRPr>
          </a:p>
        </p:txBody>
      </p:sp>
      <p:sp>
        <p:nvSpPr>
          <p:cNvPr id="3" name="TextBox 2"/>
          <p:cNvSpPr txBox="1"/>
          <p:nvPr/>
        </p:nvSpPr>
        <p:spPr>
          <a:xfrm>
            <a:off x="2875603" y="90468"/>
            <a:ext cx="3771900" cy="523220"/>
          </a:xfrm>
          <a:prstGeom prst="rect">
            <a:avLst/>
          </a:prstGeom>
          <a:noFill/>
        </p:spPr>
        <p:txBody>
          <a:bodyPr wrap="square" rtlCol="0">
            <a:spAutoFit/>
          </a:bodyPr>
          <a:lstStyle/>
          <a:p>
            <a:pPr fontAlgn="auto">
              <a:spcBef>
                <a:spcPts val="0"/>
              </a:spcBef>
              <a:spcAft>
                <a:spcPts val="0"/>
              </a:spcAft>
            </a:pPr>
            <a:r>
              <a:rPr lang="en-US" sz="2800" b="0" dirty="0" smtClean="0">
                <a:solidFill>
                  <a:srgbClr val="00B050"/>
                </a:solidFill>
                <a:latin typeface="Calibri"/>
              </a:rPr>
              <a:t>Comparative ENCODE</a:t>
            </a:r>
            <a:endParaRPr lang="en-US" sz="2800" b="0" dirty="0">
              <a:solidFill>
                <a:srgbClr val="00B050"/>
              </a:solidFill>
              <a:latin typeface="Calibri"/>
            </a:endParaRPr>
          </a:p>
        </p:txBody>
      </p:sp>
      <p:sp>
        <p:nvSpPr>
          <p:cNvPr id="108" name="TextBox 107"/>
          <p:cNvSpPr txBox="1"/>
          <p:nvPr/>
        </p:nvSpPr>
        <p:spPr>
          <a:xfrm>
            <a:off x="104071" y="600670"/>
            <a:ext cx="3344971" cy="1477328"/>
          </a:xfrm>
          <a:prstGeom prst="rect">
            <a:avLst/>
          </a:prstGeom>
          <a:noFill/>
        </p:spPr>
        <p:txBody>
          <a:bodyPr wrap="square" rtlCol="0">
            <a:spAutoFit/>
          </a:bodyPr>
          <a:lstStyle/>
          <a:p>
            <a:pPr fontAlgn="auto">
              <a:spcBef>
                <a:spcPts val="0"/>
              </a:spcBef>
              <a:spcAft>
                <a:spcPts val="0"/>
              </a:spcAft>
            </a:pPr>
            <a:r>
              <a:rPr lang="en-US" sz="1800" b="0" dirty="0" smtClean="0">
                <a:solidFill>
                  <a:srgbClr val="8064A2"/>
                </a:solidFill>
                <a:latin typeface="Calibri"/>
              </a:rPr>
              <a:t>Previous studies have compared RNA transcription between closely related organism</a:t>
            </a:r>
            <a:r>
              <a:rPr lang="en-US" sz="1800" b="0" dirty="0">
                <a:solidFill>
                  <a:srgbClr val="8064A2"/>
                </a:solidFill>
                <a:latin typeface="Calibri"/>
              </a:rPr>
              <a:t>s (e.g. RNA-seq within mammals, </a:t>
            </a:r>
            <a:r>
              <a:rPr lang="en-US" sz="1800" b="0" dirty="0" err="1">
                <a:solidFill>
                  <a:srgbClr val="8064A2"/>
                </a:solidFill>
                <a:latin typeface="Calibri"/>
              </a:rPr>
              <a:t>Brawand</a:t>
            </a:r>
            <a:r>
              <a:rPr lang="en-US" sz="1800" b="0" dirty="0">
                <a:solidFill>
                  <a:srgbClr val="8064A2"/>
                </a:solidFill>
                <a:latin typeface="Calibri"/>
              </a:rPr>
              <a:t> et al. '11) …</a:t>
            </a:r>
          </a:p>
        </p:txBody>
      </p:sp>
      <p:sp>
        <p:nvSpPr>
          <p:cNvPr id="109" name="TextBox 108"/>
          <p:cNvSpPr txBox="1"/>
          <p:nvPr/>
        </p:nvSpPr>
        <p:spPr>
          <a:xfrm>
            <a:off x="460375" y="5290683"/>
            <a:ext cx="609600" cy="369332"/>
          </a:xfrm>
          <a:prstGeom prst="rect">
            <a:avLst/>
          </a:prstGeom>
          <a:noFill/>
        </p:spPr>
        <p:txBody>
          <a:bodyPr wrap="square" rtlCol="0">
            <a:spAutoFit/>
          </a:bodyPr>
          <a:lstStyle/>
          <a:p>
            <a:pPr fontAlgn="auto">
              <a:spcBef>
                <a:spcPts val="0"/>
              </a:spcBef>
              <a:spcAft>
                <a:spcPts val="0"/>
              </a:spcAft>
            </a:pPr>
            <a:r>
              <a:rPr lang="en-US" sz="1800" b="0" dirty="0" smtClean="0">
                <a:solidFill>
                  <a:prstClr val="black"/>
                </a:solidFill>
                <a:latin typeface="Calibri"/>
              </a:rPr>
              <a:t>RNA</a:t>
            </a:r>
            <a:endParaRPr lang="en-US" sz="1800" b="0" dirty="0">
              <a:solidFill>
                <a:prstClr val="black"/>
              </a:solidFill>
              <a:latin typeface="Calibri"/>
            </a:endParaRPr>
          </a:p>
        </p:txBody>
      </p:sp>
      <p:sp>
        <p:nvSpPr>
          <p:cNvPr id="110" name="Rectangle 109"/>
          <p:cNvSpPr/>
          <p:nvPr/>
        </p:nvSpPr>
        <p:spPr>
          <a:xfrm>
            <a:off x="3581401" y="5261913"/>
            <a:ext cx="1662834" cy="284554"/>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11" name="Rectangle 110"/>
          <p:cNvSpPr/>
          <p:nvPr/>
        </p:nvSpPr>
        <p:spPr>
          <a:xfrm>
            <a:off x="6080568" y="5249996"/>
            <a:ext cx="2174534" cy="225353"/>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pic>
        <p:nvPicPr>
          <p:cNvPr id="52" name="Picture 51"/>
          <p:cNvPicPr>
            <a:picLocks noChangeAspect="1"/>
          </p:cNvPicPr>
          <p:nvPr/>
        </p:nvPicPr>
        <p:blipFill rotWithShape="1">
          <a:blip r:embed="rId4">
            <a:alphaModFix amt="50000"/>
            <a:extLst/>
          </a:blip>
          <a:srcRect l="8052" t="3889" r="48139" b="25000"/>
          <a:stretch/>
        </p:blipFill>
        <p:spPr>
          <a:xfrm>
            <a:off x="3612308" y="3810000"/>
            <a:ext cx="666074" cy="1119355"/>
          </a:xfrm>
          <a:prstGeom prst="rect">
            <a:avLst/>
          </a:prstGeom>
        </p:spPr>
      </p:pic>
      <p:pic>
        <p:nvPicPr>
          <p:cNvPr id="1026" name="Picture 2" descr="N2 on white larg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a:off x="2240832" y="4255542"/>
            <a:ext cx="874328" cy="38470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 descr="http://www.umassmed.edu/faculty/graphics/213/Figure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305004" y="4007592"/>
            <a:ext cx="684998" cy="821463"/>
          </a:xfrm>
          <a:prstGeom prst="rect">
            <a:avLst/>
          </a:prstGeom>
          <a:noFill/>
          <a:extLst>
            <a:ext uri="{909E8E84-426E-40dd-AFC4-6F175D3DCCD1}">
              <a14:hiddenFill xmlns:a14="http://schemas.microsoft.com/office/drawing/2010/main">
                <a:solidFill>
                  <a:srgbClr val="FFFFFF"/>
                </a:solidFill>
              </a14:hiddenFill>
            </a:ext>
          </a:extLst>
        </p:spPr>
      </p:pic>
      <p:sp>
        <p:nvSpPr>
          <p:cNvPr id="31" name="AutoShape 10" descr="data:image/jpeg;base64,/9j/4AAQSkZJRgABAQAAAQABAAD/2wCEAAkGBxQQEBUUEhQUFBUUFxUUFRQUFBUUFRQWFRQYFxUUFRQYHCggGB0lHxQVITEhJSkrLi4uFx8zODMtNygtLisBCgoKDg0OGhAQGywlICQsLCwsLyw0LCwsLCwsLCwsLywsLSwsLywsLCwsLCwsLCwsLCwsLCw0LCwsLywsLCwsLP/AABEIALcBEwMBIgACEQEDEQH/xAAcAAEAAQUBAQAAAAAAAAAAAAAAAQIDBAUGBwj/xAA8EAACAgEDAgMGBAQFAgcAAAABAgMRAAQSIQUxEyJBBjJRYXGBByNCkRQzUqEVYnKx4ZLxF0NEU3PR8P/EABoBAQEBAQEBAQAAAAAAAAAAAAABAgMEBgX/xAAsEQACAgEDAgMIAwEAAAAAAAAAAQIRAxIhMQRBE1FhIoGRobHR4fBSccEy/9oADAMBAAIRAxEAPwD3DGMZgDGMZoDGMnKCMZORgDGMZAMYxkAxjGVAYxjAGMYwBjGMgGMYwBjGMgGRk4yAjGMZCjGMYBOMjJykGMjJwCMYxiwTjGM2BjGMAYxjKBjGMgGMYwBjGMgGMYygYxjAGMYwBjGMAYxjIBjIxmSk4xjBCMZOMAjGMEZCjJyMnKQYxkYBOMYygYxjNAYxg4sDGMYsDGME4Axmr1XtFpYiVfURBhXkDqXJPYBAbJPwzNk1SpEZJSI1VSzFiKUDnzHtmdSfDLTL+QzAd/rnmvVPxAl1DbNCuxKBErRl3a2I8qe6g4BtjdWazmddFNKWM87PYVSZJQqkf1eGoIr4LXJsnnOE+oSdI7Q6eUlZ7HL1nTq21p4gx9DIoPeu1/HC9XhN7ZFeu/h/mEfZLzxFun0SiqgRh5gvYJXutUNC/gTeYqnw03q7RAN5UQvGp7DlOLOZXUM6PpvU+hVawD8eeQQf2PbJzxbpHthLC5/iTNqEHmtZ5Y5FFXQRGVT6Dmu3fOrh/EfQonigz7Tx52Lc1dbXckH/AHzqs0TjLDKL3O+xnnifixA5Kx6fUEggW4jjHJ78tfz7Zeg/FLSkkOkoa+yL4l/fgZfERnQzvcZxH/idpSDtjnJHddiBu/opYFj8hZza9K9q9NON51MSXwImdUZDf691Hd8hwOe/fKppk0S8josZjw66J/ckRv8AS6nv27HL941J8MlNDJGQcYBORjF5WyE5GMjJZScYxgE5GTkZSDJxjAGMXjAGMYzQGMYwBjNP1jqUsLeWPelWxF2oAsliaWuK4JPPbOf677dNBUaRVMQHImDoI0bsxFeZvTZYJ/eo3W5qMW3SN5132hGkQs0Z97Ym90QSNdBUA3Mf+mq5zzHr3UJ9TIG18gSFmKrBA0jVt+QSmv8Aqaqv07ZS2v1GoZ3MhllbYA48qoLa41XkKLHNd65JrKkjQFTIxAtg2pnYBBt8p8CMmtxNgGvQkk8X4cudydLg9+LAoK+5otD0eOeTUbEEaRbgm+UgLddxyTxzZ+NZf0PWp54P4RpXeKKTliybWS08JRQ9xTuY8/0j5ZW+i08ekvxgS7SMyrKGSQ7yUEjDuVSqW+TZo1lPs8ycsQByCF272NEN5VHf5f7ZJTaTN6LSZvdLplcClD0tLGiM10dsdliEoUTZq+SOO+6j6ZsDcEUlBmaKPc5FCgi2CBQvsPgcsJwEJaRj6WSN7Ed2VRxXwPAywdasYCbIy6kPUrs+1iOWMhVufh/bPLGRtpsw9fCibPFZFG3aPz5Cd/NqvYk9ufe5zAhWgCu4svABOoCVXcll5Pfk3mbqOooLZSpDkhQgoAn3iZI1JB+Zr0zX66agF8MFywjhJaRiZGFlrYAEKLYmyeM0kwzTdWljLOm8FyFLeZSxJNbAoq6+PfjnOl6S8B00UZVi9l2Jjetxva2+tt0B65b6f0PYlRJQQe821S5HJZm72T3v9sok683gSLsT8mig8Uj4AgsVtq5PA9c6N2qRFs7ZV1TSCVTGLo9zwxF9/eBAPzzjROVPhws5pmCtuWiLoMFC2woc9h88vS9W1MqM+8pEhG5kQKvxADNZP378cZvPZrpcephoyPHMvnVwV5Q3TKxF0LKmuLzrjg8a9o5ZsinVfE16IXq5gALvdAFbgUQr2VP0LDNgmliXuscx5PiSO8Z7+UeVCPh/zmfoOj7C0c6rIqnaJBy18mwwNg9+x9MvDoCBN8FMSeGDNE3e73rwfup9ecPIuCeG0rMbp+ig7GKNjYPkMcpFm+wfff2y7Mnh8xyywelNPqIP2V/L+xyjUwOrVIUo8VqYkIIIsbZkoH6E38sytJoJIo9shmYKp/MR1kDDmrik+w4u6zMm+4W5mx6nXRi49ZI1AcOEmHIsc1f98v6b2s6lFy6wzKOD5TG33IPHb4ev2zSeFCzCpdMrf0yxNp3P3Urz6dszJ4RG1fmDsd8GpSQcd/y5vqPjhSl2+35I4x7/AHOkg/EArfjaSQVVmJ1kHpZ2ttY/YHNz0/210UxCiYRseyTAxMfpvq/+M86l1nfbMrH+l9PJG/Pe2QlD+2Zen8YmzEssZFHa0cjDggUDtsc9iLzSzSXJiWKL4PWIZVcWpDA9ipBBsfEZcGeSDwYWLgajTG/eiWRCLIs7QCjencEcZkaT28khu9Vp9Qo/RMrQSgXXvgUe3qv752hlTOEsbR6njOV6R7faSetzeCSaHiFdjH/LKpKn7kHOpVgRY5B7EeudVJMw00TjJyMpBjGMAYxjKQnGRk5bAyiWQKCzGgOScrzD6lqAifzAh+qbiP8ALvNX9b+mAa/X9cVQ3kU7aIWSSNWLfoAQngk1QbabzyHW9XkWVnlD+IvmcSRmLbM3mYMCbYhSgA7UeBQ59O6WD4wkUM0ccc+1LYBnVowGVDSjs6ghV7t37nzfWdE1GtaXUSxsoJaWUuCoFkERgGiSFKKAPhZ+GcssbR3wumYun1ZgiV5GLTS/mpEDtVRzUs1e93NJ2/uRguTITI5LN/Ue/wBB8B8hxlzqbB9VIR2vYvyEY2gf2P75j6l+CF4NUPr9M8T5Pp+kwqENb3ZRO3hncvPFEEAqwI5VgeCMv9N1R0zeUMYpEVo2ICkAGmSySG2k1fy54zC3HYN3fKNExMRJ3UkqqpB8q+Krb1INjnw1N13HzzpFXFpnk66KUozWzfJ2Oh6nsJYMSlExqOf0+aueaPp6ZkQapQqssIlLi5NrBBfyjkYGz9s47p/i7LjYllZg8LqAFPYeG9VyvPPGbLRacyrvqWJlO1tnibeKNUN3x77c4vEl3PG8i8jpW0sb8oWiYfokB239Qf72frnNTdTMEsbSR7TH4gRSG2sX8u8SNYPbjtmZH05yeZpCDzXhTvwew7L8c1en1EcUjwO4lFqL2mKR7APuyhlq/wDTXfnNQV3e5iU1sjZdT9pTqYxGzSRfDwnCbrHAb1P0zXaD2cTww2raVQfdTxG3tfpRNKD3+P0yv+ISFnjqRAGaiilqIobARRc8kWT6ZajjXwZXkMu5fMN/uyDcAe9mwWFr8++aSaVR2DcXyZwgbYI4jIYLJQSKksQKmrBKEtyPl275E+r1CMikoXjUlJAsUXH6kkJkI2HjsvoDxWYbaaSUJayN22xghK44AjZyQPv+2WpdDGhqeJ4/8zrIFvt74BX+xyqNb/4YuLVHYdP6wNTduisl7o7RgLv9QNFT3BHb7ZcLhLC7HRhSldqgWR5SWcizuPf45y+j0PikFJHVl9yRBp5aHAHmj2PXI4Izfzl4It+pEOoVQNzBfBc8gABGtSfmGH0zEtL2XJYOWPlbFjX6qUtCsCAidjHsbYDYYgmQKvC0BzZBzJi6IPDuF3SmJCqTt23ttlJAI4LelAjnNYOmwzASpPLD6gSKVjUEkEB1FHsRZObvTBnu5g4I4eJo5FIHfyA3RHHOavTsZacraLOlnkSg8SSrV74QGFG+8ZJv17HMnSyQyHyRqO4LQuIXFi/MoIIP1GYej17tIyoYmhobZB7rkVwqA32B9PT7Zm6rTGcK7xLJzxJDJ4cnI4rix6cGvmMzKKXoSNvtf1MjV6SkDeOqiPm9Qqtt54AZNv8Ae7zWL1JZELNppihsCaJG2Ecci/NVV6ZY1MbAo06yTQISzBgFdWoU7RhalrzE16Hsc6uPUhgOQQQCAOzD0IHw4zMnpW+5uC/iarpmvSYFYtXtfikl96/UbG5rkDv8ctaqHUKxYxRSEVzG2xiB67XsH6HM3V9NgnUq8aFu43D155DDlTmrHR5IwQkp8tlY5rlj2+o3cSKa+DevbMJxfHz/AAVpmNJqIefGh2EjkvDtP3NFSPoftm00KTQfm9P1FxnzGBz4kBF81/7f2Pp9sohkoVMkkANgsGaWHg/qPvJf+YffH+DQj8xN8ZN/m6eVtpH0BKkfbOiyOL3+5zcFJHa+zftUmrPhuphnHJic+8O+6Nv1rX3HqM6DPKNR0+VgBYmI2lH3eFMKHDJIBW8d+w7eudh7GdblmDQ6hWEsQBDkAeJGfdc0SAfpwaOevHlUjyThR0+Mi8Z2swTjIxkBVjIxmiE5gS9MBLNubxCGAkNEpu7bBVCvT+95n5GCnI6rp3UNKd2keGdAAPBlXw22qPKokB55LGzXf1vNJ7Re2rjTPDq9JLp5JVYLTBlJBoFWoWb2ni/tnpOa/r+iM+mljUIXZGCeIoZA9eUkEH1zKilwbUt9z591r7ZdxsCUeKoPenJJH2Nj7ZT4o+OZWs6RKS8Uxp4z5UWy0RNnb4RJO0im4I+map9DIoNmOhyWeREAB/1kH7Z5pRTfJ+70/W6YUyjqGpscZ2Psl0H83TQyIHLs2pnjO4FE8No057Ei729/ertmi6doBCS7BZZQN0dsv8OCBuNuSN5AHYdj/bufYDrUWn8Z5+XnkDCb3ifISsZ/ooWABwbruTlhJJ0eTq8zyWzSzdDEE0sYsSRblF9pV96IsT38pHP1zZ9KkjeMMSKIu+OL9CflVZ0/t30Izx/xMBBkjSyOaljA3UCObHJB+fzzzSKVkY7CAkvLAlgqk35kIFjuL49RnLPidmcOTUvqbrWy7dxVaUcKwJNge8W//eua91VlkLor73SNQygqBDRarB4LTKPnWa6MF3pj4U+6ON3YMyFtoG9wOGSTzebiiq/arQ+KgaIo1pKignhRvlRib7lfyTTAHg5nQoq0Hk1clrU9OQEM/jL59oO/cFFG6ZroAiue1jLUnT6LHxpbPCruV91FTySRt5APHwzdfxA1M/guVUgXsU8MboHcO9bW4OYelmA1LRSAWBYNcbfh9jX74U5d/I1pgYPUTqaVvE1CEBFdhLIUrgb9p9P/AKvM9ugTlC3+IblI4Adqbj5cVyc7LT6dCgJ5+XoftlnWez0MoJEabiO+wA36GwLyLN2RlxV2zzrp3T05bxjd7QYqQhkq9q9pAdwBogg13vJn6xOxEBbx1sbUkG432C88k88/POu1vs/JYLrFqSKpnuKRRtAOxlBA81t2/vmP0/pqxgpMsUkSk3vA3wEn9YP8wHgCQc8fXOqyLl7/AL++RzceyKdH1+bTArJCyNtFhKG1RwNoBalsn4d8s9W6rptSBteOKWxbTQ7dw5G0yLyPXt8Ky91vXBBsvuw2qdkiMo4UC+wuvneafT9FcyePOtx3TKCGY3/SleYfELzwavMQ0/8AT2Nzi+EbboHTPJ5dSWPceHICPLfYN/2zYGaaLUeEGNsCwLwWm67oOpHPvdh6ZqdfodItuqLQAYAMo3BgaePbZo88GqrjNBpurTIrMsrqoIAAcklibC7Wuq7k/TLG5218ySUY1aPSo31LgWsLEEHdvZfh/lPpfHpmAzTac02mYxqdyNp3WQr8V7BvXgV8sz+jdG1Gq08eo02qDK69pEBIYHay2NvYhv3/AHyj0fqafogcAmtjsjdhXvWO4x4WRdkzDywvlo12l6npphQjkcgfphYyLZsqSo4IHpl7/EYV5YybaoAwT3Z4APlpv+MsdS0mqLgydPkZgDU0ZUOpI7K6G9t/7ZVotdrF8s+jnkUAU3h+bdVAPXBr4ivTJLDJ9hDIk+S5DqJNxEYlcMR30zKDySwJJA+HyyptFMCzaeIwsSLUtGsUnay0QJ5PxFH55kaOWdtvh6GYA8tvYqVqgO/Bvk98zZ9L1FwPCgjjPHmkkUkfE8X/ALZI48vFfQkpwu7NSTqLuWBoADZaNBMFF+8G38Gr/SazrPYNE8B2G5nMjK7yFi77eULBvd8rDigO+avT+xuonA/jdSxUH+XEavkHzNQF/QfTOw6d0+PTxiOJQqL2A7k+pJ7kn4nPTjxuBwyZFLZGVgZSMnOyOROMYykJyMZGATjIvGATkHGU5Cnmf4j9GrUici45ABu4UJIoCsrPdgOigCv6W+Izi9ZoUkl3ymR0jt3W3faNwAjpm4Jvtfp9M9n9r9YkOjlaRA67a2kAqSeFBtl9a9RzVc55v0boM2okSNWjVlYTSOLeNQreX8vcCWLqQLPAhzhlT1Knuz1Y5+xuuCn2c6Ouo1KrqtyWvk2AMEZWB8HcARG1EEn51Y4zJ6506XRuA6GSLzbTvi4F3vO8++PtfrnbdC9lF0zhmfxWA4JXYEN2diKdoB7mwTYu+wG91WmWVGRxasKZSTyPhxmljThpkZeWpWjzr2a9p/4dFWR/F0+541oW8YPmRCvptBKEfDaR2rNZ1TpMQYrGQ0TqXhZSCGhfnb9Yy3b+llzd9a9j5IKk0zWFJbZ7gUV3dnlAYDjj5Zw2p1PhL4oYxFJAxN+JExNg1HZoUWBo+vftXGSnWl+5nWGm9UfeidP0qXaokVnRj/D+KSQm5GOzefQirA9dyn41VBEzx8FVkj3JGQ24AorMYG4/luDuSzxdfDO19k4k10WqVBUUghZXssBOu4q6jta7Y/n5RecX1tDFvaim5tmoUFQw2tSiEEiyjWbJA2shrLWy9Sa936E9J6cZo5tRCG8TTGKQjkExt4gk8vxUxsa+bDNfNKWlikBRW3IqOL2FGNeYWTXLDvnpvsL7MSQ6fUNO35msJJ27SY0KsF8wtSx3s3HAuue+ar2s9gpWLyaXYw/LcQHyFmAqTZIKKG1VquiSe3r1eJGFm3djQsUJjdSrIaZT3Bvv8x8DmYvVIh5d67hxV21962jknn0zji2pV1XUQaySRCwpjI5bd2UEKBt4NfGvXMjSzyA+GmnYMt8FHQ+buHQIigd6Jas8UsLi262O6yKXc3p6y7D8uFhz/wCYSpK7qUiNQX5PA449fhmuM0k86qWSJ9sqLIiuULKf5fnChtpBNgkmm4Ay5ptBqZBR8PTxqaoEMdpvgRxkpxf693ftmP1zpCaQiRHYwGg+/wA5SRdzxsvoNzE/IHtQOWMVT8w2Ymi9n2GoZpwknkqRCSd49HjJrgngpwO3PObSWolCBzQCyRK+7fGfWPxBYIA4o2R8x2y4UOoQhmUTxggnYVWnHG5L5VviD3BrkZwnWtYqxp43vrIweIIAxILbtsnIAvbz3I59c1G8gclFWUdV1rakyuziOOL4053kErHGBV3/AM5odbqjIQxUIoUKijsFHFX687jfxxr5jM97QlDasYFBV+Z7m+eTk6TTbl8SQEQqwDEUCx5IVAe5+JHYZ7YRUEeWcnJnqH4K9RkVXhPMbPvRD3Cm1Z4yT6FeVPcWR2IProz549gvaIaXX+KyMUaN08JNpK+YMuwOR257c8ms9w6R7S6bVfypV3Vfhv5JB9UbnK5VyYcXyjcVjAOTlOYrIycYAwcYwCMkYwBlQJxkYy2Qg5a1UpRGZVLlQSEWtzV6C/XLuMyaONT2n1amn0Tkm7Kq4A71flPqAOL7g/Wt/bVh/wCknqgeQV7/ACK/5o+1+/8AEUetJyczRq13Rwcn4kqF3HSzBeByybrK7gCvcX6X37jMeH8RZpSNmjCgkbWk1CbTfZfICdxF0K/cZ6ERlptMh5Kr6/pX1AB9PUCvpjT6lteR5P1vqEk6pI2nd9m6YFJJ5/OrhFbzqECgt2U8ntwDnoHsp0f+HjZnULLKSZKN0FZvDW/kp/ck5tp9Ir7LukYOFHAJUeUMK7A0QPiBl/Cik7DlaoZSRk5GaIDmLqdBFKbkjRyAVDMoLAHuA3cfbMnIwC3DCsahEUKqilVQAAPQADPPvxBgGnnSWuNT5TSqx8aNOK3dtyKbPxjXPRazz78T5gzQR8kofEerBjUhl3Bv6jyK4oBzfbMTScWmbhyZfsJ1xfNpHamj/lliF3LuoopLeajVV6MudmM5j2L9nxFpxJN55J0BdXUbVVyXEYjqlrfR/wCBnUjLFNJJkk7ewGYnUOmxzipEBrs3Kuv+l1oj7HMzJrKyHJ6j2akT+VIHH9Mlq1f/ACKCD/0j65ruoaOXw3SWGQKwI3KBKFP6XHhkng0bI9M7sjJrOD6eF2tv6Oniyo8Z6TrjG6uxNqWSX9RcCg71XID0bFGt3BzO9s+irqoQ20B4yWH6SwIG5Qw7EhRyQe2bT2304i1obYGGqj8xobi0NKUB7Hcjn4Hjg5sfZro8U+mADTRyR/lyESWSV912Rty+Zdrdh3zmoNT9lnRzWlWeFTLGruoRwAauRuV/SdwUD1y3KrNy7AgcDt2+SjsM9k6/+Fn8S5kWdVc15vCbzUP1gPtN/Gs0XTPwqd5As8hRex8Mbip4tD5AORyH7EfPg+yPB52zX/hP0Ez6kzOCY9skKMQSom2bwfh5QOx9SM9P6h+Hujm7B4+bpG8oJqyFcGrods3PQ+iR6RSkQpNwZV77TsCHk8m6PPzzaAZWzFnG6b2C8Mkx63VpYqkkCqO/m2gVfOdX0/TtFEiNI8pUAGR9u969W2gC/tmRisVQcm+RjFYrFEJxjIykGMYGQoxjGCFOQRknF5DRGMHIwUYwDjAAxWMjAIOQcknMfVzFEZgrMVUkKotmoe6APU5Cl68i847/ABnqkgBj0KR3RHjSix3u6PrQ+ljvlI6J1LUfz9YkKnb5dOpDDsSN3HqD65m35GqRuese1Gm0x2u4Z+/hp5nqibNcKODyaGcb7MdLk1+oM8ynYztJIzxlPEtB4UaX2Cq9WO/Px56TpPsPp4fe3TAM7bZdvh7noFjEAAzd+TZ8xzp4owooChyePieSf3OWr5F1wVHFYxmiE5OAMmsEIxWTWAMgOf8AbPoravTjwxckTrIg3bbo067vQlSQL9azgfZvqL6HWHxopojIv5kKlnYpHfhytGdwNpQ8hviuKIz16sxOpdMi1KFJUDA+vZl5u1Ycr29MjjZpSotdK6zBqluGRHqrAI3LfYOvdT8jmxvOE1/sI6tu00l0y7EkJRogBX5c6jcK+YPB+WazT+0fUdANmqgaRBf5jlnNByKMqLtPG3lqPrzmbkuV8Bpi+H8T08NlecRo/wAR9KaEwkhYnad6khf9RHu88cgG/TOi0vtBpZR5NRC1+gkW+fkTlU0ZcGja4y1FIGFqQR8QbH7jLgObUrMUVYxkZogwcjJzJRjGMoGMYwQoxkYyGxWMVjAGLxkYBJORjGARWRWV5SchSisVlQGRgoGScgLlVVlIRknFZIGAAMnJxWCDFYyRgEYxk4AAyHQEEEWD3B7EfDKsDBDA1PQ9PIAHhjYKKFqOAOwvv6D9sw5/Y/RP72mj4AAqxQHwo8ds3mMpLMPpnS4tKnhwRrGl3Sjiz3OZlZOMULGMYzRCMZOMlFGMYwiEYycZKKWcYvJyGhgYrGATlNZIxWALxk4rAIORWVZGAQRkVlVYyFAGKxeSMpCDjJIwBgDJxjBAMkZGTgCsZOBlIRk4xWATkYyctAZGTjLRBjGRkBOMYwBjGMoIOMnGSkCzgZOMwdBWMnGCAYrGMoGSMjGCAnIxjIUYxjJ3ArJArGM0Rk1jGMAYGMYAyQcjGATi8YwQnGMZQTjGM0QYxjAGMYwwMYxkAxjGUDGMZAf/2Q=="/>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sz="1800" b="0">
              <a:solidFill>
                <a:prstClr val="black"/>
              </a:solidFill>
              <a:latin typeface="Calibri"/>
            </a:endParaRPr>
          </a:p>
        </p:txBody>
      </p:sp>
      <p:pic>
        <p:nvPicPr>
          <p:cNvPr id="1035" name="Picture 1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67095" y="3893896"/>
            <a:ext cx="1266505" cy="8428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34" name="Straight Arrow Connector 33"/>
          <p:cNvCxnSpPr/>
          <p:nvPr/>
        </p:nvCxnSpPr>
        <p:spPr>
          <a:xfrm>
            <a:off x="3938983" y="3581400"/>
            <a:ext cx="709217" cy="152400"/>
          </a:xfrm>
          <a:prstGeom prst="straightConnector1">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42" name="TextBox 41"/>
          <p:cNvSpPr txBox="1"/>
          <p:nvPr/>
        </p:nvSpPr>
        <p:spPr>
          <a:xfrm>
            <a:off x="3896853" y="3276600"/>
            <a:ext cx="981533" cy="307777"/>
          </a:xfrm>
          <a:prstGeom prst="rect">
            <a:avLst/>
          </a:prstGeom>
          <a:noFill/>
        </p:spPr>
        <p:txBody>
          <a:bodyPr wrap="square" rtlCol="0">
            <a:spAutoFit/>
          </a:bodyPr>
          <a:lstStyle/>
          <a:p>
            <a:pPr fontAlgn="auto">
              <a:spcBef>
                <a:spcPts val="0"/>
              </a:spcBef>
              <a:spcAft>
                <a:spcPts val="0"/>
              </a:spcAft>
            </a:pPr>
            <a:r>
              <a:rPr lang="en-US" sz="1400" b="0" dirty="0" smtClean="0">
                <a:solidFill>
                  <a:prstClr val="black"/>
                </a:solidFill>
                <a:latin typeface="Calibri"/>
              </a:rPr>
              <a:t>75 MYO</a:t>
            </a:r>
            <a:endParaRPr lang="en-US" sz="1400" b="0" dirty="0">
              <a:solidFill>
                <a:prstClr val="black"/>
              </a:solidFill>
              <a:latin typeface="Calibri"/>
            </a:endParaRPr>
          </a:p>
        </p:txBody>
      </p:sp>
      <p:cxnSp>
        <p:nvCxnSpPr>
          <p:cNvPr id="45" name="Straight Arrow Connector 44"/>
          <p:cNvCxnSpPr/>
          <p:nvPr/>
        </p:nvCxnSpPr>
        <p:spPr>
          <a:xfrm flipH="1">
            <a:off x="2815509" y="2996530"/>
            <a:ext cx="1233480" cy="280070"/>
          </a:xfrm>
          <a:prstGeom prst="straightConnector1">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82" name="TextBox 81"/>
          <p:cNvSpPr txBox="1"/>
          <p:nvPr/>
        </p:nvSpPr>
        <p:spPr>
          <a:xfrm>
            <a:off x="2809474" y="2842642"/>
            <a:ext cx="981533" cy="307777"/>
          </a:xfrm>
          <a:prstGeom prst="rect">
            <a:avLst/>
          </a:prstGeom>
          <a:noFill/>
        </p:spPr>
        <p:txBody>
          <a:bodyPr wrap="square" rtlCol="0">
            <a:spAutoFit/>
          </a:bodyPr>
          <a:lstStyle/>
          <a:p>
            <a:pPr fontAlgn="auto">
              <a:spcBef>
                <a:spcPts val="0"/>
              </a:spcBef>
              <a:spcAft>
                <a:spcPts val="0"/>
              </a:spcAft>
            </a:pPr>
            <a:r>
              <a:rPr lang="en-US" sz="1400" b="0" dirty="0" smtClean="0">
                <a:solidFill>
                  <a:prstClr val="black"/>
                </a:solidFill>
                <a:latin typeface="Calibri"/>
              </a:rPr>
              <a:t>500 MYO</a:t>
            </a:r>
            <a:endParaRPr lang="en-US" sz="1400" b="0" dirty="0">
              <a:solidFill>
                <a:prstClr val="black"/>
              </a:solidFill>
              <a:latin typeface="Calibri"/>
            </a:endParaRPr>
          </a:p>
        </p:txBody>
      </p:sp>
    </p:spTree>
    <p:extLst>
      <p:ext uri="{BB962C8B-B14F-4D97-AF65-F5344CB8AC3E}">
        <p14:creationId xmlns:p14="http://schemas.microsoft.com/office/powerpoint/2010/main" val="3952963091"/>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41" name="Title 1"/>
          <p:cNvSpPr>
            <a:spLocks noGrp="1"/>
          </p:cNvSpPr>
          <p:nvPr>
            <p:ph type="ctrTitle"/>
          </p:nvPr>
        </p:nvSpPr>
        <p:spPr>
          <a:xfrm>
            <a:off x="280988" y="512763"/>
            <a:ext cx="3100387" cy="1871662"/>
          </a:xfrm>
        </p:spPr>
        <p:txBody>
          <a:bodyPr/>
          <a:lstStyle/>
          <a:p>
            <a:r>
              <a:rPr lang="en-US">
                <a:latin typeface="Arial" charset="0"/>
                <a:ea typeface="ＭＳ Ｐゴシック" charset="0"/>
                <a:cs typeface="ＭＳ Ｐゴシック" charset="0"/>
              </a:rPr>
              <a:t>Human Results</a:t>
            </a:r>
          </a:p>
        </p:txBody>
      </p:sp>
      <p:pic>
        <p:nvPicPr>
          <p:cNvPr id="368642" name="Content Placeholder 3" descr="encode_TF_model_Fig_V4.pdf"/>
          <p:cNvPicPr>
            <a:picLocks noGrp="1" noChangeAspect="1"/>
          </p:cNvPicPr>
          <p:nvPr>
            <p:ph idx="4294967295"/>
          </p:nvPr>
        </p:nvPicPr>
        <p:blipFill>
          <a:blip r:embed="rId2">
            <a:extLst>
              <a:ext uri="{28A0092B-C50C-407E-A947-70E740481C1C}">
                <a14:useLocalDpi xmlns:a14="http://schemas.microsoft.com/office/drawing/2010/main" val="0"/>
              </a:ext>
            </a:extLst>
          </a:blip>
          <a:srcRect l="48997" t="50591" b="-4996"/>
          <a:stretch>
            <a:fillRect/>
          </a:stretch>
        </p:blipFill>
        <p:spPr>
          <a:xfrm>
            <a:off x="0" y="3529013"/>
            <a:ext cx="7038975" cy="3752850"/>
          </a:xfrm>
        </p:spPr>
      </p:pic>
      <p:sp>
        <p:nvSpPr>
          <p:cNvPr id="368643" name="TextBox 39"/>
          <p:cNvSpPr txBox="1">
            <a:spLocks noChangeArrowheads="1"/>
          </p:cNvSpPr>
          <p:nvPr/>
        </p:nvSpPr>
        <p:spPr bwMode="auto">
          <a:xfrm rot="-5400000">
            <a:off x="7705764" y="1556979"/>
            <a:ext cx="2600245" cy="276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80" tIns="45692" rIns="91380" bIns="45692">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b="0" dirty="0">
                <a:solidFill>
                  <a:srgbClr val="A6A6A6"/>
                </a:solidFill>
              </a:rPr>
              <a:t>[Encode </a:t>
            </a:r>
            <a:r>
              <a:rPr lang="en-US" b="0" dirty="0" smtClean="0">
                <a:solidFill>
                  <a:srgbClr val="A6A6A6"/>
                </a:solidFill>
              </a:rPr>
              <a:t>Consortium, </a:t>
            </a:r>
            <a:r>
              <a:rPr lang="en-US" b="0" i="1" dirty="0">
                <a:solidFill>
                  <a:srgbClr val="A6A6A6"/>
                </a:solidFill>
              </a:rPr>
              <a:t>Nature</a:t>
            </a:r>
            <a:r>
              <a:rPr lang="en-US" b="0" dirty="0">
                <a:solidFill>
                  <a:srgbClr val="A6A6A6"/>
                </a:solidFill>
              </a:rPr>
              <a:t> </a:t>
            </a:r>
            <a:r>
              <a:rPr lang="en-US" b="0" dirty="0" smtClean="0">
                <a:solidFill>
                  <a:srgbClr val="A6A6A6"/>
                </a:solidFill>
              </a:rPr>
              <a:t>( </a:t>
            </a:r>
            <a:r>
              <a:rPr lang="en-US" b="0" dirty="0">
                <a:solidFill>
                  <a:srgbClr val="A6A6A6"/>
                </a:solidFill>
              </a:rPr>
              <a:t>'12)]</a:t>
            </a:r>
          </a:p>
        </p:txBody>
      </p:sp>
      <p:pic>
        <p:nvPicPr>
          <p:cNvPr id="368644" name="Content Placeholder 3" descr="encode_TF_model_Fig_V4.pdf"/>
          <p:cNvPicPr>
            <a:picLocks noChangeAspect="1"/>
          </p:cNvPicPr>
          <p:nvPr/>
        </p:nvPicPr>
        <p:blipFill>
          <a:blip r:embed="rId2">
            <a:extLst>
              <a:ext uri="{28A0092B-C50C-407E-A947-70E740481C1C}">
                <a14:useLocalDpi xmlns:a14="http://schemas.microsoft.com/office/drawing/2010/main" val="0"/>
              </a:ext>
            </a:extLst>
          </a:blip>
          <a:srcRect t="-4996" r="51282" b="-4996"/>
          <a:stretch>
            <a:fillRect/>
          </a:stretch>
        </p:blipFill>
        <p:spPr bwMode="auto">
          <a:xfrm>
            <a:off x="3532188" y="-176213"/>
            <a:ext cx="5272087" cy="5949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7" name="Title 1"/>
          <p:cNvSpPr>
            <a:spLocks noGrp="1"/>
          </p:cNvSpPr>
          <p:nvPr>
            <p:ph type="title"/>
          </p:nvPr>
        </p:nvSpPr>
        <p:spPr>
          <a:xfrm>
            <a:off x="293688" y="893763"/>
            <a:ext cx="2363787" cy="1143000"/>
          </a:xfrm>
        </p:spPr>
        <p:txBody>
          <a:bodyPr/>
          <a:lstStyle/>
          <a:p>
            <a:pPr eaLnBrk="1" hangingPunct="1"/>
            <a:r>
              <a:rPr lang="en-US" sz="2800" b="1">
                <a:solidFill>
                  <a:srgbClr val="000090"/>
                </a:solidFill>
                <a:latin typeface="Arial" charset="0"/>
              </a:rPr>
              <a:t>Models Illuminates Different Regions of Influence for TFs vs HMs</a:t>
            </a:r>
          </a:p>
        </p:txBody>
      </p:sp>
      <p:sp>
        <p:nvSpPr>
          <p:cNvPr id="372738" name="TextBox 4"/>
          <p:cNvSpPr txBox="1">
            <a:spLocks noChangeArrowheads="1"/>
          </p:cNvSpPr>
          <p:nvPr/>
        </p:nvSpPr>
        <p:spPr bwMode="auto">
          <a:xfrm>
            <a:off x="-504825" y="3636963"/>
            <a:ext cx="43084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endParaRPr lang="en-US" sz="1800" b="0">
              <a:solidFill>
                <a:srgbClr val="000000"/>
              </a:solidFill>
              <a:latin typeface="Calibri" charset="0"/>
            </a:endParaRPr>
          </a:p>
          <a:p>
            <a:pPr eaLnBrk="1" hangingPunct="1"/>
            <a:endParaRPr lang="en-US" sz="1800" b="0">
              <a:solidFill>
                <a:srgbClr val="000000"/>
              </a:solidFill>
              <a:latin typeface="Calibri" charset="0"/>
            </a:endParaRPr>
          </a:p>
        </p:txBody>
      </p:sp>
      <p:pic>
        <p:nvPicPr>
          <p:cNvPr id="372739" name="Content Placeholder 3" descr="mmu_TFHM_prediction_curve.pdf"/>
          <p:cNvPicPr>
            <a:picLocks noChangeAspect="1"/>
          </p:cNvPicPr>
          <p:nvPr/>
        </p:nvPicPr>
        <p:blipFill>
          <a:blip r:embed="rId3">
            <a:extLst>
              <a:ext uri="{28A0092B-C50C-407E-A947-70E740481C1C}">
                <a14:useLocalDpi xmlns:a14="http://schemas.microsoft.com/office/drawing/2010/main" val="0"/>
              </a:ext>
            </a:extLst>
          </a:blip>
          <a:srcRect t="5238" b="5238"/>
          <a:stretch>
            <a:fillRect/>
          </a:stretch>
        </p:blipFill>
        <p:spPr bwMode="auto">
          <a:xfrm>
            <a:off x="3065463" y="30163"/>
            <a:ext cx="625475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2740" name="Content Placeholder 3"/>
          <p:cNvSpPr>
            <a:spLocks noGrp="1"/>
          </p:cNvSpPr>
          <p:nvPr>
            <p:ph idx="1"/>
          </p:nvPr>
        </p:nvSpPr>
        <p:spPr>
          <a:xfrm>
            <a:off x="0" y="3113088"/>
            <a:ext cx="3968750" cy="2833687"/>
          </a:xfrm>
        </p:spPr>
        <p:txBody>
          <a:bodyPr/>
          <a:lstStyle/>
          <a:p>
            <a:pPr eaLnBrk="1" hangingPunct="1"/>
            <a:r>
              <a:rPr lang="en-US" sz="1800" dirty="0">
                <a:solidFill>
                  <a:srgbClr val="0000FF"/>
                </a:solidFill>
                <a:latin typeface="Arial" charset="0"/>
              </a:rPr>
              <a:t>Datasets</a:t>
            </a:r>
          </a:p>
          <a:p>
            <a:pPr lvl="1" eaLnBrk="1" hangingPunct="1"/>
            <a:r>
              <a:rPr lang="en-US" sz="1800" dirty="0" err="1">
                <a:solidFill>
                  <a:srgbClr val="0000FF"/>
                </a:solidFill>
                <a:latin typeface="Arial" charset="0"/>
              </a:rPr>
              <a:t>ChIP</a:t>
            </a:r>
            <a:r>
              <a:rPr lang="en-US" sz="1800" dirty="0">
                <a:solidFill>
                  <a:srgbClr val="0000FF"/>
                </a:solidFill>
                <a:latin typeface="Arial" charset="0"/>
              </a:rPr>
              <a:t>-Seq for 12 TFs </a:t>
            </a:r>
            <a:br>
              <a:rPr lang="en-US" sz="1800" dirty="0">
                <a:solidFill>
                  <a:srgbClr val="0000FF"/>
                </a:solidFill>
                <a:latin typeface="Arial" charset="0"/>
              </a:rPr>
            </a:br>
            <a:r>
              <a:rPr lang="en-US" sz="1400" dirty="0">
                <a:solidFill>
                  <a:srgbClr val="0000FF"/>
                </a:solidFill>
                <a:latin typeface="Arial" charset="0"/>
              </a:rPr>
              <a:t>(Chen et al. 2008)</a:t>
            </a:r>
            <a:endParaRPr lang="en-US" sz="1800" dirty="0">
              <a:solidFill>
                <a:srgbClr val="0000FF"/>
              </a:solidFill>
              <a:latin typeface="Arial" charset="0"/>
            </a:endParaRPr>
          </a:p>
          <a:p>
            <a:pPr lvl="1" eaLnBrk="1" hangingPunct="1"/>
            <a:r>
              <a:rPr lang="en-US" sz="1800" dirty="0" err="1">
                <a:solidFill>
                  <a:srgbClr val="0000FF"/>
                </a:solidFill>
                <a:latin typeface="Arial" charset="0"/>
              </a:rPr>
              <a:t>ChIP</a:t>
            </a:r>
            <a:r>
              <a:rPr lang="en-US" sz="1800" dirty="0">
                <a:solidFill>
                  <a:srgbClr val="0000FF"/>
                </a:solidFill>
                <a:latin typeface="Arial" charset="0"/>
              </a:rPr>
              <a:t>-Seq for 7 HMs</a:t>
            </a:r>
            <a:br>
              <a:rPr lang="en-US" sz="1800" dirty="0">
                <a:solidFill>
                  <a:srgbClr val="0000FF"/>
                </a:solidFill>
                <a:latin typeface="Arial" charset="0"/>
              </a:rPr>
            </a:br>
            <a:r>
              <a:rPr lang="en-US" sz="1400" dirty="0">
                <a:solidFill>
                  <a:srgbClr val="0000FF"/>
                </a:solidFill>
                <a:latin typeface="Arial" charset="0"/>
              </a:rPr>
              <a:t>(</a:t>
            </a:r>
            <a:r>
              <a:rPr lang="en-US" sz="1400" dirty="0" err="1">
                <a:solidFill>
                  <a:srgbClr val="0000FF"/>
                </a:solidFill>
                <a:latin typeface="Arial" charset="0"/>
              </a:rPr>
              <a:t>Meissner</a:t>
            </a:r>
            <a:r>
              <a:rPr lang="en-US" sz="1400" dirty="0">
                <a:solidFill>
                  <a:srgbClr val="0000FF"/>
                </a:solidFill>
                <a:latin typeface="Arial" charset="0"/>
              </a:rPr>
              <a:t> et al.’08; </a:t>
            </a:r>
            <a:r>
              <a:rPr lang="en-US" sz="1400" dirty="0" err="1">
                <a:solidFill>
                  <a:srgbClr val="0000FF"/>
                </a:solidFill>
                <a:latin typeface="Arial" charset="0"/>
              </a:rPr>
              <a:t>Mikkelsen</a:t>
            </a:r>
            <a:r>
              <a:rPr lang="en-US" sz="1400" dirty="0">
                <a:solidFill>
                  <a:srgbClr val="0000FF"/>
                </a:solidFill>
                <a:latin typeface="Arial" charset="0"/>
              </a:rPr>
              <a:t> et al. </a:t>
            </a:r>
            <a:r>
              <a:rPr lang="fr-FR" sz="1400" dirty="0">
                <a:solidFill>
                  <a:srgbClr val="0000FF"/>
                </a:solidFill>
                <a:latin typeface="Arial" charset="0"/>
              </a:rPr>
              <a:t>’</a:t>
            </a:r>
            <a:r>
              <a:rPr lang="en-US" altLang="ja-JP" sz="1400" dirty="0">
                <a:solidFill>
                  <a:srgbClr val="0000FF"/>
                </a:solidFill>
                <a:latin typeface="Arial" charset="0"/>
              </a:rPr>
              <a:t>07)</a:t>
            </a:r>
            <a:endParaRPr lang="en-US" altLang="ja-JP" sz="1800" dirty="0">
              <a:solidFill>
                <a:srgbClr val="0000FF"/>
              </a:solidFill>
              <a:latin typeface="Arial" charset="0"/>
            </a:endParaRPr>
          </a:p>
          <a:p>
            <a:pPr lvl="1" eaLnBrk="1" hangingPunct="1"/>
            <a:r>
              <a:rPr lang="en-US" sz="1800" dirty="0">
                <a:solidFill>
                  <a:srgbClr val="0000FF"/>
                </a:solidFill>
                <a:latin typeface="Arial" charset="0"/>
              </a:rPr>
              <a:t>RNA-Seq </a:t>
            </a:r>
            <a:r>
              <a:rPr lang="en-US" sz="1400" dirty="0">
                <a:solidFill>
                  <a:srgbClr val="0000FF"/>
                </a:solidFill>
                <a:latin typeface="Arial" charset="0"/>
              </a:rPr>
              <a:t>(</a:t>
            </a:r>
            <a:r>
              <a:rPr lang="en-US" sz="1400" dirty="0" err="1">
                <a:solidFill>
                  <a:srgbClr val="0000FF"/>
                </a:solidFill>
                <a:latin typeface="Arial" charset="0"/>
              </a:rPr>
              <a:t>Cloonan</a:t>
            </a:r>
            <a:r>
              <a:rPr lang="en-US" sz="1400" dirty="0">
                <a:solidFill>
                  <a:srgbClr val="0000FF"/>
                </a:solidFill>
                <a:latin typeface="Arial" charset="0"/>
              </a:rPr>
              <a:t> et al. 2008)</a:t>
            </a:r>
            <a:endParaRPr lang="en-US" sz="1800" dirty="0">
              <a:solidFill>
                <a:srgbClr val="0000FF"/>
              </a:solidFill>
              <a:latin typeface="Arial" charset="0"/>
            </a:endParaRPr>
          </a:p>
          <a:p>
            <a:pPr eaLnBrk="1" hangingPunct="1">
              <a:buFont typeface="Arial" charset="0"/>
              <a:buNone/>
            </a:pPr>
            <a:endParaRPr lang="en-US" sz="1800" dirty="0">
              <a:latin typeface="Calibri" charset="0"/>
            </a:endParaRPr>
          </a:p>
          <a:p>
            <a:pPr eaLnBrk="1" hangingPunct="1"/>
            <a:endParaRPr lang="en-US" sz="1800" dirty="0">
              <a:latin typeface="Calibri" charset="0"/>
            </a:endParaRPr>
          </a:p>
        </p:txBody>
      </p:sp>
      <p:pic>
        <p:nvPicPr>
          <p:cNvPr id="372741"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273550" y="3952875"/>
            <a:ext cx="4391025" cy="273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2742" name="TextBox 7"/>
          <p:cNvSpPr txBox="1">
            <a:spLocks noChangeArrowheads="1"/>
          </p:cNvSpPr>
          <p:nvPr/>
        </p:nvSpPr>
        <p:spPr bwMode="auto">
          <a:xfrm>
            <a:off x="1852613" y="5194300"/>
            <a:ext cx="28067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800">
                <a:solidFill>
                  <a:srgbClr val="008000"/>
                </a:solidFill>
                <a:latin typeface="Calibri" charset="0"/>
              </a:rPr>
              <a:t>A TF+HM model that combine TF and HM features does NOT improve accuracy!</a:t>
            </a:r>
          </a:p>
        </p:txBody>
      </p:sp>
      <p:sp>
        <p:nvSpPr>
          <p:cNvPr id="372743" name="TextBox 8"/>
          <p:cNvSpPr txBox="1">
            <a:spLocks noChangeArrowheads="1"/>
          </p:cNvSpPr>
          <p:nvPr/>
        </p:nvSpPr>
        <p:spPr bwMode="auto">
          <a:xfrm>
            <a:off x="239713" y="6550025"/>
            <a:ext cx="322421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400" b="0" i="1">
                <a:solidFill>
                  <a:srgbClr val="000000"/>
                </a:solidFill>
                <a:latin typeface="Calibri" charset="0"/>
              </a:rPr>
              <a:t>Cheng et al. 2011, Nucleic Acids Res.</a:t>
            </a:r>
          </a:p>
        </p:txBody>
      </p:sp>
      <p:sp>
        <p:nvSpPr>
          <p:cNvPr id="372744" name="Slide Number Placeholder 9"/>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fld id="{66BE29A9-4F35-314E-A1E5-90A988991565}" type="slidenum">
              <a:rPr lang="en-US">
                <a:solidFill>
                  <a:srgbClr val="898989"/>
                </a:solidFill>
                <a:latin typeface="Calibri" charset="0"/>
              </a:rPr>
              <a:pPr eaLnBrk="1" hangingPunct="1"/>
              <a:t>61</a:t>
            </a:fld>
            <a:endParaRPr lang="en-US">
              <a:solidFill>
                <a:srgbClr val="898989"/>
              </a:solidFill>
              <a:latin typeface="Calibri" charset="0"/>
            </a:endParaRPr>
          </a:p>
        </p:txBody>
      </p:sp>
    </p:spTree>
  </p:cSld>
  <p:clrMapOvr>
    <a:masterClrMapping/>
  </p:clrMapOvr>
  <p:transition xmlns:p14="http://schemas.microsoft.com/office/powerpoint/2010/main" advTm="81457"/>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08025"/>
          </a:xfrm>
        </p:spPr>
        <p:txBody>
          <a:bodyPr rtlCol="0">
            <a:noAutofit/>
          </a:bodyPr>
          <a:lstStyle/>
          <a:p>
            <a:pPr fontAlgn="auto">
              <a:spcAft>
                <a:spcPts val="0"/>
              </a:spcAft>
              <a:defRPr/>
            </a:pPr>
            <a:r>
              <a:rPr lang="en-US" sz="3200" dirty="0">
                <a:solidFill>
                  <a:prstClr val="black"/>
                </a:solidFill>
              </a:rPr>
              <a:t>TF model accuracy only needs a small number of TFs for high accuracy (&gt;90%)</a:t>
            </a:r>
          </a:p>
        </p:txBody>
      </p:sp>
      <p:pic>
        <p:nvPicPr>
          <p:cNvPr id="391171" name="Content Placeholder 4" descr="ED_Figures_ALL.pdf"/>
          <p:cNvPicPr>
            <a:picLocks noGrp="1" noChangeAspect="1"/>
          </p:cNvPicPr>
          <p:nvPr>
            <p:ph idx="1"/>
          </p:nvPr>
        </p:nvPicPr>
        <p:blipFill>
          <a:blip r:embed="rId2">
            <a:extLst>
              <a:ext uri="{28A0092B-C50C-407E-A947-70E740481C1C}">
                <a14:useLocalDpi xmlns:a14="http://schemas.microsoft.com/office/drawing/2010/main" val="0"/>
              </a:ext>
            </a:extLst>
          </a:blip>
          <a:srcRect l="51234" t="28394" b="14413"/>
          <a:stretch>
            <a:fillRect/>
          </a:stretch>
        </p:blipFill>
        <p:spPr>
          <a:xfrm>
            <a:off x="1465274" y="1137766"/>
            <a:ext cx="6428056" cy="5823687"/>
          </a:xfrm>
        </p:spPr>
      </p:pic>
      <p:sp>
        <p:nvSpPr>
          <p:cNvPr id="4" name="Slide Number Placeholder 3"/>
          <p:cNvSpPr>
            <a:spLocks noGrp="1"/>
          </p:cNvSpPr>
          <p:nvPr>
            <p:ph type="sldNum" sz="quarter" idx="12"/>
          </p:nvPr>
        </p:nvSpPr>
        <p:spPr/>
        <p:txBody>
          <a:bodyPr/>
          <a:lstStyle/>
          <a:p>
            <a:pPr>
              <a:defRPr/>
            </a:pPr>
            <a:fld id="{788CD701-688C-3E40-85F8-6BE96680F449}" type="slidenum">
              <a:rPr lang="en-US"/>
              <a:pPr>
                <a:defRPr/>
              </a:pPr>
              <a:t>62</a:t>
            </a:fld>
            <a:endParaRPr lang="en-US"/>
          </a:p>
        </p:txBody>
      </p:sp>
      <p:sp>
        <p:nvSpPr>
          <p:cNvPr id="6" name="TextBox 4"/>
          <p:cNvSpPr txBox="1">
            <a:spLocks noChangeArrowheads="1"/>
          </p:cNvSpPr>
          <p:nvPr/>
        </p:nvSpPr>
        <p:spPr bwMode="auto">
          <a:xfrm>
            <a:off x="5099605" y="6456690"/>
            <a:ext cx="3295095"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b="0" dirty="0">
                <a:solidFill>
                  <a:schemeClr val="tx1">
                    <a:lumMod val="50000"/>
                    <a:lumOff val="50000"/>
                  </a:schemeClr>
                </a:solidFill>
                <a:latin typeface="Calibri" charset="0"/>
              </a:rPr>
              <a:t>[</a:t>
            </a:r>
            <a:r>
              <a:rPr lang="en-US" sz="1100" b="0" i="1" dirty="0" smtClean="0">
                <a:solidFill>
                  <a:schemeClr val="tx1">
                    <a:lumMod val="50000"/>
                    <a:lumOff val="50000"/>
                  </a:schemeClr>
                </a:solidFill>
                <a:latin typeface="Calibri" charset="0"/>
              </a:rPr>
              <a:t>Nature</a:t>
            </a:r>
            <a:r>
              <a:rPr lang="en-US" sz="1100" b="0" dirty="0" smtClean="0">
                <a:solidFill>
                  <a:schemeClr val="tx1">
                    <a:lumMod val="50000"/>
                    <a:lumOff val="50000"/>
                  </a:schemeClr>
                </a:solidFill>
                <a:latin typeface="Calibri" charset="0"/>
              </a:rPr>
              <a:t> 512:445 ('14);  </a:t>
            </a:r>
            <a:r>
              <a:rPr lang="en-US" sz="1100" b="0" dirty="0" err="1" smtClean="0">
                <a:solidFill>
                  <a:schemeClr val="tx1">
                    <a:lumMod val="50000"/>
                    <a:lumOff val="50000"/>
                  </a:schemeClr>
                </a:solidFill>
                <a:latin typeface="Calibri" charset="0"/>
              </a:rPr>
              <a:t>doi</a:t>
            </a:r>
            <a:r>
              <a:rPr lang="en-US" sz="1100" b="0" dirty="0" smtClean="0">
                <a:solidFill>
                  <a:schemeClr val="tx1">
                    <a:lumMod val="50000"/>
                    <a:lumOff val="50000"/>
                  </a:schemeClr>
                </a:solidFill>
                <a:latin typeface="Calibri" charset="0"/>
              </a:rPr>
              <a:t>: 10.1038/nature13424]</a:t>
            </a:r>
            <a:endParaRPr lang="en-US" sz="1100" b="0" dirty="0">
              <a:solidFill>
                <a:schemeClr val="tx1">
                  <a:lumMod val="50000"/>
                  <a:lumOff val="50000"/>
                </a:schemeClr>
              </a:solidFill>
              <a:latin typeface="Calibri" charset="0"/>
            </a:endParaRPr>
          </a:p>
        </p:txBody>
      </p:sp>
    </p:spTree>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5800" y="159500"/>
            <a:ext cx="7772400" cy="612101"/>
          </a:xfrm>
        </p:spPr>
        <p:txBody>
          <a:bodyPr/>
          <a:lstStyle/>
          <a:p>
            <a:r>
              <a:rPr lang="en-US" sz="1800" dirty="0">
                <a:solidFill>
                  <a:srgbClr val="FF0000"/>
                </a:solidFill>
              </a:rPr>
              <a:t>Applications of Machine Learning</a:t>
            </a:r>
            <a:r>
              <a:rPr lang="en-US" sz="1800" dirty="0">
                <a:solidFill>
                  <a:srgbClr val="7F7F7F"/>
                </a:solidFill>
              </a:rPr>
              <a:t> for </a:t>
            </a:r>
            <a:r>
              <a:rPr lang="en-US" sz="1800" dirty="0" smtClean="0">
                <a:solidFill>
                  <a:srgbClr val="7F7F7F"/>
                </a:solidFill>
              </a:rPr>
              <a:t/>
            </a:r>
            <a:br>
              <a:rPr lang="en-US" sz="1800" dirty="0" smtClean="0">
                <a:solidFill>
                  <a:srgbClr val="7F7F7F"/>
                </a:solidFill>
              </a:rPr>
            </a:br>
            <a:r>
              <a:rPr lang="en-US" sz="1800" dirty="0" smtClean="0">
                <a:solidFill>
                  <a:srgbClr val="7F7F7F"/>
                </a:solidFill>
              </a:rPr>
              <a:t>Comparing </a:t>
            </a:r>
            <a:r>
              <a:rPr lang="en-US" sz="1800" dirty="0">
                <a:solidFill>
                  <a:srgbClr val="7F7F7F"/>
                </a:solidFill>
              </a:rPr>
              <a:t>Transcriptomes of Distant Organisms</a:t>
            </a:r>
          </a:p>
        </p:txBody>
      </p:sp>
      <p:sp>
        <p:nvSpPr>
          <p:cNvPr id="3" name="Content Placeholder 2"/>
          <p:cNvSpPr>
            <a:spLocks noGrp="1"/>
          </p:cNvSpPr>
          <p:nvPr>
            <p:ph sz="half" idx="1"/>
          </p:nvPr>
        </p:nvSpPr>
        <p:spPr>
          <a:xfrm>
            <a:off x="165268" y="936609"/>
            <a:ext cx="5040262" cy="5551947"/>
          </a:xfrm>
        </p:spPr>
        <p:txBody>
          <a:bodyPr/>
          <a:lstStyle/>
          <a:p>
            <a:r>
              <a:rPr lang="en-US" b="1" dirty="0" smtClean="0">
                <a:solidFill>
                  <a:srgbClr val="FFFF00"/>
                </a:solidFill>
              </a:rPr>
              <a:t>Intro to Comparative ENCODE</a:t>
            </a:r>
            <a:r>
              <a:rPr lang="en-US" sz="1600" dirty="0" smtClean="0">
                <a:solidFill>
                  <a:srgbClr val="FFFF00"/>
                </a:solidFill>
              </a:rPr>
              <a:t> </a:t>
            </a:r>
            <a:endParaRPr lang="en-US" sz="1600" dirty="0">
              <a:solidFill>
                <a:srgbClr val="FFFF00"/>
              </a:solidFill>
            </a:endParaRPr>
          </a:p>
          <a:p>
            <a:pPr lvl="1"/>
            <a:r>
              <a:rPr lang="en-US" sz="1600" dirty="0" smtClean="0">
                <a:solidFill>
                  <a:srgbClr val="7F7F7F"/>
                </a:solidFill>
              </a:rPr>
              <a:t>Lots </a:t>
            </a:r>
            <a:r>
              <a:rPr lang="en-US" sz="1600" dirty="0">
                <a:solidFill>
                  <a:srgbClr val="7F7F7F"/>
                </a:solidFill>
              </a:rPr>
              <a:t>of Matched Data for Comparative </a:t>
            </a:r>
            <a:r>
              <a:rPr lang="en-US" sz="1600" dirty="0" smtClean="0">
                <a:solidFill>
                  <a:srgbClr val="7F7F7F"/>
                </a:solidFill>
              </a:rPr>
              <a:t>Analysis</a:t>
            </a:r>
          </a:p>
          <a:p>
            <a:pPr eaLnBrk="1" fontAlgn="auto" hangingPunct="1">
              <a:spcAft>
                <a:spcPts val="0"/>
              </a:spcAft>
              <a:buFont typeface="Arial"/>
              <a:buChar char="•"/>
              <a:defRPr/>
            </a:pPr>
            <a:r>
              <a:rPr lang="en-US" b="1" dirty="0" smtClean="0">
                <a:solidFill>
                  <a:srgbClr val="FF0000"/>
                </a:solidFill>
              </a:rPr>
              <a:t>App. #1:</a:t>
            </a:r>
            <a:r>
              <a:rPr lang="en-US" b="1" dirty="0" smtClean="0">
                <a:solidFill>
                  <a:srgbClr val="FF6600"/>
                </a:solidFill>
              </a:rPr>
              <a:t> </a:t>
            </a:r>
            <a:r>
              <a:rPr lang="en-US" b="1" dirty="0" smtClean="0">
                <a:solidFill>
                  <a:srgbClr val="FFFF00"/>
                </a:solidFill>
              </a:rPr>
              <a:t>Characterizing ncRNAs &amp; TARs</a:t>
            </a:r>
            <a:endParaRPr lang="en-US" b="1" dirty="0">
              <a:solidFill>
                <a:srgbClr val="FFFF00"/>
              </a:solidFill>
            </a:endParaRPr>
          </a:p>
          <a:p>
            <a:pPr lvl="1" eaLnBrk="1" fontAlgn="auto" hangingPunct="1">
              <a:spcAft>
                <a:spcPts val="0"/>
              </a:spcAft>
              <a:buFont typeface="Arial"/>
              <a:buChar char="•"/>
              <a:defRPr/>
            </a:pPr>
            <a:r>
              <a:rPr lang="en-US" sz="1600" dirty="0" smtClean="0">
                <a:solidFill>
                  <a:srgbClr val="7F7F7F"/>
                </a:solidFill>
              </a:rPr>
              <a:t>Not much news in canonical gene models</a:t>
            </a:r>
          </a:p>
          <a:p>
            <a:pPr lvl="1" eaLnBrk="1" fontAlgn="auto" hangingPunct="1">
              <a:spcAft>
                <a:spcPts val="0"/>
              </a:spcAft>
              <a:buFont typeface="Arial"/>
              <a:buChar char="•"/>
              <a:defRPr/>
            </a:pPr>
            <a:r>
              <a:rPr lang="en-US" sz="1600" dirty="0" smtClean="0">
                <a:solidFill>
                  <a:srgbClr val="7F7F7F"/>
                </a:solidFill>
              </a:rPr>
              <a:t>Simple </a:t>
            </a:r>
            <a:r>
              <a:rPr lang="en-US" sz="1600" dirty="0" err="1" smtClean="0">
                <a:solidFill>
                  <a:srgbClr val="7F7F7F"/>
                </a:solidFill>
              </a:rPr>
              <a:t>contig</a:t>
            </a:r>
            <a:r>
              <a:rPr lang="en-US" sz="1600" dirty="0" smtClean="0">
                <a:solidFill>
                  <a:srgbClr val="7F7F7F"/>
                </a:solidFill>
              </a:rPr>
              <a:t> search </a:t>
            </a:r>
            <a:r>
              <a:rPr lang="en-US" sz="1600" dirty="0">
                <a:solidFill>
                  <a:srgbClr val="7F7F7F"/>
                </a:solidFill>
              </a:rPr>
              <a:t>(TARs) </a:t>
            </a:r>
            <a:r>
              <a:rPr lang="en-US" sz="1600" dirty="0" smtClean="0">
                <a:solidFill>
                  <a:srgbClr val="7F7F7F"/>
                </a:solidFill>
              </a:rPr>
              <a:t>finds uniform </a:t>
            </a:r>
            <a:r>
              <a:rPr lang="en-US" sz="1600" dirty="0">
                <a:solidFill>
                  <a:srgbClr val="7F7F7F"/>
                </a:solidFill>
              </a:rPr>
              <a:t>density of non-canonical </a:t>
            </a:r>
            <a:r>
              <a:rPr lang="en-US" sz="1600" dirty="0" smtClean="0">
                <a:solidFill>
                  <a:srgbClr val="7F7F7F"/>
                </a:solidFill>
              </a:rPr>
              <a:t>transcription</a:t>
            </a:r>
            <a:endParaRPr lang="en-US" sz="1600" dirty="0">
              <a:solidFill>
                <a:srgbClr val="7F7F7F"/>
              </a:solidFill>
            </a:endParaRPr>
          </a:p>
          <a:p>
            <a:pPr lvl="1" eaLnBrk="1" fontAlgn="auto" hangingPunct="1">
              <a:spcAft>
                <a:spcPts val="0"/>
              </a:spcAft>
              <a:buFont typeface="Arial"/>
              <a:buChar char="•"/>
              <a:defRPr/>
            </a:pPr>
            <a:r>
              <a:rPr lang="en-US" sz="1600" dirty="0" smtClean="0">
                <a:solidFill>
                  <a:srgbClr val="7F7F7F"/>
                </a:solidFill>
              </a:rPr>
              <a:t>ML model shows few TARs similar </a:t>
            </a:r>
            <a:r>
              <a:rPr lang="en-US" sz="1600" dirty="0">
                <a:solidFill>
                  <a:srgbClr val="7F7F7F"/>
                </a:solidFill>
              </a:rPr>
              <a:t>to existing </a:t>
            </a:r>
            <a:r>
              <a:rPr lang="en-US" sz="1600" dirty="0" smtClean="0">
                <a:solidFill>
                  <a:srgbClr val="7F7F7F"/>
                </a:solidFill>
              </a:rPr>
              <a:t>ones, but some enrichment for </a:t>
            </a:r>
            <a:r>
              <a:rPr lang="en-US" sz="1600" dirty="0" err="1" smtClean="0">
                <a:solidFill>
                  <a:srgbClr val="7F7F7F"/>
                </a:solidFill>
              </a:rPr>
              <a:t>eRNAs</a:t>
            </a:r>
            <a:r>
              <a:rPr lang="en-US" sz="1600" dirty="0" smtClean="0">
                <a:solidFill>
                  <a:srgbClr val="7F7F7F"/>
                </a:solidFill>
              </a:rPr>
              <a:t> </a:t>
            </a:r>
            <a:endParaRPr lang="en-US" sz="1600" dirty="0">
              <a:solidFill>
                <a:srgbClr val="7F7F7F"/>
              </a:solidFill>
            </a:endParaRPr>
          </a:p>
          <a:p>
            <a:pPr eaLnBrk="1" fontAlgn="auto" hangingPunct="1">
              <a:spcAft>
                <a:spcPts val="0"/>
              </a:spcAft>
              <a:buFont typeface="Arial"/>
              <a:buChar char="•"/>
              <a:defRPr/>
            </a:pPr>
            <a:r>
              <a:rPr lang="en-US" b="1" dirty="0" smtClean="0">
                <a:solidFill>
                  <a:srgbClr val="FF0000"/>
                </a:solidFill>
              </a:rPr>
              <a:t>App. #2:</a:t>
            </a:r>
            <a:r>
              <a:rPr lang="en-US" b="1" dirty="0" smtClean="0">
                <a:solidFill>
                  <a:srgbClr val="FF6600"/>
                </a:solidFill>
              </a:rPr>
              <a:t> </a:t>
            </a:r>
            <a:r>
              <a:rPr lang="en-US" b="1" dirty="0" smtClean="0">
                <a:solidFill>
                  <a:srgbClr val="FFFF00"/>
                </a:solidFill>
              </a:rPr>
              <a:t>Expression </a:t>
            </a:r>
            <a:r>
              <a:rPr lang="en-US" b="1" dirty="0">
                <a:solidFill>
                  <a:srgbClr val="FFFF00"/>
                </a:solidFill>
              </a:rPr>
              <a:t>Clustering, Cross-species </a:t>
            </a:r>
          </a:p>
          <a:p>
            <a:pPr lvl="1" eaLnBrk="1" fontAlgn="auto" hangingPunct="1">
              <a:spcAft>
                <a:spcPts val="0"/>
              </a:spcAft>
              <a:buFont typeface="Arial"/>
              <a:buChar char="•"/>
              <a:defRPr/>
            </a:pPr>
            <a:r>
              <a:rPr lang="en-US" sz="1600" dirty="0" smtClean="0">
                <a:solidFill>
                  <a:srgbClr val="7F7F7F"/>
                </a:solidFill>
              </a:rPr>
              <a:t>Potts-model </a:t>
            </a:r>
            <a:r>
              <a:rPr lang="en-US" sz="1600" dirty="0">
                <a:solidFill>
                  <a:srgbClr val="7F7F7F"/>
                </a:solidFill>
              </a:rPr>
              <a:t>o</a:t>
            </a:r>
            <a:r>
              <a:rPr lang="en-US" sz="1600" dirty="0" smtClean="0">
                <a:solidFill>
                  <a:srgbClr val="7F7F7F"/>
                </a:solidFill>
              </a:rPr>
              <a:t>ptimization gives 16 </a:t>
            </a:r>
            <a:r>
              <a:rPr lang="en-US" sz="1600" dirty="0">
                <a:solidFill>
                  <a:srgbClr val="7F7F7F"/>
                </a:solidFill>
              </a:rPr>
              <a:t>conserved co-expression </a:t>
            </a:r>
            <a:r>
              <a:rPr lang="en-US" sz="1600" dirty="0" smtClean="0">
                <a:solidFill>
                  <a:srgbClr val="7F7F7F"/>
                </a:solidFill>
              </a:rPr>
              <a:t>modules (which can potentially annotate ncRNAs/TARs)</a:t>
            </a:r>
            <a:endParaRPr lang="en-US" sz="1400" dirty="0">
              <a:solidFill>
                <a:srgbClr val="7F7F7F"/>
              </a:solidFill>
            </a:endParaRPr>
          </a:p>
          <a:p>
            <a:pPr lvl="1" eaLnBrk="1" fontAlgn="auto" hangingPunct="1">
              <a:spcAft>
                <a:spcPts val="0"/>
              </a:spcAft>
              <a:buFont typeface="Arial"/>
              <a:buChar char="•"/>
              <a:defRPr/>
            </a:pPr>
            <a:r>
              <a:rPr lang="en-US" sz="1600" dirty="0" smtClean="0">
                <a:solidFill>
                  <a:srgbClr val="7F7F7F"/>
                </a:solidFill>
              </a:rPr>
              <a:t>Developmental 'hourglass' </a:t>
            </a:r>
            <a:r>
              <a:rPr lang="en-US" sz="1600" dirty="0">
                <a:solidFill>
                  <a:srgbClr val="7F7F7F"/>
                </a:solidFill>
              </a:rPr>
              <a:t>genes in 12 of </a:t>
            </a:r>
            <a:r>
              <a:rPr lang="en-US" sz="1600" dirty="0" smtClean="0">
                <a:solidFill>
                  <a:srgbClr val="7F7F7F"/>
                </a:solidFill>
              </a:rPr>
              <a:t>these. They also exhibit intra</a:t>
            </a:r>
            <a:r>
              <a:rPr lang="en-US" sz="1600" dirty="0">
                <a:solidFill>
                  <a:srgbClr val="7F7F7F"/>
                </a:solidFill>
              </a:rPr>
              <a:t>-organism hourglass </a:t>
            </a:r>
            <a:r>
              <a:rPr lang="en-US" sz="1600" dirty="0" smtClean="0">
                <a:solidFill>
                  <a:srgbClr val="7F7F7F"/>
                </a:solidFill>
              </a:rPr>
              <a:t>behavior.</a:t>
            </a:r>
          </a:p>
          <a:p>
            <a:pPr lvl="1" eaLnBrk="1" fontAlgn="auto" hangingPunct="1">
              <a:spcAft>
                <a:spcPts val="0"/>
              </a:spcAft>
              <a:buFont typeface="Arial"/>
              <a:buChar char="•"/>
              <a:defRPr/>
            </a:pPr>
            <a:r>
              <a:rPr lang="en-US" sz="1600" dirty="0" smtClean="0">
                <a:solidFill>
                  <a:srgbClr val="7F7F7F"/>
                </a:solidFill>
              </a:rPr>
              <a:t>Stage </a:t>
            </a:r>
            <a:r>
              <a:rPr lang="en-US" sz="1600" dirty="0">
                <a:solidFill>
                  <a:srgbClr val="7F7F7F"/>
                </a:solidFill>
              </a:rPr>
              <a:t>alignment of worm &amp; fly development, strongest with hourglass genes</a:t>
            </a:r>
          </a:p>
          <a:p>
            <a:endParaRPr lang="en-US" sz="1600" dirty="0">
              <a:solidFill>
                <a:srgbClr val="7F7F7F"/>
              </a:solidFill>
            </a:endParaRPr>
          </a:p>
          <a:p>
            <a:endParaRPr lang="en-US" sz="1600" dirty="0">
              <a:solidFill>
                <a:srgbClr val="7F7F7F"/>
              </a:solidFill>
            </a:endParaRPr>
          </a:p>
          <a:p>
            <a:endParaRPr lang="en-US" sz="1600" dirty="0">
              <a:solidFill>
                <a:srgbClr val="7F7F7F"/>
              </a:solidFill>
            </a:endParaRPr>
          </a:p>
          <a:p>
            <a:endParaRPr lang="en-US" sz="1600" dirty="0">
              <a:solidFill>
                <a:srgbClr val="7F7F7F"/>
              </a:solidFill>
            </a:endParaRPr>
          </a:p>
          <a:p>
            <a:endParaRPr lang="en-US" sz="1600" dirty="0">
              <a:solidFill>
                <a:srgbClr val="7F7F7F"/>
              </a:solidFill>
            </a:endParaRPr>
          </a:p>
        </p:txBody>
      </p:sp>
      <p:sp>
        <p:nvSpPr>
          <p:cNvPr id="4" name="Content Placeholder 3"/>
          <p:cNvSpPr>
            <a:spLocks noGrp="1"/>
          </p:cNvSpPr>
          <p:nvPr>
            <p:ph sz="half" idx="2"/>
          </p:nvPr>
        </p:nvSpPr>
        <p:spPr>
          <a:xfrm>
            <a:off x="5239857" y="936609"/>
            <a:ext cx="3500858" cy="4955979"/>
          </a:xfrm>
        </p:spPr>
        <p:txBody>
          <a:bodyPr/>
          <a:lstStyle/>
          <a:p>
            <a:r>
              <a:rPr lang="en-US" b="1" dirty="0" smtClean="0">
                <a:solidFill>
                  <a:srgbClr val="FF0000"/>
                </a:solidFill>
              </a:rPr>
              <a:t>App. #3:</a:t>
            </a:r>
            <a:r>
              <a:rPr lang="en-US" b="1" dirty="0" smtClean="0">
                <a:solidFill>
                  <a:srgbClr val="FF6600"/>
                </a:solidFill>
              </a:rPr>
              <a:t> </a:t>
            </a:r>
            <a:r>
              <a:rPr lang="en-US" b="1" dirty="0">
                <a:solidFill>
                  <a:srgbClr val="FFFF00"/>
                </a:solidFill>
              </a:rPr>
              <a:t>HM </a:t>
            </a:r>
            <a:r>
              <a:rPr lang="en-US" b="1" dirty="0" smtClean="0">
                <a:solidFill>
                  <a:srgbClr val="FFFF00"/>
                </a:solidFill>
              </a:rPr>
              <a:t>Models Relating Gene </a:t>
            </a:r>
            <a:r>
              <a:rPr lang="en-US" b="1" dirty="0">
                <a:solidFill>
                  <a:srgbClr val="FFFF00"/>
                </a:solidFill>
              </a:rPr>
              <a:t>Expression </a:t>
            </a:r>
            <a:r>
              <a:rPr lang="en-US" b="1" dirty="0" smtClean="0">
                <a:solidFill>
                  <a:srgbClr val="FFFF00"/>
                </a:solidFill>
              </a:rPr>
              <a:t>to Promoter Activity</a:t>
            </a:r>
            <a:endParaRPr lang="en-US" b="1" dirty="0">
              <a:solidFill>
                <a:srgbClr val="FFFF00"/>
              </a:solidFill>
            </a:endParaRPr>
          </a:p>
          <a:p>
            <a:pPr lvl="1"/>
            <a:r>
              <a:rPr lang="en-US" dirty="0">
                <a:solidFill>
                  <a:srgbClr val="7F7F7F"/>
                </a:solidFill>
              </a:rPr>
              <a:t>Works for ncRNAs as well as genes</a:t>
            </a:r>
          </a:p>
          <a:p>
            <a:pPr lvl="1"/>
            <a:r>
              <a:rPr lang="en-US" dirty="0" smtClean="0">
                <a:solidFill>
                  <a:srgbClr val="7F7F7F"/>
                </a:solidFill>
              </a:rPr>
              <a:t>Universal </a:t>
            </a:r>
            <a:r>
              <a:rPr lang="en-US" dirty="0">
                <a:solidFill>
                  <a:srgbClr val="7F7F7F"/>
                </a:solidFill>
              </a:rPr>
              <a:t>cross-species </a:t>
            </a:r>
            <a:r>
              <a:rPr lang="en-US" dirty="0" smtClean="0">
                <a:solidFill>
                  <a:srgbClr val="7F7F7F"/>
                </a:solidFill>
              </a:rPr>
              <a:t>model uses same set of parameters across diverse phyla</a:t>
            </a:r>
            <a:endParaRPr lang="en-US" dirty="0">
              <a:solidFill>
                <a:srgbClr val="7F7F7F"/>
              </a:solidFill>
            </a:endParaRPr>
          </a:p>
          <a:p>
            <a:r>
              <a:rPr lang="en-US" b="1" dirty="0" smtClean="0">
                <a:solidFill>
                  <a:srgbClr val="FF0000"/>
                </a:solidFill>
              </a:rPr>
              <a:t>App. #4:</a:t>
            </a:r>
            <a:r>
              <a:rPr lang="en-US" b="1" dirty="0" smtClean="0">
                <a:solidFill>
                  <a:srgbClr val="FF6600"/>
                </a:solidFill>
              </a:rPr>
              <a:t> </a:t>
            </a:r>
            <a:r>
              <a:rPr lang="en-US" b="1" dirty="0" smtClean="0">
                <a:solidFill>
                  <a:srgbClr val="FFFF00"/>
                </a:solidFill>
              </a:rPr>
              <a:t>Similarly constructed TF Models</a:t>
            </a:r>
            <a:endParaRPr lang="en-US" b="1" dirty="0">
              <a:solidFill>
                <a:srgbClr val="FFFF00"/>
              </a:solidFill>
            </a:endParaRPr>
          </a:p>
          <a:p>
            <a:pPr lvl="1"/>
            <a:r>
              <a:rPr lang="en-US" dirty="0" smtClean="0">
                <a:solidFill>
                  <a:srgbClr val="7F7F7F"/>
                </a:solidFill>
              </a:rPr>
              <a:t>Variable </a:t>
            </a:r>
            <a:r>
              <a:rPr lang="en-US" dirty="0">
                <a:solidFill>
                  <a:srgbClr val="7F7F7F"/>
                </a:solidFill>
              </a:rPr>
              <a:t>importance of regions around genes for HMs &amp; TFs</a:t>
            </a:r>
          </a:p>
          <a:p>
            <a:pPr lvl="1"/>
            <a:r>
              <a:rPr lang="en-US" dirty="0">
                <a:solidFill>
                  <a:srgbClr val="7F7F7F"/>
                </a:solidFill>
              </a:rPr>
              <a:t>TF &amp; HM signals are redundant for ‘prediction'</a:t>
            </a:r>
          </a:p>
          <a:p>
            <a:pPr lvl="1"/>
            <a:r>
              <a:rPr lang="en-US" dirty="0">
                <a:solidFill>
                  <a:srgbClr val="7F7F7F"/>
                </a:solidFill>
              </a:rPr>
              <a:t>Surprisingly, a few TFs are quite predictive</a:t>
            </a:r>
          </a:p>
          <a:p>
            <a:endParaRPr lang="en-US" sz="1600" dirty="0">
              <a:solidFill>
                <a:srgbClr val="7F7F7F"/>
              </a:solidFill>
            </a:endParaRPr>
          </a:p>
        </p:txBody>
      </p:sp>
    </p:spTree>
    <p:extLst>
      <p:ext uri="{BB962C8B-B14F-4D97-AF65-F5344CB8AC3E}">
        <p14:creationId xmlns:p14="http://schemas.microsoft.com/office/powerpoint/2010/main" val="1654949225"/>
      </p:ext>
    </p:extLst>
  </p:cSld>
  <p:clrMapOvr>
    <a:overrideClrMapping bg1="lt1" tx1="dk1" bg2="lt2" tx2="dk2" accent1="accent1" accent2="accent2" accent3="accent3" accent4="accent4" accent5="accent5" accent6="accent6" hlink="hlink" folHlink="folHlink"/>
  </p:clrMapOvr>
  <p:transition xmlns:p14="http://schemas.microsoft.com/office/powerpoint/2010/main"/>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5800" y="159500"/>
            <a:ext cx="7772400" cy="612101"/>
          </a:xfrm>
        </p:spPr>
        <p:txBody>
          <a:bodyPr/>
          <a:lstStyle/>
          <a:p>
            <a:r>
              <a:rPr lang="en-US" sz="1800" dirty="0">
                <a:solidFill>
                  <a:schemeClr val="bg1">
                    <a:lumMod val="65000"/>
                  </a:schemeClr>
                </a:solidFill>
              </a:rPr>
              <a:t>Applications of Machine Learning for </a:t>
            </a:r>
            <a:r>
              <a:rPr lang="en-US" sz="1800" dirty="0" smtClean="0">
                <a:solidFill>
                  <a:schemeClr val="bg1">
                    <a:lumMod val="65000"/>
                  </a:schemeClr>
                </a:solidFill>
              </a:rPr>
              <a:t/>
            </a:r>
            <a:br>
              <a:rPr lang="en-US" sz="1800" dirty="0" smtClean="0">
                <a:solidFill>
                  <a:schemeClr val="bg1">
                    <a:lumMod val="65000"/>
                  </a:schemeClr>
                </a:solidFill>
              </a:rPr>
            </a:br>
            <a:r>
              <a:rPr lang="en-US" sz="1800" dirty="0" smtClean="0">
                <a:solidFill>
                  <a:schemeClr val="bg1">
                    <a:lumMod val="65000"/>
                  </a:schemeClr>
                </a:solidFill>
              </a:rPr>
              <a:t>Comparing </a:t>
            </a:r>
            <a:r>
              <a:rPr lang="en-US" sz="1800" dirty="0">
                <a:solidFill>
                  <a:schemeClr val="bg1">
                    <a:lumMod val="65000"/>
                  </a:schemeClr>
                </a:solidFill>
              </a:rPr>
              <a:t>Transcriptomes of Distant Organisms</a:t>
            </a:r>
          </a:p>
        </p:txBody>
      </p:sp>
      <p:sp>
        <p:nvSpPr>
          <p:cNvPr id="3" name="Content Placeholder 2"/>
          <p:cNvSpPr>
            <a:spLocks noGrp="1"/>
          </p:cNvSpPr>
          <p:nvPr>
            <p:ph sz="half" idx="1"/>
          </p:nvPr>
        </p:nvSpPr>
        <p:spPr>
          <a:xfrm>
            <a:off x="165268" y="936609"/>
            <a:ext cx="5040262" cy="5551947"/>
          </a:xfrm>
        </p:spPr>
        <p:txBody>
          <a:bodyPr/>
          <a:lstStyle/>
          <a:p>
            <a:r>
              <a:rPr lang="en-US" b="1" dirty="0" smtClean="0">
                <a:solidFill>
                  <a:srgbClr val="FFFFFF"/>
                </a:solidFill>
              </a:rPr>
              <a:t>Intro to Comparative ENCODE</a:t>
            </a:r>
            <a:r>
              <a:rPr lang="en-US" sz="1600" dirty="0" smtClean="0">
                <a:solidFill>
                  <a:srgbClr val="FFFFFF"/>
                </a:solidFill>
              </a:rPr>
              <a:t> </a:t>
            </a:r>
            <a:endParaRPr lang="en-US" sz="1600" dirty="0">
              <a:solidFill>
                <a:srgbClr val="FFFFFF"/>
              </a:solidFill>
            </a:endParaRPr>
          </a:p>
          <a:p>
            <a:pPr lvl="1"/>
            <a:r>
              <a:rPr lang="en-US" sz="1600" dirty="0" smtClean="0">
                <a:solidFill>
                  <a:srgbClr val="FFFFFF"/>
                </a:solidFill>
              </a:rPr>
              <a:t>Lots </a:t>
            </a:r>
            <a:r>
              <a:rPr lang="en-US" sz="1600" dirty="0">
                <a:solidFill>
                  <a:srgbClr val="FFFFFF"/>
                </a:solidFill>
              </a:rPr>
              <a:t>of Matched Data for Comparative </a:t>
            </a:r>
            <a:r>
              <a:rPr lang="en-US" sz="1600" dirty="0" smtClean="0">
                <a:solidFill>
                  <a:srgbClr val="FFFFFF"/>
                </a:solidFill>
              </a:rPr>
              <a:t>Analysis</a:t>
            </a:r>
          </a:p>
          <a:p>
            <a:pPr eaLnBrk="1" fontAlgn="auto" hangingPunct="1">
              <a:spcAft>
                <a:spcPts val="0"/>
              </a:spcAft>
              <a:buFont typeface="Arial"/>
              <a:buChar char="•"/>
              <a:defRPr/>
            </a:pPr>
            <a:r>
              <a:rPr lang="en-US" b="1" dirty="0" smtClean="0">
                <a:solidFill>
                  <a:srgbClr val="FFFFFF"/>
                </a:solidFill>
              </a:rPr>
              <a:t>App. #1: Characterizing ncRNAs &amp; TARs</a:t>
            </a:r>
            <a:endParaRPr lang="en-US" b="1" dirty="0">
              <a:solidFill>
                <a:srgbClr val="FFFFFF"/>
              </a:solidFill>
            </a:endParaRPr>
          </a:p>
          <a:p>
            <a:pPr lvl="1" eaLnBrk="1" fontAlgn="auto" hangingPunct="1">
              <a:spcAft>
                <a:spcPts val="0"/>
              </a:spcAft>
              <a:buFont typeface="Arial"/>
              <a:buChar char="•"/>
              <a:defRPr/>
            </a:pPr>
            <a:r>
              <a:rPr lang="en-US" sz="1600" dirty="0" smtClean="0">
                <a:solidFill>
                  <a:srgbClr val="FFFFFF"/>
                </a:solidFill>
              </a:rPr>
              <a:t>Not much news in canonical gene models</a:t>
            </a:r>
          </a:p>
          <a:p>
            <a:pPr lvl="1" eaLnBrk="1" fontAlgn="auto" hangingPunct="1">
              <a:spcAft>
                <a:spcPts val="0"/>
              </a:spcAft>
              <a:buFont typeface="Arial"/>
              <a:buChar char="•"/>
              <a:defRPr/>
            </a:pPr>
            <a:r>
              <a:rPr lang="en-US" sz="1600" dirty="0" smtClean="0">
                <a:solidFill>
                  <a:srgbClr val="FFFFFF"/>
                </a:solidFill>
              </a:rPr>
              <a:t>Simple </a:t>
            </a:r>
            <a:r>
              <a:rPr lang="en-US" sz="1600" dirty="0" err="1" smtClean="0">
                <a:solidFill>
                  <a:srgbClr val="FFFFFF"/>
                </a:solidFill>
              </a:rPr>
              <a:t>contig</a:t>
            </a:r>
            <a:r>
              <a:rPr lang="en-US" sz="1600" dirty="0" smtClean="0">
                <a:solidFill>
                  <a:srgbClr val="FFFFFF"/>
                </a:solidFill>
              </a:rPr>
              <a:t> search </a:t>
            </a:r>
            <a:r>
              <a:rPr lang="en-US" sz="1600" dirty="0">
                <a:solidFill>
                  <a:srgbClr val="FFFFFF"/>
                </a:solidFill>
              </a:rPr>
              <a:t>(TARs) </a:t>
            </a:r>
            <a:r>
              <a:rPr lang="en-US" sz="1600" dirty="0" smtClean="0">
                <a:solidFill>
                  <a:srgbClr val="FFFFFF"/>
                </a:solidFill>
              </a:rPr>
              <a:t>finds uniform </a:t>
            </a:r>
            <a:r>
              <a:rPr lang="en-US" sz="1600" dirty="0">
                <a:solidFill>
                  <a:srgbClr val="FFFFFF"/>
                </a:solidFill>
              </a:rPr>
              <a:t>density of non-canonical </a:t>
            </a:r>
            <a:r>
              <a:rPr lang="en-US" sz="1600" dirty="0" smtClean="0">
                <a:solidFill>
                  <a:srgbClr val="FFFFFF"/>
                </a:solidFill>
              </a:rPr>
              <a:t>transcription</a:t>
            </a:r>
            <a:endParaRPr lang="en-US" sz="1600" dirty="0">
              <a:solidFill>
                <a:srgbClr val="FFFFFF"/>
              </a:solidFill>
            </a:endParaRPr>
          </a:p>
          <a:p>
            <a:pPr lvl="1" eaLnBrk="1" fontAlgn="auto" hangingPunct="1">
              <a:spcAft>
                <a:spcPts val="0"/>
              </a:spcAft>
              <a:buFont typeface="Arial"/>
              <a:buChar char="•"/>
              <a:defRPr/>
            </a:pPr>
            <a:r>
              <a:rPr lang="en-US" sz="1600" dirty="0" smtClean="0">
                <a:solidFill>
                  <a:srgbClr val="FFFFFF"/>
                </a:solidFill>
              </a:rPr>
              <a:t>ML model shows few TARs similar </a:t>
            </a:r>
            <a:r>
              <a:rPr lang="en-US" sz="1600" dirty="0">
                <a:solidFill>
                  <a:srgbClr val="FFFFFF"/>
                </a:solidFill>
              </a:rPr>
              <a:t>to existing </a:t>
            </a:r>
            <a:r>
              <a:rPr lang="en-US" sz="1600" dirty="0" smtClean="0">
                <a:solidFill>
                  <a:srgbClr val="FFFFFF"/>
                </a:solidFill>
              </a:rPr>
              <a:t>ones, but some enrichment for </a:t>
            </a:r>
            <a:r>
              <a:rPr lang="en-US" sz="1600" dirty="0" err="1" smtClean="0">
                <a:solidFill>
                  <a:srgbClr val="FFFFFF"/>
                </a:solidFill>
              </a:rPr>
              <a:t>eRNAs</a:t>
            </a:r>
            <a:r>
              <a:rPr lang="en-US" sz="1600" dirty="0" smtClean="0">
                <a:solidFill>
                  <a:srgbClr val="FFFFFF"/>
                </a:solidFill>
              </a:rPr>
              <a:t> </a:t>
            </a:r>
            <a:endParaRPr lang="en-US" sz="1600" dirty="0">
              <a:solidFill>
                <a:srgbClr val="FFFFFF"/>
              </a:solidFill>
            </a:endParaRPr>
          </a:p>
          <a:p>
            <a:pPr eaLnBrk="1" fontAlgn="auto" hangingPunct="1">
              <a:spcAft>
                <a:spcPts val="0"/>
              </a:spcAft>
              <a:buFont typeface="Arial"/>
              <a:buChar char="•"/>
              <a:defRPr/>
            </a:pPr>
            <a:r>
              <a:rPr lang="en-US" b="1" dirty="0" smtClean="0">
                <a:solidFill>
                  <a:srgbClr val="FFFFFF"/>
                </a:solidFill>
              </a:rPr>
              <a:t>App. #2: Expression </a:t>
            </a:r>
            <a:r>
              <a:rPr lang="en-US" b="1" dirty="0">
                <a:solidFill>
                  <a:srgbClr val="FFFFFF"/>
                </a:solidFill>
              </a:rPr>
              <a:t>Clustering, Cross-species </a:t>
            </a:r>
          </a:p>
          <a:p>
            <a:pPr lvl="1" eaLnBrk="1" fontAlgn="auto" hangingPunct="1">
              <a:spcAft>
                <a:spcPts val="0"/>
              </a:spcAft>
              <a:buFont typeface="Arial"/>
              <a:buChar char="•"/>
              <a:defRPr/>
            </a:pPr>
            <a:r>
              <a:rPr lang="en-US" sz="1600" dirty="0" smtClean="0">
                <a:solidFill>
                  <a:srgbClr val="FFFFFF"/>
                </a:solidFill>
              </a:rPr>
              <a:t>Potts-model </a:t>
            </a:r>
            <a:r>
              <a:rPr lang="en-US" sz="1600" dirty="0">
                <a:solidFill>
                  <a:srgbClr val="FFFFFF"/>
                </a:solidFill>
              </a:rPr>
              <a:t>o</a:t>
            </a:r>
            <a:r>
              <a:rPr lang="en-US" sz="1600" dirty="0" smtClean="0">
                <a:solidFill>
                  <a:srgbClr val="FFFFFF"/>
                </a:solidFill>
              </a:rPr>
              <a:t>ptimization gives 16 </a:t>
            </a:r>
            <a:r>
              <a:rPr lang="en-US" sz="1600" dirty="0">
                <a:solidFill>
                  <a:srgbClr val="FFFFFF"/>
                </a:solidFill>
              </a:rPr>
              <a:t>conserved co-expression </a:t>
            </a:r>
            <a:r>
              <a:rPr lang="en-US" sz="1600" dirty="0" smtClean="0">
                <a:solidFill>
                  <a:srgbClr val="FFFFFF"/>
                </a:solidFill>
              </a:rPr>
              <a:t>modules (which can potentially annotate ncRNAs/TARs)</a:t>
            </a:r>
            <a:endParaRPr lang="en-US" sz="1400" dirty="0">
              <a:solidFill>
                <a:srgbClr val="FFFFFF"/>
              </a:solidFill>
            </a:endParaRPr>
          </a:p>
          <a:p>
            <a:pPr lvl="1" eaLnBrk="1" fontAlgn="auto" hangingPunct="1">
              <a:spcAft>
                <a:spcPts val="0"/>
              </a:spcAft>
              <a:buFont typeface="Arial"/>
              <a:buChar char="•"/>
              <a:defRPr/>
            </a:pPr>
            <a:r>
              <a:rPr lang="en-US" sz="1600" dirty="0" smtClean="0">
                <a:solidFill>
                  <a:srgbClr val="FFFFFF"/>
                </a:solidFill>
              </a:rPr>
              <a:t>Developmental 'hourglass' </a:t>
            </a:r>
            <a:r>
              <a:rPr lang="en-US" sz="1600" dirty="0">
                <a:solidFill>
                  <a:srgbClr val="FFFFFF"/>
                </a:solidFill>
              </a:rPr>
              <a:t>genes in 12 of </a:t>
            </a:r>
            <a:r>
              <a:rPr lang="en-US" sz="1600" dirty="0" smtClean="0">
                <a:solidFill>
                  <a:srgbClr val="FFFFFF"/>
                </a:solidFill>
              </a:rPr>
              <a:t>these. They also exhibit intra</a:t>
            </a:r>
            <a:r>
              <a:rPr lang="en-US" sz="1600" dirty="0">
                <a:solidFill>
                  <a:srgbClr val="FFFFFF"/>
                </a:solidFill>
              </a:rPr>
              <a:t>-organism hourglass </a:t>
            </a:r>
            <a:r>
              <a:rPr lang="en-US" sz="1600" dirty="0" smtClean="0">
                <a:solidFill>
                  <a:srgbClr val="FFFFFF"/>
                </a:solidFill>
              </a:rPr>
              <a:t>behavior.</a:t>
            </a:r>
          </a:p>
          <a:p>
            <a:pPr lvl="1" eaLnBrk="1" fontAlgn="auto" hangingPunct="1">
              <a:spcAft>
                <a:spcPts val="0"/>
              </a:spcAft>
              <a:buFont typeface="Arial"/>
              <a:buChar char="•"/>
              <a:defRPr/>
            </a:pPr>
            <a:r>
              <a:rPr lang="en-US" sz="1600" dirty="0" smtClean="0">
                <a:solidFill>
                  <a:srgbClr val="FFFFFF"/>
                </a:solidFill>
              </a:rPr>
              <a:t>Stage </a:t>
            </a:r>
            <a:r>
              <a:rPr lang="en-US" sz="1600" dirty="0">
                <a:solidFill>
                  <a:srgbClr val="FFFFFF"/>
                </a:solidFill>
              </a:rPr>
              <a:t>alignment of worm &amp; fly development, strongest with hourglass genes</a:t>
            </a:r>
          </a:p>
          <a:p>
            <a:endParaRPr lang="en-US" sz="1600" dirty="0">
              <a:solidFill>
                <a:srgbClr val="FFFFFF"/>
              </a:solidFill>
            </a:endParaRPr>
          </a:p>
          <a:p>
            <a:endParaRPr lang="en-US" sz="1600" dirty="0">
              <a:solidFill>
                <a:srgbClr val="FFFFFF"/>
              </a:solidFill>
            </a:endParaRPr>
          </a:p>
          <a:p>
            <a:endParaRPr lang="en-US" sz="1600" dirty="0">
              <a:solidFill>
                <a:srgbClr val="FFFFFF"/>
              </a:solidFill>
            </a:endParaRPr>
          </a:p>
          <a:p>
            <a:endParaRPr lang="en-US" sz="1600" dirty="0">
              <a:solidFill>
                <a:srgbClr val="FFFFFF"/>
              </a:solidFill>
            </a:endParaRPr>
          </a:p>
          <a:p>
            <a:endParaRPr lang="en-US" sz="1600" dirty="0">
              <a:solidFill>
                <a:srgbClr val="FFFFFF"/>
              </a:solidFill>
            </a:endParaRPr>
          </a:p>
        </p:txBody>
      </p:sp>
      <p:sp>
        <p:nvSpPr>
          <p:cNvPr id="4" name="Content Placeholder 3"/>
          <p:cNvSpPr>
            <a:spLocks noGrp="1"/>
          </p:cNvSpPr>
          <p:nvPr>
            <p:ph sz="half" idx="2"/>
          </p:nvPr>
        </p:nvSpPr>
        <p:spPr>
          <a:xfrm>
            <a:off x="5239857" y="936609"/>
            <a:ext cx="3500858" cy="4955979"/>
          </a:xfrm>
        </p:spPr>
        <p:txBody>
          <a:bodyPr/>
          <a:lstStyle/>
          <a:p>
            <a:r>
              <a:rPr lang="en-US" b="1" dirty="0" smtClean="0">
                <a:solidFill>
                  <a:srgbClr val="FFFFFF"/>
                </a:solidFill>
              </a:rPr>
              <a:t>App. #3: </a:t>
            </a:r>
            <a:r>
              <a:rPr lang="en-US" b="1" dirty="0">
                <a:solidFill>
                  <a:srgbClr val="FFFFFF"/>
                </a:solidFill>
              </a:rPr>
              <a:t>HM </a:t>
            </a:r>
            <a:r>
              <a:rPr lang="en-US" b="1" dirty="0" smtClean="0">
                <a:solidFill>
                  <a:srgbClr val="FFFFFF"/>
                </a:solidFill>
              </a:rPr>
              <a:t>Models Relating Gene </a:t>
            </a:r>
            <a:r>
              <a:rPr lang="en-US" b="1" dirty="0">
                <a:solidFill>
                  <a:srgbClr val="FFFFFF"/>
                </a:solidFill>
              </a:rPr>
              <a:t>Expression </a:t>
            </a:r>
            <a:r>
              <a:rPr lang="en-US" b="1" dirty="0" smtClean="0">
                <a:solidFill>
                  <a:srgbClr val="FFFFFF"/>
                </a:solidFill>
              </a:rPr>
              <a:t>to Promoter Activity</a:t>
            </a:r>
            <a:endParaRPr lang="en-US" b="1" dirty="0">
              <a:solidFill>
                <a:srgbClr val="FFFFFF"/>
              </a:solidFill>
            </a:endParaRPr>
          </a:p>
          <a:p>
            <a:pPr lvl="1"/>
            <a:r>
              <a:rPr lang="en-US" dirty="0">
                <a:solidFill>
                  <a:srgbClr val="FFFFFF"/>
                </a:solidFill>
              </a:rPr>
              <a:t>Works for ncRNAs as well as genes</a:t>
            </a:r>
          </a:p>
          <a:p>
            <a:pPr lvl="1"/>
            <a:r>
              <a:rPr lang="en-US" dirty="0" smtClean="0">
                <a:solidFill>
                  <a:srgbClr val="FFFFFF"/>
                </a:solidFill>
              </a:rPr>
              <a:t>Universal </a:t>
            </a:r>
            <a:r>
              <a:rPr lang="en-US" dirty="0">
                <a:solidFill>
                  <a:srgbClr val="FFFFFF"/>
                </a:solidFill>
              </a:rPr>
              <a:t>cross-species </a:t>
            </a:r>
            <a:r>
              <a:rPr lang="en-US" dirty="0" smtClean="0">
                <a:solidFill>
                  <a:srgbClr val="FFFFFF"/>
                </a:solidFill>
              </a:rPr>
              <a:t>model uses same set of parameters across diverse phyla</a:t>
            </a:r>
            <a:endParaRPr lang="en-US" dirty="0">
              <a:solidFill>
                <a:srgbClr val="FFFFFF"/>
              </a:solidFill>
            </a:endParaRPr>
          </a:p>
          <a:p>
            <a:r>
              <a:rPr lang="en-US" b="1" dirty="0" smtClean="0">
                <a:solidFill>
                  <a:srgbClr val="FFFFFF"/>
                </a:solidFill>
              </a:rPr>
              <a:t>App. #4: Similarly constructed TF Models</a:t>
            </a:r>
            <a:endParaRPr lang="en-US" b="1" dirty="0">
              <a:solidFill>
                <a:srgbClr val="FFFFFF"/>
              </a:solidFill>
            </a:endParaRPr>
          </a:p>
          <a:p>
            <a:pPr lvl="1"/>
            <a:r>
              <a:rPr lang="en-US" dirty="0" smtClean="0">
                <a:solidFill>
                  <a:srgbClr val="FFFFFF"/>
                </a:solidFill>
              </a:rPr>
              <a:t>Variable </a:t>
            </a:r>
            <a:r>
              <a:rPr lang="en-US" dirty="0">
                <a:solidFill>
                  <a:srgbClr val="FFFFFF"/>
                </a:solidFill>
              </a:rPr>
              <a:t>importance of regions around genes for HMs &amp; TFs</a:t>
            </a:r>
          </a:p>
          <a:p>
            <a:pPr lvl="1"/>
            <a:r>
              <a:rPr lang="en-US" dirty="0">
                <a:solidFill>
                  <a:srgbClr val="FFFFFF"/>
                </a:solidFill>
              </a:rPr>
              <a:t>TF &amp; HM signals are redundant for ‘prediction'</a:t>
            </a:r>
          </a:p>
          <a:p>
            <a:pPr lvl="1"/>
            <a:r>
              <a:rPr lang="en-US" dirty="0">
                <a:solidFill>
                  <a:srgbClr val="FFFFFF"/>
                </a:solidFill>
              </a:rPr>
              <a:t>Surprisingly, a few TFs are quite predictive</a:t>
            </a:r>
          </a:p>
          <a:p>
            <a:endParaRPr lang="en-US" sz="1600" dirty="0">
              <a:solidFill>
                <a:srgbClr val="FFFFFF"/>
              </a:solidFill>
            </a:endParaRPr>
          </a:p>
        </p:txBody>
      </p:sp>
    </p:spTree>
    <p:extLst>
      <p:ext uri="{BB962C8B-B14F-4D97-AF65-F5344CB8AC3E}">
        <p14:creationId xmlns:p14="http://schemas.microsoft.com/office/powerpoint/2010/main" val="2560017182"/>
      </p:ext>
    </p:extLst>
  </p:cSld>
  <p:clrMapOvr>
    <a:overrideClrMapping bg1="lt1" tx1="dk1" bg2="lt2" tx2="dk2" accent1="accent1" accent2="accent2" accent3="accent3" accent4="accent4" accent5="accent5" accent6="accent6" hlink="hlink" folHlink="folHlink"/>
  </p:clrMapOvr>
  <p:transition xmlns:p14="http://schemas.microsoft.com/office/powerpoint/2010/main"/>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47700"/>
          </a:xfrm>
        </p:spPr>
        <p:txBody>
          <a:bodyPr rtlCol="0">
            <a:normAutofit fontScale="90000"/>
          </a:bodyPr>
          <a:lstStyle/>
          <a:p>
            <a:pPr eaLnBrk="1" fontAlgn="auto" hangingPunct="1">
              <a:spcAft>
                <a:spcPts val="0"/>
              </a:spcAft>
              <a:defRPr/>
            </a:pPr>
            <a:r>
              <a:rPr lang="en-US" dirty="0" smtClean="0">
                <a:ea typeface="+mj-ea"/>
                <a:cs typeface="+mj-cs"/>
              </a:rPr>
              <a:t>Acknowledgements</a:t>
            </a:r>
            <a:endParaRPr lang="en-US" dirty="0">
              <a:ea typeface="+mj-ea"/>
              <a:cs typeface="+mj-cs"/>
            </a:endParaRPr>
          </a:p>
        </p:txBody>
      </p:sp>
      <p:sp>
        <p:nvSpPr>
          <p:cNvPr id="3" name="Content Placeholder 2"/>
          <p:cNvSpPr>
            <a:spLocks noGrp="1"/>
          </p:cNvSpPr>
          <p:nvPr>
            <p:ph idx="1"/>
          </p:nvPr>
        </p:nvSpPr>
        <p:spPr>
          <a:xfrm>
            <a:off x="204030" y="1337397"/>
            <a:ext cx="6229262" cy="5018087"/>
          </a:xfrm>
        </p:spPr>
        <p:txBody>
          <a:bodyPr rtlCol="0">
            <a:noAutofit/>
          </a:bodyPr>
          <a:lstStyle/>
          <a:p>
            <a:pPr marL="0" indent="0" algn="ctr" eaLnBrk="1" fontAlgn="auto" hangingPunct="1">
              <a:lnSpc>
                <a:spcPct val="120000"/>
              </a:lnSpc>
              <a:spcAft>
                <a:spcPts val="0"/>
              </a:spcAft>
              <a:buFont typeface="Arial"/>
              <a:buNone/>
              <a:defRPr/>
            </a:pPr>
            <a:r>
              <a:rPr lang="en-US" sz="1200" b="1" u="sng" dirty="0" smtClean="0">
                <a:latin typeface="Helvetica"/>
                <a:ea typeface="+mn-ea"/>
                <a:cs typeface="Helvetica"/>
              </a:rPr>
              <a:t>modENCODE/ENCODE Transcriptome subgroup</a:t>
            </a:r>
          </a:p>
          <a:p>
            <a:pPr marL="0" indent="0" eaLnBrk="1" fontAlgn="auto" hangingPunct="1">
              <a:lnSpc>
                <a:spcPct val="120000"/>
              </a:lnSpc>
              <a:spcAft>
                <a:spcPts val="0"/>
              </a:spcAft>
              <a:buFont typeface="Arial"/>
              <a:buNone/>
              <a:defRPr/>
            </a:pPr>
            <a:r>
              <a:rPr lang="en-US" sz="2000" b="1" dirty="0" smtClean="0">
                <a:solidFill>
                  <a:srgbClr val="FF0000"/>
                </a:solidFill>
                <a:latin typeface="Helvetica"/>
                <a:ea typeface="+mn-ea"/>
                <a:cs typeface="Helvetica"/>
              </a:rPr>
              <a:t>Joel Rozowsky, Koon-</a:t>
            </a:r>
            <a:r>
              <a:rPr lang="en-US" sz="2000" b="1" dirty="0" err="1" smtClean="0">
                <a:solidFill>
                  <a:srgbClr val="FF0000"/>
                </a:solidFill>
                <a:latin typeface="Helvetica"/>
                <a:ea typeface="+mn-ea"/>
                <a:cs typeface="Helvetica"/>
              </a:rPr>
              <a:t>Kiu</a:t>
            </a:r>
            <a:r>
              <a:rPr lang="en-US" sz="2000" b="1" dirty="0" smtClean="0">
                <a:solidFill>
                  <a:srgbClr val="FF0000"/>
                </a:solidFill>
                <a:latin typeface="Helvetica"/>
                <a:ea typeface="+mn-ea"/>
                <a:cs typeface="Helvetica"/>
              </a:rPr>
              <a:t> Yan, </a:t>
            </a:r>
            <a:r>
              <a:rPr lang="en-US" sz="2000" b="1" dirty="0" err="1" smtClean="0">
                <a:solidFill>
                  <a:srgbClr val="FF0000"/>
                </a:solidFill>
                <a:latin typeface="Helvetica"/>
                <a:ea typeface="+mn-ea"/>
                <a:cs typeface="Helvetica"/>
              </a:rPr>
              <a:t>Daifeng</a:t>
            </a:r>
            <a:r>
              <a:rPr lang="en-US" sz="2000" b="1" dirty="0" smtClean="0">
                <a:solidFill>
                  <a:srgbClr val="FF0000"/>
                </a:solidFill>
                <a:latin typeface="Helvetica"/>
                <a:ea typeface="+mn-ea"/>
                <a:cs typeface="Helvetica"/>
              </a:rPr>
              <a:t> Wang, </a:t>
            </a:r>
            <a:r>
              <a:rPr lang="en-US" sz="1600" b="1" dirty="0">
                <a:solidFill>
                  <a:srgbClr val="FF0000"/>
                </a:solidFill>
                <a:latin typeface="Helvetica"/>
                <a:ea typeface="+mn-ea"/>
                <a:cs typeface="Helvetica"/>
              </a:rPr>
              <a:t/>
            </a:r>
            <a:br>
              <a:rPr lang="en-US" sz="1600" b="1" dirty="0">
                <a:solidFill>
                  <a:srgbClr val="FF0000"/>
                </a:solidFill>
                <a:latin typeface="Helvetica"/>
                <a:ea typeface="+mn-ea"/>
                <a:cs typeface="Helvetica"/>
              </a:rPr>
            </a:br>
            <a:r>
              <a:rPr lang="en-US" sz="2000" b="1" dirty="0" smtClean="0">
                <a:solidFill>
                  <a:srgbClr val="FF0000"/>
                </a:solidFill>
                <a:latin typeface="Helvetica"/>
                <a:ea typeface="+mn-ea"/>
                <a:cs typeface="Helvetica"/>
              </a:rPr>
              <a:t>Chao Cheng,</a:t>
            </a:r>
            <a:r>
              <a:rPr lang="en-US" sz="1400" b="1" dirty="0" smtClean="0">
                <a:solidFill>
                  <a:srgbClr val="0000FF"/>
                </a:solidFill>
                <a:latin typeface="Helvetica"/>
                <a:ea typeface="+mn-ea"/>
                <a:cs typeface="Helvetica"/>
              </a:rPr>
              <a:t> </a:t>
            </a:r>
            <a:r>
              <a:rPr lang="en-US" sz="1050" b="1" dirty="0" smtClean="0">
                <a:latin typeface="Helvetica"/>
                <a:ea typeface="+mn-ea"/>
                <a:cs typeface="Helvetica"/>
              </a:rPr>
              <a:t>James B. Brown, Carrie A. Davis, </a:t>
            </a:r>
            <a:r>
              <a:rPr lang="en-US" sz="1050" b="1" dirty="0" err="1" smtClean="0">
                <a:latin typeface="Helvetica"/>
                <a:ea typeface="+mn-ea"/>
                <a:cs typeface="Helvetica"/>
              </a:rPr>
              <a:t>LaDeana</a:t>
            </a:r>
            <a:r>
              <a:rPr lang="en-US" sz="1050" b="1" dirty="0" smtClean="0">
                <a:latin typeface="Helvetica"/>
                <a:ea typeface="+mn-ea"/>
                <a:cs typeface="Helvetica"/>
              </a:rPr>
              <a:t> Hillier, Cristina </a:t>
            </a:r>
            <a:r>
              <a:rPr lang="en-US" sz="1050" b="1" dirty="0" err="1" smtClean="0">
                <a:latin typeface="Helvetica"/>
                <a:ea typeface="+mn-ea"/>
                <a:cs typeface="Helvetica"/>
              </a:rPr>
              <a:t>Sisu</a:t>
            </a:r>
            <a:r>
              <a:rPr lang="en-US" sz="1600" b="1" dirty="0">
                <a:solidFill>
                  <a:srgbClr val="FF0000"/>
                </a:solidFill>
                <a:latin typeface="Helvetica"/>
                <a:ea typeface="+mn-ea"/>
                <a:cs typeface="Helvetica"/>
              </a:rPr>
              <a:t>, </a:t>
            </a:r>
            <a:r>
              <a:rPr lang="en-US" sz="1600" b="1" dirty="0" err="1">
                <a:solidFill>
                  <a:srgbClr val="FF0000"/>
                </a:solidFill>
                <a:latin typeface="Helvetica"/>
                <a:ea typeface="+mn-ea"/>
                <a:cs typeface="Helvetica"/>
              </a:rPr>
              <a:t>Jingyi</a:t>
            </a:r>
            <a:r>
              <a:rPr lang="en-US" sz="1600" b="1" dirty="0">
                <a:solidFill>
                  <a:srgbClr val="FF0000"/>
                </a:solidFill>
                <a:latin typeface="Helvetica"/>
                <a:ea typeface="+mn-ea"/>
                <a:cs typeface="Helvetica"/>
              </a:rPr>
              <a:t> Jessica Li,</a:t>
            </a:r>
            <a:r>
              <a:rPr lang="en-US" sz="1050" b="1" dirty="0" smtClean="0">
                <a:latin typeface="Helvetica"/>
                <a:ea typeface="+mn-ea"/>
                <a:cs typeface="Helvetica"/>
              </a:rPr>
              <a:t> </a:t>
            </a:r>
            <a:r>
              <a:rPr lang="en-US" sz="1050" b="1" dirty="0" err="1" smtClean="0">
                <a:latin typeface="Helvetica"/>
                <a:ea typeface="+mn-ea"/>
                <a:cs typeface="Helvetica"/>
              </a:rPr>
              <a:t>Baikang</a:t>
            </a:r>
            <a:r>
              <a:rPr lang="en-US" sz="1050" b="1" dirty="0" smtClean="0">
                <a:latin typeface="Helvetica"/>
                <a:ea typeface="+mn-ea"/>
                <a:cs typeface="Helvetica"/>
              </a:rPr>
              <a:t> Pei, </a:t>
            </a:r>
            <a:r>
              <a:rPr lang="en-US" sz="1050" b="1" dirty="0" err="1" smtClean="0">
                <a:latin typeface="Helvetica"/>
                <a:ea typeface="+mn-ea"/>
                <a:cs typeface="Helvetica"/>
              </a:rPr>
              <a:t>Arif</a:t>
            </a:r>
            <a:r>
              <a:rPr lang="en-US" sz="1050" b="1" dirty="0" smtClean="0">
                <a:latin typeface="Helvetica"/>
                <a:ea typeface="+mn-ea"/>
                <a:cs typeface="Helvetica"/>
              </a:rPr>
              <a:t> O. </a:t>
            </a:r>
            <a:r>
              <a:rPr lang="en-US" sz="1050" b="1" dirty="0" err="1" smtClean="0">
                <a:latin typeface="Helvetica"/>
                <a:ea typeface="+mn-ea"/>
                <a:cs typeface="Helvetica"/>
              </a:rPr>
              <a:t>Harmanci</a:t>
            </a:r>
            <a:r>
              <a:rPr lang="en-US" sz="1050" b="1" dirty="0" smtClean="0">
                <a:latin typeface="Helvetica"/>
                <a:ea typeface="+mn-ea"/>
                <a:cs typeface="Helvetica"/>
              </a:rPr>
              <a:t>, Michael O. Duff, Sarah </a:t>
            </a:r>
            <a:r>
              <a:rPr lang="en-US" sz="1050" b="1" dirty="0" err="1" smtClean="0">
                <a:latin typeface="Helvetica"/>
                <a:ea typeface="+mn-ea"/>
                <a:cs typeface="Helvetica"/>
              </a:rPr>
              <a:t>Djebali</a:t>
            </a:r>
            <a:r>
              <a:rPr lang="en-US" sz="1050" b="1" dirty="0" smtClean="0">
                <a:latin typeface="Helvetica"/>
                <a:ea typeface="+mn-ea"/>
                <a:cs typeface="Helvetica"/>
              </a:rPr>
              <a:t>, Roger P. Alexander, </a:t>
            </a:r>
            <a:r>
              <a:rPr lang="en-US" sz="1050" b="1" dirty="0" err="1" smtClean="0">
                <a:latin typeface="Helvetica"/>
                <a:ea typeface="+mn-ea"/>
                <a:cs typeface="Helvetica"/>
              </a:rPr>
              <a:t>Burak</a:t>
            </a:r>
            <a:r>
              <a:rPr lang="en-US" sz="1050" b="1" dirty="0" smtClean="0">
                <a:latin typeface="Helvetica"/>
                <a:ea typeface="+mn-ea"/>
                <a:cs typeface="Helvetica"/>
              </a:rPr>
              <a:t> H. </a:t>
            </a:r>
            <a:r>
              <a:rPr lang="en-US" sz="1050" b="1" dirty="0" err="1" smtClean="0">
                <a:latin typeface="Helvetica"/>
                <a:ea typeface="+mn-ea"/>
                <a:cs typeface="Helvetica"/>
              </a:rPr>
              <a:t>Alver</a:t>
            </a:r>
            <a:r>
              <a:rPr lang="en-US" sz="1050" b="1" dirty="0" smtClean="0">
                <a:latin typeface="Helvetica"/>
                <a:ea typeface="+mn-ea"/>
                <a:cs typeface="Helvetica"/>
              </a:rPr>
              <a:t>, Raymond K. </a:t>
            </a:r>
            <a:r>
              <a:rPr lang="en-US" sz="1050" b="1" dirty="0" err="1" smtClean="0">
                <a:latin typeface="Helvetica"/>
                <a:ea typeface="+mn-ea"/>
                <a:cs typeface="Helvetica"/>
              </a:rPr>
              <a:t>Auerbach</a:t>
            </a:r>
            <a:r>
              <a:rPr lang="en-US" sz="1050" b="1" dirty="0" smtClean="0">
                <a:latin typeface="Helvetica"/>
                <a:ea typeface="+mn-ea"/>
                <a:cs typeface="Helvetica"/>
              </a:rPr>
              <a:t>, Kimberly Bell, Peter J. Bickel, Max E. </a:t>
            </a:r>
            <a:r>
              <a:rPr lang="en-US" sz="1050" b="1" dirty="0" err="1" smtClean="0">
                <a:latin typeface="Helvetica"/>
                <a:ea typeface="+mn-ea"/>
                <a:cs typeface="Helvetica"/>
              </a:rPr>
              <a:t>Boeck</a:t>
            </a:r>
            <a:r>
              <a:rPr lang="en-US" sz="1050" b="1" dirty="0" smtClean="0">
                <a:latin typeface="Helvetica"/>
                <a:ea typeface="+mn-ea"/>
                <a:cs typeface="Helvetica"/>
              </a:rPr>
              <a:t>, Nathan P. </a:t>
            </a:r>
            <a:r>
              <a:rPr lang="en-US" sz="1050" b="1" dirty="0" err="1" smtClean="0">
                <a:latin typeface="Helvetica"/>
                <a:ea typeface="+mn-ea"/>
                <a:cs typeface="Helvetica"/>
              </a:rPr>
              <a:t>Boley</a:t>
            </a:r>
            <a:r>
              <a:rPr lang="en-US" sz="1050" b="1" dirty="0" smtClean="0">
                <a:latin typeface="Helvetica"/>
                <a:ea typeface="+mn-ea"/>
                <a:cs typeface="Helvetica"/>
              </a:rPr>
              <a:t>, Benjamin W. Booth, Lucy </a:t>
            </a:r>
            <a:r>
              <a:rPr lang="en-US" sz="1050" b="1" dirty="0" err="1" smtClean="0">
                <a:latin typeface="Helvetica"/>
                <a:ea typeface="+mn-ea"/>
                <a:cs typeface="Helvetica"/>
              </a:rPr>
              <a:t>Cherbas</a:t>
            </a:r>
            <a:r>
              <a:rPr lang="en-US" sz="1050" b="1" dirty="0" smtClean="0">
                <a:latin typeface="Helvetica"/>
                <a:ea typeface="+mn-ea"/>
                <a:cs typeface="Helvetica"/>
              </a:rPr>
              <a:t>, Peter </a:t>
            </a:r>
            <a:r>
              <a:rPr lang="en-US" sz="1050" b="1" dirty="0" err="1" smtClean="0">
                <a:latin typeface="Helvetica"/>
                <a:ea typeface="+mn-ea"/>
                <a:cs typeface="Helvetica"/>
              </a:rPr>
              <a:t>Cherbas</a:t>
            </a:r>
            <a:r>
              <a:rPr lang="en-US" sz="1050" b="1" dirty="0" smtClean="0">
                <a:latin typeface="Helvetica"/>
                <a:ea typeface="+mn-ea"/>
                <a:cs typeface="Helvetica"/>
              </a:rPr>
              <a:t>, Chao Di, Alex </a:t>
            </a:r>
            <a:r>
              <a:rPr lang="en-US" sz="1050" b="1" dirty="0" err="1" smtClean="0">
                <a:latin typeface="Helvetica"/>
                <a:ea typeface="+mn-ea"/>
                <a:cs typeface="Helvetica"/>
              </a:rPr>
              <a:t>Dobin</a:t>
            </a:r>
            <a:r>
              <a:rPr lang="en-US" sz="1050" b="1" dirty="0" smtClean="0">
                <a:latin typeface="Helvetica"/>
                <a:ea typeface="+mn-ea"/>
                <a:cs typeface="Helvetica"/>
              </a:rPr>
              <a:t>, </a:t>
            </a:r>
            <a:r>
              <a:rPr lang="en-US" sz="1050" b="1" dirty="0" err="1" smtClean="0">
                <a:latin typeface="Helvetica"/>
                <a:ea typeface="+mn-ea"/>
                <a:cs typeface="Helvetica"/>
              </a:rPr>
              <a:t>Jorg</a:t>
            </a:r>
            <a:r>
              <a:rPr lang="en-US" sz="1050" b="1" dirty="0" smtClean="0">
                <a:latin typeface="Helvetica"/>
                <a:ea typeface="+mn-ea"/>
                <a:cs typeface="Helvetica"/>
              </a:rPr>
              <a:t>  </a:t>
            </a:r>
            <a:r>
              <a:rPr lang="en-US" sz="1050" b="1" dirty="0" err="1" smtClean="0">
                <a:latin typeface="Helvetica"/>
                <a:ea typeface="+mn-ea"/>
                <a:cs typeface="Helvetica"/>
              </a:rPr>
              <a:t>Drenkow</a:t>
            </a:r>
            <a:r>
              <a:rPr lang="en-US" sz="1050" b="1" dirty="0" smtClean="0">
                <a:latin typeface="Helvetica"/>
                <a:ea typeface="+mn-ea"/>
                <a:cs typeface="Helvetica"/>
              </a:rPr>
              <a:t>, Brent Ewing, Gang Fang, Megan </a:t>
            </a:r>
            <a:r>
              <a:rPr lang="en-US" sz="1050" b="1" dirty="0" err="1" smtClean="0">
                <a:latin typeface="Helvetica"/>
                <a:ea typeface="+mn-ea"/>
                <a:cs typeface="Helvetica"/>
              </a:rPr>
              <a:t>Fastuca</a:t>
            </a:r>
            <a:r>
              <a:rPr lang="en-US" sz="1050" b="1" dirty="0" smtClean="0">
                <a:latin typeface="Helvetica"/>
                <a:ea typeface="+mn-ea"/>
                <a:cs typeface="Helvetica"/>
              </a:rPr>
              <a:t>, Elise A. Feingold, Adam Frankish, </a:t>
            </a:r>
            <a:r>
              <a:rPr lang="en-US" sz="1050" b="1" dirty="0" err="1" smtClean="0">
                <a:latin typeface="Helvetica"/>
                <a:ea typeface="+mn-ea"/>
                <a:cs typeface="Helvetica"/>
              </a:rPr>
              <a:t>Guanjun</a:t>
            </a:r>
            <a:r>
              <a:rPr lang="en-US" sz="1050" b="1" dirty="0" smtClean="0">
                <a:latin typeface="Helvetica"/>
                <a:ea typeface="+mn-ea"/>
                <a:cs typeface="Helvetica"/>
              </a:rPr>
              <a:t> </a:t>
            </a:r>
            <a:r>
              <a:rPr lang="en-US" sz="1050" b="1" dirty="0" err="1" smtClean="0">
                <a:latin typeface="Helvetica"/>
                <a:ea typeface="+mn-ea"/>
                <a:cs typeface="Helvetica"/>
              </a:rPr>
              <a:t>Gao</a:t>
            </a:r>
            <a:r>
              <a:rPr lang="en-US" sz="1050" b="1" dirty="0" smtClean="0">
                <a:latin typeface="Helvetica"/>
                <a:ea typeface="+mn-ea"/>
                <a:cs typeface="Helvetica"/>
              </a:rPr>
              <a:t>, Peter J. Good, Phil Green, </a:t>
            </a:r>
            <a:r>
              <a:rPr lang="en-US" sz="1050" b="1" dirty="0" err="1" smtClean="0">
                <a:latin typeface="Helvetica"/>
                <a:ea typeface="+mn-ea"/>
                <a:cs typeface="Helvetica"/>
              </a:rPr>
              <a:t>Roderic</a:t>
            </a:r>
            <a:r>
              <a:rPr lang="en-US" sz="1050" b="1" dirty="0" smtClean="0">
                <a:latin typeface="Helvetica"/>
                <a:ea typeface="+mn-ea"/>
                <a:cs typeface="Helvetica"/>
              </a:rPr>
              <a:t> </a:t>
            </a:r>
            <a:r>
              <a:rPr lang="en-US" sz="1050" b="1" dirty="0" err="1" smtClean="0">
                <a:latin typeface="Helvetica"/>
                <a:ea typeface="+mn-ea"/>
                <a:cs typeface="Helvetica"/>
              </a:rPr>
              <a:t>Guigó</a:t>
            </a:r>
            <a:r>
              <a:rPr lang="en-US" sz="1050" b="1" dirty="0" smtClean="0">
                <a:latin typeface="Helvetica"/>
                <a:ea typeface="+mn-ea"/>
                <a:cs typeface="Helvetica"/>
              </a:rPr>
              <a:t>, Ann Hammonds, Jen Harrow, Roger A. Hoskins, </a:t>
            </a:r>
            <a:r>
              <a:rPr lang="en-US" sz="1050" b="1" dirty="0" err="1" smtClean="0">
                <a:latin typeface="Helvetica"/>
                <a:ea typeface="+mn-ea"/>
                <a:cs typeface="Helvetica"/>
              </a:rPr>
              <a:t>Cédric</a:t>
            </a:r>
            <a:r>
              <a:rPr lang="en-US" sz="1050" b="1" dirty="0" smtClean="0">
                <a:latin typeface="Helvetica"/>
                <a:ea typeface="+mn-ea"/>
                <a:cs typeface="Helvetica"/>
              </a:rPr>
              <a:t> </a:t>
            </a:r>
            <a:r>
              <a:rPr lang="en-US" sz="1050" b="1" dirty="0" err="1" smtClean="0">
                <a:latin typeface="Helvetica"/>
                <a:ea typeface="+mn-ea"/>
                <a:cs typeface="Helvetica"/>
              </a:rPr>
              <a:t>Howald</a:t>
            </a:r>
            <a:r>
              <a:rPr lang="en-US" sz="1050" b="1" dirty="0" smtClean="0">
                <a:latin typeface="Helvetica"/>
                <a:ea typeface="+mn-ea"/>
                <a:cs typeface="Helvetica"/>
              </a:rPr>
              <a:t>, Long Hu, </a:t>
            </a:r>
            <a:r>
              <a:rPr lang="en-US" sz="1050" b="1" dirty="0" err="1" smtClean="0">
                <a:latin typeface="Helvetica"/>
                <a:ea typeface="+mn-ea"/>
                <a:cs typeface="Helvetica"/>
              </a:rPr>
              <a:t>Haiyan</a:t>
            </a:r>
            <a:r>
              <a:rPr lang="en-US" sz="1050" b="1" dirty="0" smtClean="0">
                <a:latin typeface="Helvetica"/>
                <a:ea typeface="+mn-ea"/>
                <a:cs typeface="Helvetica"/>
              </a:rPr>
              <a:t> Huang, Tim J. P. Hubbard, </a:t>
            </a:r>
            <a:r>
              <a:rPr lang="en-US" sz="1050" b="1" dirty="0" err="1" smtClean="0">
                <a:latin typeface="Helvetica"/>
                <a:ea typeface="+mn-ea"/>
                <a:cs typeface="Helvetica"/>
              </a:rPr>
              <a:t>Chau</a:t>
            </a:r>
            <a:r>
              <a:rPr lang="en-US" sz="1050" b="1" dirty="0" smtClean="0">
                <a:latin typeface="Helvetica"/>
                <a:ea typeface="+mn-ea"/>
                <a:cs typeface="Helvetica"/>
              </a:rPr>
              <a:t> Huynh, </a:t>
            </a:r>
            <a:r>
              <a:rPr lang="en-US" sz="1050" b="1" dirty="0" err="1" smtClean="0">
                <a:latin typeface="Helvetica"/>
                <a:ea typeface="+mn-ea"/>
                <a:cs typeface="Helvetica"/>
              </a:rPr>
              <a:t>Sonali</a:t>
            </a:r>
            <a:r>
              <a:rPr lang="en-US" sz="1050" b="1" dirty="0" smtClean="0">
                <a:latin typeface="Helvetica"/>
                <a:ea typeface="+mn-ea"/>
                <a:cs typeface="Helvetica"/>
              </a:rPr>
              <a:t> </a:t>
            </a:r>
            <a:r>
              <a:rPr lang="en-US" sz="1050" b="1" dirty="0" err="1" smtClean="0">
                <a:latin typeface="Helvetica"/>
                <a:ea typeface="+mn-ea"/>
                <a:cs typeface="Helvetica"/>
              </a:rPr>
              <a:t>Jha</a:t>
            </a:r>
            <a:r>
              <a:rPr lang="en-US" sz="1050" b="1" dirty="0" smtClean="0">
                <a:latin typeface="Helvetica"/>
                <a:ea typeface="+mn-ea"/>
                <a:cs typeface="Helvetica"/>
              </a:rPr>
              <a:t>, </a:t>
            </a:r>
            <a:r>
              <a:rPr lang="en-US" sz="1050" b="1" dirty="0" err="1" smtClean="0">
                <a:latin typeface="Helvetica"/>
                <a:ea typeface="+mn-ea"/>
                <a:cs typeface="Helvetica"/>
              </a:rPr>
              <a:t>Dionna</a:t>
            </a:r>
            <a:r>
              <a:rPr lang="en-US" sz="1050" b="1" dirty="0" smtClean="0">
                <a:latin typeface="Helvetica"/>
                <a:ea typeface="+mn-ea"/>
                <a:cs typeface="Helvetica"/>
              </a:rPr>
              <a:t> Kasper, </a:t>
            </a:r>
            <a:r>
              <a:rPr lang="en-US" sz="1050" b="1" dirty="0" err="1" smtClean="0">
                <a:latin typeface="Helvetica"/>
                <a:ea typeface="+mn-ea"/>
                <a:cs typeface="Helvetica"/>
              </a:rPr>
              <a:t>Masaomi</a:t>
            </a:r>
            <a:r>
              <a:rPr lang="en-US" sz="1050" b="1" dirty="0" smtClean="0">
                <a:latin typeface="Helvetica"/>
                <a:ea typeface="+mn-ea"/>
                <a:cs typeface="Helvetica"/>
              </a:rPr>
              <a:t> Kato, Thomas C. Kaufman, Rob Kitchen, Erik </a:t>
            </a:r>
            <a:r>
              <a:rPr lang="en-US" sz="1050" b="1" dirty="0" err="1" smtClean="0">
                <a:latin typeface="Helvetica"/>
                <a:ea typeface="+mn-ea"/>
                <a:cs typeface="Helvetica"/>
              </a:rPr>
              <a:t>Ladewig</a:t>
            </a:r>
            <a:r>
              <a:rPr lang="en-US" sz="1050" b="1" dirty="0" smtClean="0">
                <a:latin typeface="Helvetica"/>
                <a:ea typeface="+mn-ea"/>
                <a:cs typeface="Helvetica"/>
              </a:rPr>
              <a:t>, </a:t>
            </a:r>
            <a:r>
              <a:rPr lang="en-US" sz="1050" b="1" dirty="0" err="1" smtClean="0">
                <a:latin typeface="Helvetica"/>
                <a:ea typeface="+mn-ea"/>
                <a:cs typeface="Helvetica"/>
              </a:rPr>
              <a:t>Julien</a:t>
            </a:r>
            <a:r>
              <a:rPr lang="en-US" sz="1050" b="1" dirty="0" smtClean="0">
                <a:latin typeface="Helvetica"/>
                <a:ea typeface="+mn-ea"/>
                <a:cs typeface="Helvetica"/>
              </a:rPr>
              <a:t> </a:t>
            </a:r>
            <a:r>
              <a:rPr lang="en-US" sz="1050" b="1" dirty="0" err="1" smtClean="0">
                <a:latin typeface="Helvetica"/>
                <a:ea typeface="+mn-ea"/>
                <a:cs typeface="Helvetica"/>
              </a:rPr>
              <a:t>Lagarde</a:t>
            </a:r>
            <a:r>
              <a:rPr lang="en-US" sz="1050" b="1" dirty="0" smtClean="0">
                <a:latin typeface="Helvetica"/>
                <a:ea typeface="+mn-ea"/>
                <a:cs typeface="Helvetica"/>
              </a:rPr>
              <a:t>, Eric Lai, Jing </a:t>
            </a:r>
            <a:r>
              <a:rPr lang="en-US" sz="1050" b="1" dirty="0" err="1" smtClean="0">
                <a:latin typeface="Helvetica"/>
                <a:ea typeface="+mn-ea"/>
                <a:cs typeface="Helvetica"/>
              </a:rPr>
              <a:t>Leng</a:t>
            </a:r>
            <a:r>
              <a:rPr lang="en-US" sz="1050" b="1" dirty="0" smtClean="0">
                <a:latin typeface="Helvetica"/>
                <a:ea typeface="+mn-ea"/>
                <a:cs typeface="Helvetica"/>
              </a:rPr>
              <a:t>, </a:t>
            </a:r>
            <a:r>
              <a:rPr lang="en-US" sz="1600" b="1" dirty="0" err="1">
                <a:solidFill>
                  <a:srgbClr val="FF0000"/>
                </a:solidFill>
                <a:latin typeface="Helvetica"/>
                <a:ea typeface="+mn-ea"/>
                <a:cs typeface="Helvetica"/>
              </a:rPr>
              <a:t>Zhi</a:t>
            </a:r>
            <a:r>
              <a:rPr lang="en-US" sz="1600" b="1" dirty="0">
                <a:solidFill>
                  <a:srgbClr val="FF0000"/>
                </a:solidFill>
                <a:latin typeface="Helvetica"/>
                <a:ea typeface="+mn-ea"/>
                <a:cs typeface="Helvetica"/>
              </a:rPr>
              <a:t> Lu, </a:t>
            </a:r>
            <a:r>
              <a:rPr lang="en-US" sz="1050" b="1" dirty="0" smtClean="0">
                <a:latin typeface="Helvetica"/>
                <a:ea typeface="+mn-ea"/>
                <a:cs typeface="Helvetica"/>
              </a:rPr>
              <a:t>Michael </a:t>
            </a:r>
            <a:r>
              <a:rPr lang="en-US" sz="1050" b="1" dirty="0" err="1" smtClean="0">
                <a:latin typeface="Helvetica"/>
                <a:ea typeface="+mn-ea"/>
                <a:cs typeface="Helvetica"/>
              </a:rPr>
              <a:t>MacCoss</a:t>
            </a:r>
            <a:r>
              <a:rPr lang="en-US" sz="1050" b="1" dirty="0" smtClean="0">
                <a:latin typeface="Helvetica"/>
                <a:ea typeface="+mn-ea"/>
                <a:cs typeface="Helvetica"/>
              </a:rPr>
              <a:t>, Gemma May, Rebecca </a:t>
            </a:r>
            <a:r>
              <a:rPr lang="en-US" sz="1050" b="1" dirty="0" err="1" smtClean="0">
                <a:latin typeface="Helvetica"/>
                <a:ea typeface="+mn-ea"/>
                <a:cs typeface="Helvetica"/>
              </a:rPr>
              <a:t>McWhirter</a:t>
            </a:r>
            <a:r>
              <a:rPr lang="en-US" sz="1050" b="1" dirty="0" smtClean="0">
                <a:latin typeface="Helvetica"/>
                <a:ea typeface="+mn-ea"/>
                <a:cs typeface="Helvetica"/>
              </a:rPr>
              <a:t>, </a:t>
            </a:r>
            <a:r>
              <a:rPr lang="en-US" sz="1050" b="1" dirty="0" err="1" smtClean="0">
                <a:latin typeface="Helvetica"/>
                <a:ea typeface="+mn-ea"/>
                <a:cs typeface="Helvetica"/>
              </a:rPr>
              <a:t>Gennifer</a:t>
            </a:r>
            <a:r>
              <a:rPr lang="en-US" sz="1050" b="1" dirty="0" smtClean="0">
                <a:latin typeface="Helvetica"/>
                <a:ea typeface="+mn-ea"/>
                <a:cs typeface="Helvetica"/>
              </a:rPr>
              <a:t> </a:t>
            </a:r>
            <a:r>
              <a:rPr lang="en-US" sz="1050" b="1" dirty="0" err="1" smtClean="0">
                <a:latin typeface="Helvetica"/>
                <a:ea typeface="+mn-ea"/>
                <a:cs typeface="Helvetica"/>
              </a:rPr>
              <a:t>Merrihew</a:t>
            </a:r>
            <a:r>
              <a:rPr lang="en-US" sz="1050" b="1" dirty="0" smtClean="0">
                <a:latin typeface="Helvetica"/>
                <a:ea typeface="+mn-ea"/>
                <a:cs typeface="Helvetica"/>
              </a:rPr>
              <a:t>, David M. Miller, Ali </a:t>
            </a:r>
            <a:r>
              <a:rPr lang="en-US" sz="1050" b="1" dirty="0" err="1" smtClean="0">
                <a:latin typeface="Helvetica"/>
                <a:ea typeface="+mn-ea"/>
                <a:cs typeface="Helvetica"/>
              </a:rPr>
              <a:t>Mortazavi</a:t>
            </a:r>
            <a:r>
              <a:rPr lang="en-US" sz="1050" b="1" dirty="0" smtClean="0">
                <a:latin typeface="Helvetica"/>
                <a:ea typeface="+mn-ea"/>
                <a:cs typeface="Helvetica"/>
              </a:rPr>
              <a:t>, Rabi </a:t>
            </a:r>
            <a:r>
              <a:rPr lang="en-US" sz="1050" b="1" dirty="0" err="1" smtClean="0">
                <a:latin typeface="Helvetica"/>
                <a:ea typeface="+mn-ea"/>
                <a:cs typeface="Helvetica"/>
              </a:rPr>
              <a:t>Murad</a:t>
            </a:r>
            <a:r>
              <a:rPr lang="en-US" sz="1050" b="1" dirty="0" smtClean="0">
                <a:latin typeface="Helvetica"/>
                <a:ea typeface="+mn-ea"/>
                <a:cs typeface="Helvetica"/>
              </a:rPr>
              <a:t>, Brian Oliver, Sara Olson, Peter Park, Michael J. </a:t>
            </a:r>
            <a:r>
              <a:rPr lang="en-US" sz="1050" b="1" dirty="0" err="1" smtClean="0">
                <a:latin typeface="Helvetica"/>
                <a:ea typeface="+mn-ea"/>
                <a:cs typeface="Helvetica"/>
              </a:rPr>
              <a:t>Pazin</a:t>
            </a:r>
            <a:r>
              <a:rPr lang="en-US" sz="1050" b="1" dirty="0" smtClean="0">
                <a:latin typeface="Helvetica"/>
                <a:ea typeface="+mn-ea"/>
                <a:cs typeface="Helvetica"/>
              </a:rPr>
              <a:t>, Norbert </a:t>
            </a:r>
            <a:r>
              <a:rPr lang="en-US" sz="1050" b="1" dirty="0" err="1" smtClean="0">
                <a:latin typeface="Helvetica"/>
                <a:ea typeface="+mn-ea"/>
                <a:cs typeface="Helvetica"/>
              </a:rPr>
              <a:t>Perrimon</a:t>
            </a:r>
            <a:r>
              <a:rPr lang="en-US" sz="1050" b="1" dirty="0" smtClean="0">
                <a:latin typeface="Helvetica"/>
                <a:ea typeface="+mn-ea"/>
                <a:cs typeface="Helvetica"/>
              </a:rPr>
              <a:t>, Dmitri  </a:t>
            </a:r>
            <a:r>
              <a:rPr lang="en-US" sz="1050" b="1" dirty="0" err="1" smtClean="0">
                <a:latin typeface="Helvetica"/>
                <a:ea typeface="+mn-ea"/>
                <a:cs typeface="Helvetica"/>
              </a:rPr>
              <a:t>Pervouchine</a:t>
            </a:r>
            <a:r>
              <a:rPr lang="en-US" sz="1050" b="1" dirty="0" smtClean="0">
                <a:latin typeface="Helvetica"/>
                <a:ea typeface="+mn-ea"/>
                <a:cs typeface="Helvetica"/>
              </a:rPr>
              <a:t>, Valerie </a:t>
            </a:r>
            <a:r>
              <a:rPr lang="en-US" sz="1050" b="1" dirty="0" err="1" smtClean="0">
                <a:latin typeface="Helvetica"/>
                <a:ea typeface="+mn-ea"/>
                <a:cs typeface="Helvetica"/>
              </a:rPr>
              <a:t>Reinke</a:t>
            </a:r>
            <a:r>
              <a:rPr lang="en-US" sz="1050" b="1" dirty="0" smtClean="0">
                <a:latin typeface="Helvetica"/>
                <a:ea typeface="+mn-ea"/>
                <a:cs typeface="Helvetica"/>
              </a:rPr>
              <a:t>, </a:t>
            </a:r>
            <a:r>
              <a:rPr lang="en-US" sz="1050" b="1" dirty="0" err="1" smtClean="0">
                <a:latin typeface="Helvetica"/>
                <a:ea typeface="+mn-ea"/>
                <a:cs typeface="Helvetica"/>
              </a:rPr>
              <a:t>Alexandre</a:t>
            </a:r>
            <a:r>
              <a:rPr lang="en-US" sz="1050" b="1" dirty="0" smtClean="0">
                <a:latin typeface="Helvetica"/>
                <a:ea typeface="+mn-ea"/>
                <a:cs typeface="Helvetica"/>
              </a:rPr>
              <a:t> </a:t>
            </a:r>
            <a:r>
              <a:rPr lang="en-US" sz="1050" b="1" dirty="0" err="1" smtClean="0">
                <a:latin typeface="Helvetica"/>
                <a:ea typeface="+mn-ea"/>
                <a:cs typeface="Helvetica"/>
              </a:rPr>
              <a:t>Reymond</a:t>
            </a:r>
            <a:r>
              <a:rPr lang="en-US" sz="1050" b="1" dirty="0" smtClean="0">
                <a:latin typeface="Helvetica"/>
                <a:ea typeface="+mn-ea"/>
                <a:cs typeface="Helvetica"/>
              </a:rPr>
              <a:t>, Garrett Robinson, Anastasia </a:t>
            </a:r>
            <a:r>
              <a:rPr lang="en-US" sz="1050" b="1" dirty="0" err="1" smtClean="0">
                <a:latin typeface="Helvetica"/>
                <a:ea typeface="+mn-ea"/>
                <a:cs typeface="Helvetica"/>
              </a:rPr>
              <a:t>Samsonova</a:t>
            </a:r>
            <a:r>
              <a:rPr lang="en-US" sz="1050" b="1" dirty="0" smtClean="0">
                <a:latin typeface="Helvetica"/>
                <a:ea typeface="+mn-ea"/>
                <a:cs typeface="Helvetica"/>
              </a:rPr>
              <a:t>, Gary I. Saunders, Felix Schlesinger, </a:t>
            </a:r>
            <a:r>
              <a:rPr lang="en-US" sz="1050" b="1" dirty="0" err="1" smtClean="0">
                <a:latin typeface="Helvetica"/>
                <a:ea typeface="+mn-ea"/>
                <a:cs typeface="Helvetica"/>
              </a:rPr>
              <a:t>Anurag</a:t>
            </a:r>
            <a:r>
              <a:rPr lang="en-US" sz="1050" b="1" dirty="0" smtClean="0">
                <a:latin typeface="Helvetica"/>
                <a:ea typeface="+mn-ea"/>
                <a:cs typeface="Helvetica"/>
              </a:rPr>
              <a:t> </a:t>
            </a:r>
            <a:r>
              <a:rPr lang="en-US" sz="1050" b="1" dirty="0" err="1" smtClean="0">
                <a:latin typeface="Helvetica"/>
                <a:ea typeface="+mn-ea"/>
                <a:cs typeface="Helvetica"/>
              </a:rPr>
              <a:t>Sethi</a:t>
            </a:r>
            <a:r>
              <a:rPr lang="en-US" sz="1050" b="1" dirty="0" smtClean="0">
                <a:latin typeface="Helvetica"/>
                <a:ea typeface="+mn-ea"/>
                <a:cs typeface="Helvetica"/>
              </a:rPr>
              <a:t>, Frank J. Slack, William C. Spencer, Marcus H. </a:t>
            </a:r>
            <a:r>
              <a:rPr lang="en-US" sz="1050" b="1" dirty="0" err="1" smtClean="0">
                <a:latin typeface="Helvetica"/>
                <a:ea typeface="+mn-ea"/>
                <a:cs typeface="Helvetica"/>
              </a:rPr>
              <a:t>Stoiber</a:t>
            </a:r>
            <a:r>
              <a:rPr lang="en-US" sz="1050" b="1" dirty="0" smtClean="0">
                <a:latin typeface="Helvetica"/>
                <a:ea typeface="+mn-ea"/>
                <a:cs typeface="Helvetica"/>
              </a:rPr>
              <a:t>, </a:t>
            </a:r>
            <a:r>
              <a:rPr lang="en-US" sz="1050" b="1" dirty="0" err="1" smtClean="0">
                <a:latin typeface="Helvetica"/>
                <a:ea typeface="+mn-ea"/>
                <a:cs typeface="Helvetica"/>
              </a:rPr>
              <a:t>Pnina</a:t>
            </a:r>
            <a:r>
              <a:rPr lang="en-US" sz="1050" b="1" dirty="0" smtClean="0">
                <a:latin typeface="Helvetica"/>
                <a:ea typeface="+mn-ea"/>
                <a:cs typeface="Helvetica"/>
              </a:rPr>
              <a:t> </a:t>
            </a:r>
            <a:r>
              <a:rPr lang="en-US" sz="1050" b="1" dirty="0" err="1" smtClean="0">
                <a:latin typeface="Helvetica"/>
                <a:ea typeface="+mn-ea"/>
                <a:cs typeface="Helvetica"/>
              </a:rPr>
              <a:t>Strasbourger</a:t>
            </a:r>
            <a:r>
              <a:rPr lang="en-US" sz="1050" b="1" dirty="0" smtClean="0">
                <a:latin typeface="Helvetica"/>
                <a:ea typeface="+mn-ea"/>
                <a:cs typeface="Helvetica"/>
              </a:rPr>
              <a:t>, Andrea </a:t>
            </a:r>
            <a:r>
              <a:rPr lang="en-US" sz="1050" b="1" dirty="0" err="1" smtClean="0">
                <a:latin typeface="Helvetica"/>
                <a:ea typeface="+mn-ea"/>
                <a:cs typeface="Helvetica"/>
              </a:rPr>
              <a:t>Tanzer</a:t>
            </a:r>
            <a:r>
              <a:rPr lang="en-US" sz="1050" b="1" dirty="0" smtClean="0">
                <a:latin typeface="Helvetica"/>
                <a:ea typeface="+mn-ea"/>
                <a:cs typeface="Helvetica"/>
              </a:rPr>
              <a:t>, Owen A. Thompson, Kenneth H. Wan, Guilin Wang, </a:t>
            </a:r>
            <a:r>
              <a:rPr lang="en-US" sz="1050" b="1" dirty="0" err="1" smtClean="0">
                <a:latin typeface="Helvetica"/>
                <a:ea typeface="+mn-ea"/>
                <a:cs typeface="Helvetica"/>
              </a:rPr>
              <a:t>Huaien</a:t>
            </a:r>
            <a:r>
              <a:rPr lang="en-US" sz="1050" b="1" dirty="0" smtClean="0">
                <a:latin typeface="Helvetica"/>
                <a:ea typeface="+mn-ea"/>
                <a:cs typeface="Helvetica"/>
              </a:rPr>
              <a:t> Wang, Kathie L. Watkins, </a:t>
            </a:r>
            <a:r>
              <a:rPr lang="en-US" sz="1050" b="1" dirty="0" err="1" smtClean="0">
                <a:latin typeface="Helvetica"/>
                <a:ea typeface="+mn-ea"/>
                <a:cs typeface="Helvetica"/>
              </a:rPr>
              <a:t>Jiayu</a:t>
            </a:r>
            <a:r>
              <a:rPr lang="en-US" sz="1050" b="1" dirty="0" smtClean="0">
                <a:latin typeface="Helvetica"/>
                <a:ea typeface="+mn-ea"/>
                <a:cs typeface="Helvetica"/>
              </a:rPr>
              <a:t> Wen, </a:t>
            </a:r>
            <a:r>
              <a:rPr lang="en-US" sz="1050" b="1" dirty="0" err="1" smtClean="0">
                <a:latin typeface="Helvetica"/>
                <a:ea typeface="+mn-ea"/>
                <a:cs typeface="Helvetica"/>
              </a:rPr>
              <a:t>Kejia</a:t>
            </a:r>
            <a:r>
              <a:rPr lang="en-US" sz="1050" b="1" dirty="0" smtClean="0">
                <a:latin typeface="Helvetica"/>
                <a:ea typeface="+mn-ea"/>
                <a:cs typeface="Helvetica"/>
              </a:rPr>
              <a:t> Wen, </a:t>
            </a:r>
            <a:r>
              <a:rPr lang="en-US" sz="1050" b="1" dirty="0" err="1" smtClean="0">
                <a:latin typeface="Helvetica"/>
                <a:ea typeface="+mn-ea"/>
                <a:cs typeface="Helvetica"/>
              </a:rPr>
              <a:t>Chenghai</a:t>
            </a:r>
            <a:r>
              <a:rPr lang="en-US" sz="1050" b="1" dirty="0" smtClean="0">
                <a:latin typeface="Helvetica"/>
                <a:ea typeface="+mn-ea"/>
                <a:cs typeface="Helvetica"/>
              </a:rPr>
              <a:t> </a:t>
            </a:r>
            <a:r>
              <a:rPr lang="en-US" sz="1050" b="1" dirty="0" err="1" smtClean="0">
                <a:latin typeface="Helvetica"/>
                <a:ea typeface="+mn-ea"/>
                <a:cs typeface="Helvetica"/>
              </a:rPr>
              <a:t>Xue</a:t>
            </a:r>
            <a:r>
              <a:rPr lang="en-US" sz="1050" b="1" dirty="0" smtClean="0">
                <a:latin typeface="Helvetica"/>
                <a:ea typeface="+mn-ea"/>
                <a:cs typeface="Helvetica"/>
              </a:rPr>
              <a:t>, Li Yang, Kevin Yip, Chris </a:t>
            </a:r>
            <a:r>
              <a:rPr lang="en-US" sz="1050" b="1" dirty="0" err="1" smtClean="0">
                <a:latin typeface="Helvetica"/>
                <a:ea typeface="+mn-ea"/>
                <a:cs typeface="Helvetica"/>
              </a:rPr>
              <a:t>Zaleski</a:t>
            </a:r>
            <a:r>
              <a:rPr lang="en-US" sz="1050" b="1" dirty="0" smtClean="0">
                <a:latin typeface="Helvetica"/>
                <a:ea typeface="+mn-ea"/>
                <a:cs typeface="Helvetica"/>
              </a:rPr>
              <a:t>, Yan Zhang, Henry </a:t>
            </a:r>
            <a:r>
              <a:rPr lang="en-US" sz="1050" b="1" dirty="0" err="1" smtClean="0">
                <a:latin typeface="Helvetica"/>
                <a:ea typeface="+mn-ea"/>
                <a:cs typeface="Helvetica"/>
              </a:rPr>
              <a:t>Zheng</a:t>
            </a:r>
            <a:r>
              <a:rPr lang="en-US" sz="1050" b="1" dirty="0" smtClean="0">
                <a:latin typeface="Helvetica"/>
                <a:ea typeface="+mn-ea"/>
                <a:cs typeface="Helvetica"/>
              </a:rPr>
              <a:t>, </a:t>
            </a:r>
            <a:r>
              <a:rPr lang="en-US" sz="1400" b="1" dirty="0">
                <a:solidFill>
                  <a:srgbClr val="008000"/>
                </a:solidFill>
                <a:latin typeface="Helvetica"/>
                <a:ea typeface="+mn-ea"/>
                <a:cs typeface="Helvetica"/>
              </a:rPr>
              <a:t>Steven E. Brenner, </a:t>
            </a:r>
            <a:r>
              <a:rPr lang="en-US" sz="1400" b="1" dirty="0" err="1">
                <a:solidFill>
                  <a:srgbClr val="008000"/>
                </a:solidFill>
                <a:latin typeface="Helvetica"/>
                <a:ea typeface="+mn-ea"/>
                <a:cs typeface="Helvetica"/>
              </a:rPr>
              <a:t>Brenton</a:t>
            </a:r>
            <a:r>
              <a:rPr lang="en-US" sz="1400" b="1" dirty="0">
                <a:solidFill>
                  <a:srgbClr val="008000"/>
                </a:solidFill>
                <a:latin typeface="Helvetica"/>
                <a:ea typeface="+mn-ea"/>
                <a:cs typeface="Helvetica"/>
              </a:rPr>
              <a:t> R. </a:t>
            </a:r>
            <a:r>
              <a:rPr lang="en-US" sz="1400" b="1" dirty="0" err="1">
                <a:solidFill>
                  <a:srgbClr val="008000"/>
                </a:solidFill>
                <a:latin typeface="Helvetica"/>
                <a:ea typeface="+mn-ea"/>
                <a:cs typeface="Helvetica"/>
              </a:rPr>
              <a:t>Graveley</a:t>
            </a:r>
            <a:r>
              <a:rPr lang="en-US" sz="1400" b="1" dirty="0">
                <a:solidFill>
                  <a:srgbClr val="008000"/>
                </a:solidFill>
                <a:latin typeface="Helvetica"/>
                <a:ea typeface="+mn-ea"/>
                <a:cs typeface="Helvetica"/>
              </a:rPr>
              <a:t>, </a:t>
            </a:r>
            <a:r>
              <a:rPr lang="en-US" sz="2000" b="1" dirty="0" smtClean="0">
                <a:solidFill>
                  <a:srgbClr val="0000FF"/>
                </a:solidFill>
                <a:latin typeface="Helvetica"/>
                <a:ea typeface="+mn-ea"/>
                <a:cs typeface="Helvetica"/>
              </a:rPr>
              <a:t>Susan E. </a:t>
            </a:r>
            <a:r>
              <a:rPr lang="en-US" sz="2000" b="1" dirty="0" err="1" smtClean="0">
                <a:solidFill>
                  <a:srgbClr val="0000FF"/>
                </a:solidFill>
                <a:latin typeface="Helvetica"/>
                <a:ea typeface="+mn-ea"/>
                <a:cs typeface="Helvetica"/>
              </a:rPr>
              <a:t>Celniker</a:t>
            </a:r>
            <a:r>
              <a:rPr lang="en-US" sz="2000" b="1" dirty="0" smtClean="0">
                <a:solidFill>
                  <a:srgbClr val="0000FF"/>
                </a:solidFill>
                <a:latin typeface="Helvetica"/>
                <a:ea typeface="+mn-ea"/>
                <a:cs typeface="Helvetica"/>
              </a:rPr>
              <a:t>, Thomas R </a:t>
            </a:r>
            <a:r>
              <a:rPr lang="en-US" sz="2000" b="1" dirty="0" err="1" smtClean="0">
                <a:solidFill>
                  <a:srgbClr val="0000FF"/>
                </a:solidFill>
                <a:latin typeface="Helvetica"/>
                <a:ea typeface="+mn-ea"/>
                <a:cs typeface="Helvetica"/>
              </a:rPr>
              <a:t>Gingeras</a:t>
            </a:r>
            <a:r>
              <a:rPr lang="en-US" sz="2000" b="1" dirty="0" smtClean="0">
                <a:solidFill>
                  <a:srgbClr val="0000FF"/>
                </a:solidFill>
                <a:latin typeface="Helvetica"/>
                <a:ea typeface="+mn-ea"/>
                <a:cs typeface="Helvetica"/>
              </a:rPr>
              <a:t>, Robert Waterston</a:t>
            </a:r>
            <a:endParaRPr lang="en-US" sz="1400" b="1" dirty="0" smtClean="0">
              <a:solidFill>
                <a:srgbClr val="0000FF"/>
              </a:solidFill>
              <a:latin typeface="Helvetica"/>
              <a:ea typeface="+mn-ea"/>
              <a:cs typeface="Helvetica"/>
            </a:endParaRPr>
          </a:p>
        </p:txBody>
      </p:sp>
      <p:pic>
        <p:nvPicPr>
          <p:cNvPr id="395267"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7200" y="325438"/>
            <a:ext cx="1203325"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5268" name="Picture 4" descr="modENCODE_med_logo.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93025" y="325438"/>
            <a:ext cx="99377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4"/>
          <a:stretch>
            <a:fillRect/>
          </a:stretch>
        </p:blipFill>
        <p:spPr>
          <a:xfrm>
            <a:off x="6924020" y="2219126"/>
            <a:ext cx="2094385" cy="3419404"/>
          </a:xfrm>
          <a:prstGeom prst="rect">
            <a:avLst/>
          </a:prstGeom>
          <a:ln>
            <a:solidFill>
              <a:schemeClr val="tx1"/>
            </a:solidFill>
          </a:ln>
        </p:spPr>
      </p:pic>
      <p:sp>
        <p:nvSpPr>
          <p:cNvPr id="7" name="TextBox 6"/>
          <p:cNvSpPr txBox="1"/>
          <p:nvPr/>
        </p:nvSpPr>
        <p:spPr>
          <a:xfrm>
            <a:off x="5662334" y="6490719"/>
            <a:ext cx="3331411" cy="276999"/>
          </a:xfrm>
          <a:prstGeom prst="rect">
            <a:avLst/>
          </a:prstGeom>
          <a:solidFill>
            <a:schemeClr val="tx1">
              <a:lumMod val="75000"/>
              <a:lumOff val="25000"/>
            </a:schemeClr>
          </a:solidFill>
          <a:ln>
            <a:solidFill>
              <a:schemeClr val="tx1"/>
            </a:solidFill>
          </a:ln>
        </p:spPr>
        <p:txBody>
          <a:bodyPr wrap="none" rtlCol="0">
            <a:spAutoFit/>
          </a:bodyPr>
          <a:lstStyle/>
          <a:p>
            <a:r>
              <a:rPr lang="en-US" dirty="0" smtClean="0">
                <a:solidFill>
                  <a:schemeClr val="bg1"/>
                </a:solidFill>
              </a:rPr>
              <a:t>Hiring Postdocs. See </a:t>
            </a:r>
            <a:r>
              <a:rPr lang="en-US" dirty="0" err="1" smtClean="0">
                <a:solidFill>
                  <a:schemeClr val="bg1"/>
                </a:solidFill>
              </a:rPr>
              <a:t>gersteinlab.org</a:t>
            </a:r>
            <a:r>
              <a:rPr lang="en-US" dirty="0" smtClean="0">
                <a:solidFill>
                  <a:schemeClr val="bg1"/>
                </a:solidFill>
              </a:rPr>
              <a:t>/jobs !</a:t>
            </a:r>
            <a:endParaRPr lang="en-US" dirty="0">
              <a:solidFill>
                <a:schemeClr val="bg1"/>
              </a:solidFill>
            </a:endParaRPr>
          </a:p>
        </p:txBody>
      </p:sp>
    </p:spTree>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8081" name="Title 1"/>
          <p:cNvSpPr txBox="1">
            <a:spLocks/>
          </p:cNvSpPr>
          <p:nvPr/>
        </p:nvSpPr>
        <p:spPr bwMode="auto">
          <a:xfrm>
            <a:off x="4322256" y="4921856"/>
            <a:ext cx="4378325" cy="83343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txBody>
          <a:bodyPr lIns="92066" tIns="46033" rIns="92066" bIns="46033" anchor="ctr"/>
          <a:lstStyle>
            <a:lvl1pPr defTabSz="912813" eaLnBrk="0" hangingPunct="0">
              <a:defRPr sz="1200" b="1">
                <a:solidFill>
                  <a:schemeClr val="tx1"/>
                </a:solidFill>
                <a:latin typeface="Arial" charset="0"/>
                <a:ea typeface="ＭＳ Ｐゴシック" charset="0"/>
                <a:cs typeface="ＭＳ Ｐゴシック" charset="0"/>
              </a:defRPr>
            </a:lvl1pPr>
            <a:lvl2pPr marL="742950" indent="-285750" defTabSz="912813" eaLnBrk="0" hangingPunct="0">
              <a:defRPr sz="1200" b="1">
                <a:solidFill>
                  <a:schemeClr val="tx1"/>
                </a:solidFill>
                <a:latin typeface="Arial" charset="0"/>
                <a:ea typeface="ＭＳ Ｐゴシック" charset="0"/>
              </a:defRPr>
            </a:lvl2pPr>
            <a:lvl3pPr marL="1143000" indent="-228600" defTabSz="912813" eaLnBrk="0" hangingPunct="0">
              <a:defRPr sz="1200" b="1">
                <a:solidFill>
                  <a:schemeClr val="tx1"/>
                </a:solidFill>
                <a:latin typeface="Arial" charset="0"/>
                <a:ea typeface="ＭＳ Ｐゴシック" charset="0"/>
              </a:defRPr>
            </a:lvl3pPr>
            <a:lvl4pPr marL="1600200" indent="-228600" defTabSz="912813" eaLnBrk="0" hangingPunct="0">
              <a:defRPr sz="1200" b="1">
                <a:solidFill>
                  <a:schemeClr val="tx1"/>
                </a:solidFill>
                <a:latin typeface="Arial" charset="0"/>
                <a:ea typeface="ＭＳ Ｐゴシック" charset="0"/>
              </a:defRPr>
            </a:lvl4pPr>
            <a:lvl5pPr marL="2057400" indent="-228600" defTabSz="912813" eaLnBrk="0" hangingPunct="0">
              <a:defRPr sz="1200" b="1">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sz="1200" b="1">
                <a:solidFill>
                  <a:schemeClr val="tx1"/>
                </a:solidFill>
                <a:latin typeface="Arial" charset="0"/>
                <a:ea typeface="ＭＳ Ｐゴシック" charset="0"/>
              </a:defRPr>
            </a:lvl9pPr>
          </a:lstStyle>
          <a:p>
            <a:pPr algn="ctr"/>
            <a:r>
              <a:rPr lang="en-US" sz="2400" dirty="0"/>
              <a:t>Models Acknowledgements</a:t>
            </a:r>
          </a:p>
        </p:txBody>
      </p:sp>
      <p:sp>
        <p:nvSpPr>
          <p:cNvPr id="558082" name="Content Placeholder 2"/>
          <p:cNvSpPr txBox="1">
            <a:spLocks/>
          </p:cNvSpPr>
          <p:nvPr/>
        </p:nvSpPr>
        <p:spPr bwMode="auto">
          <a:xfrm>
            <a:off x="203667" y="143784"/>
            <a:ext cx="3462320" cy="53690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lIns="92066" tIns="46033" rIns="92066" bIns="46033"/>
          <a:lstStyle>
            <a:lvl1pPr defTabSz="912813" eaLnBrk="0" hangingPunct="0">
              <a:defRPr sz="1200" b="1">
                <a:solidFill>
                  <a:schemeClr val="tx1"/>
                </a:solidFill>
                <a:latin typeface="Arial" charset="0"/>
                <a:ea typeface="ＭＳ Ｐゴシック" charset="0"/>
                <a:cs typeface="ＭＳ Ｐゴシック" charset="0"/>
              </a:defRPr>
            </a:lvl1pPr>
            <a:lvl2pPr marL="742950" indent="-285750" defTabSz="912813" eaLnBrk="0" hangingPunct="0">
              <a:defRPr sz="1200" b="1">
                <a:solidFill>
                  <a:schemeClr val="tx1"/>
                </a:solidFill>
                <a:latin typeface="Arial" charset="0"/>
                <a:ea typeface="ＭＳ Ｐゴシック" charset="0"/>
              </a:defRPr>
            </a:lvl2pPr>
            <a:lvl3pPr marL="1143000" indent="-228600" defTabSz="912813" eaLnBrk="0" hangingPunct="0">
              <a:defRPr sz="1200" b="1">
                <a:solidFill>
                  <a:schemeClr val="tx1"/>
                </a:solidFill>
                <a:latin typeface="Arial" charset="0"/>
                <a:ea typeface="ＭＳ Ｐゴシック" charset="0"/>
              </a:defRPr>
            </a:lvl3pPr>
            <a:lvl4pPr marL="1600200" indent="-228600" defTabSz="912813" eaLnBrk="0" hangingPunct="0">
              <a:defRPr sz="1200" b="1">
                <a:solidFill>
                  <a:schemeClr val="tx1"/>
                </a:solidFill>
                <a:latin typeface="Arial" charset="0"/>
                <a:ea typeface="ＭＳ Ｐゴシック" charset="0"/>
              </a:defRPr>
            </a:lvl4pPr>
            <a:lvl5pPr marL="2057400" indent="-228600" defTabSz="912813" eaLnBrk="0" hangingPunct="0">
              <a:defRPr sz="1200" b="1">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sz="1200" b="1">
                <a:solidFill>
                  <a:schemeClr val="tx1"/>
                </a:solidFill>
                <a:latin typeface="Arial" charset="0"/>
                <a:ea typeface="ＭＳ Ｐゴシック" charset="0"/>
              </a:defRPr>
            </a:lvl9pPr>
          </a:lstStyle>
          <a:p>
            <a:pPr>
              <a:spcBef>
                <a:spcPct val="20000"/>
              </a:spcBef>
            </a:pPr>
            <a:r>
              <a:rPr lang="en-US" sz="1600" b="0" dirty="0" smtClean="0"/>
              <a:t>TF</a:t>
            </a:r>
            <a:r>
              <a:rPr lang="en-US" sz="1600" b="0" dirty="0"/>
              <a:t>-v-</a:t>
            </a:r>
            <a:r>
              <a:rPr lang="en-US" sz="1600" b="0" dirty="0" err="1"/>
              <a:t>expr</a:t>
            </a:r>
            <a:r>
              <a:rPr lang="en-US" sz="1600" b="0" dirty="0"/>
              <a:t>: </a:t>
            </a:r>
            <a:br>
              <a:rPr lang="en-US" sz="1600" b="0" dirty="0"/>
            </a:br>
            <a:r>
              <a:rPr lang="en-US" sz="2800" b="0" dirty="0"/>
              <a:t>Cheng C, </a:t>
            </a:r>
            <a:r>
              <a:rPr lang="en-US" sz="2000" b="0" dirty="0"/>
              <a:t>Yan KK</a:t>
            </a:r>
            <a:r>
              <a:rPr lang="en-US" sz="1600" b="0" dirty="0"/>
              <a:t>, Hwang W, </a:t>
            </a:r>
            <a:r>
              <a:rPr lang="en-US" sz="1600" b="0" dirty="0" err="1"/>
              <a:t>Qian</a:t>
            </a:r>
            <a:r>
              <a:rPr lang="en-US" sz="1600" b="0" dirty="0"/>
              <a:t> J, </a:t>
            </a:r>
            <a:r>
              <a:rPr lang="en-US" sz="1600" b="0" dirty="0" err="1"/>
              <a:t>Bhardwaj</a:t>
            </a:r>
            <a:r>
              <a:rPr lang="en-US" sz="1600" b="0" dirty="0"/>
              <a:t> N, </a:t>
            </a:r>
            <a:r>
              <a:rPr lang="en-US" sz="1600" b="0" dirty="0" err="1"/>
              <a:t>Rozowsky</a:t>
            </a:r>
            <a:r>
              <a:rPr lang="en-US" sz="1600" b="0" dirty="0"/>
              <a:t> J, Lu ZJ, </a:t>
            </a:r>
            <a:r>
              <a:rPr lang="en-US" sz="1600" b="0" dirty="0" err="1"/>
              <a:t>Niu</a:t>
            </a:r>
            <a:r>
              <a:rPr lang="en-US" sz="1600" b="0" dirty="0"/>
              <a:t> W, </a:t>
            </a:r>
            <a:r>
              <a:rPr lang="en-US" sz="1600" b="0" dirty="0" err="1"/>
              <a:t>Alves</a:t>
            </a:r>
            <a:r>
              <a:rPr lang="en-US" sz="1600" b="0" dirty="0"/>
              <a:t> P, Kato M, Snyder M</a:t>
            </a:r>
          </a:p>
          <a:p>
            <a:pPr>
              <a:spcBef>
                <a:spcPct val="20000"/>
              </a:spcBef>
            </a:pPr>
            <a:endParaRPr lang="en-US" sz="1600" b="0" dirty="0"/>
          </a:p>
          <a:p>
            <a:pPr>
              <a:spcBef>
                <a:spcPct val="20000"/>
              </a:spcBef>
            </a:pPr>
            <a:r>
              <a:rPr lang="en-US" sz="1600" b="0" dirty="0" smtClean="0"/>
              <a:t>worm</a:t>
            </a:r>
            <a:r>
              <a:rPr lang="en-US" sz="1600" b="0" dirty="0"/>
              <a:t>-HM: </a:t>
            </a:r>
            <a:br>
              <a:rPr lang="en-US" sz="1600" b="0" dirty="0"/>
            </a:br>
            <a:r>
              <a:rPr lang="en-US" sz="2800" b="0" dirty="0"/>
              <a:t>Cheng C</a:t>
            </a:r>
            <a:r>
              <a:rPr lang="en-US" sz="1600" b="0" dirty="0"/>
              <a:t>, </a:t>
            </a:r>
            <a:r>
              <a:rPr lang="en-US" sz="2000" b="0" dirty="0"/>
              <a:t>Yan KK</a:t>
            </a:r>
            <a:r>
              <a:rPr lang="en-US" sz="1600" b="0" dirty="0"/>
              <a:t>, Yip KY, </a:t>
            </a:r>
            <a:r>
              <a:rPr lang="en-US" sz="1600" b="0" dirty="0" err="1"/>
              <a:t>Rozowsky</a:t>
            </a:r>
            <a:r>
              <a:rPr lang="en-US" sz="1600" b="0" dirty="0"/>
              <a:t> J, Alexander R, </a:t>
            </a:r>
            <a:r>
              <a:rPr lang="en-US" sz="1600" b="0" dirty="0" err="1"/>
              <a:t>Shou</a:t>
            </a:r>
            <a:r>
              <a:rPr lang="en-US" sz="1600" b="0" dirty="0"/>
              <a:t> C</a:t>
            </a:r>
          </a:p>
          <a:p>
            <a:pPr>
              <a:spcBef>
                <a:spcPct val="20000"/>
              </a:spcBef>
            </a:pPr>
            <a:endParaRPr lang="en-US" sz="1600" b="0" dirty="0"/>
          </a:p>
          <a:p>
            <a:pPr>
              <a:spcBef>
                <a:spcPct val="20000"/>
              </a:spcBef>
            </a:pPr>
            <a:r>
              <a:rPr lang="en-US" sz="1600" b="0" dirty="0" smtClean="0"/>
              <a:t>ENCODE</a:t>
            </a:r>
            <a:r>
              <a:rPr lang="en-US" sz="1600" b="0" dirty="0"/>
              <a:t>: </a:t>
            </a:r>
            <a:br>
              <a:rPr lang="en-US" sz="1600" b="0" dirty="0"/>
            </a:br>
            <a:r>
              <a:rPr lang="en-US" sz="2800" b="0" dirty="0"/>
              <a:t>Chao Cheng</a:t>
            </a:r>
            <a:r>
              <a:rPr lang="en-US" sz="1600" b="0" dirty="0"/>
              <a:t>, Roger Alexander, </a:t>
            </a:r>
            <a:r>
              <a:rPr lang="en-US" sz="1600" dirty="0" err="1"/>
              <a:t>Renqiang</a:t>
            </a:r>
            <a:r>
              <a:rPr lang="en-US" sz="1600" dirty="0"/>
              <a:t> Min</a:t>
            </a:r>
            <a:r>
              <a:rPr lang="en-US" sz="1600" b="0" dirty="0"/>
              <a:t>, Kevin Y. Yip, Jing </a:t>
            </a:r>
            <a:r>
              <a:rPr lang="en-US" sz="1600" b="0" dirty="0" err="1"/>
              <a:t>Leng</a:t>
            </a:r>
            <a:r>
              <a:rPr lang="en-US" sz="1600" b="0" dirty="0"/>
              <a:t>, Joel </a:t>
            </a:r>
            <a:r>
              <a:rPr lang="en-US" sz="1600" b="0" dirty="0" err="1"/>
              <a:t>Rozowsky</a:t>
            </a:r>
            <a:r>
              <a:rPr lang="en-US" sz="1600" b="0" dirty="0"/>
              <a:t>, Koon-</a:t>
            </a:r>
            <a:r>
              <a:rPr lang="en-US" sz="1600" b="0" dirty="0" err="1"/>
              <a:t>kiu</a:t>
            </a:r>
            <a:r>
              <a:rPr lang="en-US" sz="1600" b="0" dirty="0"/>
              <a:t> Yan, </a:t>
            </a:r>
            <a:r>
              <a:rPr lang="en-US" sz="1600" b="0" dirty="0" err="1"/>
              <a:t>Xianjun</a:t>
            </a:r>
            <a:r>
              <a:rPr lang="en-US" sz="1600" b="0" dirty="0"/>
              <a:t> Dong, Sarah </a:t>
            </a:r>
            <a:r>
              <a:rPr lang="en-US" sz="1600" b="0" dirty="0" err="1"/>
              <a:t>Djebali</a:t>
            </a:r>
            <a:r>
              <a:rPr lang="en-US" sz="1600" b="0" dirty="0"/>
              <a:t>, </a:t>
            </a:r>
            <a:r>
              <a:rPr lang="en-US" sz="1600" b="0" dirty="0" err="1"/>
              <a:t>Yijun</a:t>
            </a:r>
            <a:r>
              <a:rPr lang="en-US" sz="1600" b="0" dirty="0"/>
              <a:t> </a:t>
            </a:r>
            <a:r>
              <a:rPr lang="en-US" sz="1600" b="0" dirty="0" err="1"/>
              <a:t>Ruan</a:t>
            </a:r>
            <a:r>
              <a:rPr lang="en-US" sz="1600" b="0" dirty="0"/>
              <a:t>, Carrie A Davis, </a:t>
            </a:r>
            <a:r>
              <a:rPr lang="en-US" sz="1600" b="0" dirty="0" err="1"/>
              <a:t>Piero</a:t>
            </a:r>
            <a:r>
              <a:rPr lang="en-US" sz="1600" b="0" dirty="0"/>
              <a:t> </a:t>
            </a:r>
            <a:r>
              <a:rPr lang="en-US" sz="1600" b="0" dirty="0" err="1"/>
              <a:t>Carninci</a:t>
            </a:r>
            <a:r>
              <a:rPr lang="en-US" sz="1600" b="0" dirty="0"/>
              <a:t>, </a:t>
            </a:r>
            <a:r>
              <a:rPr lang="en-US" sz="1600" b="0" dirty="0" err="1"/>
              <a:t>Timo</a:t>
            </a:r>
            <a:r>
              <a:rPr lang="en-US" sz="1600" b="0" dirty="0"/>
              <a:t> </a:t>
            </a:r>
            <a:r>
              <a:rPr lang="en-US" sz="1600" b="0" dirty="0" err="1"/>
              <a:t>Lassman</a:t>
            </a:r>
            <a:r>
              <a:rPr lang="en-US" sz="1600" b="0" dirty="0"/>
              <a:t>, Thomas R. </a:t>
            </a:r>
            <a:r>
              <a:rPr lang="en-US" sz="1600" b="0" dirty="0" err="1"/>
              <a:t>Gingeras</a:t>
            </a:r>
            <a:r>
              <a:rPr lang="en-US" sz="1600" b="0" dirty="0"/>
              <a:t>, </a:t>
            </a:r>
            <a:r>
              <a:rPr lang="en-US" sz="1600" b="0" dirty="0" err="1"/>
              <a:t>Roderic</a:t>
            </a:r>
            <a:r>
              <a:rPr lang="en-US" sz="1600" b="0" dirty="0"/>
              <a:t> </a:t>
            </a:r>
            <a:r>
              <a:rPr lang="en-US" sz="1600" b="0" dirty="0" err="1"/>
              <a:t>Guigó</a:t>
            </a:r>
            <a:r>
              <a:rPr lang="en-US" sz="1600" b="0" dirty="0"/>
              <a:t> Serra, </a:t>
            </a:r>
            <a:r>
              <a:rPr lang="en-US" sz="2000" b="0" dirty="0"/>
              <a:t>Ewan Birney, </a:t>
            </a:r>
            <a:r>
              <a:rPr lang="en-US" sz="2000" b="0" dirty="0" err="1"/>
              <a:t>Zhiping</a:t>
            </a:r>
            <a:r>
              <a:rPr lang="en-US" sz="2000" b="0" dirty="0"/>
              <a:t> </a:t>
            </a:r>
            <a:r>
              <a:rPr lang="en-US" sz="2000" b="0" dirty="0" err="1"/>
              <a:t>Weng</a:t>
            </a:r>
            <a:r>
              <a:rPr lang="en-US" sz="1600" b="0" dirty="0"/>
              <a:t>, Michael </a:t>
            </a:r>
            <a:r>
              <a:rPr lang="en-US" sz="1600" b="0" dirty="0" smtClean="0"/>
              <a:t>Snyder</a:t>
            </a:r>
            <a:endParaRPr lang="en-US" sz="1600" b="0" dirty="0"/>
          </a:p>
        </p:txBody>
      </p:sp>
      <p:pic>
        <p:nvPicPr>
          <p:cNvPr id="6" name="Picture 5"/>
          <p:cNvPicPr>
            <a:picLocks noChangeAspect="1"/>
          </p:cNvPicPr>
          <p:nvPr/>
        </p:nvPicPr>
        <p:blipFill rotWithShape="1">
          <a:blip r:embed="rId2"/>
          <a:srcRect l="9412" r="17088"/>
          <a:stretch/>
        </p:blipFill>
        <p:spPr>
          <a:xfrm>
            <a:off x="3875875" y="-93579"/>
            <a:ext cx="5268126" cy="4237790"/>
          </a:xfrm>
          <a:prstGeom prst="rect">
            <a:avLst/>
          </a:prstGeom>
          <a:ln>
            <a:solidFill>
              <a:schemeClr val="tx1"/>
            </a:solidFill>
          </a:ln>
        </p:spPr>
      </p:pic>
      <p:sp>
        <p:nvSpPr>
          <p:cNvPr id="8" name="TextBox 7"/>
          <p:cNvSpPr txBox="1"/>
          <p:nvPr/>
        </p:nvSpPr>
        <p:spPr>
          <a:xfrm>
            <a:off x="4895130" y="5791534"/>
            <a:ext cx="3331411" cy="276999"/>
          </a:xfrm>
          <a:prstGeom prst="rect">
            <a:avLst/>
          </a:prstGeom>
          <a:solidFill>
            <a:schemeClr val="tx1">
              <a:lumMod val="75000"/>
              <a:lumOff val="25000"/>
            </a:schemeClr>
          </a:solidFill>
          <a:ln>
            <a:solidFill>
              <a:schemeClr val="tx1"/>
            </a:solidFill>
          </a:ln>
        </p:spPr>
        <p:txBody>
          <a:bodyPr wrap="none" rtlCol="0">
            <a:spAutoFit/>
          </a:bodyPr>
          <a:lstStyle/>
          <a:p>
            <a:r>
              <a:rPr lang="en-US" dirty="0" smtClean="0">
                <a:solidFill>
                  <a:schemeClr val="bg1"/>
                </a:solidFill>
              </a:rPr>
              <a:t>Hiring Postdocs. See </a:t>
            </a:r>
            <a:r>
              <a:rPr lang="en-US" dirty="0" err="1" smtClean="0">
                <a:solidFill>
                  <a:schemeClr val="bg1"/>
                </a:solidFill>
              </a:rPr>
              <a:t>gersteinlab.org</a:t>
            </a:r>
            <a:r>
              <a:rPr lang="en-US" dirty="0" smtClean="0">
                <a:solidFill>
                  <a:schemeClr val="bg1"/>
                </a:solidFill>
              </a:rPr>
              <a:t>/jobs !</a:t>
            </a:r>
            <a:endParaRPr lang="en-US" dirty="0">
              <a:solidFill>
                <a:schemeClr val="bg1"/>
              </a:solidFill>
            </a:endParaRPr>
          </a:p>
        </p:txBody>
      </p:sp>
    </p:spTree>
    <p:extLst>
      <p:ext uri="{BB962C8B-B14F-4D97-AF65-F5344CB8AC3E}">
        <p14:creationId xmlns:p14="http://schemas.microsoft.com/office/powerpoint/2010/main" val="208509523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9169" name="Rectangle 2"/>
          <p:cNvSpPr>
            <a:spLocks noGrp="1" noChangeArrowheads="1"/>
          </p:cNvSpPr>
          <p:nvPr>
            <p:ph type="title"/>
            <p:custDataLst>
              <p:tags r:id="rId2"/>
            </p:custDataLst>
          </p:nvPr>
        </p:nvSpPr>
        <p:spPr/>
        <p:txBody>
          <a:bodyPr/>
          <a:lstStyle/>
          <a:p>
            <a:pPr eaLnBrk="1" hangingPunct="1"/>
            <a:r>
              <a:rPr lang="en-US">
                <a:latin typeface="Arial" charset="0"/>
                <a:ea typeface="ＭＳ Ｐゴシック" charset="0"/>
                <a:cs typeface="ＭＳ Ｐゴシック" charset="0"/>
              </a:rPr>
              <a:t>Default Theme</a:t>
            </a:r>
          </a:p>
        </p:txBody>
      </p:sp>
      <p:sp>
        <p:nvSpPr>
          <p:cNvPr id="519170" name="Rectangle 6"/>
          <p:cNvSpPr>
            <a:spLocks noGrp="1" noChangeArrowheads="1"/>
          </p:cNvSpPr>
          <p:nvPr>
            <p:ph idx="1"/>
            <p:custDataLst>
              <p:tags r:id="rId3"/>
            </p:custDataLst>
          </p:nvPr>
        </p:nvSpPr>
        <p:spPr/>
        <p:txBody>
          <a:bodyPr/>
          <a:lstStyle/>
          <a:p>
            <a:pPr eaLnBrk="1" hangingPunct="1"/>
            <a:r>
              <a:rPr lang="en-US" sz="2000">
                <a:latin typeface="Arial" charset="0"/>
                <a:ea typeface="ＭＳ Ｐゴシック" charset="0"/>
                <a:cs typeface="ＭＳ Ｐゴシック" charset="0"/>
              </a:rPr>
              <a:t>Default Outline Level 1</a:t>
            </a:r>
          </a:p>
          <a:p>
            <a:pPr lvl="1" eaLnBrk="1" hangingPunct="1"/>
            <a:r>
              <a:rPr lang="en-US" sz="1600">
                <a:latin typeface="Arial" charset="0"/>
                <a:ea typeface="ＭＳ Ｐゴシック" charset="0"/>
              </a:rPr>
              <a:t>Level 2</a:t>
            </a:r>
          </a:p>
        </p:txBody>
      </p:sp>
      <p:sp>
        <p:nvSpPr>
          <p:cNvPr id="519171" name="Text Box 5"/>
          <p:cNvSpPr txBox="1">
            <a:spLocks noChangeArrowheads="1"/>
          </p:cNvSpPr>
          <p:nvPr>
            <p:custDataLst>
              <p:tags r:id="rId4"/>
            </p:custDataLst>
          </p:nvPr>
        </p:nvSpPr>
        <p:spPr bwMode="auto">
          <a:xfrm>
            <a:off x="1524000" y="1905000"/>
            <a:ext cx="6553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pPr>
            <a:endParaRPr lang="en-US" sz="2400" b="0" smtClean="0">
              <a:solidFill>
                <a:srgbClr val="000000"/>
              </a:solidFill>
            </a:endParaRPr>
          </a:p>
        </p:txBody>
      </p:sp>
      <p:sp>
        <p:nvSpPr>
          <p:cNvPr id="519172" name="Isosceles Triangle 4"/>
          <p:cNvSpPr>
            <a:spLocks noChangeArrowheads="1"/>
          </p:cNvSpPr>
          <p:nvPr>
            <p:custDataLst>
              <p:tags r:id="rId5"/>
            </p:custDataLst>
          </p:nvPr>
        </p:nvSpPr>
        <p:spPr bwMode="auto">
          <a:xfrm>
            <a:off x="3111500" y="3225800"/>
            <a:ext cx="3302000" cy="2806700"/>
          </a:xfrm>
          <a:prstGeom prst="triangle">
            <a:avLst>
              <a:gd name="adj" fmla="val 50000"/>
            </a:avLst>
          </a:prstGeom>
          <a:solidFill>
            <a:srgbClr val="FFFF00"/>
          </a:solidFill>
          <a:ln w="12700">
            <a:solidFill>
              <a:schemeClr val="tx1"/>
            </a:solidFill>
            <a:round/>
            <a:headEnd type="none" w="sm" len="sm"/>
            <a:tailEnd type="none" w="sm" len="sm"/>
          </a:ln>
        </p:spPr>
        <p:txBody>
          <a:bodyPr wrap="none" anchor="ctr"/>
          <a:lstStyle/>
          <a:p>
            <a:pPr algn="ctr" defTabSz="912813"/>
            <a:endParaRPr lang="en-US" smtClean="0">
              <a:solidFill>
                <a:srgbClr val="000000"/>
              </a:solidFill>
            </a:endParaRPr>
          </a:p>
        </p:txBody>
      </p:sp>
    </p:spTree>
    <p:custDataLst>
      <p:tags r:id="rId1"/>
    </p:custDataLst>
    <p:extLst>
      <p:ext uri="{BB962C8B-B14F-4D97-AF65-F5344CB8AC3E}">
        <p14:creationId xmlns:p14="http://schemas.microsoft.com/office/powerpoint/2010/main" val="3810847804"/>
      </p:ext>
    </p:extLst>
  </p:cSld>
  <p:clrMapOvr>
    <a:masterClrMapping/>
  </p:clrMapOvr>
  <p:transition xmlns:p14="http://schemas.microsoft.com/office/powerpoint/2010/main" advTm="54576"/>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1217" name="Title 1"/>
          <p:cNvSpPr>
            <a:spLocks noGrp="1"/>
          </p:cNvSpPr>
          <p:nvPr>
            <p:ph type="title"/>
            <p:custDataLst>
              <p:tags r:id="rId2"/>
            </p:custDataLst>
          </p:nvPr>
        </p:nvSpPr>
        <p:spPr/>
        <p:txBody>
          <a:bodyPr/>
          <a:lstStyle/>
          <a:p>
            <a:r>
              <a:rPr lang="en-US">
                <a:latin typeface="Arial" charset="0"/>
                <a:ea typeface="ＭＳ Ｐゴシック" charset="0"/>
                <a:cs typeface="ＭＳ Ｐゴシック" charset="0"/>
              </a:rPr>
              <a:t>Info about content in this slide pack</a:t>
            </a:r>
          </a:p>
        </p:txBody>
      </p:sp>
      <p:sp>
        <p:nvSpPr>
          <p:cNvPr id="521218" name="Content Placeholder 2"/>
          <p:cNvSpPr>
            <a:spLocks noGrp="1"/>
          </p:cNvSpPr>
          <p:nvPr>
            <p:ph idx="1"/>
            <p:custDataLst>
              <p:tags r:id="rId3"/>
            </p:custDataLst>
          </p:nvPr>
        </p:nvSpPr>
        <p:spPr/>
        <p:txBody>
          <a:bodyPr/>
          <a:lstStyle/>
          <a:p>
            <a:r>
              <a:rPr lang="en-US" dirty="0">
                <a:latin typeface="Arial" charset="0"/>
                <a:ea typeface="ＭＳ Ｐゴシック" charset="0"/>
                <a:cs typeface="ＭＳ Ｐゴシック" charset="0"/>
              </a:rPr>
              <a:t>PERMISSIONS: This Presentation is copyright Mark Gerstein, Yale University, 2012 (and beyond). Please read statement at </a:t>
            </a:r>
            <a:br>
              <a:rPr lang="en-US" dirty="0">
                <a:latin typeface="Arial" charset="0"/>
                <a:ea typeface="ＭＳ Ｐゴシック" charset="0"/>
                <a:cs typeface="ＭＳ Ｐゴシック" charset="0"/>
              </a:rPr>
            </a:br>
            <a:r>
              <a:rPr lang="en-US" dirty="0">
                <a:latin typeface="Arial" charset="0"/>
                <a:ea typeface="ＭＳ Ｐゴシック" charset="0"/>
                <a:cs typeface="ＭＳ Ｐゴシック" charset="0"/>
              </a:rPr>
              <a:t>http://</a:t>
            </a:r>
            <a:r>
              <a:rPr lang="en-US" dirty="0" err="1">
                <a:latin typeface="Arial" charset="0"/>
                <a:ea typeface="ＭＳ Ｐゴシック" charset="0"/>
                <a:cs typeface="ＭＳ Ｐゴシック" charset="0"/>
              </a:rPr>
              <a:t>www.gersteinlab.org</a:t>
            </a:r>
            <a:r>
              <a:rPr lang="en-US" dirty="0">
                <a:latin typeface="Arial" charset="0"/>
                <a:ea typeface="ＭＳ Ｐゴシック" charset="0"/>
                <a:cs typeface="ＭＳ Ｐゴシック" charset="0"/>
              </a:rPr>
              <a:t>/</a:t>
            </a:r>
            <a:r>
              <a:rPr lang="en-US" dirty="0" err="1">
                <a:latin typeface="Arial" charset="0"/>
                <a:ea typeface="ＭＳ Ｐゴシック" charset="0"/>
                <a:cs typeface="ＭＳ Ｐゴシック" charset="0"/>
              </a:rPr>
              <a:t>misc</a:t>
            </a:r>
            <a:r>
              <a:rPr lang="en-US" dirty="0">
                <a:latin typeface="Arial" charset="0"/>
                <a:ea typeface="ＭＳ Ｐゴシック" charset="0"/>
                <a:cs typeface="ＭＳ Ｐゴシック" charset="0"/>
              </a:rPr>
              <a:t>/</a:t>
            </a:r>
            <a:r>
              <a:rPr lang="en-US" dirty="0" err="1">
                <a:latin typeface="Arial" charset="0"/>
                <a:ea typeface="ＭＳ Ｐゴシック" charset="0"/>
                <a:cs typeface="ＭＳ Ｐゴシック" charset="0"/>
              </a:rPr>
              <a:t>permissions.html</a:t>
            </a:r>
            <a:r>
              <a:rPr lang="en-US" dirty="0">
                <a:latin typeface="Arial" charset="0"/>
                <a:ea typeface="ＭＳ Ｐゴシック" charset="0"/>
                <a:cs typeface="ＭＳ Ｐゴシック" charset="0"/>
              </a:rPr>
              <a:t> . </a:t>
            </a:r>
            <a:r>
              <a:rPr lang="en-US" sz="1600" dirty="0">
                <a:latin typeface="Arial" charset="0"/>
                <a:ea typeface="ＭＳ Ｐゴシック" charset="0"/>
                <a:cs typeface="ＭＳ Ｐゴシック" charset="0"/>
              </a:rPr>
              <a:t>Feel free to use images in the talk with PROPER acknowledgement (via citation to relevant papers or link to </a:t>
            </a:r>
            <a:r>
              <a:rPr lang="en-US" sz="1600" dirty="0" smtClean="0">
                <a:latin typeface="Arial" charset="0"/>
                <a:ea typeface="ＭＳ Ｐゴシック" charset="0"/>
                <a:cs typeface="ＭＳ Ｐゴシック" charset="0"/>
              </a:rPr>
              <a:t>appropriate place on </a:t>
            </a:r>
            <a:r>
              <a:rPr lang="en-US" sz="1600" dirty="0" err="1" smtClean="0">
                <a:latin typeface="Arial" charset="0"/>
                <a:ea typeface="ＭＳ Ｐゴシック" charset="0"/>
                <a:cs typeface="ＭＳ Ｐゴシック" charset="0"/>
              </a:rPr>
              <a:t>gersteinlab.org</a:t>
            </a:r>
            <a:r>
              <a:rPr lang="en-US" sz="1600" dirty="0">
                <a:latin typeface="Arial" charset="0"/>
                <a:ea typeface="ＭＳ Ｐゴシック" charset="0"/>
                <a:cs typeface="ＭＳ Ｐゴシック" charset="0"/>
              </a:rPr>
              <a:t>)</a:t>
            </a:r>
            <a:r>
              <a:rPr lang="en-US" dirty="0">
                <a:latin typeface="Arial" charset="0"/>
                <a:ea typeface="ＭＳ Ｐゴシック" charset="0"/>
                <a:cs typeface="ＭＳ Ｐゴシック" charset="0"/>
              </a:rPr>
              <a:t>. </a:t>
            </a:r>
          </a:p>
          <a:p>
            <a:r>
              <a:rPr lang="en-US" sz="1300" dirty="0">
                <a:latin typeface="Arial" charset="0"/>
                <a:ea typeface="ＭＳ Ｐゴシック" charset="0"/>
                <a:cs typeface="ＭＳ Ｐゴシック" charset="0"/>
              </a:rPr>
              <a:t>Paper references in the talk were mostly from </a:t>
            </a:r>
            <a:r>
              <a:rPr lang="en-US" sz="1300" dirty="0" err="1">
                <a:latin typeface="Arial" charset="0"/>
                <a:ea typeface="ＭＳ Ｐゴシック" charset="0"/>
                <a:cs typeface="ＭＳ Ｐゴシック" charset="0"/>
              </a:rPr>
              <a:t>Papers.GersteinLab.org</a:t>
            </a:r>
            <a:r>
              <a:rPr lang="en-US" sz="1300" dirty="0">
                <a:latin typeface="Arial" charset="0"/>
                <a:ea typeface="ＭＳ Ｐゴシック" charset="0"/>
                <a:cs typeface="ＭＳ Ｐゴシック" charset="0"/>
              </a:rPr>
              <a:t>.  </a:t>
            </a:r>
          </a:p>
          <a:p>
            <a:r>
              <a:rPr lang="en-US" sz="1300" dirty="0">
                <a:latin typeface="Arial" charset="0"/>
                <a:ea typeface="ＭＳ Ｐゴシック" charset="0"/>
                <a:cs typeface="ＭＳ Ｐゴシック" charset="0"/>
              </a:rPr>
              <a:t>PHOTOS &amp; IMAGES. For thoughts on the source and permissions of many of the photos and clipped images in this presentation see http://</a:t>
            </a:r>
            <a:r>
              <a:rPr lang="en-US" sz="1300" dirty="0" err="1">
                <a:latin typeface="Arial" charset="0"/>
                <a:ea typeface="ＭＳ Ｐゴシック" charset="0"/>
                <a:cs typeface="ＭＳ Ｐゴシック" charset="0"/>
              </a:rPr>
              <a:t>streams.gerstein.info</a:t>
            </a:r>
            <a:r>
              <a:rPr lang="en-US" sz="1300" dirty="0">
                <a:latin typeface="Arial" charset="0"/>
                <a:ea typeface="ＭＳ Ｐゴシック" charset="0"/>
                <a:cs typeface="ＭＳ Ｐゴシック" charset="0"/>
              </a:rPr>
              <a:t> . In particular, many of the images have particular EXIF tags, such as  </a:t>
            </a:r>
            <a:r>
              <a:rPr lang="en-US" sz="1300" dirty="0" err="1">
                <a:latin typeface="Arial" charset="0"/>
                <a:ea typeface="ＭＳ Ｐゴシック" charset="0"/>
                <a:cs typeface="ＭＳ Ｐゴシック" charset="0"/>
              </a:rPr>
              <a:t>kwpotppt</a:t>
            </a:r>
            <a:r>
              <a:rPr lang="en-US" sz="1300" dirty="0">
                <a:latin typeface="Arial" charset="0"/>
                <a:ea typeface="ＭＳ Ｐゴシック" charset="0"/>
                <a:cs typeface="ＭＳ Ｐゴシック" charset="0"/>
              </a:rPr>
              <a:t> , that can be easily queried from </a:t>
            </a:r>
            <a:r>
              <a:rPr lang="en-US" sz="1300" dirty="0" err="1">
                <a:latin typeface="Arial" charset="0"/>
                <a:ea typeface="ＭＳ Ｐゴシック" charset="0"/>
                <a:cs typeface="ＭＳ Ｐゴシック" charset="0"/>
              </a:rPr>
              <a:t>flickr</a:t>
            </a:r>
            <a:r>
              <a:rPr lang="en-US" sz="1300" dirty="0">
                <a:latin typeface="Arial" charset="0"/>
                <a:ea typeface="ＭＳ Ｐゴシック" charset="0"/>
                <a:cs typeface="ＭＳ Ｐゴシック" charset="0"/>
              </a:rPr>
              <a:t>, </a:t>
            </a:r>
            <a:r>
              <a:rPr lang="en-US" sz="1300" dirty="0" err="1">
                <a:latin typeface="Arial" charset="0"/>
                <a:ea typeface="ＭＳ Ｐゴシック" charset="0"/>
                <a:cs typeface="ＭＳ Ｐゴシック" charset="0"/>
              </a:rPr>
              <a:t>viz</a:t>
            </a:r>
            <a:r>
              <a:rPr lang="en-US" sz="1300" dirty="0">
                <a:latin typeface="Arial" charset="0"/>
                <a:ea typeface="ＭＳ Ｐゴシック" charset="0"/>
                <a:cs typeface="ＭＳ Ｐゴシック" charset="0"/>
              </a:rPr>
              <a:t>: http://</a:t>
            </a:r>
            <a:r>
              <a:rPr lang="en-US" sz="1300" dirty="0" err="1">
                <a:latin typeface="Arial" charset="0"/>
                <a:ea typeface="ＭＳ Ｐゴシック" charset="0"/>
                <a:cs typeface="ＭＳ Ｐゴシック" charset="0"/>
              </a:rPr>
              <a:t>www.flickr.com</a:t>
            </a:r>
            <a:r>
              <a:rPr lang="en-US" sz="1300" dirty="0">
                <a:latin typeface="Arial" charset="0"/>
                <a:ea typeface="ＭＳ Ｐゴシック" charset="0"/>
                <a:cs typeface="ＭＳ Ｐゴシック" charset="0"/>
              </a:rPr>
              <a:t>/photos/</a:t>
            </a:r>
            <a:r>
              <a:rPr lang="en-US" sz="1300" dirty="0" err="1">
                <a:latin typeface="Arial" charset="0"/>
                <a:ea typeface="ＭＳ Ｐゴシック" charset="0"/>
                <a:cs typeface="ＭＳ Ｐゴシック" charset="0"/>
              </a:rPr>
              <a:t>mbgmbg</a:t>
            </a:r>
            <a:r>
              <a:rPr lang="en-US" sz="1300" dirty="0">
                <a:latin typeface="Arial" charset="0"/>
                <a:ea typeface="ＭＳ Ｐゴシック" charset="0"/>
                <a:cs typeface="ＭＳ Ｐゴシック" charset="0"/>
              </a:rPr>
              <a:t>/tags/</a:t>
            </a:r>
            <a:r>
              <a:rPr lang="en-US" sz="1300" dirty="0" err="1">
                <a:latin typeface="Arial" charset="0"/>
                <a:ea typeface="ＭＳ Ｐゴシック" charset="0"/>
                <a:cs typeface="ＭＳ Ｐゴシック" charset="0"/>
              </a:rPr>
              <a:t>kwpotppt</a:t>
            </a:r>
            <a:r>
              <a:rPr lang="en-US" sz="1300" dirty="0">
                <a:latin typeface="Arial" charset="0"/>
                <a:ea typeface="ＭＳ Ｐゴシック" charset="0"/>
                <a:cs typeface="ＭＳ Ｐゴシック" charset="0"/>
              </a:rPr>
              <a:t> </a:t>
            </a:r>
          </a:p>
        </p:txBody>
      </p:sp>
    </p:spTree>
    <p:custDataLst>
      <p:tags r:id="rId1"/>
    </p:custDataLst>
    <p:extLst>
      <p:ext uri="{BB962C8B-B14F-4D97-AF65-F5344CB8AC3E}">
        <p14:creationId xmlns:p14="http://schemas.microsoft.com/office/powerpoint/2010/main" val="159404502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56024" y="3900192"/>
            <a:ext cx="1393323" cy="9356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5" name="Straight Connector 4"/>
          <p:cNvCxnSpPr/>
          <p:nvPr/>
        </p:nvCxnSpPr>
        <p:spPr>
          <a:xfrm>
            <a:off x="4267201" y="1059872"/>
            <a:ext cx="1" cy="464128"/>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3581400" y="1524000"/>
            <a:ext cx="420843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3581400" y="1524000"/>
            <a:ext cx="0" cy="914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7789836" y="1511877"/>
            <a:ext cx="0" cy="1624445"/>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1447223" y="2462645"/>
            <a:ext cx="273657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flipV="1">
            <a:off x="1447222" y="2462645"/>
            <a:ext cx="6927" cy="1347355"/>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V="1">
            <a:off x="2725319" y="2462645"/>
            <a:ext cx="0" cy="1359478"/>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4149607" y="2462645"/>
            <a:ext cx="0" cy="630382"/>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V="1">
            <a:off x="3856024" y="3145415"/>
            <a:ext cx="845562" cy="3030"/>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V="1">
            <a:off x="3856024" y="3136322"/>
            <a:ext cx="0" cy="661556"/>
          </a:xfrm>
          <a:prstGeom prst="line">
            <a:avLst/>
          </a:prstGeom>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V="1">
            <a:off x="4701586" y="3136323"/>
            <a:ext cx="0" cy="661555"/>
          </a:xfrm>
          <a:prstGeom prst="line">
            <a:avLst/>
          </a:prstGeom>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6858000" y="3145416"/>
            <a:ext cx="1085398" cy="3029"/>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flipV="1">
            <a:off x="6858000" y="3136322"/>
            <a:ext cx="0" cy="661555"/>
          </a:xfrm>
          <a:prstGeom prst="line">
            <a:avLst/>
          </a:prstGeom>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flipV="1">
            <a:off x="7943398" y="3136322"/>
            <a:ext cx="0" cy="725832"/>
          </a:xfrm>
          <a:prstGeom prst="line">
            <a:avLst/>
          </a:prstGeom>
        </p:spPr>
        <p:style>
          <a:lnRef idx="1">
            <a:schemeClr val="accent1"/>
          </a:lnRef>
          <a:fillRef idx="0">
            <a:schemeClr val="accent1"/>
          </a:fillRef>
          <a:effectRef idx="0">
            <a:schemeClr val="accent1"/>
          </a:effectRef>
          <a:fontRef idx="minor">
            <a:schemeClr val="tx1"/>
          </a:fontRef>
        </p:style>
      </p:cxnSp>
      <p:sp>
        <p:nvSpPr>
          <p:cNvPr id="50" name="AutoShape 2" descr="data:image/jpeg;base64,/9j/4AAQSkZJRgABAQAAAQABAAD/2wCEAAkGBxQQERITEhMUFhUVGBgVGRgYExYYGBgWFhQYGRUXGhgZHDQhGxwlGxUXJDIhJSotLjAwGCAzODUsNygtMCwBCgoKDg0OGxAQGy4kHyQsLCw3Nyw0Nyw0Ly4sLCwsLiwsLCwsLCwsLCwtLCssLCwsLC0sLCwsLCwsLCwsLCwsLP/AABEIAMkA+wMBIgACEQEDEQH/xAAcAAEAAQUBAQAAAAAAAAAAAAAABQEDBAYHAgj/xAA/EAACAQIEAwYDBgMIAQUAAAABAgADEQQSITEFBkETIlFhcYEHMpEUI0JSobFicoIVU5KywdHh8PElM0Oi0v/EABkBAQADAQEAAAAAAAAAAAAAAAABAgMEBf/EACoRAQEAAgEDAgUDBQAAAAAAAAABAhEDEiExBEETUWGh8CJxgQUyUpHR/9oADAMBAAIRAxEAPwDuMREBERAREQKEyiuDsQfQyMw9Elc9gamobNrc37wv0/aClOprlAbbVQbEbg9RM+tXaViQeIoMuoJUeIJy/wCJSCPeVpYyonzG48W7y/41Fx6lT6xM/mdSbiYdHHqbBu7fY3BU+jjT2Nj5TMmm1iIiAiIgIiICIiAiIgIiICIiAiIgIiICIiAiIgIiICIiBiOuRyfwtv5N/sf3HnMbFgI4bo9gfJh8p9xp7LJMi+hmGwAORtQdr9R1HtM88eyti2jkbRTVb3ACk7/lPqvj5z1/Zya5Rl81JX9BofeYnYsNnNxpZgGF/oD+sz1cVe8K+B/ElkJ3U60qg8Dp18d/WXKDgHKrNTb+7fb+m+hH8ptLYxDr8yG3ineHuu/tYzy2ID6U3UH8rLcH1U6j2iZQ2y6PFlz9nV+7fbU91r7ZW218Drv4GSM0t+IL2ow9awc6KQ6vbN+E33B8HUXt1MvvWrYGxYAUfzLmaiP5k+egPNSyDW4EvOT5rTJtsSH4RzDTrkIwNKqbkIxBDgfjpOO7US2txqL6hTpJiaS78LEREkIiICIiAiIgIiICIiAiIgIiICIiAiIgIiIFGYDc22HuTYD6mYOLTtAQSRrcEbgjYj/vlIHnzlrFY2iwwuOqUGurBLJ2ZZCGXvBO0XvKpvmI8jNW5X+IL069Ph/E0aliVDUzWfRKziplplTbZhfvbEjTe0a2it/ONNG3akBdBn2W50F/y389POX8VtmXfw8Z5zK66EMrDyIII/UEH9ZGiouFcBwOwbQEjSi35SelM9CdFOl7EAZZYa/ZRljFppd1F/EgfvPdSjTqjKwRh67HoQRqD6TLNIHYCeXVB8wT3AlJiaRFHgQoh1pANTclmp1O9mLG5Ic969/G+wtaZdAvTACnMPyVTrbwFQb/ANV/WXarUVF7Afy3X/LMf7ZTYWFYEeDgH2uLW/WTrXg8IrF8NUsVoqtJz3jQqf8As1De+ZCvyNf8SepBmbwfHuCadzmUa0Kp+9XzSoT318Cb38RtPVcZlKlVqINbE5gLflcd4HztIrFqxKgEMLg00xFUo6t40MSoJv8Awte/iBE15hG34PGJWUlDscrA6MrDdWB1B/3B6zInOavEKuGrrUqE0qrDsw9ay062vdpVzTumf8tVdr2yi+U7twniq18ykFKqWz02Iut9iCNGU2NmGhsdiCBpjnteXaQiIl0kREBERAREQEREBERAREQEREBERAREQEheZeVcLxFCmJpB9LA3IZd7FSDoRc/UyaiBxc4TiPL9UdmDjsHlCN3bVaaqe5fLckKL2axFiQcthJI/Ef7UezwOGepUtZu0IVEPUOVuPKwN/K2s2X4mcVfDYSoaBArZSQ2lqa3ALkHc3YADx11AM13legaaBaNFmJ1LvdAxOpcu+rknUkXJvOP1XqvhTWE3l8mHJnZ2nlHpwzitmYY+nRU6ijTpHsk0GiktmA0221OkiMJzvVTELhsQGqVL2zU++CPG1gR6C833FcCxFe4aqtIHQimpY2PXOSB7Wkdw/wCE9BawrtiK+cbEFB9bL5TLj5eXObuOrr7s8Znb3ZXDOYKdcWVrkbqdGXyZTqp9RM16QbUKbeQB/S95i8V+G6VO8teqlQfLUAQspve9woa2movY9ZqHN2J4xwZBUY0MRh9F7VEZSCdjUW/dv4i4vp1E6MOu9sl5jl7tnxOLp0GAWr2beD3S/kM1r+15jNzdQBNN87MBqqoagt43UWt62nB+Ncz4nFszVarWb8IJC/TrOzfD/lbNgcPro9MVLZO8Gdbsc19rG21/ORzZzjx3VeXK8c3p54pz12Y+7WrUpbNTehnAHiD1A6qT6HpNbx3PNOnXoVMDZHUNfslfsipscrUNcguNSt7+FwCNz4nyoUUlCwP8P+qm4P0mjcIwTHDkUqakmrWAqrb5RUbQ9RsLWvt0nPx+omWFyvaxhj6q6ts8OrcnfE7DY40qNW9DEuD92wbIxAvdKhFiCNQDY9PXebz5xp8LqkdlVpB6Z00FretpO8KfF4NUWliKqgWyE/eUjb8NSmdFuNLrlv0INhNuP1mGXZfH1s8WO5ROZ4b4pJSqhcXSemdM7U+/TsdFqAfOuosRY77m2u+8H4xRxaGpQqLUUMVOVgbMOh6g2IOvQidUyl8OvHkxy8VnxKA32/7aVllyIiAiIgIiICIiAiIgIiICCZYGIBNl71tz0+s81aZIux0HTpI2jb02JGy9702+so4YjVsv8u/1MxvtIAuFOXxtf9tZYxPEAVOTvG3Q6D1PSZ3OI2gcVgaAqF6qi/8AfOzVHQLchLuSQlyTpoLnTrL1LidJGyDMxGxVGZW9HAyn6yBxlB6zZWqVCT+FGCD2y97/AO0yMItTCJ2XYk0B/wDGykKvmjAdw+nXXecuWMzYXu23C4s9Bb1klQYNfSaLS4kEF6VQkfkqaOvlmHdf3sfG8kRzIKSBqqlFP4vw/wCIaD6yMOvC/OLYZa8tsKEfL9OkxcdQR6bpWVWpuCrKw7tm0IPkbyAo80I/yVVPlcGXOIcYLIe8LeA6xfVYY3xU3lkfPPxO5IbhOJstzh6t2ove+nWmx/Mtx6gg+IGxfDP4p/Y1o4XEIDTW6irnNwpPdUrlOg2vcDb1m185AY+gtKpZlRswF/lNiPUGxnLeM8jVUBfD/eoNSoN3Ht19tZrcuPm1v27z6VaWZR2vnLnXDtgalWm/eGiZSjEudVHdYgzD+HPBWGDo1XQqzBme4tmLMTdgdz4HefPvCsR2VZGPQ9RsfGfUHJfNC4iglypIABAnD6nXFdct7Ze+vs5+Xixt/VfLIfBDW1xfoQCP11+hmJj+FBrFSVI91YHcEfsdx6XB2DGY6mBco1upVc1v6R3j7AyJxFKk6llNgdcyNlJt5rv7zz+XPixynTlv6uTk9Pqblcm5wwNuIYVCD31caXBGWxBBGo6zaeCYStQHa0Cr1VdBa2U1FNw1KsV3BDXDZe7o1jY3s4fFUcVxlnLLkwuHykk93tKreJ0HdH6zcqOAyVldAvRTfS6E3NiOo3F9Nxpe89P03Llc5L8vz7aTx9UuP7NGw3xD4pUbNh6OGftCEFMiremTdkaoxYXsoyk2FypBsQCbvBPjDiKFc0eK0EpgNkZqasrUje12Qsc636qdtRmnP14n2PGqqrU7Oj9oqBiPyh2Lb+Za3rJD4j814bFO1Fqfaqijsq6m1VD+Q3HfTbT6T0JllvVepx5f5TzH0tTcMAykEEAgg3BB2IPUT1OefBXjZr8Lw1Mgs1IMhIemcqiowp3UtmAy2A0/DOhzZYiIgIiICIiAiIgJjcQvk0uR+ID5ivUC3X/mZMQMDDY+myjsSGHQJYge+wlzsc2r7fl6e/jMDiHA7sXotkYkkoSwpsSbk2U3Vj4jxJIJkbVoMp+8w76dQz1B7dndvqBMcrlPZS2xs5I2mNWwtNjmZBe1sw0P1E1VeOYRagR6qJUOyPUqK59Fexkt21Mjr9a/+hlevZ1MLjHAqVRlIrVKNhbTKQx8SXB/cSBxvDsQKdPs8fTIY2y1abaEeOWpt7SV4jhqL7EnyNasP3E1vH8LpG/3VJv6mY/5CZnv6M7fou4F8Qlw9PC1Bcd7tch9g40Gn5pTj9YoezIWk2QOQtVSrK1xvmF/+RIHHVaGHtmp01OwAo1GJ8gMq39peHF2ZR90+2hZadP9HcsP8MtqaV7aRjlAe8U92p//AKl9MbSA+Zv6Q5/yiXTjMSdvs6j+M9qfoqoJH4/C1HHfGDbz+xEEHxBFTQyvRPmSRWjiwXbLUYA63qYeqQf6gF/UzOpVQHVqdWhUYsq/c1gWzMQADSPTx1ml1a1egGWljGUX2BFhrqASbj6zy/EmORqmMqF0N1JrBrGxFwCLbE/WZ544yN+Pu2vnfkuniA1WnTOHxW5TTs6x/ZWPjt4+M5rhOK4rA1CFd6bp3Sp6W6EGTGM52xaHIMT2y/xKpt5XEi8WPtVVnq4mlcgd6zAXsNLW0AOl5fjxymOuTVx/39tNMsZW6cv/ABArVSq1Khz9OgMl+O/EJqVNqKAVa1QZVUXbKzaAm258B1nKk4RUNJ64y9krFM5awZ1AOVRuSQwO08cJ4m+FqirTy512JF7E9R5zmz/pXDc+vGfx47/8cuXBLdu8fDfgo4ZhDUxBtXrnPUub5fyr66knzPlJfivM9HD4HE4ikVy0UyIFFlLt3aaqQLEAkXy3tYzlXAuPVOI1BTNg4BZqlV+6ttyF6n6TA52419yMIMSMR952jsosoyjKiDx3JPtKel48sebKcl3le/b2/PZljMss/wBUTHJ9LCYXBVsdiKa4jEfMe0BZKZc2prl6u518hfwkfztxz7VSWnicCuFraPTZVsCttj4X/SSOCwI/9JwR1LD+0cRpuz93Dqf5UUC38Zmd8XzTNGkDbPc28cttf1tPRt09Ph9P8THe/wAiO+CvMNPCVKgxByU7hlq51XI50KksQMrBeunctuRPpKjVDC4BHqpB+hny5yjyi2LwaVndBSeu+GVSmoY0g5qBwb37tgDfVfCd2+E+Pq1uGURXuatFqmHYm+pouVGp37oAv4gzaZbtjBuEREskiIgIiICIiAiIgJ5drSpM0HnfhfFa9YDAYladF6ZFQVRTKh76BPuy+o3ubbwipnmHiiFShVWHgygj6Gc/xjWPcJpDXRHamPPRSBLFf4W8Uq5jU4nqQQApqWIDXS5uPE66kWA1lzD/AANRge3xlZze4AAHW5JzXuSST/V13LspZtA1Oa6dMMVxVeoQQCFrVSN9Tnc5B9dZj4ji3EMWCMNQxbp+dsRVUajxUqDv0Yzo3DfhVhsOFyBLqbh2ph3v43Y6e0mqXJ42aqxHgBaR0xGnz/V5Ox4vVqhgzG2UYhDUA8yWOnveZlP4a8RqJnUW0uS2IVvpkuTO7vyfR/iPqZGnA1sC1179Pwk9MTuuE1uBvh7hqlQuP4mWx8tbyBx+Kr3s1WqR51GP7md05upYfFJ2ijLV6i2857j+XGYE5Db0ltRXq1XPIk/iuXyNpgDBGm4z/Ie6T4Zri/tvK2ajSZSo+Jcq0SpII2JHuDYy3Cy9TzMjAHur3yCwAvcLcKTqdRtrD4ZgqvY5W65Ta9yLXIsflO3+hlmXBXbLkzNlJvlzHLcbG219TAvJhDlLXF9gvU/98Jjpa4vtfX06zJweIymxB100NjJbF8JD3GU02WwOZSCWYiwIOvW9/Mbyeym9eWz8E5mpHGYrFPoCERB4KigWH0EgOY+J1OI4nKo30A6Ko/7czCo8ErqWXs2PW62y+pY7D9ZsXKnKhXEU/tBNnsGRSR8yu+RmGu1MXA/MNZz/AAst2z+HbfU4Y8Mwx8+7aeS+X67cKZcOCXNariKfQVPs70FUrfTUPWF+tgOgnWOQqlVsKe2otRYVG7jKVOtmYgHWxdnkxwtE7OnkVFVVyqFAAVdO6ANhoNPITMmkw77+mnIRES6SIiAiIgIiICUJlZQiB4zRllCtpTNCHrLFpTNKZ4Hu0WnnPGeBWW6qAixF5Vnls1IERU5dol82UenSXMVwlGQqAADpJEvPDVZKuo5zx7lQC5Amgcd5d7RGXY6ketja/led4xaBxaanx7guUZ1G2/pJlUs14cM4Rw0toVNmXMLg/MpyVVB62a2m/eEu4rl7ym68L4TfjYw9ME0npHEZc1gruoDuAdL6aj/YCdDqclg9JELL5j52qcCIhODHwncOJclWGizW6/L+Q66SyLa59/Y2ZSCPQ+EyeUg9TMXYt3Uy5iTZQ1QAC+wBU6Tc8bwW1Cq6sBkRmJtewVST72H/AJmu8h0i4awOUKq3tpmBZiL9DZ7+58JW+Ymf21tGCpbScweEUsrW1BLepKZbn2mHhqNpN8OpZmUeJllY3Xl3FhkC21Em5rHDaXZ1wo8bTZ5Rtj4IiIWIiICIiAiIgIiICUKysQLZpTwaHnL8QaY3YGU7EzKiEaYZotKfZzM2INML7KZUYOZkQaY64URWwiupUjQi0yIg04RhL4XmrDrUJRQvZAkgBg9Krk9i9lt4id2tOP8AO1BjzNw5aaozVFpNYtqFpVKrVCRb+7D28SJ2GCPFSkGGokPjuXada99POTcQWSuR82cBr0KNemhGWqjU8xuQFcWbb+Emav8ACfC02o4ihlK4qmxLgm+dAQAQP4CbG35wfxTv+Kw61VKOLg6ThPOnDn4FxKhj6dzTNRVq23KbMPDVAw10uFO8nanTrs2Crg2B1UyW4Fg2d1sp8/SbngTh8VTWrRZKiMLhlIIP0/aZtGgqfKAI2TBD08BUWsrgXB38pOxEheTRERCSIiAiIgIiICIiAiIgIiICIiAiIgIiICeajhQSSAALknYAbkz1IrmXGV6OHqPh6BrOFYhFdVe9tCoYENbe3loCdIHPOUw+M5lx2Izs1PDURSGamaZHaWKIEbUKLVDc7nXrOsTnPwW4FVw2GatWOZsYtPEl7m5L5yQ1/wAVipv1zHwnRoRCIiEkg+cOX1x+Fq0SQCylQ1r2JG9pORA4ByxzZX5cxRwGLR6mFZiaYGXOgZzZl07wJ3W43uPA96wuIWqiuhurC40IPoQdQfI7TXeeuTaPFaPZ1AFf8NUAZ1srZbG2ozEXHheYPwv4Tj8Hhuwxr02SmzpSADGpkVrKS+a2UgEhbXsRc9ARG6xEQkiIgIiICIiAiIgIiICIiAiIgIiICIiAiIgIiIFFUAAAWA0AHQSsRAREQEREBERAREQEREBERAREQEREBERAREQEREBERAREQEREBERAREQEREBERAREQEREBERAREQEREBERAREQEREBERAREQEREBERAREQEREBERAREQEREBERAREQEREBERA/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sz="1800" b="0">
              <a:solidFill>
                <a:prstClr val="black"/>
              </a:solidFill>
              <a:latin typeface="Calibri"/>
            </a:endParaRPr>
          </a:p>
        </p:txBody>
      </p:sp>
      <p:pic>
        <p:nvPicPr>
          <p:cNvPr id="1032" name="Picture 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46372" y="4007592"/>
            <a:ext cx="1236012" cy="818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7" name="TextBox 56"/>
          <p:cNvSpPr txBox="1"/>
          <p:nvPr/>
        </p:nvSpPr>
        <p:spPr>
          <a:xfrm>
            <a:off x="3647209" y="690540"/>
            <a:ext cx="2502317" cy="369332"/>
          </a:xfrm>
          <a:prstGeom prst="rect">
            <a:avLst/>
          </a:prstGeom>
          <a:noFill/>
        </p:spPr>
        <p:txBody>
          <a:bodyPr wrap="square" rtlCol="0">
            <a:spAutoFit/>
          </a:bodyPr>
          <a:lstStyle/>
          <a:p>
            <a:pPr fontAlgn="auto">
              <a:spcBef>
                <a:spcPts val="0"/>
              </a:spcBef>
              <a:spcAft>
                <a:spcPts val="0"/>
              </a:spcAft>
            </a:pPr>
            <a:r>
              <a:rPr lang="en-US" sz="1800" b="0" dirty="0" smtClean="0">
                <a:solidFill>
                  <a:prstClr val="black"/>
                </a:solidFill>
                <a:latin typeface="Calibri"/>
              </a:rPr>
              <a:t>EUKARYOTES</a:t>
            </a:r>
            <a:endParaRPr lang="en-US" sz="1800" b="0" dirty="0">
              <a:solidFill>
                <a:prstClr val="black"/>
              </a:solidFill>
              <a:latin typeface="Calibri"/>
            </a:endParaRPr>
          </a:p>
        </p:txBody>
      </p:sp>
      <p:sp>
        <p:nvSpPr>
          <p:cNvPr id="58" name="TextBox 57"/>
          <p:cNvSpPr txBox="1"/>
          <p:nvPr/>
        </p:nvSpPr>
        <p:spPr>
          <a:xfrm>
            <a:off x="3022960" y="1796534"/>
            <a:ext cx="1373187" cy="369332"/>
          </a:xfrm>
          <a:prstGeom prst="rect">
            <a:avLst/>
          </a:prstGeom>
          <a:solidFill>
            <a:schemeClr val="bg1"/>
          </a:solidFill>
        </p:spPr>
        <p:txBody>
          <a:bodyPr wrap="square" rtlCol="0">
            <a:spAutoFit/>
          </a:bodyPr>
          <a:lstStyle/>
          <a:p>
            <a:pPr fontAlgn="auto">
              <a:spcBef>
                <a:spcPts val="0"/>
              </a:spcBef>
              <a:spcAft>
                <a:spcPts val="0"/>
              </a:spcAft>
            </a:pPr>
            <a:r>
              <a:rPr lang="en-US" sz="1800" b="0" dirty="0" smtClean="0">
                <a:solidFill>
                  <a:prstClr val="black"/>
                </a:solidFill>
                <a:latin typeface="Calibri"/>
              </a:rPr>
              <a:t>ANIMALS</a:t>
            </a:r>
            <a:endParaRPr lang="en-US" sz="1800" b="0" dirty="0">
              <a:solidFill>
                <a:prstClr val="black"/>
              </a:solidFill>
              <a:latin typeface="Calibri"/>
            </a:endParaRPr>
          </a:p>
        </p:txBody>
      </p:sp>
      <p:sp>
        <p:nvSpPr>
          <p:cNvPr id="66" name="TextBox 65"/>
          <p:cNvSpPr txBox="1"/>
          <p:nvPr/>
        </p:nvSpPr>
        <p:spPr>
          <a:xfrm>
            <a:off x="7480660" y="2596634"/>
            <a:ext cx="1373187" cy="369332"/>
          </a:xfrm>
          <a:prstGeom prst="rect">
            <a:avLst/>
          </a:prstGeom>
          <a:solidFill>
            <a:schemeClr val="bg1"/>
          </a:solidFill>
        </p:spPr>
        <p:txBody>
          <a:bodyPr wrap="square" rtlCol="0">
            <a:spAutoFit/>
          </a:bodyPr>
          <a:lstStyle/>
          <a:p>
            <a:pPr fontAlgn="auto">
              <a:spcBef>
                <a:spcPts val="0"/>
              </a:spcBef>
              <a:spcAft>
                <a:spcPts val="0"/>
              </a:spcAft>
            </a:pPr>
            <a:r>
              <a:rPr lang="en-US" sz="1800" b="0" dirty="0" smtClean="0">
                <a:solidFill>
                  <a:prstClr val="black"/>
                </a:solidFill>
                <a:latin typeface="Calibri"/>
              </a:rPr>
              <a:t>YEAST</a:t>
            </a:r>
            <a:endParaRPr lang="en-US" sz="1800" b="0" dirty="0">
              <a:solidFill>
                <a:prstClr val="black"/>
              </a:solidFill>
              <a:latin typeface="Calibri"/>
            </a:endParaRPr>
          </a:p>
        </p:txBody>
      </p:sp>
      <p:sp>
        <p:nvSpPr>
          <p:cNvPr id="67" name="TextBox 66"/>
          <p:cNvSpPr txBox="1"/>
          <p:nvPr/>
        </p:nvSpPr>
        <p:spPr>
          <a:xfrm>
            <a:off x="3505200" y="2602468"/>
            <a:ext cx="1373187" cy="369332"/>
          </a:xfrm>
          <a:prstGeom prst="rect">
            <a:avLst/>
          </a:prstGeom>
          <a:solidFill>
            <a:schemeClr val="bg1"/>
          </a:solidFill>
        </p:spPr>
        <p:txBody>
          <a:bodyPr wrap="square" rtlCol="0">
            <a:spAutoFit/>
          </a:bodyPr>
          <a:lstStyle/>
          <a:p>
            <a:pPr fontAlgn="auto">
              <a:spcBef>
                <a:spcPts val="0"/>
              </a:spcBef>
              <a:spcAft>
                <a:spcPts val="0"/>
              </a:spcAft>
            </a:pPr>
            <a:r>
              <a:rPr lang="en-US" sz="1800" b="0" dirty="0" smtClean="0">
                <a:solidFill>
                  <a:prstClr val="black"/>
                </a:solidFill>
                <a:latin typeface="Calibri"/>
              </a:rPr>
              <a:t>MAMMALS</a:t>
            </a:r>
            <a:endParaRPr lang="en-US" sz="1800" b="0" dirty="0">
              <a:solidFill>
                <a:prstClr val="black"/>
              </a:solidFill>
              <a:latin typeface="Calibri"/>
            </a:endParaRPr>
          </a:p>
        </p:txBody>
      </p:sp>
      <p:sp>
        <p:nvSpPr>
          <p:cNvPr id="59" name="TextBox 58"/>
          <p:cNvSpPr txBox="1"/>
          <p:nvPr/>
        </p:nvSpPr>
        <p:spPr>
          <a:xfrm>
            <a:off x="1260593" y="4885058"/>
            <a:ext cx="1031928" cy="369332"/>
          </a:xfrm>
          <a:prstGeom prst="rect">
            <a:avLst/>
          </a:prstGeom>
          <a:noFill/>
        </p:spPr>
        <p:txBody>
          <a:bodyPr wrap="square" rtlCol="0">
            <a:spAutoFit/>
          </a:bodyPr>
          <a:lstStyle/>
          <a:p>
            <a:pPr fontAlgn="auto">
              <a:spcBef>
                <a:spcPts val="0"/>
              </a:spcBef>
              <a:spcAft>
                <a:spcPts val="0"/>
              </a:spcAft>
            </a:pPr>
            <a:r>
              <a:rPr lang="en-US" sz="1800" b="0" dirty="0" smtClean="0">
                <a:solidFill>
                  <a:prstClr val="black"/>
                </a:solidFill>
                <a:latin typeface="Calibri"/>
              </a:rPr>
              <a:t>Fly</a:t>
            </a:r>
            <a:endParaRPr lang="en-US" sz="1800" b="0" dirty="0">
              <a:solidFill>
                <a:prstClr val="black"/>
              </a:solidFill>
              <a:latin typeface="Calibri"/>
            </a:endParaRPr>
          </a:p>
        </p:txBody>
      </p:sp>
      <p:sp>
        <p:nvSpPr>
          <p:cNvPr id="69" name="TextBox 68"/>
          <p:cNvSpPr txBox="1"/>
          <p:nvPr/>
        </p:nvSpPr>
        <p:spPr>
          <a:xfrm>
            <a:off x="2025668" y="4908373"/>
            <a:ext cx="1031928" cy="369332"/>
          </a:xfrm>
          <a:prstGeom prst="rect">
            <a:avLst/>
          </a:prstGeom>
          <a:noFill/>
        </p:spPr>
        <p:txBody>
          <a:bodyPr wrap="square" rtlCol="0">
            <a:spAutoFit/>
          </a:bodyPr>
          <a:lstStyle/>
          <a:p>
            <a:pPr fontAlgn="auto">
              <a:spcBef>
                <a:spcPts val="0"/>
              </a:spcBef>
              <a:spcAft>
                <a:spcPts val="0"/>
              </a:spcAft>
            </a:pPr>
            <a:r>
              <a:rPr lang="en-US" sz="1800" b="0" dirty="0" smtClean="0">
                <a:solidFill>
                  <a:prstClr val="black"/>
                </a:solidFill>
                <a:latin typeface="Calibri"/>
              </a:rPr>
              <a:t>Worm</a:t>
            </a:r>
            <a:endParaRPr lang="en-US" sz="1800" b="0" dirty="0">
              <a:solidFill>
                <a:prstClr val="black"/>
              </a:solidFill>
              <a:latin typeface="Calibri"/>
            </a:endParaRPr>
          </a:p>
        </p:txBody>
      </p:sp>
      <p:sp>
        <p:nvSpPr>
          <p:cNvPr id="70" name="TextBox 69"/>
          <p:cNvSpPr txBox="1"/>
          <p:nvPr/>
        </p:nvSpPr>
        <p:spPr>
          <a:xfrm>
            <a:off x="3380890" y="4880664"/>
            <a:ext cx="1031928" cy="369332"/>
          </a:xfrm>
          <a:prstGeom prst="rect">
            <a:avLst/>
          </a:prstGeom>
          <a:noFill/>
        </p:spPr>
        <p:txBody>
          <a:bodyPr wrap="square" rtlCol="0">
            <a:spAutoFit/>
          </a:bodyPr>
          <a:lstStyle/>
          <a:p>
            <a:pPr fontAlgn="auto">
              <a:spcBef>
                <a:spcPts val="0"/>
              </a:spcBef>
              <a:spcAft>
                <a:spcPts val="0"/>
              </a:spcAft>
            </a:pPr>
            <a:r>
              <a:rPr lang="en-US" sz="1800" b="0" dirty="0" smtClean="0">
                <a:solidFill>
                  <a:prstClr val="black"/>
                </a:solidFill>
                <a:latin typeface="Calibri"/>
              </a:rPr>
              <a:t>Human</a:t>
            </a:r>
            <a:endParaRPr lang="en-US" sz="1800" b="0" dirty="0">
              <a:solidFill>
                <a:prstClr val="black"/>
              </a:solidFill>
              <a:latin typeface="Calibri"/>
            </a:endParaRPr>
          </a:p>
        </p:txBody>
      </p:sp>
      <p:sp>
        <p:nvSpPr>
          <p:cNvPr id="71" name="TextBox 70"/>
          <p:cNvSpPr txBox="1"/>
          <p:nvPr/>
        </p:nvSpPr>
        <p:spPr>
          <a:xfrm>
            <a:off x="4480861" y="4880664"/>
            <a:ext cx="1031928" cy="369332"/>
          </a:xfrm>
          <a:prstGeom prst="rect">
            <a:avLst/>
          </a:prstGeom>
          <a:noFill/>
        </p:spPr>
        <p:txBody>
          <a:bodyPr wrap="square" rtlCol="0">
            <a:spAutoFit/>
          </a:bodyPr>
          <a:lstStyle/>
          <a:p>
            <a:pPr fontAlgn="auto">
              <a:spcBef>
                <a:spcPts val="0"/>
              </a:spcBef>
              <a:spcAft>
                <a:spcPts val="0"/>
              </a:spcAft>
            </a:pPr>
            <a:r>
              <a:rPr lang="en-US" sz="1800" b="0" dirty="0" smtClean="0">
                <a:solidFill>
                  <a:prstClr val="black"/>
                </a:solidFill>
                <a:latin typeface="Calibri"/>
              </a:rPr>
              <a:t>Mouse</a:t>
            </a:r>
            <a:endParaRPr lang="en-US" sz="1800" b="0" dirty="0">
              <a:solidFill>
                <a:prstClr val="black"/>
              </a:solidFill>
              <a:latin typeface="Calibri"/>
            </a:endParaRPr>
          </a:p>
        </p:txBody>
      </p:sp>
      <p:sp>
        <p:nvSpPr>
          <p:cNvPr id="60" name="TextBox 59"/>
          <p:cNvSpPr txBox="1"/>
          <p:nvPr/>
        </p:nvSpPr>
        <p:spPr>
          <a:xfrm>
            <a:off x="7290954" y="4875067"/>
            <a:ext cx="1752600" cy="369332"/>
          </a:xfrm>
          <a:prstGeom prst="rect">
            <a:avLst/>
          </a:prstGeom>
          <a:noFill/>
        </p:spPr>
        <p:txBody>
          <a:bodyPr wrap="square" rtlCol="0">
            <a:spAutoFit/>
          </a:bodyPr>
          <a:lstStyle/>
          <a:p>
            <a:pPr fontAlgn="auto">
              <a:spcBef>
                <a:spcPts val="0"/>
              </a:spcBef>
              <a:spcAft>
                <a:spcPts val="0"/>
              </a:spcAft>
            </a:pPr>
            <a:r>
              <a:rPr lang="en-US" sz="1800" b="0" dirty="0" smtClean="0">
                <a:solidFill>
                  <a:prstClr val="black"/>
                </a:solidFill>
                <a:latin typeface="Calibri"/>
              </a:rPr>
              <a:t>Budding Yeast</a:t>
            </a:r>
            <a:endParaRPr lang="en-US" sz="1800" b="0" dirty="0">
              <a:solidFill>
                <a:prstClr val="black"/>
              </a:solidFill>
              <a:latin typeface="Calibri"/>
            </a:endParaRPr>
          </a:p>
        </p:txBody>
      </p:sp>
      <p:sp>
        <p:nvSpPr>
          <p:cNvPr id="62" name="TextBox 61"/>
          <p:cNvSpPr txBox="1"/>
          <p:nvPr/>
        </p:nvSpPr>
        <p:spPr>
          <a:xfrm>
            <a:off x="5704609" y="4852955"/>
            <a:ext cx="1676400" cy="369332"/>
          </a:xfrm>
          <a:prstGeom prst="rect">
            <a:avLst/>
          </a:prstGeom>
          <a:noFill/>
        </p:spPr>
        <p:txBody>
          <a:bodyPr wrap="square" rtlCol="0">
            <a:spAutoFit/>
          </a:bodyPr>
          <a:lstStyle/>
          <a:p>
            <a:pPr fontAlgn="auto">
              <a:spcBef>
                <a:spcPts val="0"/>
              </a:spcBef>
              <a:spcAft>
                <a:spcPts val="0"/>
              </a:spcAft>
            </a:pPr>
            <a:r>
              <a:rPr lang="en-US" sz="1800" b="0" dirty="0" smtClean="0">
                <a:solidFill>
                  <a:prstClr val="black"/>
                </a:solidFill>
                <a:latin typeface="Calibri"/>
              </a:rPr>
              <a:t>Fission Yeast</a:t>
            </a:r>
            <a:endParaRPr lang="en-US" sz="1800" b="0" dirty="0">
              <a:solidFill>
                <a:prstClr val="black"/>
              </a:solidFill>
              <a:latin typeface="Calibri"/>
            </a:endParaRPr>
          </a:p>
        </p:txBody>
      </p:sp>
      <p:sp>
        <p:nvSpPr>
          <p:cNvPr id="3" name="TextBox 2"/>
          <p:cNvSpPr txBox="1"/>
          <p:nvPr/>
        </p:nvSpPr>
        <p:spPr>
          <a:xfrm>
            <a:off x="2875603" y="90468"/>
            <a:ext cx="3771900" cy="523220"/>
          </a:xfrm>
          <a:prstGeom prst="rect">
            <a:avLst/>
          </a:prstGeom>
          <a:noFill/>
        </p:spPr>
        <p:txBody>
          <a:bodyPr wrap="square" rtlCol="0">
            <a:spAutoFit/>
          </a:bodyPr>
          <a:lstStyle/>
          <a:p>
            <a:pPr fontAlgn="auto">
              <a:spcBef>
                <a:spcPts val="0"/>
              </a:spcBef>
              <a:spcAft>
                <a:spcPts val="0"/>
              </a:spcAft>
            </a:pPr>
            <a:r>
              <a:rPr lang="en-US" sz="2800" b="0" dirty="0">
                <a:solidFill>
                  <a:srgbClr val="00B050"/>
                </a:solidFill>
                <a:latin typeface="Calibri"/>
              </a:rPr>
              <a:t>Comparative ENCODE</a:t>
            </a:r>
          </a:p>
        </p:txBody>
      </p:sp>
      <p:sp>
        <p:nvSpPr>
          <p:cNvPr id="108" name="TextBox 107"/>
          <p:cNvSpPr txBox="1"/>
          <p:nvPr/>
        </p:nvSpPr>
        <p:spPr>
          <a:xfrm>
            <a:off x="104071" y="600670"/>
            <a:ext cx="3344971" cy="1477328"/>
          </a:xfrm>
          <a:prstGeom prst="rect">
            <a:avLst/>
          </a:prstGeom>
          <a:noFill/>
        </p:spPr>
        <p:txBody>
          <a:bodyPr wrap="square" rtlCol="0">
            <a:spAutoFit/>
          </a:bodyPr>
          <a:lstStyle/>
          <a:p>
            <a:pPr fontAlgn="auto">
              <a:spcBef>
                <a:spcPts val="0"/>
              </a:spcBef>
              <a:spcAft>
                <a:spcPts val="0"/>
              </a:spcAft>
            </a:pPr>
            <a:r>
              <a:rPr lang="en-US" sz="1800" b="0" dirty="0" smtClean="0">
                <a:solidFill>
                  <a:srgbClr val="8064A2"/>
                </a:solidFill>
                <a:latin typeface="Calibri"/>
              </a:rPr>
              <a:t>Previous studies have compared RNA transcription between closely related organism</a:t>
            </a:r>
            <a:r>
              <a:rPr lang="en-US" sz="1800" b="0" dirty="0">
                <a:solidFill>
                  <a:srgbClr val="8064A2"/>
                </a:solidFill>
                <a:latin typeface="Calibri"/>
              </a:rPr>
              <a:t>s (e.g. RNA-seq within mammals, </a:t>
            </a:r>
            <a:r>
              <a:rPr lang="en-US" sz="1800" b="0" dirty="0" err="1">
                <a:solidFill>
                  <a:srgbClr val="8064A2"/>
                </a:solidFill>
                <a:latin typeface="Calibri"/>
              </a:rPr>
              <a:t>Brawand</a:t>
            </a:r>
            <a:r>
              <a:rPr lang="en-US" sz="1800" b="0" dirty="0">
                <a:solidFill>
                  <a:srgbClr val="8064A2"/>
                </a:solidFill>
                <a:latin typeface="Calibri"/>
              </a:rPr>
              <a:t> et al. '11) …</a:t>
            </a:r>
          </a:p>
        </p:txBody>
      </p:sp>
      <p:sp>
        <p:nvSpPr>
          <p:cNvPr id="109" name="TextBox 108"/>
          <p:cNvSpPr txBox="1"/>
          <p:nvPr/>
        </p:nvSpPr>
        <p:spPr>
          <a:xfrm>
            <a:off x="460375" y="5290683"/>
            <a:ext cx="609600" cy="369332"/>
          </a:xfrm>
          <a:prstGeom prst="rect">
            <a:avLst/>
          </a:prstGeom>
          <a:noFill/>
        </p:spPr>
        <p:txBody>
          <a:bodyPr wrap="square" rtlCol="0">
            <a:spAutoFit/>
          </a:bodyPr>
          <a:lstStyle/>
          <a:p>
            <a:pPr fontAlgn="auto">
              <a:spcBef>
                <a:spcPts val="0"/>
              </a:spcBef>
              <a:spcAft>
                <a:spcPts val="0"/>
              </a:spcAft>
            </a:pPr>
            <a:r>
              <a:rPr lang="en-US" sz="1800" b="0" dirty="0" smtClean="0">
                <a:solidFill>
                  <a:prstClr val="black"/>
                </a:solidFill>
                <a:latin typeface="Calibri"/>
              </a:rPr>
              <a:t>RNA</a:t>
            </a:r>
            <a:endParaRPr lang="en-US" sz="1800" b="0" dirty="0">
              <a:solidFill>
                <a:prstClr val="black"/>
              </a:solidFill>
              <a:latin typeface="Calibri"/>
            </a:endParaRPr>
          </a:p>
        </p:txBody>
      </p:sp>
      <p:sp>
        <p:nvSpPr>
          <p:cNvPr id="110" name="Rectangle 109"/>
          <p:cNvSpPr/>
          <p:nvPr/>
        </p:nvSpPr>
        <p:spPr>
          <a:xfrm>
            <a:off x="3581401" y="5261913"/>
            <a:ext cx="1662834" cy="284554"/>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11" name="Rectangle 110"/>
          <p:cNvSpPr/>
          <p:nvPr/>
        </p:nvSpPr>
        <p:spPr>
          <a:xfrm>
            <a:off x="6080568" y="5249996"/>
            <a:ext cx="2174534" cy="225353"/>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15" name="Rectangle 114"/>
          <p:cNvSpPr/>
          <p:nvPr/>
        </p:nvSpPr>
        <p:spPr>
          <a:xfrm>
            <a:off x="1260593" y="5277705"/>
            <a:ext cx="515964" cy="11079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16" name="Rectangle 115"/>
          <p:cNvSpPr/>
          <p:nvPr/>
        </p:nvSpPr>
        <p:spPr>
          <a:xfrm>
            <a:off x="2133600" y="5257800"/>
            <a:ext cx="515964" cy="11079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17" name="Rectangle 116"/>
          <p:cNvSpPr/>
          <p:nvPr/>
        </p:nvSpPr>
        <p:spPr>
          <a:xfrm>
            <a:off x="4770982" y="5261913"/>
            <a:ext cx="515964" cy="11079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18" name="Rectangle 117"/>
          <p:cNvSpPr/>
          <p:nvPr/>
        </p:nvSpPr>
        <p:spPr>
          <a:xfrm>
            <a:off x="6066618" y="5249996"/>
            <a:ext cx="515964" cy="11079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19" name="Rectangle 118"/>
          <p:cNvSpPr/>
          <p:nvPr/>
        </p:nvSpPr>
        <p:spPr>
          <a:xfrm>
            <a:off x="7789836" y="5222287"/>
            <a:ext cx="515964" cy="11079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20" name="Rectangle 119"/>
          <p:cNvSpPr/>
          <p:nvPr/>
        </p:nvSpPr>
        <p:spPr>
          <a:xfrm>
            <a:off x="3533025" y="5249996"/>
            <a:ext cx="515964" cy="11079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21" name="TextBox 120"/>
          <p:cNvSpPr txBox="1"/>
          <p:nvPr/>
        </p:nvSpPr>
        <p:spPr>
          <a:xfrm>
            <a:off x="5579874" y="533400"/>
            <a:ext cx="3367903" cy="923330"/>
          </a:xfrm>
          <a:prstGeom prst="rect">
            <a:avLst/>
          </a:prstGeom>
          <a:noFill/>
        </p:spPr>
        <p:txBody>
          <a:bodyPr wrap="square" rtlCol="0">
            <a:spAutoFit/>
          </a:bodyPr>
          <a:lstStyle/>
          <a:p>
            <a:pPr fontAlgn="auto">
              <a:spcBef>
                <a:spcPts val="0"/>
              </a:spcBef>
              <a:spcAft>
                <a:spcPts val="0"/>
              </a:spcAft>
            </a:pPr>
            <a:r>
              <a:rPr lang="en-US" sz="1800" b="0" dirty="0" smtClean="0">
                <a:solidFill>
                  <a:srgbClr val="0070C0"/>
                </a:solidFill>
                <a:latin typeface="Calibri"/>
              </a:rPr>
              <a:t>… or integrated diverse –</a:t>
            </a:r>
            <a:r>
              <a:rPr lang="en-US" sz="1800" b="0" dirty="0" err="1" smtClean="0">
                <a:solidFill>
                  <a:srgbClr val="0070C0"/>
                </a:solidFill>
                <a:latin typeface="Calibri"/>
              </a:rPr>
              <a:t>omic</a:t>
            </a:r>
            <a:r>
              <a:rPr lang="en-US" sz="1800" b="0" dirty="0" smtClean="0">
                <a:solidFill>
                  <a:srgbClr val="0070C0"/>
                </a:solidFill>
                <a:latin typeface="Calibri"/>
              </a:rPr>
              <a:t> information within each of several species (</a:t>
            </a:r>
            <a:r>
              <a:rPr lang="en-US" sz="1800" b="0" dirty="0" err="1" smtClean="0">
                <a:solidFill>
                  <a:srgbClr val="0070C0"/>
                </a:solidFill>
                <a:latin typeface="Calibri"/>
              </a:rPr>
              <a:t>eg</a:t>
            </a:r>
            <a:r>
              <a:rPr lang="en-US" sz="1800" b="0" dirty="0" smtClean="0">
                <a:solidFill>
                  <a:srgbClr val="0070C0"/>
                </a:solidFill>
                <a:latin typeface="Calibri"/>
              </a:rPr>
              <a:t> </a:t>
            </a:r>
            <a:r>
              <a:rPr lang="en-US" sz="1800" b="0" dirty="0" err="1" smtClean="0">
                <a:solidFill>
                  <a:srgbClr val="0070C0"/>
                </a:solidFill>
                <a:latin typeface="Calibri"/>
              </a:rPr>
              <a:t>modencode</a:t>
            </a:r>
            <a:r>
              <a:rPr lang="en-US" sz="1800" b="0" dirty="0" smtClean="0">
                <a:solidFill>
                  <a:srgbClr val="0070C0"/>
                </a:solidFill>
                <a:latin typeface="Calibri"/>
              </a:rPr>
              <a:t> '10)</a:t>
            </a:r>
            <a:endParaRPr lang="en-US" sz="1800" b="0" dirty="0">
              <a:solidFill>
                <a:srgbClr val="0070C0"/>
              </a:solidFill>
              <a:latin typeface="Calibri"/>
            </a:endParaRPr>
          </a:p>
        </p:txBody>
      </p:sp>
      <p:sp>
        <p:nvSpPr>
          <p:cNvPr id="131" name="TextBox 130"/>
          <p:cNvSpPr txBox="1"/>
          <p:nvPr/>
        </p:nvSpPr>
        <p:spPr>
          <a:xfrm>
            <a:off x="671539" y="5647037"/>
            <a:ext cx="589054" cy="369332"/>
          </a:xfrm>
          <a:prstGeom prst="rect">
            <a:avLst/>
          </a:prstGeom>
          <a:noFill/>
        </p:spPr>
        <p:txBody>
          <a:bodyPr wrap="square" rtlCol="0">
            <a:spAutoFit/>
          </a:bodyPr>
          <a:lstStyle/>
          <a:p>
            <a:pPr fontAlgn="auto">
              <a:spcBef>
                <a:spcPts val="0"/>
              </a:spcBef>
              <a:spcAft>
                <a:spcPts val="0"/>
              </a:spcAft>
            </a:pPr>
            <a:r>
              <a:rPr lang="en-US" sz="1800" b="0" dirty="0" smtClean="0">
                <a:solidFill>
                  <a:prstClr val="black"/>
                </a:solidFill>
                <a:latin typeface="Calibri"/>
              </a:rPr>
              <a:t>TF</a:t>
            </a:r>
            <a:endParaRPr lang="en-US" sz="1800" b="0" dirty="0">
              <a:solidFill>
                <a:prstClr val="black"/>
              </a:solidFill>
              <a:latin typeface="Calibri"/>
            </a:endParaRPr>
          </a:p>
        </p:txBody>
      </p:sp>
      <p:sp>
        <p:nvSpPr>
          <p:cNvPr id="132" name="TextBox 131"/>
          <p:cNvSpPr txBox="1"/>
          <p:nvPr/>
        </p:nvSpPr>
        <p:spPr>
          <a:xfrm>
            <a:off x="0" y="5988660"/>
            <a:ext cx="1194968" cy="369332"/>
          </a:xfrm>
          <a:prstGeom prst="rect">
            <a:avLst/>
          </a:prstGeom>
          <a:noFill/>
        </p:spPr>
        <p:txBody>
          <a:bodyPr wrap="square" rtlCol="0">
            <a:spAutoFit/>
          </a:bodyPr>
          <a:lstStyle/>
          <a:p>
            <a:pPr fontAlgn="auto">
              <a:spcBef>
                <a:spcPts val="0"/>
              </a:spcBef>
              <a:spcAft>
                <a:spcPts val="0"/>
              </a:spcAft>
            </a:pPr>
            <a:r>
              <a:rPr lang="en-US" sz="1800" b="0" dirty="0" smtClean="0">
                <a:solidFill>
                  <a:prstClr val="black"/>
                </a:solidFill>
                <a:latin typeface="Calibri"/>
              </a:rPr>
              <a:t>chromatin</a:t>
            </a:r>
            <a:endParaRPr lang="en-US" sz="1800" b="0" dirty="0">
              <a:solidFill>
                <a:prstClr val="black"/>
              </a:solidFill>
              <a:latin typeface="Calibri"/>
            </a:endParaRPr>
          </a:p>
        </p:txBody>
      </p:sp>
      <p:pic>
        <p:nvPicPr>
          <p:cNvPr id="52" name="Picture 51"/>
          <p:cNvPicPr>
            <a:picLocks noChangeAspect="1"/>
          </p:cNvPicPr>
          <p:nvPr/>
        </p:nvPicPr>
        <p:blipFill rotWithShape="1">
          <a:blip r:embed="rId4">
            <a:alphaModFix amt="50000"/>
            <a:extLst/>
          </a:blip>
          <a:srcRect l="8052" t="3889" r="48139" b="25000"/>
          <a:stretch/>
        </p:blipFill>
        <p:spPr>
          <a:xfrm>
            <a:off x="3612308" y="3810000"/>
            <a:ext cx="666074" cy="1119355"/>
          </a:xfrm>
          <a:prstGeom prst="rect">
            <a:avLst/>
          </a:prstGeom>
        </p:spPr>
      </p:pic>
      <p:pic>
        <p:nvPicPr>
          <p:cNvPr id="1026" name="Picture 2" descr="N2 on white larg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a:off x="2240832" y="4255542"/>
            <a:ext cx="874328" cy="38470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 descr="http://www.umassmed.edu/faculty/graphics/213/Figure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305004" y="4007592"/>
            <a:ext cx="684998" cy="821463"/>
          </a:xfrm>
          <a:prstGeom prst="rect">
            <a:avLst/>
          </a:prstGeom>
          <a:noFill/>
          <a:extLst>
            <a:ext uri="{909E8E84-426E-40dd-AFC4-6F175D3DCCD1}">
              <a14:hiddenFill xmlns:a14="http://schemas.microsoft.com/office/drawing/2010/main">
                <a:solidFill>
                  <a:srgbClr val="FFFFFF"/>
                </a:solidFill>
              </a14:hiddenFill>
            </a:ext>
          </a:extLst>
        </p:spPr>
      </p:pic>
      <p:sp>
        <p:nvSpPr>
          <p:cNvPr id="31" name="AutoShape 10" descr="data:image/jpeg;base64,/9j/4AAQSkZJRgABAQAAAQABAAD/2wCEAAkGBxQQEBUUEhQUFBUUFxUUFRQUFBUUFRQWFRQYFxUUFRQYHCggGB0lHxQVITEhJSkrLi4uFx8zODMtNygtLisBCgoKDg0OGhAQGywlICQsLCwsLyw0LCwsLCwsLCwsLywsLSwsLywsLCwsLCwsLCwsLCwsLCw0LCwsLywsLCwsLP/AABEIALcBEwMBIgACEQEDEQH/xAAcAAEAAQUBAQAAAAAAAAAAAAAAAQIDBAUGBwj/xAA8EAACAgEDAgMGBAQFAgcAAAABAgMRAAQSIQUxEyJBBjJRYXGBByNCkRQzUqEVYnKx4ZLxF0NEU3PR8P/EABoBAQEBAQEBAQAAAAAAAAAAAAABAgMEBgX/xAAsEQACAgEDAgMIAwEAAAAAAAAAAQIRAxIhMQRBE1FhIoGRobHR4fBSccEy/9oADAMBAAIRAxEAPwD3DGMZgDGMZoDGMnKCMZORgDGMZAMYxkAxjGVAYxjAGMYwBjGMgGMYwBjGMgGRk4yAjGMZCjGMYBOMjJykGMjJwCMYxiwTjGM2BjGMAYxjKBjGMgGMYwBjGMgGMYygYxjAGMYwBjGMAYxjIBjIxmSk4xjBCMZOMAjGMEZCjJyMnKQYxkYBOMYygYxjNAYxg4sDGMYsDGME4Axmr1XtFpYiVfURBhXkDqXJPYBAbJPwzNk1SpEZJSI1VSzFiKUDnzHtmdSfDLTL+QzAd/rnmvVPxAl1DbNCuxKBErRl3a2I8qe6g4BtjdWazmddFNKWM87PYVSZJQqkf1eGoIr4LXJsnnOE+oSdI7Q6eUlZ7HL1nTq21p4gx9DIoPeu1/HC9XhN7ZFeu/h/mEfZLzxFun0SiqgRh5gvYJXutUNC/gTeYqnw03q7RAN5UQvGp7DlOLOZXUM6PpvU+hVawD8eeQQf2PbJzxbpHthLC5/iTNqEHmtZ5Y5FFXQRGVT6Dmu3fOrh/EfQonigz7Tx52Lc1dbXckH/AHzqs0TjLDKL3O+xnnifixA5Kx6fUEggW4jjHJ78tfz7Zeg/FLSkkOkoa+yL4l/fgZfERnQzvcZxH/idpSDtjnJHddiBu/opYFj8hZza9K9q9NON51MSXwImdUZDf691Hd8hwOe/fKppk0S8josZjw66J/ckRv8AS6nv27HL941J8MlNDJGQcYBORjF5WyE5GMjJZScYxgE5GTkZSDJxjAGMXjAGMYzQGMYwBjNP1jqUsLeWPelWxF2oAsliaWuK4JPPbOf677dNBUaRVMQHImDoI0bsxFeZvTZYJ/eo3W5qMW3SN5132hGkQs0Z97Ym90QSNdBUA3Mf+mq5zzHr3UJ9TIG18gSFmKrBA0jVt+QSmv8Aqaqv07ZS2v1GoZ3MhllbYA48qoLa41XkKLHNd65JrKkjQFTIxAtg2pnYBBt8p8CMmtxNgGvQkk8X4cudydLg9+LAoK+5otD0eOeTUbEEaRbgm+UgLddxyTxzZ+NZf0PWp54P4RpXeKKTliybWS08JRQ9xTuY8/0j5ZW+i08ekvxgS7SMyrKGSQ7yUEjDuVSqW+TZo1lPs8ycsQByCF272NEN5VHf5f7ZJTaTN6LSZvdLplcClD0tLGiM10dsdliEoUTZq+SOO+6j6ZsDcEUlBmaKPc5FCgi2CBQvsPgcsJwEJaRj6WSN7Ed2VRxXwPAywdasYCbIy6kPUrs+1iOWMhVufh/bPLGRtpsw9fCibPFZFG3aPz5Cd/NqvYk9ufe5zAhWgCu4svABOoCVXcll5Pfk3mbqOooLZSpDkhQgoAn3iZI1JB+Zr0zX66agF8MFywjhJaRiZGFlrYAEKLYmyeM0kwzTdWljLOm8FyFLeZSxJNbAoq6+PfjnOl6S8B00UZVi9l2Jjetxva2+tt0B65b6f0PYlRJQQe821S5HJZm72T3v9sok683gSLsT8mig8Uj4AgsVtq5PA9c6N2qRFs7ZV1TSCVTGLo9zwxF9/eBAPzzjROVPhws5pmCtuWiLoMFC2woc9h88vS9W1MqM+8pEhG5kQKvxADNZP378cZvPZrpcephoyPHMvnVwV5Q3TKxF0LKmuLzrjg8a9o5ZsinVfE16IXq5gALvdAFbgUQr2VP0LDNgmliXuscx5PiSO8Z7+UeVCPh/zmfoOj7C0c6rIqnaJBy18mwwNg9+x9MvDoCBN8FMSeGDNE3e73rwfup9ecPIuCeG0rMbp+ig7GKNjYPkMcpFm+wfff2y7Mnh8xyywelNPqIP2V/L+xyjUwOrVIUo8VqYkIIIsbZkoH6E38sytJoJIo9shmYKp/MR1kDDmrik+w4u6zMm+4W5mx6nXRi49ZI1AcOEmHIsc1f98v6b2s6lFy6wzKOD5TG33IPHb4ev2zSeFCzCpdMrf0yxNp3P3Urz6dszJ4RG1fmDsd8GpSQcd/y5vqPjhSl2+35I4x7/AHOkg/EArfjaSQVVmJ1kHpZ2ttY/YHNz0/210UxCiYRseyTAxMfpvq/+M86l1nfbMrH+l9PJG/Pe2QlD+2Zen8YmzEssZFHa0cjDggUDtsc9iLzSzSXJiWKL4PWIZVcWpDA9ipBBsfEZcGeSDwYWLgajTG/eiWRCLIs7QCjencEcZkaT28khu9Vp9Qo/RMrQSgXXvgUe3qv752hlTOEsbR6njOV6R7faSetzeCSaHiFdjH/LKpKn7kHOpVgRY5B7EeudVJMw00TjJyMpBjGMAYxjKQnGRk5bAyiWQKCzGgOScrzD6lqAifzAh+qbiP8ALvNX9b+mAa/X9cVQ3kU7aIWSSNWLfoAQngk1QbabzyHW9XkWVnlD+IvmcSRmLbM3mYMCbYhSgA7UeBQ59O6WD4wkUM0ccc+1LYBnVowGVDSjs6ghV7t37nzfWdE1GtaXUSxsoJaWUuCoFkERgGiSFKKAPhZ+GcssbR3wumYun1ZgiV5GLTS/mpEDtVRzUs1e93NJ2/uRguTITI5LN/Ue/wBB8B8hxlzqbB9VIR2vYvyEY2gf2P75j6l+CF4NUPr9M8T5Pp+kwqENb3ZRO3hncvPFEEAqwI5VgeCMv9N1R0zeUMYpEVo2ICkAGmSySG2k1fy54zC3HYN3fKNExMRJ3UkqqpB8q+Krb1INjnw1N13HzzpFXFpnk66KUozWzfJ2Oh6nsJYMSlExqOf0+aueaPp6ZkQapQqssIlLi5NrBBfyjkYGz9s47p/i7LjYllZg8LqAFPYeG9VyvPPGbLRacyrvqWJlO1tnibeKNUN3x77c4vEl3PG8i8jpW0sb8oWiYfokB239Qf72frnNTdTMEsbSR7TH4gRSG2sX8u8SNYPbjtmZH05yeZpCDzXhTvwew7L8c1en1EcUjwO4lFqL2mKR7APuyhlq/wDTXfnNQV3e5iU1sjZdT9pTqYxGzSRfDwnCbrHAb1P0zXaD2cTww2raVQfdTxG3tfpRNKD3+P0yv+ISFnjqRAGaiilqIobARRc8kWT6ZajjXwZXkMu5fMN/uyDcAe9mwWFr8++aSaVR2DcXyZwgbYI4jIYLJQSKksQKmrBKEtyPl275E+r1CMikoXjUlJAsUXH6kkJkI2HjsvoDxWYbaaSUJayN22xghK44AjZyQPv+2WpdDGhqeJ4/8zrIFvt74BX+xyqNb/4YuLVHYdP6wNTduisl7o7RgLv9QNFT3BHb7ZcLhLC7HRhSldqgWR5SWcizuPf45y+j0PikFJHVl9yRBp5aHAHmj2PXI4Izfzl4It+pEOoVQNzBfBc8gABGtSfmGH0zEtL2XJYOWPlbFjX6qUtCsCAidjHsbYDYYgmQKvC0BzZBzJi6IPDuF3SmJCqTt23ttlJAI4LelAjnNYOmwzASpPLD6gSKVjUEkEB1FHsRZObvTBnu5g4I4eJo5FIHfyA3RHHOavTsZacraLOlnkSg8SSrV74QGFG+8ZJv17HMnSyQyHyRqO4LQuIXFi/MoIIP1GYej17tIyoYmhobZB7rkVwqA32B9PT7Zm6rTGcK7xLJzxJDJ4cnI4rix6cGvmMzKKXoSNvtf1MjV6SkDeOqiPm9Qqtt54AZNv8Ae7zWL1JZELNppihsCaJG2Ecci/NVV6ZY1MbAo06yTQISzBgFdWoU7RhalrzE16Hsc6uPUhgOQQQCAOzD0IHw4zMnpW+5uC/iarpmvSYFYtXtfikl96/UbG5rkDv8ctaqHUKxYxRSEVzG2xiB67XsH6HM3V9NgnUq8aFu43D155DDlTmrHR5IwQkp8tlY5rlj2+o3cSKa+DevbMJxfHz/AAVpmNJqIefGh2EjkvDtP3NFSPoftm00KTQfm9P1FxnzGBz4kBF81/7f2Pp9sohkoVMkkANgsGaWHg/qPvJf+YffH+DQj8xN8ZN/m6eVtpH0BKkfbOiyOL3+5zcFJHa+zftUmrPhuphnHJic+8O+6Nv1rX3HqM6DPKNR0+VgBYmI2lH3eFMKHDJIBW8d+w7eudh7GdblmDQ6hWEsQBDkAeJGfdc0SAfpwaOevHlUjyThR0+Mi8Z2swTjIxkBVjIxmiE5gS9MBLNubxCGAkNEpu7bBVCvT+95n5GCnI6rp3UNKd2keGdAAPBlXw22qPKokB55LGzXf1vNJ7Re2rjTPDq9JLp5JVYLTBlJBoFWoWb2ni/tnpOa/r+iM+mljUIXZGCeIoZA9eUkEH1zKilwbUt9z591r7ZdxsCUeKoPenJJH2Nj7ZT4o+OZWs6RKS8Uxp4z5UWy0RNnb4RJO0im4I+map9DIoNmOhyWeREAB/1kH7Z5pRTfJ+70/W6YUyjqGpscZ2Psl0H83TQyIHLs2pnjO4FE8No057Ei729/ertmi6doBCS7BZZQN0dsv8OCBuNuSN5AHYdj/bufYDrUWn8Z5+XnkDCb3ifISsZ/ooWABwbruTlhJJ0eTq8zyWzSzdDEE0sYsSRblF9pV96IsT38pHP1zZ9KkjeMMSKIu+OL9CflVZ0/t30Izx/xMBBkjSyOaljA3UCObHJB+fzzzSKVkY7CAkvLAlgqk35kIFjuL49RnLPidmcOTUvqbrWy7dxVaUcKwJNge8W//eua91VlkLor73SNQygqBDRarB4LTKPnWa6MF3pj4U+6ON3YMyFtoG9wOGSTzebiiq/arQ+KgaIo1pKignhRvlRib7lfyTTAHg5nQoq0Hk1clrU9OQEM/jL59oO/cFFG6ZroAiue1jLUnT6LHxpbPCruV91FTySRt5APHwzdfxA1M/guVUgXsU8MboHcO9bW4OYelmA1LRSAWBYNcbfh9jX74U5d/I1pgYPUTqaVvE1CEBFdhLIUrgb9p9P/AKvM9ugTlC3+IblI4Adqbj5cVyc7LT6dCgJ5+XoftlnWez0MoJEabiO+wA36GwLyLN2RlxV2zzrp3T05bxjd7QYqQhkq9q9pAdwBogg13vJn6xOxEBbx1sbUkG432C88k88/POu1vs/JYLrFqSKpnuKRRtAOxlBA81t2/vmP0/pqxgpMsUkSk3vA3wEn9YP8wHgCQc8fXOqyLl7/AL++RzceyKdH1+bTArJCyNtFhKG1RwNoBalsn4d8s9W6rptSBteOKWxbTQ7dw5G0yLyPXt8Ky91vXBBsvuw2qdkiMo4UC+wuvneafT9FcyePOtx3TKCGY3/SleYfELzwavMQ0/8AT2Nzi+EbboHTPJ5dSWPceHICPLfYN/2zYGaaLUeEGNsCwLwWm67oOpHPvdh6ZqdfodItuqLQAYAMo3BgaePbZo88GqrjNBpurTIrMsrqoIAAcklibC7Wuq7k/TLG5218ySUY1aPSo31LgWsLEEHdvZfh/lPpfHpmAzTac02mYxqdyNp3WQr8V7BvXgV8sz+jdG1Gq08eo02qDK69pEBIYHay2NvYhv3/AHyj0fqafogcAmtjsjdhXvWO4x4WRdkzDywvlo12l6npphQjkcgfphYyLZsqSo4IHpl7/EYV5YybaoAwT3Z4APlpv+MsdS0mqLgydPkZgDU0ZUOpI7K6G9t/7ZVotdrF8s+jnkUAU3h+bdVAPXBr4ivTJLDJ9hDIk+S5DqJNxEYlcMR30zKDySwJJA+HyyptFMCzaeIwsSLUtGsUnay0QJ5PxFH55kaOWdtvh6GYA8tvYqVqgO/Bvk98zZ9L1FwPCgjjPHmkkUkfE8X/ALZI48vFfQkpwu7NSTqLuWBoADZaNBMFF+8G38Gr/SazrPYNE8B2G5nMjK7yFi77eULBvd8rDigO+avT+xuonA/jdSxUH+XEavkHzNQF/QfTOw6d0+PTxiOJQqL2A7k+pJ7kn4nPTjxuBwyZFLZGVgZSMnOyOROMYykJyMZGATjIvGATkHGU5Cnmf4j9GrUici45ABu4UJIoCsrPdgOigCv6W+Izi9ZoUkl3ymR0jt3W3faNwAjpm4Jvtfp9M9n9r9YkOjlaRA67a2kAqSeFBtl9a9RzVc55v0boM2okSNWjVlYTSOLeNQreX8vcCWLqQLPAhzhlT1Knuz1Y5+xuuCn2c6Ouo1KrqtyWvk2AMEZWB8HcARG1EEn51Y4zJ6506XRuA6GSLzbTvi4F3vO8++PtfrnbdC9lF0zhmfxWA4JXYEN2diKdoB7mwTYu+wG91WmWVGRxasKZSTyPhxmljThpkZeWpWjzr2a9p/4dFWR/F0+541oW8YPmRCvptBKEfDaR2rNZ1TpMQYrGQ0TqXhZSCGhfnb9Yy3b+llzd9a9j5IKk0zWFJbZ7gUV3dnlAYDjj5Zw2p1PhL4oYxFJAxN+JExNg1HZoUWBo+vftXGSnWl+5nWGm9UfeidP0qXaokVnRj/D+KSQm5GOzefQirA9dyn41VBEzx8FVkj3JGQ24AorMYG4/luDuSzxdfDO19k4k10WqVBUUghZXssBOu4q6jta7Y/n5RecX1tDFvaim5tmoUFQw2tSiEEiyjWbJA2shrLWy9Sa936E9J6cZo5tRCG8TTGKQjkExt4gk8vxUxsa+bDNfNKWlikBRW3IqOL2FGNeYWTXLDvnpvsL7MSQ6fUNO35msJJ27SY0KsF8wtSx3s3HAuue+ar2s9gpWLyaXYw/LcQHyFmAqTZIKKG1VquiSe3r1eJGFm3djQsUJjdSrIaZT3Bvv8x8DmYvVIh5d67hxV21962jknn0zji2pV1XUQaySRCwpjI5bd2UEKBt4NfGvXMjSzyA+GmnYMt8FHQ+buHQIigd6Jas8UsLi262O6yKXc3p6y7D8uFhz/wCYSpK7qUiNQX5PA449fhmuM0k86qWSJ9sqLIiuULKf5fnChtpBNgkmm4Ay5ptBqZBR8PTxqaoEMdpvgRxkpxf693ftmP1zpCaQiRHYwGg+/wA5SRdzxsvoNzE/IHtQOWMVT8w2Ymi9n2GoZpwknkqRCSd49HjJrgngpwO3PObSWolCBzQCyRK+7fGfWPxBYIA4o2R8x2y4UOoQhmUTxggnYVWnHG5L5VviD3BrkZwnWtYqxp43vrIweIIAxILbtsnIAvbz3I59c1G8gclFWUdV1rakyuziOOL4053kErHGBV3/AM5odbqjIQxUIoUKijsFHFX687jfxxr5jM97QlDasYFBV+Z7m+eTk6TTbl8SQEQqwDEUCx5IVAe5+JHYZ7YRUEeWcnJnqH4K9RkVXhPMbPvRD3Cm1Z4yT6FeVPcWR2IProz549gvaIaXX+KyMUaN08JNpK+YMuwOR257c8ms9w6R7S6bVfypV3Vfhv5JB9UbnK5VyYcXyjcVjAOTlOYrIycYAwcYwCMkYwBlQJxkYy2Qg5a1UpRGZVLlQSEWtzV6C/XLuMyaONT2n1amn0Tkm7Kq4A71flPqAOL7g/Wt/bVh/wCknqgeQV7/ACK/5o+1+/8AEUetJyczRq13Rwcn4kqF3HSzBeByybrK7gCvcX6X37jMeH8RZpSNmjCgkbWk1CbTfZfICdxF0K/cZ6ERlptMh5Kr6/pX1AB9PUCvpjT6lteR5P1vqEk6pI2nd9m6YFJJ5/OrhFbzqECgt2U8ntwDnoHsp0f+HjZnULLKSZKN0FZvDW/kp/ck5tp9Ir7LukYOFHAJUeUMK7A0QPiBl/Cik7DlaoZSRk5GaIDmLqdBFKbkjRyAVDMoLAHuA3cfbMnIwC3DCsahEUKqilVQAAPQADPPvxBgGnnSWuNT5TSqx8aNOK3dtyKbPxjXPRazz78T5gzQR8kofEerBjUhl3Bv6jyK4oBzfbMTScWmbhyZfsJ1xfNpHamj/lliF3LuoopLeajVV6MudmM5j2L9nxFpxJN55J0BdXUbVVyXEYjqlrfR/wCBnUjLFNJJkk7ewGYnUOmxzipEBrs3Kuv+l1oj7HMzJrKyHJ6j2akT+VIHH9Mlq1f/ACKCD/0j65ruoaOXw3SWGQKwI3KBKFP6XHhkng0bI9M7sjJrOD6eF2tv6Oniyo8Z6TrjG6uxNqWSX9RcCg71XID0bFGt3BzO9s+irqoQ20B4yWH6SwIG5Qw7EhRyQe2bT2304i1obYGGqj8xobi0NKUB7Hcjn4Hjg5sfZro8U+mADTRyR/lyESWSV912Rty+Zdrdh3zmoNT9lnRzWlWeFTLGruoRwAauRuV/SdwUD1y3KrNy7AgcDt2+SjsM9k6/+Fn8S5kWdVc15vCbzUP1gPtN/Gs0XTPwqd5As8hRex8Mbip4tD5AORyH7EfPg+yPB52zX/hP0Ez6kzOCY9skKMQSom2bwfh5QOx9SM9P6h+Hujm7B4+bpG8oJqyFcGrods3PQ+iR6RSkQpNwZV77TsCHk8m6PPzzaAZWzFnG6b2C8Mkx63VpYqkkCqO/m2gVfOdX0/TtFEiNI8pUAGR9u969W2gC/tmRisVQcm+RjFYrFEJxjIykGMYGQoxjGCFOQRknF5DRGMHIwUYwDjAAxWMjAIOQcknMfVzFEZgrMVUkKotmoe6APU5Cl68i847/ABnqkgBj0KR3RHjSix3u6PrQ+ljvlI6J1LUfz9YkKnb5dOpDDsSN3HqD65m35GqRuese1Gm0x2u4Z+/hp5nqibNcKODyaGcb7MdLk1+oM8ynYztJIzxlPEtB4UaX2Cq9WO/Px56TpPsPp4fe3TAM7bZdvh7noFjEAAzd+TZ8xzp4owooChyePieSf3OWr5F1wVHFYxmiE5OAMmsEIxWTWAMgOf8AbPoravTjwxckTrIg3bbo067vQlSQL9azgfZvqL6HWHxopojIv5kKlnYpHfhytGdwNpQ8hviuKIz16sxOpdMi1KFJUDA+vZl5u1Ycr29MjjZpSotdK6zBqluGRHqrAI3LfYOvdT8jmxvOE1/sI6tu00l0y7EkJRogBX5c6jcK+YPB+WazT+0fUdANmqgaRBf5jlnNByKMqLtPG3lqPrzmbkuV8Bpi+H8T08NlecRo/wAR9KaEwkhYnad6khf9RHu88cgG/TOi0vtBpZR5NRC1+gkW+fkTlU0ZcGja4y1FIGFqQR8QbH7jLgObUrMUVYxkZogwcjJzJRjGMoGMYwQoxkYyGxWMVjAGLxkYBJORjGARWRWV5SchSisVlQGRgoGScgLlVVlIRknFZIGAAMnJxWCDFYyRgEYxk4AAyHQEEEWD3B7EfDKsDBDA1PQ9PIAHhjYKKFqOAOwvv6D9sw5/Y/RP72mj4AAqxQHwo8ds3mMpLMPpnS4tKnhwRrGl3Sjiz3OZlZOMULGMYzRCMZOMlFGMYwiEYycZKKWcYvJyGhgYrGATlNZIxWALxk4rAIORWVZGAQRkVlVYyFAGKxeSMpCDjJIwBgDJxjBAMkZGTgCsZOBlIRk4xWATkYyctAZGTjLRBjGRkBOMYwBjGMoIOMnGSkCzgZOMwdBWMnGCAYrGMoGSMjGCAnIxjIUYxjJ3ArJArGM0Rk1jGMAYGMYAyQcjGATi8YwQnGMZQTjGM0QYxjAGMYwwMYxkAxjGUDGMZAf/2Q=="/>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sz="1800" b="0">
              <a:solidFill>
                <a:prstClr val="black"/>
              </a:solidFill>
              <a:latin typeface="Calibri"/>
            </a:endParaRPr>
          </a:p>
        </p:txBody>
      </p:sp>
      <p:pic>
        <p:nvPicPr>
          <p:cNvPr id="1035" name="Picture 1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67095" y="3893896"/>
            <a:ext cx="1266505" cy="8428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34" name="Straight Arrow Connector 33"/>
          <p:cNvCxnSpPr/>
          <p:nvPr/>
        </p:nvCxnSpPr>
        <p:spPr>
          <a:xfrm>
            <a:off x="3938983" y="3581400"/>
            <a:ext cx="709217" cy="152400"/>
          </a:xfrm>
          <a:prstGeom prst="straightConnector1">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42" name="TextBox 41"/>
          <p:cNvSpPr txBox="1"/>
          <p:nvPr/>
        </p:nvSpPr>
        <p:spPr>
          <a:xfrm>
            <a:off x="3896853" y="3276600"/>
            <a:ext cx="981533" cy="307777"/>
          </a:xfrm>
          <a:prstGeom prst="rect">
            <a:avLst/>
          </a:prstGeom>
          <a:noFill/>
        </p:spPr>
        <p:txBody>
          <a:bodyPr wrap="square" rtlCol="0">
            <a:spAutoFit/>
          </a:bodyPr>
          <a:lstStyle/>
          <a:p>
            <a:pPr fontAlgn="auto">
              <a:spcBef>
                <a:spcPts val="0"/>
              </a:spcBef>
              <a:spcAft>
                <a:spcPts val="0"/>
              </a:spcAft>
            </a:pPr>
            <a:r>
              <a:rPr lang="en-US" sz="1400" b="0" dirty="0" smtClean="0">
                <a:solidFill>
                  <a:prstClr val="black"/>
                </a:solidFill>
                <a:latin typeface="Calibri"/>
              </a:rPr>
              <a:t>75 MYO</a:t>
            </a:r>
            <a:endParaRPr lang="en-US" sz="1400" b="0" dirty="0">
              <a:solidFill>
                <a:prstClr val="black"/>
              </a:solidFill>
              <a:latin typeface="Calibri"/>
            </a:endParaRPr>
          </a:p>
        </p:txBody>
      </p:sp>
      <p:cxnSp>
        <p:nvCxnSpPr>
          <p:cNvPr id="45" name="Straight Arrow Connector 44"/>
          <p:cNvCxnSpPr/>
          <p:nvPr/>
        </p:nvCxnSpPr>
        <p:spPr>
          <a:xfrm flipH="1">
            <a:off x="2815509" y="2996530"/>
            <a:ext cx="1233480" cy="280070"/>
          </a:xfrm>
          <a:prstGeom prst="straightConnector1">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82" name="TextBox 81"/>
          <p:cNvSpPr txBox="1"/>
          <p:nvPr/>
        </p:nvSpPr>
        <p:spPr>
          <a:xfrm>
            <a:off x="2809474" y="2842642"/>
            <a:ext cx="981533" cy="307777"/>
          </a:xfrm>
          <a:prstGeom prst="rect">
            <a:avLst/>
          </a:prstGeom>
          <a:noFill/>
        </p:spPr>
        <p:txBody>
          <a:bodyPr wrap="square" rtlCol="0">
            <a:spAutoFit/>
          </a:bodyPr>
          <a:lstStyle/>
          <a:p>
            <a:pPr fontAlgn="auto">
              <a:spcBef>
                <a:spcPts val="0"/>
              </a:spcBef>
              <a:spcAft>
                <a:spcPts val="0"/>
              </a:spcAft>
            </a:pPr>
            <a:r>
              <a:rPr lang="en-US" sz="1400" b="0" dirty="0" smtClean="0">
                <a:solidFill>
                  <a:prstClr val="black"/>
                </a:solidFill>
                <a:latin typeface="Calibri"/>
              </a:rPr>
              <a:t>500 MYO</a:t>
            </a:r>
            <a:endParaRPr lang="en-US" sz="1400" b="0" dirty="0">
              <a:solidFill>
                <a:prstClr val="black"/>
              </a:solidFill>
              <a:latin typeface="Calibri"/>
            </a:endParaRPr>
          </a:p>
        </p:txBody>
      </p:sp>
    </p:spTree>
    <p:extLst>
      <p:ext uri="{BB962C8B-B14F-4D97-AF65-F5344CB8AC3E}">
        <p14:creationId xmlns:p14="http://schemas.microsoft.com/office/powerpoint/2010/main" val="1335924703"/>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 name="Rectangle 128"/>
          <p:cNvSpPr/>
          <p:nvPr/>
        </p:nvSpPr>
        <p:spPr>
          <a:xfrm>
            <a:off x="1143000" y="5254389"/>
            <a:ext cx="3006607" cy="1250411"/>
          </a:xfrm>
          <a:prstGeom prst="rect">
            <a:avLst/>
          </a:prstGeom>
          <a:gradFill flip="none" rotWithShape="1">
            <a:gsLst>
              <a:gs pos="0">
                <a:schemeClr val="accent2">
                  <a:tint val="66000"/>
                  <a:satMod val="160000"/>
                </a:schemeClr>
              </a:gs>
              <a:gs pos="50000">
                <a:schemeClr val="accent2">
                  <a:tint val="44500"/>
                  <a:satMod val="160000"/>
                </a:schemeClr>
              </a:gs>
              <a:gs pos="100000">
                <a:schemeClr val="accent2">
                  <a:tint val="23500"/>
                  <a:satMod val="160000"/>
                </a:schemeClr>
              </a:gs>
            </a:gsLst>
            <a:lin ang="5400000" scaled="1"/>
            <a:tileRect/>
          </a:gra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pic>
        <p:nvPicPr>
          <p:cNvPr id="102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56024" y="3900192"/>
            <a:ext cx="1393323" cy="9356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5" name="Straight Connector 4"/>
          <p:cNvCxnSpPr/>
          <p:nvPr/>
        </p:nvCxnSpPr>
        <p:spPr>
          <a:xfrm>
            <a:off x="4267201" y="1059872"/>
            <a:ext cx="1" cy="464128"/>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3581400" y="1524000"/>
            <a:ext cx="420843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3581400" y="1524000"/>
            <a:ext cx="0" cy="914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7789836" y="1511877"/>
            <a:ext cx="0" cy="1624445"/>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1447223" y="2462645"/>
            <a:ext cx="273657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flipV="1">
            <a:off x="1447222" y="2462645"/>
            <a:ext cx="6927" cy="1347355"/>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V="1">
            <a:off x="2725319" y="2462645"/>
            <a:ext cx="0" cy="1359478"/>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4149607" y="2462645"/>
            <a:ext cx="0" cy="630382"/>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V="1">
            <a:off x="3856024" y="3145415"/>
            <a:ext cx="845562" cy="3030"/>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V="1">
            <a:off x="3856024" y="3136322"/>
            <a:ext cx="0" cy="661556"/>
          </a:xfrm>
          <a:prstGeom prst="line">
            <a:avLst/>
          </a:prstGeom>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V="1">
            <a:off x="4701586" y="3136323"/>
            <a:ext cx="0" cy="661555"/>
          </a:xfrm>
          <a:prstGeom prst="line">
            <a:avLst/>
          </a:prstGeom>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6858000" y="3145416"/>
            <a:ext cx="1085398" cy="3029"/>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flipV="1">
            <a:off x="6858000" y="3136322"/>
            <a:ext cx="0" cy="661555"/>
          </a:xfrm>
          <a:prstGeom prst="line">
            <a:avLst/>
          </a:prstGeom>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flipV="1">
            <a:off x="7943398" y="3136322"/>
            <a:ext cx="0" cy="725832"/>
          </a:xfrm>
          <a:prstGeom prst="line">
            <a:avLst/>
          </a:prstGeom>
        </p:spPr>
        <p:style>
          <a:lnRef idx="1">
            <a:schemeClr val="accent1"/>
          </a:lnRef>
          <a:fillRef idx="0">
            <a:schemeClr val="accent1"/>
          </a:fillRef>
          <a:effectRef idx="0">
            <a:schemeClr val="accent1"/>
          </a:effectRef>
          <a:fontRef idx="minor">
            <a:schemeClr val="tx1"/>
          </a:fontRef>
        </p:style>
      </p:cxnSp>
      <p:sp>
        <p:nvSpPr>
          <p:cNvPr id="50" name="AutoShape 2" descr="data:image/jpeg;base64,/9j/4AAQSkZJRgABAQAAAQABAAD/2wCEAAkGBxQQERITEhMUFhUVGBgVGRgYExYYGBgWFhQYGRUXGhgZHDQhGxwlGxUXJDIhJSotLjAwGCAzODUsNygtMCwBCgoKDg0OGxAQGy4kHyQsLCw3Nyw0Nyw0Ly4sLCwsLiwsLCwsLCwsLCwtLCssLCwsLC0sLCwsLCwsLCwsLCwsLP/AABEIAMkA+wMBIgACEQEDEQH/xAAcAAEAAQUBAQAAAAAAAAAAAAAABQEDBAYHAgj/xAA/EAACAQIEAwYDBgMIAQUAAAABAgADEQQSITEFBkETIlFhcYEHMpEUI0JSobFicoIVU5KywdHh8PElM0Oi0v/EABkBAQADAQEAAAAAAAAAAAAAAAABAgMEBf/EACoRAQEAAgEDAgUDBQAAAAAAAAABAhEDEiExBEETUWGh8CJxgQUyUpHR/9oADAMBAAIRAxEAPwDuMREBERAREQKEyiuDsQfQyMw9Elc9gamobNrc37wv0/aClOprlAbbVQbEbg9RM+tXaViQeIoMuoJUeIJy/wCJSCPeVpYyonzG48W7y/41Fx6lT6xM/mdSbiYdHHqbBu7fY3BU+jjT2Nj5TMmm1iIiAiIgIiICIiAiIgIiICIiAiIgIiICIiAiIgIiICIiBiOuRyfwtv5N/sf3HnMbFgI4bo9gfJh8p9xp7LJMi+hmGwAORtQdr9R1HtM88eyti2jkbRTVb3ACk7/lPqvj5z1/Zya5Rl81JX9BofeYnYsNnNxpZgGF/oD+sz1cVe8K+B/ElkJ3U60qg8Dp18d/WXKDgHKrNTb+7fb+m+hH8ptLYxDr8yG3ineHuu/tYzy2ID6U3UH8rLcH1U6j2iZQ2y6PFlz9nV+7fbU91r7ZW218Drv4GSM0t+IL2ow9awc6KQ6vbN+E33B8HUXt1MvvWrYGxYAUfzLmaiP5k+egPNSyDW4EvOT5rTJtsSH4RzDTrkIwNKqbkIxBDgfjpOO7US2txqL6hTpJiaS78LEREkIiICIiAiIgIiICIiAiIgIiICIiAiIgIiIFGYDc22HuTYD6mYOLTtAQSRrcEbgjYj/vlIHnzlrFY2iwwuOqUGurBLJ2ZZCGXvBO0XvKpvmI8jNW5X+IL069Ph/E0aliVDUzWfRKziplplTbZhfvbEjTe0a2it/ONNG3akBdBn2W50F/y389POX8VtmXfw8Z5zK66EMrDyIII/UEH9ZGiouFcBwOwbQEjSi35SelM9CdFOl7EAZZYa/ZRljFppd1F/EgfvPdSjTqjKwRh67HoQRqD6TLNIHYCeXVB8wT3AlJiaRFHgQoh1pANTclmp1O9mLG5Ic969/G+wtaZdAvTACnMPyVTrbwFQb/ANV/WXarUVF7Afy3X/LMf7ZTYWFYEeDgH2uLW/WTrXg8IrF8NUsVoqtJz3jQqf8As1De+ZCvyNf8SepBmbwfHuCadzmUa0Kp+9XzSoT318Cb38RtPVcZlKlVqINbE5gLflcd4HztIrFqxKgEMLg00xFUo6t40MSoJv8Awte/iBE15hG34PGJWUlDscrA6MrDdWB1B/3B6zInOavEKuGrrUqE0qrDsw9ay062vdpVzTumf8tVdr2yi+U7twniq18ykFKqWz02Iut9iCNGU2NmGhsdiCBpjnteXaQiIl0kREBERAREQEREBERAREQEREBERAREQEheZeVcLxFCmJpB9LA3IZd7FSDoRc/UyaiBxc4TiPL9UdmDjsHlCN3bVaaqe5fLckKL2axFiQcthJI/Ef7UezwOGepUtZu0IVEPUOVuPKwN/K2s2X4mcVfDYSoaBArZSQ2lqa3ALkHc3YADx11AM13legaaBaNFmJ1LvdAxOpcu+rknUkXJvOP1XqvhTWE3l8mHJnZ2nlHpwzitmYY+nRU6ijTpHsk0GiktmA0221OkiMJzvVTELhsQGqVL2zU++CPG1gR6C833FcCxFe4aqtIHQimpY2PXOSB7Wkdw/wCE9BawrtiK+cbEFB9bL5TLj5eXObuOrr7s8Znb3ZXDOYKdcWVrkbqdGXyZTqp9RM16QbUKbeQB/S95i8V+G6VO8teqlQfLUAQspve9woa2movY9ZqHN2J4xwZBUY0MRh9F7VEZSCdjUW/dv4i4vp1E6MOu9sl5jl7tnxOLp0GAWr2beD3S/kM1r+15jNzdQBNN87MBqqoagt43UWt62nB+Ncz4nFszVarWb8IJC/TrOzfD/lbNgcPro9MVLZO8Gdbsc19rG21/ORzZzjx3VeXK8c3p54pz12Y+7WrUpbNTehnAHiD1A6qT6HpNbx3PNOnXoVMDZHUNfslfsipscrUNcguNSt7+FwCNz4nyoUUlCwP8P+qm4P0mjcIwTHDkUqakmrWAqrb5RUbQ9RsLWvt0nPx+omWFyvaxhj6q6ts8OrcnfE7DY40qNW9DEuD92wbIxAvdKhFiCNQDY9PXebz5xp8LqkdlVpB6Z00FretpO8KfF4NUWliKqgWyE/eUjb8NSmdFuNLrlv0INhNuP1mGXZfH1s8WO5ROZ4b4pJSqhcXSemdM7U+/TsdFqAfOuosRY77m2u+8H4xRxaGpQqLUUMVOVgbMOh6g2IOvQidUyl8OvHkxy8VnxKA32/7aVllyIiAiIgIiICIiAiIgIiICCZYGIBNl71tz0+s81aZIux0HTpI2jb02JGy9702+so4YjVsv8u/1MxvtIAuFOXxtf9tZYxPEAVOTvG3Q6D1PSZ3OI2gcVgaAqF6qi/8AfOzVHQLchLuSQlyTpoLnTrL1LidJGyDMxGxVGZW9HAyn6yBxlB6zZWqVCT+FGCD2y97/AO0yMItTCJ2XYk0B/wDGykKvmjAdw+nXXecuWMzYXu23C4s9Bb1klQYNfSaLS4kEF6VQkfkqaOvlmHdf3sfG8kRzIKSBqqlFP4vw/wCIaD6yMOvC/OLYZa8tsKEfL9OkxcdQR6bpWVWpuCrKw7tm0IPkbyAo80I/yVVPlcGXOIcYLIe8LeA6xfVYY3xU3lkfPPxO5IbhOJstzh6t2ove+nWmx/Mtx6gg+IGxfDP4p/Y1o4XEIDTW6irnNwpPdUrlOg2vcDb1m185AY+gtKpZlRswF/lNiPUGxnLeM8jVUBfD/eoNSoN3Ht19tZrcuPm1v27z6VaWZR2vnLnXDtgalWm/eGiZSjEudVHdYgzD+HPBWGDo1XQqzBme4tmLMTdgdz4HefPvCsR2VZGPQ9RsfGfUHJfNC4iglypIABAnD6nXFdct7Ze+vs5+Xixt/VfLIfBDW1xfoQCP11+hmJj+FBrFSVI91YHcEfsdx6XB2DGY6mBco1upVc1v6R3j7AyJxFKk6llNgdcyNlJt5rv7zz+XPixynTlv6uTk9Pqblcm5wwNuIYVCD31caXBGWxBBGo6zaeCYStQHa0Cr1VdBa2U1FNw1KsV3BDXDZe7o1jY3s4fFUcVxlnLLkwuHykk93tKreJ0HdH6zcqOAyVldAvRTfS6E3NiOo3F9Nxpe89P03Llc5L8vz7aTx9UuP7NGw3xD4pUbNh6OGftCEFMiremTdkaoxYXsoyk2FypBsQCbvBPjDiKFc0eK0EpgNkZqasrUje12Qsc636qdtRmnP14n2PGqqrU7Oj9oqBiPyh2Lb+Za3rJD4j814bFO1Fqfaqijsq6m1VD+Q3HfTbT6T0JllvVepx5f5TzH0tTcMAykEEAgg3BB2IPUT1OefBXjZr8Lw1Mgs1IMhIemcqiowp3UtmAy2A0/DOhzZYiIgIiICIiAiIgJjcQvk0uR+ID5ivUC3X/mZMQMDDY+myjsSGHQJYge+wlzsc2r7fl6e/jMDiHA7sXotkYkkoSwpsSbk2U3Vj4jxJIJkbVoMp+8w76dQz1B7dndvqBMcrlPZS2xs5I2mNWwtNjmZBe1sw0P1E1VeOYRagR6qJUOyPUqK59Fexkt21Mjr9a/+hlevZ1MLjHAqVRlIrVKNhbTKQx8SXB/cSBxvDsQKdPs8fTIY2y1abaEeOWpt7SV4jhqL7EnyNasP3E1vH8LpG/3VJv6mY/5CZnv6M7fou4F8Qlw9PC1Bcd7tch9g40Gn5pTj9YoezIWk2QOQtVSrK1xvmF/+RIHHVaGHtmp01OwAo1GJ8gMq39peHF2ZR90+2hZadP9HcsP8MtqaV7aRjlAe8U92p//AKl9MbSA+Zv6Q5/yiXTjMSdvs6j+M9qfoqoJH4/C1HHfGDbz+xEEHxBFTQyvRPmSRWjiwXbLUYA63qYeqQf6gF/UzOpVQHVqdWhUYsq/c1gWzMQADSPTx1ml1a1egGWljGUX2BFhrqASbj6zy/EmORqmMqF0N1JrBrGxFwCLbE/WZ544yN+Pu2vnfkuniA1WnTOHxW5TTs6x/ZWPjt4+M5rhOK4rA1CFd6bp3Sp6W6EGTGM52xaHIMT2y/xKpt5XEi8WPtVVnq4mlcgd6zAXsNLW0AOl5fjxymOuTVx/39tNMsZW6cv/ABArVSq1Khz9OgMl+O/EJqVNqKAVa1QZVUXbKzaAm258B1nKk4RUNJ64y9krFM5awZ1AOVRuSQwO08cJ4m+FqirTy512JF7E9R5zmz/pXDc+vGfx47/8cuXBLdu8fDfgo4ZhDUxBtXrnPUub5fyr66knzPlJfivM9HD4HE4ikVy0UyIFFlLt3aaqQLEAkXy3tYzlXAuPVOI1BTNg4BZqlV+6ttyF6n6TA52419yMIMSMR952jsosoyjKiDx3JPtKel48sebKcl3le/b2/PZljMss/wBUTHJ9LCYXBVsdiKa4jEfMe0BZKZc2prl6u518hfwkfztxz7VSWnicCuFraPTZVsCttj4X/SSOCwI/9JwR1LD+0cRpuz93Dqf5UUC38Zmd8XzTNGkDbPc28cttf1tPRt09Ph9P8THe/wAiO+CvMNPCVKgxByU7hlq51XI50KksQMrBeunctuRPpKjVDC4BHqpB+hny5yjyi2LwaVndBSeu+GVSmoY0g5qBwb37tgDfVfCd2+E+Pq1uGURXuatFqmHYm+pouVGp37oAv4gzaZbtjBuEREskiIgIiICIiAiIgJ5drSpM0HnfhfFa9YDAYladF6ZFQVRTKh76BPuy+o3ubbwipnmHiiFShVWHgygj6Gc/xjWPcJpDXRHamPPRSBLFf4W8Uq5jU4nqQQApqWIDXS5uPE66kWA1lzD/AANRge3xlZze4AAHW5JzXuSST/V13LspZtA1Oa6dMMVxVeoQQCFrVSN9Tnc5B9dZj4ji3EMWCMNQxbp+dsRVUajxUqDv0Yzo3DfhVhsOFyBLqbh2ph3v43Y6e0mqXJ42aqxHgBaR0xGnz/V5Ox4vVqhgzG2UYhDUA8yWOnveZlP4a8RqJnUW0uS2IVvpkuTO7vyfR/iPqZGnA1sC1179Pwk9MTuuE1uBvh7hqlQuP4mWx8tbyBx+Kr3s1WqR51GP7md05upYfFJ2ijLV6i2857j+XGYE5Db0ltRXq1XPIk/iuXyNpgDBGm4z/Ie6T4Zri/tvK2ajSZSo+Jcq0SpII2JHuDYy3Cy9TzMjAHur3yCwAvcLcKTqdRtrD4ZgqvY5W65Ta9yLXIsflO3+hlmXBXbLkzNlJvlzHLcbG219TAvJhDlLXF9gvU/98Jjpa4vtfX06zJweIymxB100NjJbF8JD3GU02WwOZSCWYiwIOvW9/Mbyeym9eWz8E5mpHGYrFPoCERB4KigWH0EgOY+J1OI4nKo30A6Ko/7czCo8ErqWXs2PW62y+pY7D9ZsXKnKhXEU/tBNnsGRSR8yu+RmGu1MXA/MNZz/AAst2z+HbfU4Y8Mwx8+7aeS+X67cKZcOCXNariKfQVPs70FUrfTUPWF+tgOgnWOQqlVsKe2otRYVG7jKVOtmYgHWxdnkxwtE7OnkVFVVyqFAAVdO6ANhoNPITMmkw77+mnIRES6SIiAiIgIiICUJlZQiB4zRllCtpTNCHrLFpTNKZ4Hu0WnnPGeBWW6qAixF5Vnls1IERU5dol82UenSXMVwlGQqAADpJEvPDVZKuo5zx7lQC5Amgcd5d7RGXY6ketja/led4xaBxaanx7guUZ1G2/pJlUs14cM4Rw0toVNmXMLg/MpyVVB62a2m/eEu4rl7ym68L4TfjYw9ME0npHEZc1gruoDuAdL6aj/YCdDqclg9JELL5j52qcCIhODHwncOJclWGizW6/L+Q66SyLa59/Y2ZSCPQ+EyeUg9TMXYt3Uy5iTZQ1QAC+wBU6Tc8bwW1Cq6sBkRmJtewVST72H/AJmu8h0i4awOUKq3tpmBZiL9DZ7+58JW+Ymf21tGCpbScweEUsrW1BLepKZbn2mHhqNpN8OpZmUeJllY3Xl3FhkC21Em5rHDaXZ1wo8bTZ5Rtj4IiIWIiICIiAiIgIiICUKysQLZpTwaHnL8QaY3YGU7EzKiEaYZotKfZzM2INML7KZUYOZkQaY64URWwiupUjQi0yIg04RhL4XmrDrUJRQvZAkgBg9Krk9i9lt4id2tOP8AO1BjzNw5aaozVFpNYtqFpVKrVCRb+7D28SJ2GCPFSkGGokPjuXada99POTcQWSuR82cBr0KNemhGWqjU8xuQFcWbb+Emav8ACfC02o4ihlK4qmxLgm+dAQAQP4CbG35wfxTv+Kw61VKOLg6ThPOnDn4FxKhj6dzTNRVq23KbMPDVAw10uFO8nanTrs2Crg2B1UyW4Fg2d1sp8/SbngTh8VTWrRZKiMLhlIIP0/aZtGgqfKAI2TBD08BUWsrgXB38pOxEheTRERCSIiAiIgIiICIiAiIgIiICIiAiIgIiICeajhQSSAALknYAbkz1IrmXGV6OHqPh6BrOFYhFdVe9tCoYENbe3loCdIHPOUw+M5lx2Izs1PDURSGamaZHaWKIEbUKLVDc7nXrOsTnPwW4FVw2GatWOZsYtPEl7m5L5yQ1/wAVipv1zHwnRoRCIiEkg+cOX1x+Fq0SQCylQ1r2JG9pORA4ByxzZX5cxRwGLR6mFZiaYGXOgZzZl07wJ3W43uPA96wuIWqiuhurC40IPoQdQfI7TXeeuTaPFaPZ1AFf8NUAZ1srZbG2ozEXHheYPwv4Tj8Hhuwxr02SmzpSADGpkVrKS+a2UgEhbXsRc9ARG6xEQkiIgIiICIiAiIgIiICIiAiIgIiICIiAiIgIiIFFUAAAWA0AHQSsRAREQEREBERAREQEREBERAREQEREBERAREQEREBERAREQEREBERAREQEREBERAREQEREBERAREQEREBERAREQEREBERAREQEREBERAREQEREBERAREQEREBERAREQEREBERA/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sz="1800" b="0">
              <a:solidFill>
                <a:prstClr val="black"/>
              </a:solidFill>
              <a:latin typeface="Calibri"/>
            </a:endParaRPr>
          </a:p>
        </p:txBody>
      </p:sp>
      <p:pic>
        <p:nvPicPr>
          <p:cNvPr id="1032" name="Picture 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46372" y="4007592"/>
            <a:ext cx="1236012" cy="818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7" name="TextBox 56"/>
          <p:cNvSpPr txBox="1"/>
          <p:nvPr/>
        </p:nvSpPr>
        <p:spPr>
          <a:xfrm>
            <a:off x="3647209" y="690540"/>
            <a:ext cx="2502317" cy="369332"/>
          </a:xfrm>
          <a:prstGeom prst="rect">
            <a:avLst/>
          </a:prstGeom>
          <a:noFill/>
        </p:spPr>
        <p:txBody>
          <a:bodyPr wrap="square" rtlCol="0">
            <a:spAutoFit/>
          </a:bodyPr>
          <a:lstStyle/>
          <a:p>
            <a:pPr fontAlgn="auto">
              <a:spcBef>
                <a:spcPts val="0"/>
              </a:spcBef>
              <a:spcAft>
                <a:spcPts val="0"/>
              </a:spcAft>
            </a:pPr>
            <a:r>
              <a:rPr lang="en-US" sz="1800" b="0" dirty="0" smtClean="0">
                <a:solidFill>
                  <a:prstClr val="black"/>
                </a:solidFill>
                <a:latin typeface="Calibri"/>
              </a:rPr>
              <a:t>EUKARYOTES</a:t>
            </a:r>
            <a:endParaRPr lang="en-US" sz="1800" b="0" dirty="0">
              <a:solidFill>
                <a:prstClr val="black"/>
              </a:solidFill>
              <a:latin typeface="Calibri"/>
            </a:endParaRPr>
          </a:p>
        </p:txBody>
      </p:sp>
      <p:sp>
        <p:nvSpPr>
          <p:cNvPr id="58" name="TextBox 57"/>
          <p:cNvSpPr txBox="1"/>
          <p:nvPr/>
        </p:nvSpPr>
        <p:spPr>
          <a:xfrm>
            <a:off x="3022960" y="1796534"/>
            <a:ext cx="1373187" cy="369332"/>
          </a:xfrm>
          <a:prstGeom prst="rect">
            <a:avLst/>
          </a:prstGeom>
          <a:solidFill>
            <a:schemeClr val="bg1"/>
          </a:solidFill>
        </p:spPr>
        <p:txBody>
          <a:bodyPr wrap="square" rtlCol="0">
            <a:spAutoFit/>
          </a:bodyPr>
          <a:lstStyle/>
          <a:p>
            <a:pPr fontAlgn="auto">
              <a:spcBef>
                <a:spcPts val="0"/>
              </a:spcBef>
              <a:spcAft>
                <a:spcPts val="0"/>
              </a:spcAft>
            </a:pPr>
            <a:r>
              <a:rPr lang="en-US" sz="1800" b="0" dirty="0" smtClean="0">
                <a:solidFill>
                  <a:prstClr val="black"/>
                </a:solidFill>
                <a:latin typeface="Calibri"/>
              </a:rPr>
              <a:t>ANIMALS</a:t>
            </a:r>
            <a:endParaRPr lang="en-US" sz="1800" b="0" dirty="0">
              <a:solidFill>
                <a:prstClr val="black"/>
              </a:solidFill>
              <a:latin typeface="Calibri"/>
            </a:endParaRPr>
          </a:p>
        </p:txBody>
      </p:sp>
      <p:sp>
        <p:nvSpPr>
          <p:cNvPr id="66" name="TextBox 65"/>
          <p:cNvSpPr txBox="1"/>
          <p:nvPr/>
        </p:nvSpPr>
        <p:spPr>
          <a:xfrm>
            <a:off x="7480660" y="2596634"/>
            <a:ext cx="1373187" cy="369332"/>
          </a:xfrm>
          <a:prstGeom prst="rect">
            <a:avLst/>
          </a:prstGeom>
          <a:solidFill>
            <a:schemeClr val="bg1"/>
          </a:solidFill>
        </p:spPr>
        <p:txBody>
          <a:bodyPr wrap="square" rtlCol="0">
            <a:spAutoFit/>
          </a:bodyPr>
          <a:lstStyle/>
          <a:p>
            <a:pPr fontAlgn="auto">
              <a:spcBef>
                <a:spcPts val="0"/>
              </a:spcBef>
              <a:spcAft>
                <a:spcPts val="0"/>
              </a:spcAft>
            </a:pPr>
            <a:r>
              <a:rPr lang="en-US" sz="1800" b="0" dirty="0" smtClean="0">
                <a:solidFill>
                  <a:prstClr val="black"/>
                </a:solidFill>
                <a:latin typeface="Calibri"/>
              </a:rPr>
              <a:t>YEAST</a:t>
            </a:r>
            <a:endParaRPr lang="en-US" sz="1800" b="0" dirty="0">
              <a:solidFill>
                <a:prstClr val="black"/>
              </a:solidFill>
              <a:latin typeface="Calibri"/>
            </a:endParaRPr>
          </a:p>
        </p:txBody>
      </p:sp>
      <p:sp>
        <p:nvSpPr>
          <p:cNvPr id="67" name="TextBox 66"/>
          <p:cNvSpPr txBox="1"/>
          <p:nvPr/>
        </p:nvSpPr>
        <p:spPr>
          <a:xfrm>
            <a:off x="3505200" y="2602468"/>
            <a:ext cx="1373187" cy="369332"/>
          </a:xfrm>
          <a:prstGeom prst="rect">
            <a:avLst/>
          </a:prstGeom>
          <a:solidFill>
            <a:schemeClr val="bg1"/>
          </a:solidFill>
        </p:spPr>
        <p:txBody>
          <a:bodyPr wrap="square" rtlCol="0">
            <a:spAutoFit/>
          </a:bodyPr>
          <a:lstStyle/>
          <a:p>
            <a:pPr fontAlgn="auto">
              <a:spcBef>
                <a:spcPts val="0"/>
              </a:spcBef>
              <a:spcAft>
                <a:spcPts val="0"/>
              </a:spcAft>
            </a:pPr>
            <a:r>
              <a:rPr lang="en-US" sz="1800" b="0" dirty="0" smtClean="0">
                <a:solidFill>
                  <a:prstClr val="black"/>
                </a:solidFill>
                <a:latin typeface="Calibri"/>
              </a:rPr>
              <a:t>MAMMALS</a:t>
            </a:r>
            <a:endParaRPr lang="en-US" sz="1800" b="0" dirty="0">
              <a:solidFill>
                <a:prstClr val="black"/>
              </a:solidFill>
              <a:latin typeface="Calibri"/>
            </a:endParaRPr>
          </a:p>
        </p:txBody>
      </p:sp>
      <p:sp>
        <p:nvSpPr>
          <p:cNvPr id="59" name="TextBox 58"/>
          <p:cNvSpPr txBox="1"/>
          <p:nvPr/>
        </p:nvSpPr>
        <p:spPr>
          <a:xfrm>
            <a:off x="1260593" y="4885058"/>
            <a:ext cx="1031928" cy="369332"/>
          </a:xfrm>
          <a:prstGeom prst="rect">
            <a:avLst/>
          </a:prstGeom>
          <a:noFill/>
        </p:spPr>
        <p:txBody>
          <a:bodyPr wrap="square" rtlCol="0">
            <a:spAutoFit/>
          </a:bodyPr>
          <a:lstStyle/>
          <a:p>
            <a:pPr fontAlgn="auto">
              <a:spcBef>
                <a:spcPts val="0"/>
              </a:spcBef>
              <a:spcAft>
                <a:spcPts val="0"/>
              </a:spcAft>
            </a:pPr>
            <a:r>
              <a:rPr lang="en-US" sz="1800" b="0" dirty="0" smtClean="0">
                <a:solidFill>
                  <a:prstClr val="black"/>
                </a:solidFill>
                <a:latin typeface="Calibri"/>
              </a:rPr>
              <a:t>Fly</a:t>
            </a:r>
            <a:endParaRPr lang="en-US" sz="1800" b="0" dirty="0">
              <a:solidFill>
                <a:prstClr val="black"/>
              </a:solidFill>
              <a:latin typeface="Calibri"/>
            </a:endParaRPr>
          </a:p>
        </p:txBody>
      </p:sp>
      <p:sp>
        <p:nvSpPr>
          <p:cNvPr id="69" name="TextBox 68"/>
          <p:cNvSpPr txBox="1"/>
          <p:nvPr/>
        </p:nvSpPr>
        <p:spPr>
          <a:xfrm>
            <a:off x="2025668" y="4908373"/>
            <a:ext cx="1031928" cy="369332"/>
          </a:xfrm>
          <a:prstGeom prst="rect">
            <a:avLst/>
          </a:prstGeom>
          <a:noFill/>
        </p:spPr>
        <p:txBody>
          <a:bodyPr wrap="square" rtlCol="0">
            <a:spAutoFit/>
          </a:bodyPr>
          <a:lstStyle/>
          <a:p>
            <a:pPr fontAlgn="auto">
              <a:spcBef>
                <a:spcPts val="0"/>
              </a:spcBef>
              <a:spcAft>
                <a:spcPts val="0"/>
              </a:spcAft>
            </a:pPr>
            <a:r>
              <a:rPr lang="en-US" sz="1800" b="0" dirty="0" smtClean="0">
                <a:solidFill>
                  <a:prstClr val="black"/>
                </a:solidFill>
                <a:latin typeface="Calibri"/>
              </a:rPr>
              <a:t>Worm</a:t>
            </a:r>
            <a:endParaRPr lang="en-US" sz="1800" b="0" dirty="0">
              <a:solidFill>
                <a:prstClr val="black"/>
              </a:solidFill>
              <a:latin typeface="Calibri"/>
            </a:endParaRPr>
          </a:p>
        </p:txBody>
      </p:sp>
      <p:sp>
        <p:nvSpPr>
          <p:cNvPr id="70" name="TextBox 69"/>
          <p:cNvSpPr txBox="1"/>
          <p:nvPr/>
        </p:nvSpPr>
        <p:spPr>
          <a:xfrm>
            <a:off x="3380890" y="4880664"/>
            <a:ext cx="1031928" cy="369332"/>
          </a:xfrm>
          <a:prstGeom prst="rect">
            <a:avLst/>
          </a:prstGeom>
          <a:noFill/>
        </p:spPr>
        <p:txBody>
          <a:bodyPr wrap="square" rtlCol="0">
            <a:spAutoFit/>
          </a:bodyPr>
          <a:lstStyle/>
          <a:p>
            <a:pPr fontAlgn="auto">
              <a:spcBef>
                <a:spcPts val="0"/>
              </a:spcBef>
              <a:spcAft>
                <a:spcPts val="0"/>
              </a:spcAft>
            </a:pPr>
            <a:r>
              <a:rPr lang="en-US" sz="1800" b="0" dirty="0" smtClean="0">
                <a:solidFill>
                  <a:prstClr val="black"/>
                </a:solidFill>
                <a:latin typeface="Calibri"/>
              </a:rPr>
              <a:t>Human</a:t>
            </a:r>
            <a:endParaRPr lang="en-US" sz="1800" b="0" dirty="0">
              <a:solidFill>
                <a:prstClr val="black"/>
              </a:solidFill>
              <a:latin typeface="Calibri"/>
            </a:endParaRPr>
          </a:p>
        </p:txBody>
      </p:sp>
      <p:sp>
        <p:nvSpPr>
          <p:cNvPr id="71" name="TextBox 70"/>
          <p:cNvSpPr txBox="1"/>
          <p:nvPr/>
        </p:nvSpPr>
        <p:spPr>
          <a:xfrm>
            <a:off x="4480861" y="4880664"/>
            <a:ext cx="1031928" cy="369332"/>
          </a:xfrm>
          <a:prstGeom prst="rect">
            <a:avLst/>
          </a:prstGeom>
          <a:noFill/>
        </p:spPr>
        <p:txBody>
          <a:bodyPr wrap="square" rtlCol="0">
            <a:spAutoFit/>
          </a:bodyPr>
          <a:lstStyle/>
          <a:p>
            <a:pPr fontAlgn="auto">
              <a:spcBef>
                <a:spcPts val="0"/>
              </a:spcBef>
              <a:spcAft>
                <a:spcPts val="0"/>
              </a:spcAft>
            </a:pPr>
            <a:r>
              <a:rPr lang="en-US" sz="1800" b="0" dirty="0" smtClean="0">
                <a:solidFill>
                  <a:prstClr val="black"/>
                </a:solidFill>
                <a:latin typeface="Calibri"/>
              </a:rPr>
              <a:t>Mouse</a:t>
            </a:r>
            <a:endParaRPr lang="en-US" sz="1800" b="0" dirty="0">
              <a:solidFill>
                <a:prstClr val="black"/>
              </a:solidFill>
              <a:latin typeface="Calibri"/>
            </a:endParaRPr>
          </a:p>
        </p:txBody>
      </p:sp>
      <p:sp>
        <p:nvSpPr>
          <p:cNvPr id="60" name="TextBox 59"/>
          <p:cNvSpPr txBox="1"/>
          <p:nvPr/>
        </p:nvSpPr>
        <p:spPr>
          <a:xfrm>
            <a:off x="7290954" y="4875067"/>
            <a:ext cx="1752600" cy="369332"/>
          </a:xfrm>
          <a:prstGeom prst="rect">
            <a:avLst/>
          </a:prstGeom>
          <a:noFill/>
        </p:spPr>
        <p:txBody>
          <a:bodyPr wrap="square" rtlCol="0">
            <a:spAutoFit/>
          </a:bodyPr>
          <a:lstStyle/>
          <a:p>
            <a:pPr fontAlgn="auto">
              <a:spcBef>
                <a:spcPts val="0"/>
              </a:spcBef>
              <a:spcAft>
                <a:spcPts val="0"/>
              </a:spcAft>
            </a:pPr>
            <a:r>
              <a:rPr lang="en-US" sz="1800" b="0" dirty="0" smtClean="0">
                <a:solidFill>
                  <a:prstClr val="black"/>
                </a:solidFill>
                <a:latin typeface="Calibri"/>
              </a:rPr>
              <a:t>Budding Yeast</a:t>
            </a:r>
            <a:endParaRPr lang="en-US" sz="1800" b="0" dirty="0">
              <a:solidFill>
                <a:prstClr val="black"/>
              </a:solidFill>
              <a:latin typeface="Calibri"/>
            </a:endParaRPr>
          </a:p>
        </p:txBody>
      </p:sp>
      <p:sp>
        <p:nvSpPr>
          <p:cNvPr id="62" name="TextBox 61"/>
          <p:cNvSpPr txBox="1"/>
          <p:nvPr/>
        </p:nvSpPr>
        <p:spPr>
          <a:xfrm>
            <a:off x="5704609" y="4852955"/>
            <a:ext cx="1676400" cy="369332"/>
          </a:xfrm>
          <a:prstGeom prst="rect">
            <a:avLst/>
          </a:prstGeom>
          <a:noFill/>
        </p:spPr>
        <p:txBody>
          <a:bodyPr wrap="square" rtlCol="0">
            <a:spAutoFit/>
          </a:bodyPr>
          <a:lstStyle/>
          <a:p>
            <a:pPr fontAlgn="auto">
              <a:spcBef>
                <a:spcPts val="0"/>
              </a:spcBef>
              <a:spcAft>
                <a:spcPts val="0"/>
              </a:spcAft>
            </a:pPr>
            <a:r>
              <a:rPr lang="en-US" sz="1800" b="0" dirty="0" smtClean="0">
                <a:solidFill>
                  <a:prstClr val="black"/>
                </a:solidFill>
                <a:latin typeface="Calibri"/>
              </a:rPr>
              <a:t>Fission Yeast</a:t>
            </a:r>
            <a:endParaRPr lang="en-US" sz="1800" b="0" dirty="0">
              <a:solidFill>
                <a:prstClr val="black"/>
              </a:solidFill>
              <a:latin typeface="Calibri"/>
            </a:endParaRPr>
          </a:p>
        </p:txBody>
      </p:sp>
      <p:sp>
        <p:nvSpPr>
          <p:cNvPr id="3" name="TextBox 2"/>
          <p:cNvSpPr txBox="1"/>
          <p:nvPr/>
        </p:nvSpPr>
        <p:spPr>
          <a:xfrm>
            <a:off x="2875603" y="90468"/>
            <a:ext cx="3771900" cy="523220"/>
          </a:xfrm>
          <a:prstGeom prst="rect">
            <a:avLst/>
          </a:prstGeom>
          <a:noFill/>
        </p:spPr>
        <p:txBody>
          <a:bodyPr wrap="square" rtlCol="0">
            <a:spAutoFit/>
          </a:bodyPr>
          <a:lstStyle/>
          <a:p>
            <a:pPr fontAlgn="auto">
              <a:spcBef>
                <a:spcPts val="0"/>
              </a:spcBef>
              <a:spcAft>
                <a:spcPts val="0"/>
              </a:spcAft>
            </a:pPr>
            <a:r>
              <a:rPr lang="en-US" sz="2800" b="0" dirty="0">
                <a:solidFill>
                  <a:srgbClr val="00B050"/>
                </a:solidFill>
                <a:latin typeface="Calibri"/>
              </a:rPr>
              <a:t>Comparative ENCODE</a:t>
            </a:r>
          </a:p>
        </p:txBody>
      </p:sp>
      <p:sp>
        <p:nvSpPr>
          <p:cNvPr id="108" name="TextBox 107"/>
          <p:cNvSpPr txBox="1"/>
          <p:nvPr/>
        </p:nvSpPr>
        <p:spPr>
          <a:xfrm>
            <a:off x="104071" y="600670"/>
            <a:ext cx="3344971" cy="1477328"/>
          </a:xfrm>
          <a:prstGeom prst="rect">
            <a:avLst/>
          </a:prstGeom>
          <a:noFill/>
        </p:spPr>
        <p:txBody>
          <a:bodyPr wrap="square" rtlCol="0">
            <a:spAutoFit/>
          </a:bodyPr>
          <a:lstStyle/>
          <a:p>
            <a:pPr fontAlgn="auto">
              <a:spcBef>
                <a:spcPts val="0"/>
              </a:spcBef>
              <a:spcAft>
                <a:spcPts val="0"/>
              </a:spcAft>
            </a:pPr>
            <a:r>
              <a:rPr lang="en-US" sz="1800" b="0" dirty="0" smtClean="0">
                <a:solidFill>
                  <a:srgbClr val="8064A2"/>
                </a:solidFill>
                <a:latin typeface="Calibri"/>
              </a:rPr>
              <a:t>Previous studies have compared RNA transcription between closely related organism</a:t>
            </a:r>
            <a:r>
              <a:rPr lang="en-US" sz="1800" b="0" dirty="0">
                <a:solidFill>
                  <a:srgbClr val="8064A2"/>
                </a:solidFill>
                <a:latin typeface="Calibri"/>
              </a:rPr>
              <a:t>s (e.g. RNA-seq within mammals, </a:t>
            </a:r>
            <a:r>
              <a:rPr lang="en-US" sz="1800" b="0" dirty="0" err="1">
                <a:solidFill>
                  <a:srgbClr val="8064A2"/>
                </a:solidFill>
                <a:latin typeface="Calibri"/>
              </a:rPr>
              <a:t>Brawand</a:t>
            </a:r>
            <a:r>
              <a:rPr lang="en-US" sz="1800" b="0" dirty="0">
                <a:solidFill>
                  <a:srgbClr val="8064A2"/>
                </a:solidFill>
                <a:latin typeface="Calibri"/>
              </a:rPr>
              <a:t> et al. '11) …</a:t>
            </a:r>
          </a:p>
        </p:txBody>
      </p:sp>
      <p:sp>
        <p:nvSpPr>
          <p:cNvPr id="109" name="TextBox 108"/>
          <p:cNvSpPr txBox="1"/>
          <p:nvPr/>
        </p:nvSpPr>
        <p:spPr>
          <a:xfrm>
            <a:off x="460375" y="5290683"/>
            <a:ext cx="609600" cy="369332"/>
          </a:xfrm>
          <a:prstGeom prst="rect">
            <a:avLst/>
          </a:prstGeom>
          <a:noFill/>
        </p:spPr>
        <p:txBody>
          <a:bodyPr wrap="square" rtlCol="0">
            <a:spAutoFit/>
          </a:bodyPr>
          <a:lstStyle/>
          <a:p>
            <a:pPr fontAlgn="auto">
              <a:spcBef>
                <a:spcPts val="0"/>
              </a:spcBef>
              <a:spcAft>
                <a:spcPts val="0"/>
              </a:spcAft>
            </a:pPr>
            <a:r>
              <a:rPr lang="en-US" sz="1800" b="0" dirty="0" smtClean="0">
                <a:solidFill>
                  <a:prstClr val="black"/>
                </a:solidFill>
                <a:latin typeface="Calibri"/>
              </a:rPr>
              <a:t>RNA</a:t>
            </a:r>
            <a:endParaRPr lang="en-US" sz="1800" b="0" dirty="0">
              <a:solidFill>
                <a:prstClr val="black"/>
              </a:solidFill>
              <a:latin typeface="Calibri"/>
            </a:endParaRPr>
          </a:p>
        </p:txBody>
      </p:sp>
      <p:sp>
        <p:nvSpPr>
          <p:cNvPr id="110" name="Rectangle 109"/>
          <p:cNvSpPr/>
          <p:nvPr/>
        </p:nvSpPr>
        <p:spPr>
          <a:xfrm>
            <a:off x="3581401" y="5261913"/>
            <a:ext cx="1662834" cy="284554"/>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11" name="Rectangle 110"/>
          <p:cNvSpPr/>
          <p:nvPr/>
        </p:nvSpPr>
        <p:spPr>
          <a:xfrm>
            <a:off x="6080568" y="5249996"/>
            <a:ext cx="2174534" cy="225353"/>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15" name="Rectangle 114"/>
          <p:cNvSpPr/>
          <p:nvPr/>
        </p:nvSpPr>
        <p:spPr>
          <a:xfrm>
            <a:off x="1260593" y="5277705"/>
            <a:ext cx="515964" cy="11079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16" name="Rectangle 115"/>
          <p:cNvSpPr/>
          <p:nvPr/>
        </p:nvSpPr>
        <p:spPr>
          <a:xfrm>
            <a:off x="2133600" y="5257800"/>
            <a:ext cx="515964" cy="11079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17" name="Rectangle 116"/>
          <p:cNvSpPr/>
          <p:nvPr/>
        </p:nvSpPr>
        <p:spPr>
          <a:xfrm>
            <a:off x="4770982" y="5261913"/>
            <a:ext cx="515964" cy="11079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18" name="Rectangle 117"/>
          <p:cNvSpPr/>
          <p:nvPr/>
        </p:nvSpPr>
        <p:spPr>
          <a:xfrm>
            <a:off x="6066618" y="5249996"/>
            <a:ext cx="515964" cy="11079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19" name="Rectangle 118"/>
          <p:cNvSpPr/>
          <p:nvPr/>
        </p:nvSpPr>
        <p:spPr>
          <a:xfrm>
            <a:off x="7789836" y="5222287"/>
            <a:ext cx="515964" cy="11079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20" name="Rectangle 119"/>
          <p:cNvSpPr/>
          <p:nvPr/>
        </p:nvSpPr>
        <p:spPr>
          <a:xfrm>
            <a:off x="3533025" y="5249996"/>
            <a:ext cx="515964" cy="11079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21" name="TextBox 120"/>
          <p:cNvSpPr txBox="1"/>
          <p:nvPr/>
        </p:nvSpPr>
        <p:spPr>
          <a:xfrm>
            <a:off x="5579874" y="533400"/>
            <a:ext cx="3367903" cy="923330"/>
          </a:xfrm>
          <a:prstGeom prst="rect">
            <a:avLst/>
          </a:prstGeom>
          <a:noFill/>
        </p:spPr>
        <p:txBody>
          <a:bodyPr wrap="square" rtlCol="0">
            <a:spAutoFit/>
          </a:bodyPr>
          <a:lstStyle/>
          <a:p>
            <a:pPr fontAlgn="auto">
              <a:spcBef>
                <a:spcPts val="0"/>
              </a:spcBef>
              <a:spcAft>
                <a:spcPts val="0"/>
              </a:spcAft>
            </a:pPr>
            <a:r>
              <a:rPr lang="en-US" sz="1800" b="0" dirty="0" smtClean="0">
                <a:solidFill>
                  <a:srgbClr val="0070C0"/>
                </a:solidFill>
                <a:latin typeface="Calibri"/>
              </a:rPr>
              <a:t>… or integrated diverse –</a:t>
            </a:r>
            <a:r>
              <a:rPr lang="en-US" sz="1800" b="0" dirty="0" err="1" smtClean="0">
                <a:solidFill>
                  <a:srgbClr val="0070C0"/>
                </a:solidFill>
                <a:latin typeface="Calibri"/>
              </a:rPr>
              <a:t>omic</a:t>
            </a:r>
            <a:r>
              <a:rPr lang="en-US" sz="1800" b="0" dirty="0" smtClean="0">
                <a:solidFill>
                  <a:srgbClr val="0070C0"/>
                </a:solidFill>
                <a:latin typeface="Calibri"/>
              </a:rPr>
              <a:t> information within each of several species (</a:t>
            </a:r>
            <a:r>
              <a:rPr lang="en-US" sz="1800" b="0" dirty="0" err="1" smtClean="0">
                <a:solidFill>
                  <a:srgbClr val="0070C0"/>
                </a:solidFill>
                <a:latin typeface="Calibri"/>
              </a:rPr>
              <a:t>eg</a:t>
            </a:r>
            <a:r>
              <a:rPr lang="en-US" sz="1800" b="0" dirty="0" smtClean="0">
                <a:solidFill>
                  <a:srgbClr val="0070C0"/>
                </a:solidFill>
                <a:latin typeface="Calibri"/>
              </a:rPr>
              <a:t> </a:t>
            </a:r>
            <a:r>
              <a:rPr lang="en-US" sz="1800" b="0" dirty="0" err="1" smtClean="0">
                <a:solidFill>
                  <a:srgbClr val="0070C0"/>
                </a:solidFill>
                <a:latin typeface="Calibri"/>
              </a:rPr>
              <a:t>modencode</a:t>
            </a:r>
            <a:r>
              <a:rPr lang="en-US" sz="1800" b="0" dirty="0" smtClean="0">
                <a:solidFill>
                  <a:srgbClr val="0070C0"/>
                </a:solidFill>
                <a:latin typeface="Calibri"/>
              </a:rPr>
              <a:t> '10)</a:t>
            </a:r>
            <a:endParaRPr lang="en-US" sz="1800" b="0" dirty="0">
              <a:solidFill>
                <a:srgbClr val="0070C0"/>
              </a:solidFill>
              <a:latin typeface="Calibri"/>
            </a:endParaRPr>
          </a:p>
        </p:txBody>
      </p:sp>
      <p:sp>
        <p:nvSpPr>
          <p:cNvPr id="130" name="TextBox 129"/>
          <p:cNvSpPr txBox="1"/>
          <p:nvPr/>
        </p:nvSpPr>
        <p:spPr>
          <a:xfrm>
            <a:off x="4761553" y="1757753"/>
            <a:ext cx="3250211" cy="1200329"/>
          </a:xfrm>
          <a:prstGeom prst="rect">
            <a:avLst/>
          </a:prstGeom>
          <a:noFill/>
        </p:spPr>
        <p:txBody>
          <a:bodyPr wrap="square" rtlCol="0">
            <a:spAutoFit/>
          </a:bodyPr>
          <a:lstStyle/>
          <a:p>
            <a:pPr fontAlgn="auto">
              <a:spcBef>
                <a:spcPts val="0"/>
              </a:spcBef>
              <a:spcAft>
                <a:spcPts val="0"/>
              </a:spcAft>
            </a:pPr>
            <a:r>
              <a:rPr lang="en-US" sz="1800" b="0" dirty="0" smtClean="0">
                <a:solidFill>
                  <a:srgbClr val="C00000"/>
                </a:solidFill>
                <a:latin typeface="Calibri"/>
              </a:rPr>
              <a:t>A first effort to </a:t>
            </a:r>
            <a:br>
              <a:rPr lang="en-US" sz="1800" b="0" dirty="0" smtClean="0">
                <a:solidFill>
                  <a:srgbClr val="C00000"/>
                </a:solidFill>
                <a:latin typeface="Calibri"/>
              </a:rPr>
            </a:br>
            <a:r>
              <a:rPr lang="en-US" sz="1800" b="0" dirty="0" smtClean="0">
                <a:solidFill>
                  <a:srgbClr val="C00000"/>
                </a:solidFill>
                <a:latin typeface="Calibri"/>
              </a:rPr>
              <a:t>comprehensively integrate diverse data across distantly related species</a:t>
            </a:r>
            <a:endParaRPr lang="en-US" sz="1800" b="0" dirty="0">
              <a:solidFill>
                <a:srgbClr val="C00000"/>
              </a:solidFill>
              <a:latin typeface="Calibri"/>
            </a:endParaRPr>
          </a:p>
        </p:txBody>
      </p:sp>
      <p:sp>
        <p:nvSpPr>
          <p:cNvPr id="131" name="TextBox 130"/>
          <p:cNvSpPr txBox="1"/>
          <p:nvPr/>
        </p:nvSpPr>
        <p:spPr>
          <a:xfrm>
            <a:off x="671539" y="5647037"/>
            <a:ext cx="589054" cy="369332"/>
          </a:xfrm>
          <a:prstGeom prst="rect">
            <a:avLst/>
          </a:prstGeom>
          <a:noFill/>
        </p:spPr>
        <p:txBody>
          <a:bodyPr wrap="square" rtlCol="0">
            <a:spAutoFit/>
          </a:bodyPr>
          <a:lstStyle/>
          <a:p>
            <a:pPr fontAlgn="auto">
              <a:spcBef>
                <a:spcPts val="0"/>
              </a:spcBef>
              <a:spcAft>
                <a:spcPts val="0"/>
              </a:spcAft>
            </a:pPr>
            <a:r>
              <a:rPr lang="en-US" sz="1800" b="0" dirty="0" smtClean="0">
                <a:solidFill>
                  <a:prstClr val="black"/>
                </a:solidFill>
                <a:latin typeface="Calibri"/>
              </a:rPr>
              <a:t>TF</a:t>
            </a:r>
            <a:endParaRPr lang="en-US" sz="1800" b="0" dirty="0">
              <a:solidFill>
                <a:prstClr val="black"/>
              </a:solidFill>
              <a:latin typeface="Calibri"/>
            </a:endParaRPr>
          </a:p>
        </p:txBody>
      </p:sp>
      <p:sp>
        <p:nvSpPr>
          <p:cNvPr id="132" name="TextBox 131"/>
          <p:cNvSpPr txBox="1"/>
          <p:nvPr/>
        </p:nvSpPr>
        <p:spPr>
          <a:xfrm>
            <a:off x="0" y="5988660"/>
            <a:ext cx="1194968" cy="369332"/>
          </a:xfrm>
          <a:prstGeom prst="rect">
            <a:avLst/>
          </a:prstGeom>
          <a:noFill/>
        </p:spPr>
        <p:txBody>
          <a:bodyPr wrap="square" rtlCol="0">
            <a:spAutoFit/>
          </a:bodyPr>
          <a:lstStyle/>
          <a:p>
            <a:pPr fontAlgn="auto">
              <a:spcBef>
                <a:spcPts val="0"/>
              </a:spcBef>
              <a:spcAft>
                <a:spcPts val="0"/>
              </a:spcAft>
            </a:pPr>
            <a:r>
              <a:rPr lang="en-US" sz="1800" b="0" dirty="0" smtClean="0">
                <a:solidFill>
                  <a:prstClr val="black"/>
                </a:solidFill>
                <a:latin typeface="Calibri"/>
              </a:rPr>
              <a:t>chromatin</a:t>
            </a:r>
            <a:endParaRPr lang="en-US" sz="1800" b="0" dirty="0">
              <a:solidFill>
                <a:prstClr val="black"/>
              </a:solidFill>
              <a:latin typeface="Calibri"/>
            </a:endParaRPr>
          </a:p>
        </p:txBody>
      </p:sp>
      <p:pic>
        <p:nvPicPr>
          <p:cNvPr id="52" name="Picture 51"/>
          <p:cNvPicPr>
            <a:picLocks noChangeAspect="1"/>
          </p:cNvPicPr>
          <p:nvPr/>
        </p:nvPicPr>
        <p:blipFill rotWithShape="1">
          <a:blip r:embed="rId4">
            <a:alphaModFix amt="50000"/>
            <a:extLst/>
          </a:blip>
          <a:srcRect l="8052" t="3889" r="48139" b="25000"/>
          <a:stretch/>
        </p:blipFill>
        <p:spPr>
          <a:xfrm>
            <a:off x="3612308" y="3810000"/>
            <a:ext cx="666074" cy="1119355"/>
          </a:xfrm>
          <a:prstGeom prst="rect">
            <a:avLst/>
          </a:prstGeom>
        </p:spPr>
      </p:pic>
      <p:pic>
        <p:nvPicPr>
          <p:cNvPr id="1026" name="Picture 2" descr="N2 on white larg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a:off x="2240832" y="4255542"/>
            <a:ext cx="874328" cy="38470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 descr="http://www.umassmed.edu/faculty/graphics/213/Figure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305004" y="4007592"/>
            <a:ext cx="684998" cy="821463"/>
          </a:xfrm>
          <a:prstGeom prst="rect">
            <a:avLst/>
          </a:prstGeom>
          <a:noFill/>
          <a:extLst>
            <a:ext uri="{909E8E84-426E-40dd-AFC4-6F175D3DCCD1}">
              <a14:hiddenFill xmlns:a14="http://schemas.microsoft.com/office/drawing/2010/main">
                <a:solidFill>
                  <a:srgbClr val="FFFFFF"/>
                </a:solidFill>
              </a14:hiddenFill>
            </a:ext>
          </a:extLst>
        </p:spPr>
      </p:pic>
      <p:sp>
        <p:nvSpPr>
          <p:cNvPr id="31" name="AutoShape 10" descr="data:image/jpeg;base64,/9j/4AAQSkZJRgABAQAAAQABAAD/2wCEAAkGBxQQEBUUEhQUFBUUFxUUFRQUFBUUFRQWFRQYFxUUFRQYHCggGB0lHxQVITEhJSkrLi4uFx8zODMtNygtLisBCgoKDg0OGhAQGywlICQsLCwsLyw0LCwsLCwsLCwsLywsLSwsLywsLCwsLCwsLCwsLCwsLCw0LCwsLywsLCwsLP/AABEIALcBEwMBIgACEQEDEQH/xAAcAAEAAQUBAQAAAAAAAAAAAAAAAQIDBAUGBwj/xAA8EAACAgEDAgMGBAQFAgcAAAABAgMRAAQSIQUxEyJBBjJRYXGBByNCkRQzUqEVYnKx4ZLxF0NEU3PR8P/EABoBAQEBAQEBAQAAAAAAAAAAAAABAgMEBgX/xAAsEQACAgEDAgMIAwEAAAAAAAAAAQIRAxIhMQRBE1FhIoGRobHR4fBSccEy/9oADAMBAAIRAxEAPwD3DGMZgDGMZoDGMnKCMZORgDGMZAMYxkAxjGVAYxjAGMYwBjGMgGMYwBjGMgGRk4yAjGMZCjGMYBOMjJykGMjJwCMYxiwTjGM2BjGMAYxjKBjGMgGMYwBjGMgGMYygYxjAGMYwBjGMAYxjIBjIxmSk4xjBCMZOMAjGMEZCjJyMnKQYxkYBOMYygYxjNAYxg4sDGMYsDGME4Axmr1XtFpYiVfURBhXkDqXJPYBAbJPwzNk1SpEZJSI1VSzFiKUDnzHtmdSfDLTL+QzAd/rnmvVPxAl1DbNCuxKBErRl3a2I8qe6g4BtjdWazmddFNKWM87PYVSZJQqkf1eGoIr4LXJsnnOE+oSdI7Q6eUlZ7HL1nTq21p4gx9DIoPeu1/HC9XhN7ZFeu/h/mEfZLzxFun0SiqgRh5gvYJXutUNC/gTeYqnw03q7RAN5UQvGp7DlOLOZXUM6PpvU+hVawD8eeQQf2PbJzxbpHthLC5/iTNqEHmtZ5Y5FFXQRGVT6Dmu3fOrh/EfQonigz7Tx52Lc1dbXckH/AHzqs0TjLDKL3O+xnnifixA5Kx6fUEggW4jjHJ78tfz7Zeg/FLSkkOkoa+yL4l/fgZfERnQzvcZxH/idpSDtjnJHddiBu/opYFj8hZza9K9q9NON51MSXwImdUZDf691Hd8hwOe/fKppk0S8josZjw66J/ckRv8AS6nv27HL941J8MlNDJGQcYBORjF5WyE5GMjJZScYxgE5GTkZSDJxjAGMXjAGMYzQGMYwBjNP1jqUsLeWPelWxF2oAsliaWuK4JPPbOf677dNBUaRVMQHImDoI0bsxFeZvTZYJ/eo3W5qMW3SN5132hGkQs0Z97Ym90QSNdBUA3Mf+mq5zzHr3UJ9TIG18gSFmKrBA0jVt+QSmv8Aqaqv07ZS2v1GoZ3MhllbYA48qoLa41XkKLHNd65JrKkjQFTIxAtg2pnYBBt8p8CMmtxNgGvQkk8X4cudydLg9+LAoK+5otD0eOeTUbEEaRbgm+UgLddxyTxzZ+NZf0PWp54P4RpXeKKTliybWS08JRQ9xTuY8/0j5ZW+i08ekvxgS7SMyrKGSQ7yUEjDuVSqW+TZo1lPs8ycsQByCF272NEN5VHf5f7ZJTaTN6LSZvdLplcClD0tLGiM10dsdliEoUTZq+SOO+6j6ZsDcEUlBmaKPc5FCgi2CBQvsPgcsJwEJaRj6WSN7Ed2VRxXwPAywdasYCbIy6kPUrs+1iOWMhVufh/bPLGRtpsw9fCibPFZFG3aPz5Cd/NqvYk9ufe5zAhWgCu4svABOoCVXcll5Pfk3mbqOooLZSpDkhQgoAn3iZI1JB+Zr0zX66agF8MFywjhJaRiZGFlrYAEKLYmyeM0kwzTdWljLOm8FyFLeZSxJNbAoq6+PfjnOl6S8B00UZVi9l2Jjetxva2+tt0B65b6f0PYlRJQQe821S5HJZm72T3v9sok683gSLsT8mig8Uj4AgsVtq5PA9c6N2qRFs7ZV1TSCVTGLo9zwxF9/eBAPzzjROVPhws5pmCtuWiLoMFC2woc9h88vS9W1MqM+8pEhG5kQKvxADNZP378cZvPZrpcephoyPHMvnVwV5Q3TKxF0LKmuLzrjg8a9o5ZsinVfE16IXq5gALvdAFbgUQr2VP0LDNgmliXuscx5PiSO8Z7+UeVCPh/zmfoOj7C0c6rIqnaJBy18mwwNg9+x9MvDoCBN8FMSeGDNE3e73rwfup9ecPIuCeG0rMbp+ig7GKNjYPkMcpFm+wfff2y7Mnh8xyywelNPqIP2V/L+xyjUwOrVIUo8VqYkIIIsbZkoH6E38sytJoJIo9shmYKp/MR1kDDmrik+w4u6zMm+4W5mx6nXRi49ZI1AcOEmHIsc1f98v6b2s6lFy6wzKOD5TG33IPHb4ev2zSeFCzCpdMrf0yxNp3P3Urz6dszJ4RG1fmDsd8GpSQcd/y5vqPjhSl2+35I4x7/AHOkg/EArfjaSQVVmJ1kHpZ2ttY/YHNz0/210UxCiYRseyTAxMfpvq/+M86l1nfbMrH+l9PJG/Pe2QlD+2Zen8YmzEssZFHa0cjDggUDtsc9iLzSzSXJiWKL4PWIZVcWpDA9ipBBsfEZcGeSDwYWLgajTG/eiWRCLIs7QCjencEcZkaT28khu9Vp9Qo/RMrQSgXXvgUe3qv752hlTOEsbR6njOV6R7faSetzeCSaHiFdjH/LKpKn7kHOpVgRY5B7EeudVJMw00TjJyMpBjGMAYxjKQnGRk5bAyiWQKCzGgOScrzD6lqAifzAh+qbiP8ALvNX9b+mAa/X9cVQ3kU7aIWSSNWLfoAQngk1QbabzyHW9XkWVnlD+IvmcSRmLbM3mYMCbYhSgA7UeBQ59O6WD4wkUM0ccc+1LYBnVowGVDSjs6ghV7t37nzfWdE1GtaXUSxsoJaWUuCoFkERgGiSFKKAPhZ+GcssbR3wumYun1ZgiV5GLTS/mpEDtVRzUs1e93NJ2/uRguTITI5LN/Ue/wBB8B8hxlzqbB9VIR2vYvyEY2gf2P75j6l+CF4NUPr9M8T5Pp+kwqENb3ZRO3hncvPFEEAqwI5VgeCMv9N1R0zeUMYpEVo2ICkAGmSySG2k1fy54zC3HYN3fKNExMRJ3UkqqpB8q+Krb1INjnw1N13HzzpFXFpnk66KUozWzfJ2Oh6nsJYMSlExqOf0+aueaPp6ZkQapQqssIlLi5NrBBfyjkYGz9s47p/i7LjYllZg8LqAFPYeG9VyvPPGbLRacyrvqWJlO1tnibeKNUN3x77c4vEl3PG8i8jpW0sb8oWiYfokB239Qf72frnNTdTMEsbSR7TH4gRSG2sX8u8SNYPbjtmZH05yeZpCDzXhTvwew7L8c1en1EcUjwO4lFqL2mKR7APuyhlq/wDTXfnNQV3e5iU1sjZdT9pTqYxGzSRfDwnCbrHAb1P0zXaD2cTww2raVQfdTxG3tfpRNKD3+P0yv+ISFnjqRAGaiilqIobARRc8kWT6ZajjXwZXkMu5fMN/uyDcAe9mwWFr8++aSaVR2DcXyZwgbYI4jIYLJQSKksQKmrBKEtyPl275E+r1CMikoXjUlJAsUXH6kkJkI2HjsvoDxWYbaaSUJayN22xghK44AjZyQPv+2WpdDGhqeJ4/8zrIFvt74BX+xyqNb/4YuLVHYdP6wNTduisl7o7RgLv9QNFT3BHb7ZcLhLC7HRhSldqgWR5SWcizuPf45y+j0PikFJHVl9yRBp5aHAHmj2PXI4Izfzl4It+pEOoVQNzBfBc8gABGtSfmGH0zEtL2XJYOWPlbFjX6qUtCsCAidjHsbYDYYgmQKvC0BzZBzJi6IPDuF3SmJCqTt23ttlJAI4LelAjnNYOmwzASpPLD6gSKVjUEkEB1FHsRZObvTBnu5g4I4eJo5FIHfyA3RHHOavTsZacraLOlnkSg8SSrV74QGFG+8ZJv17HMnSyQyHyRqO4LQuIXFi/MoIIP1GYej17tIyoYmhobZB7rkVwqA32B9PT7Zm6rTGcK7xLJzxJDJ4cnI4rix6cGvmMzKKXoSNvtf1MjV6SkDeOqiPm9Qqtt54AZNv8Ae7zWL1JZELNppihsCaJG2Ecci/NVV6ZY1MbAo06yTQISzBgFdWoU7RhalrzE16Hsc6uPUhgOQQQCAOzD0IHw4zMnpW+5uC/iarpmvSYFYtXtfikl96/UbG5rkDv8ctaqHUKxYxRSEVzG2xiB67XsH6HM3V9NgnUq8aFu43D155DDlTmrHR5IwQkp8tlY5rlj2+o3cSKa+DevbMJxfHz/AAVpmNJqIefGh2EjkvDtP3NFSPoftm00KTQfm9P1FxnzGBz4kBF81/7f2Pp9sohkoVMkkANgsGaWHg/qPvJf+YffH+DQj8xN8ZN/m6eVtpH0BKkfbOiyOL3+5zcFJHa+zftUmrPhuphnHJic+8O+6Nv1rX3HqM6DPKNR0+VgBYmI2lH3eFMKHDJIBW8d+w7eudh7GdblmDQ6hWEsQBDkAeJGfdc0SAfpwaOevHlUjyThR0+Mi8Z2swTjIxkBVjIxmiE5gS9MBLNubxCGAkNEpu7bBVCvT+95n5GCnI6rp3UNKd2keGdAAPBlXw22qPKokB55LGzXf1vNJ7Re2rjTPDq9JLp5JVYLTBlJBoFWoWb2ni/tnpOa/r+iM+mljUIXZGCeIoZA9eUkEH1zKilwbUt9z591r7ZdxsCUeKoPenJJH2Nj7ZT4o+OZWs6RKS8Uxp4z5UWy0RNnb4RJO0im4I+map9DIoNmOhyWeREAB/1kH7Z5pRTfJ+70/W6YUyjqGpscZ2Psl0H83TQyIHLs2pnjO4FE8No057Ei729/ertmi6doBCS7BZZQN0dsv8OCBuNuSN5AHYdj/bufYDrUWn8Z5+XnkDCb3ifISsZ/ooWABwbruTlhJJ0eTq8zyWzSzdDEE0sYsSRblF9pV96IsT38pHP1zZ9KkjeMMSKIu+OL9CflVZ0/t30Izx/xMBBkjSyOaljA3UCObHJB+fzzzSKVkY7CAkvLAlgqk35kIFjuL49RnLPidmcOTUvqbrWy7dxVaUcKwJNge8W//eua91VlkLor73SNQygqBDRarB4LTKPnWa6MF3pj4U+6ON3YMyFtoG9wOGSTzebiiq/arQ+KgaIo1pKignhRvlRib7lfyTTAHg5nQoq0Hk1clrU9OQEM/jL59oO/cFFG6ZroAiue1jLUnT6LHxpbPCruV91FTySRt5APHwzdfxA1M/guVUgXsU8MboHcO9bW4OYelmA1LRSAWBYNcbfh9jX74U5d/I1pgYPUTqaVvE1CEBFdhLIUrgb9p9P/AKvM9ugTlC3+IblI4Adqbj5cVyc7LT6dCgJ5+XoftlnWez0MoJEabiO+wA36GwLyLN2RlxV2zzrp3T05bxjd7QYqQhkq9q9pAdwBogg13vJn6xOxEBbx1sbUkG432C88k88/POu1vs/JYLrFqSKpnuKRRtAOxlBA81t2/vmP0/pqxgpMsUkSk3vA3wEn9YP8wHgCQc8fXOqyLl7/AL++RzceyKdH1+bTArJCyNtFhKG1RwNoBalsn4d8s9W6rptSBteOKWxbTQ7dw5G0yLyPXt8Ky91vXBBsvuw2qdkiMo4UC+wuvneafT9FcyePOtx3TKCGY3/SleYfELzwavMQ0/8AT2Nzi+EbboHTPJ5dSWPceHICPLfYN/2zYGaaLUeEGNsCwLwWm67oOpHPvdh6ZqdfodItuqLQAYAMo3BgaePbZo88GqrjNBpurTIrMsrqoIAAcklibC7Wuq7k/TLG5218ySUY1aPSo31LgWsLEEHdvZfh/lPpfHpmAzTac02mYxqdyNp3WQr8V7BvXgV8sz+jdG1Gq08eo02qDK69pEBIYHay2NvYhv3/AHyj0fqafogcAmtjsjdhXvWO4x4WRdkzDywvlo12l6npphQjkcgfphYyLZsqSo4IHpl7/EYV5YybaoAwT3Z4APlpv+MsdS0mqLgydPkZgDU0ZUOpI7K6G9t/7ZVotdrF8s+jnkUAU3h+bdVAPXBr4ivTJLDJ9hDIk+S5DqJNxEYlcMR30zKDySwJJA+HyyptFMCzaeIwsSLUtGsUnay0QJ5PxFH55kaOWdtvh6GYA8tvYqVqgO/Bvk98zZ9L1FwPCgjjPHmkkUkfE8X/ALZI48vFfQkpwu7NSTqLuWBoADZaNBMFF+8G38Gr/SazrPYNE8B2G5nMjK7yFi77eULBvd8rDigO+avT+xuonA/jdSxUH+XEavkHzNQF/QfTOw6d0+PTxiOJQqL2A7k+pJ7kn4nPTjxuBwyZFLZGVgZSMnOyOROMYykJyMZGATjIvGATkHGU5Cnmf4j9GrUici45ABu4UJIoCsrPdgOigCv6W+Izi9ZoUkl3ymR0jt3W3faNwAjpm4Jvtfp9M9n9r9YkOjlaRA67a2kAqSeFBtl9a9RzVc55v0boM2okSNWjVlYTSOLeNQreX8vcCWLqQLPAhzhlT1Knuz1Y5+xuuCn2c6Ouo1KrqtyWvk2AMEZWB8HcARG1EEn51Y4zJ6506XRuA6GSLzbTvi4F3vO8++PtfrnbdC9lF0zhmfxWA4JXYEN2diKdoB7mwTYu+wG91WmWVGRxasKZSTyPhxmljThpkZeWpWjzr2a9p/4dFWR/F0+541oW8YPmRCvptBKEfDaR2rNZ1TpMQYrGQ0TqXhZSCGhfnb9Yy3b+llzd9a9j5IKk0zWFJbZ7gUV3dnlAYDjj5Zw2p1PhL4oYxFJAxN+JExNg1HZoUWBo+vftXGSnWl+5nWGm9UfeidP0qXaokVnRj/D+KSQm5GOzefQirA9dyn41VBEzx8FVkj3JGQ24AorMYG4/luDuSzxdfDO19k4k10WqVBUUghZXssBOu4q6jta7Y/n5RecX1tDFvaim5tmoUFQw2tSiEEiyjWbJA2shrLWy9Sa936E9J6cZo5tRCG8TTGKQjkExt4gk8vxUxsa+bDNfNKWlikBRW3IqOL2FGNeYWTXLDvnpvsL7MSQ6fUNO35msJJ27SY0KsF8wtSx3s3HAuue+ar2s9gpWLyaXYw/LcQHyFmAqTZIKKG1VquiSe3r1eJGFm3djQsUJjdSrIaZT3Bvv8x8DmYvVIh5d67hxV21962jknn0zji2pV1XUQaySRCwpjI5bd2UEKBt4NfGvXMjSzyA+GmnYMt8FHQ+buHQIigd6Jas8UsLi262O6yKXc3p6y7D8uFhz/wCYSpK7qUiNQX5PA449fhmuM0k86qWSJ9sqLIiuULKf5fnChtpBNgkmm4Ay5ptBqZBR8PTxqaoEMdpvgRxkpxf693ftmP1zpCaQiRHYwGg+/wA5SRdzxsvoNzE/IHtQOWMVT8w2Ymi9n2GoZpwknkqRCSd49HjJrgngpwO3PObSWolCBzQCyRK+7fGfWPxBYIA4o2R8x2y4UOoQhmUTxggnYVWnHG5L5VviD3BrkZwnWtYqxp43vrIweIIAxILbtsnIAvbz3I59c1G8gclFWUdV1rakyuziOOL4053kErHGBV3/AM5odbqjIQxUIoUKijsFHFX687jfxxr5jM97QlDasYFBV+Z7m+eTk6TTbl8SQEQqwDEUCx5IVAe5+JHYZ7YRUEeWcnJnqH4K9RkVXhPMbPvRD3Cm1Z4yT6FeVPcWR2IProz549gvaIaXX+KyMUaN08JNpK+YMuwOR257c8ms9w6R7S6bVfypV3Vfhv5JB9UbnK5VyYcXyjcVjAOTlOYrIycYAwcYwCMkYwBlQJxkYy2Qg5a1UpRGZVLlQSEWtzV6C/XLuMyaONT2n1amn0Tkm7Kq4A71flPqAOL7g/Wt/bVh/wCknqgeQV7/ACK/5o+1+/8AEUetJyczRq13Rwcn4kqF3HSzBeByybrK7gCvcX6X37jMeH8RZpSNmjCgkbWk1CbTfZfICdxF0K/cZ6ERlptMh5Kr6/pX1AB9PUCvpjT6lteR5P1vqEk6pI2nd9m6YFJJ5/OrhFbzqECgt2U8ntwDnoHsp0f+HjZnULLKSZKN0FZvDW/kp/ck5tp9Ir7LukYOFHAJUeUMK7A0QPiBl/Cik7DlaoZSRk5GaIDmLqdBFKbkjRyAVDMoLAHuA3cfbMnIwC3DCsahEUKqilVQAAPQADPPvxBgGnnSWuNT5TSqx8aNOK3dtyKbPxjXPRazz78T5gzQR8kofEerBjUhl3Bv6jyK4oBzfbMTScWmbhyZfsJ1xfNpHamj/lliF3LuoopLeajVV6MudmM5j2L9nxFpxJN55J0BdXUbVVyXEYjqlrfR/wCBnUjLFNJJkk7ewGYnUOmxzipEBrs3Kuv+l1oj7HMzJrKyHJ6j2akT+VIHH9Mlq1f/ACKCD/0j65ruoaOXw3SWGQKwI3KBKFP6XHhkng0bI9M7sjJrOD6eF2tv6Oniyo8Z6TrjG6uxNqWSX9RcCg71XID0bFGt3BzO9s+irqoQ20B4yWH6SwIG5Qw7EhRyQe2bT2304i1obYGGqj8xobi0NKUB7Hcjn4Hjg5sfZro8U+mADTRyR/lyESWSV912Rty+Zdrdh3zmoNT9lnRzWlWeFTLGruoRwAauRuV/SdwUD1y3KrNy7AgcDt2+SjsM9k6/+Fn8S5kWdVc15vCbzUP1gPtN/Gs0XTPwqd5As8hRex8Mbip4tD5AORyH7EfPg+yPB52zX/hP0Ez6kzOCY9skKMQSom2bwfh5QOx9SM9P6h+Hujm7B4+bpG8oJqyFcGrods3PQ+iR6RSkQpNwZV77TsCHk8m6PPzzaAZWzFnG6b2C8Mkx63VpYqkkCqO/m2gVfOdX0/TtFEiNI8pUAGR9u969W2gC/tmRisVQcm+RjFYrFEJxjIykGMYGQoxjGCFOQRknF5DRGMHIwUYwDjAAxWMjAIOQcknMfVzFEZgrMVUkKotmoe6APU5Cl68i847/ABnqkgBj0KR3RHjSix3u6PrQ+ljvlI6J1LUfz9YkKnb5dOpDDsSN3HqD65m35GqRuese1Gm0x2u4Z+/hp5nqibNcKODyaGcb7MdLk1+oM8ynYztJIzxlPEtB4UaX2Cq9WO/Px56TpPsPp4fe3TAM7bZdvh7noFjEAAzd+TZ8xzp4owooChyePieSf3OWr5F1wVHFYxmiE5OAMmsEIxWTWAMgOf8AbPoravTjwxckTrIg3bbo067vQlSQL9azgfZvqL6HWHxopojIv5kKlnYpHfhytGdwNpQ8hviuKIz16sxOpdMi1KFJUDA+vZl5u1Ycr29MjjZpSotdK6zBqluGRHqrAI3LfYOvdT8jmxvOE1/sI6tu00l0y7EkJRogBX5c6jcK+YPB+WazT+0fUdANmqgaRBf5jlnNByKMqLtPG3lqPrzmbkuV8Bpi+H8T08NlecRo/wAR9KaEwkhYnad6khf9RHu88cgG/TOi0vtBpZR5NRC1+gkW+fkTlU0ZcGja4y1FIGFqQR8QbH7jLgObUrMUVYxkZogwcjJzJRjGMoGMYwQoxkYyGxWMVjAGLxkYBJORjGARWRWV5SchSisVlQGRgoGScgLlVVlIRknFZIGAAMnJxWCDFYyRgEYxk4AAyHQEEEWD3B7EfDKsDBDA1PQ9PIAHhjYKKFqOAOwvv6D9sw5/Y/RP72mj4AAqxQHwo8ds3mMpLMPpnS4tKnhwRrGl3Sjiz3OZlZOMULGMYzRCMZOMlFGMYwiEYycZKKWcYvJyGhgYrGATlNZIxWALxk4rAIORWVZGAQRkVlVYyFAGKxeSMpCDjJIwBgDJxjBAMkZGTgCsZOBlIRk4xWATkYyctAZGTjLRBjGRkBOMYwBjGMoIOMnGSkCzgZOMwdBWMnGCAYrGMoGSMjGCAnIxjIUYxjJ3ArJArGM0Rk1jGMAYGMYAyQcjGATi8YwQnGMZQTjGM0QYxjAGMYwwMYxkAxjGUDGMZAf/2Q=="/>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sz="1800" b="0">
              <a:solidFill>
                <a:prstClr val="black"/>
              </a:solidFill>
              <a:latin typeface="Calibri"/>
            </a:endParaRPr>
          </a:p>
        </p:txBody>
      </p:sp>
      <p:pic>
        <p:nvPicPr>
          <p:cNvPr id="1035" name="Picture 1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67095" y="3893896"/>
            <a:ext cx="1266505" cy="8428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34" name="Straight Arrow Connector 33"/>
          <p:cNvCxnSpPr/>
          <p:nvPr/>
        </p:nvCxnSpPr>
        <p:spPr>
          <a:xfrm>
            <a:off x="3938983" y="3581400"/>
            <a:ext cx="709217" cy="152400"/>
          </a:xfrm>
          <a:prstGeom prst="straightConnector1">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42" name="TextBox 41"/>
          <p:cNvSpPr txBox="1"/>
          <p:nvPr/>
        </p:nvSpPr>
        <p:spPr>
          <a:xfrm>
            <a:off x="3896853" y="3276600"/>
            <a:ext cx="981533" cy="307777"/>
          </a:xfrm>
          <a:prstGeom prst="rect">
            <a:avLst/>
          </a:prstGeom>
          <a:noFill/>
        </p:spPr>
        <p:txBody>
          <a:bodyPr wrap="square" rtlCol="0">
            <a:spAutoFit/>
          </a:bodyPr>
          <a:lstStyle/>
          <a:p>
            <a:pPr fontAlgn="auto">
              <a:spcBef>
                <a:spcPts val="0"/>
              </a:spcBef>
              <a:spcAft>
                <a:spcPts val="0"/>
              </a:spcAft>
            </a:pPr>
            <a:r>
              <a:rPr lang="en-US" sz="1400" b="0" dirty="0" smtClean="0">
                <a:solidFill>
                  <a:prstClr val="black"/>
                </a:solidFill>
                <a:latin typeface="Calibri"/>
              </a:rPr>
              <a:t>75 MYO</a:t>
            </a:r>
            <a:endParaRPr lang="en-US" sz="1400" b="0" dirty="0">
              <a:solidFill>
                <a:prstClr val="black"/>
              </a:solidFill>
              <a:latin typeface="Calibri"/>
            </a:endParaRPr>
          </a:p>
        </p:txBody>
      </p:sp>
      <p:cxnSp>
        <p:nvCxnSpPr>
          <p:cNvPr id="45" name="Straight Arrow Connector 44"/>
          <p:cNvCxnSpPr/>
          <p:nvPr/>
        </p:nvCxnSpPr>
        <p:spPr>
          <a:xfrm flipH="1">
            <a:off x="2815509" y="2996530"/>
            <a:ext cx="1233480" cy="280070"/>
          </a:xfrm>
          <a:prstGeom prst="straightConnector1">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82" name="TextBox 81"/>
          <p:cNvSpPr txBox="1"/>
          <p:nvPr/>
        </p:nvSpPr>
        <p:spPr>
          <a:xfrm>
            <a:off x="2809474" y="2842642"/>
            <a:ext cx="981533" cy="307777"/>
          </a:xfrm>
          <a:prstGeom prst="rect">
            <a:avLst/>
          </a:prstGeom>
          <a:noFill/>
        </p:spPr>
        <p:txBody>
          <a:bodyPr wrap="square" rtlCol="0">
            <a:spAutoFit/>
          </a:bodyPr>
          <a:lstStyle/>
          <a:p>
            <a:pPr fontAlgn="auto">
              <a:spcBef>
                <a:spcPts val="0"/>
              </a:spcBef>
              <a:spcAft>
                <a:spcPts val="0"/>
              </a:spcAft>
            </a:pPr>
            <a:r>
              <a:rPr lang="en-US" sz="1400" b="0" dirty="0" smtClean="0">
                <a:solidFill>
                  <a:prstClr val="black"/>
                </a:solidFill>
                <a:latin typeface="Calibri"/>
              </a:rPr>
              <a:t>500 MYO</a:t>
            </a:r>
            <a:endParaRPr lang="en-US" sz="1400" b="0" dirty="0">
              <a:solidFill>
                <a:prstClr val="black"/>
              </a:solidFill>
              <a:latin typeface="Calibri"/>
            </a:endParaRPr>
          </a:p>
        </p:txBody>
      </p:sp>
    </p:spTree>
    <p:extLst>
      <p:ext uri="{BB962C8B-B14F-4D97-AF65-F5344CB8AC3E}">
        <p14:creationId xmlns:p14="http://schemas.microsoft.com/office/powerpoint/2010/main" val="4023277840"/>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5800" y="159500"/>
            <a:ext cx="7772400" cy="612101"/>
          </a:xfrm>
        </p:spPr>
        <p:txBody>
          <a:bodyPr/>
          <a:lstStyle/>
          <a:p>
            <a:r>
              <a:rPr lang="en-US" sz="1800" dirty="0">
                <a:solidFill>
                  <a:srgbClr val="FF0000"/>
                </a:solidFill>
              </a:rPr>
              <a:t>Applications of Machine Learning</a:t>
            </a:r>
            <a:r>
              <a:rPr lang="en-US" sz="1800" dirty="0">
                <a:solidFill>
                  <a:srgbClr val="7F7F7F"/>
                </a:solidFill>
              </a:rPr>
              <a:t> for </a:t>
            </a:r>
            <a:r>
              <a:rPr lang="en-US" sz="1800" dirty="0" smtClean="0">
                <a:solidFill>
                  <a:srgbClr val="7F7F7F"/>
                </a:solidFill>
              </a:rPr>
              <a:t/>
            </a:r>
            <a:br>
              <a:rPr lang="en-US" sz="1800" dirty="0" smtClean="0">
                <a:solidFill>
                  <a:srgbClr val="7F7F7F"/>
                </a:solidFill>
              </a:rPr>
            </a:br>
            <a:r>
              <a:rPr lang="en-US" sz="1800" dirty="0" smtClean="0">
                <a:solidFill>
                  <a:srgbClr val="7F7F7F"/>
                </a:solidFill>
              </a:rPr>
              <a:t>Comparing </a:t>
            </a:r>
            <a:r>
              <a:rPr lang="en-US" sz="1800" dirty="0">
                <a:solidFill>
                  <a:srgbClr val="7F7F7F"/>
                </a:solidFill>
              </a:rPr>
              <a:t>Transcriptomes of Distant Organisms</a:t>
            </a:r>
          </a:p>
        </p:txBody>
      </p:sp>
      <p:sp>
        <p:nvSpPr>
          <p:cNvPr id="3" name="Content Placeholder 2"/>
          <p:cNvSpPr>
            <a:spLocks noGrp="1"/>
          </p:cNvSpPr>
          <p:nvPr>
            <p:ph sz="half" idx="1"/>
          </p:nvPr>
        </p:nvSpPr>
        <p:spPr>
          <a:xfrm>
            <a:off x="165268" y="936609"/>
            <a:ext cx="5040262" cy="5551947"/>
          </a:xfrm>
        </p:spPr>
        <p:txBody>
          <a:bodyPr/>
          <a:lstStyle/>
          <a:p>
            <a:r>
              <a:rPr lang="en-US" b="1" dirty="0" smtClean="0">
                <a:solidFill>
                  <a:srgbClr val="FFFF00"/>
                </a:solidFill>
              </a:rPr>
              <a:t>Intro to Comparative ENCODE</a:t>
            </a:r>
            <a:r>
              <a:rPr lang="en-US" sz="1600" dirty="0" smtClean="0">
                <a:solidFill>
                  <a:srgbClr val="FFFF00"/>
                </a:solidFill>
              </a:rPr>
              <a:t> </a:t>
            </a:r>
            <a:endParaRPr lang="en-US" sz="1600" dirty="0">
              <a:solidFill>
                <a:srgbClr val="FFFF00"/>
              </a:solidFill>
            </a:endParaRPr>
          </a:p>
          <a:p>
            <a:pPr lvl="1"/>
            <a:r>
              <a:rPr lang="en-US" sz="1600" dirty="0" smtClean="0">
                <a:solidFill>
                  <a:srgbClr val="7F7F7F"/>
                </a:solidFill>
              </a:rPr>
              <a:t>Lots </a:t>
            </a:r>
            <a:r>
              <a:rPr lang="en-US" sz="1600" dirty="0">
                <a:solidFill>
                  <a:srgbClr val="7F7F7F"/>
                </a:solidFill>
              </a:rPr>
              <a:t>of Matched Data for Comparative </a:t>
            </a:r>
            <a:r>
              <a:rPr lang="en-US" sz="1600" dirty="0" smtClean="0">
                <a:solidFill>
                  <a:srgbClr val="7F7F7F"/>
                </a:solidFill>
              </a:rPr>
              <a:t>Analysis</a:t>
            </a:r>
          </a:p>
          <a:p>
            <a:pPr eaLnBrk="1" fontAlgn="auto" hangingPunct="1">
              <a:spcAft>
                <a:spcPts val="0"/>
              </a:spcAft>
              <a:buFont typeface="Arial"/>
              <a:buChar char="•"/>
              <a:defRPr/>
            </a:pPr>
            <a:r>
              <a:rPr lang="en-US" b="1" dirty="0" smtClean="0">
                <a:solidFill>
                  <a:srgbClr val="FF0000"/>
                </a:solidFill>
              </a:rPr>
              <a:t>App. #1:</a:t>
            </a:r>
            <a:r>
              <a:rPr lang="en-US" b="1" dirty="0" smtClean="0">
                <a:solidFill>
                  <a:srgbClr val="FF6600"/>
                </a:solidFill>
              </a:rPr>
              <a:t> </a:t>
            </a:r>
            <a:r>
              <a:rPr lang="en-US" b="1" dirty="0" smtClean="0">
                <a:solidFill>
                  <a:srgbClr val="FFFF00"/>
                </a:solidFill>
              </a:rPr>
              <a:t>Characterizing ncRNAs &amp; TARs</a:t>
            </a:r>
            <a:endParaRPr lang="en-US" b="1" dirty="0">
              <a:solidFill>
                <a:srgbClr val="FFFF00"/>
              </a:solidFill>
            </a:endParaRPr>
          </a:p>
          <a:p>
            <a:pPr lvl="1" eaLnBrk="1" fontAlgn="auto" hangingPunct="1">
              <a:spcAft>
                <a:spcPts val="0"/>
              </a:spcAft>
              <a:buFont typeface="Arial"/>
              <a:buChar char="•"/>
              <a:defRPr/>
            </a:pPr>
            <a:r>
              <a:rPr lang="en-US" sz="1600" dirty="0" smtClean="0">
                <a:solidFill>
                  <a:srgbClr val="7F7F7F"/>
                </a:solidFill>
              </a:rPr>
              <a:t>Not much news in canonical gene models</a:t>
            </a:r>
          </a:p>
          <a:p>
            <a:pPr lvl="1" eaLnBrk="1" fontAlgn="auto" hangingPunct="1">
              <a:spcAft>
                <a:spcPts val="0"/>
              </a:spcAft>
              <a:buFont typeface="Arial"/>
              <a:buChar char="•"/>
              <a:defRPr/>
            </a:pPr>
            <a:r>
              <a:rPr lang="en-US" sz="1600" dirty="0" smtClean="0">
                <a:solidFill>
                  <a:srgbClr val="7F7F7F"/>
                </a:solidFill>
              </a:rPr>
              <a:t>Simple </a:t>
            </a:r>
            <a:r>
              <a:rPr lang="en-US" sz="1600" dirty="0" err="1" smtClean="0">
                <a:solidFill>
                  <a:srgbClr val="7F7F7F"/>
                </a:solidFill>
              </a:rPr>
              <a:t>contig</a:t>
            </a:r>
            <a:r>
              <a:rPr lang="en-US" sz="1600" dirty="0" smtClean="0">
                <a:solidFill>
                  <a:srgbClr val="7F7F7F"/>
                </a:solidFill>
              </a:rPr>
              <a:t> search </a:t>
            </a:r>
            <a:r>
              <a:rPr lang="en-US" sz="1600" dirty="0">
                <a:solidFill>
                  <a:srgbClr val="7F7F7F"/>
                </a:solidFill>
              </a:rPr>
              <a:t>(TARs) </a:t>
            </a:r>
            <a:r>
              <a:rPr lang="en-US" sz="1600" dirty="0" smtClean="0">
                <a:solidFill>
                  <a:srgbClr val="7F7F7F"/>
                </a:solidFill>
              </a:rPr>
              <a:t>finds uniform </a:t>
            </a:r>
            <a:r>
              <a:rPr lang="en-US" sz="1600" dirty="0">
                <a:solidFill>
                  <a:srgbClr val="7F7F7F"/>
                </a:solidFill>
              </a:rPr>
              <a:t>density of non-canonical </a:t>
            </a:r>
            <a:r>
              <a:rPr lang="en-US" sz="1600" dirty="0" smtClean="0">
                <a:solidFill>
                  <a:srgbClr val="7F7F7F"/>
                </a:solidFill>
              </a:rPr>
              <a:t>transcription</a:t>
            </a:r>
            <a:endParaRPr lang="en-US" sz="1600" dirty="0">
              <a:solidFill>
                <a:srgbClr val="7F7F7F"/>
              </a:solidFill>
            </a:endParaRPr>
          </a:p>
          <a:p>
            <a:pPr lvl="1" eaLnBrk="1" fontAlgn="auto" hangingPunct="1">
              <a:spcAft>
                <a:spcPts val="0"/>
              </a:spcAft>
              <a:buFont typeface="Arial"/>
              <a:buChar char="•"/>
              <a:defRPr/>
            </a:pPr>
            <a:r>
              <a:rPr lang="en-US" sz="1600" dirty="0" smtClean="0">
                <a:solidFill>
                  <a:srgbClr val="7F7F7F"/>
                </a:solidFill>
              </a:rPr>
              <a:t>ML model shows few TARs similar </a:t>
            </a:r>
            <a:r>
              <a:rPr lang="en-US" sz="1600" dirty="0">
                <a:solidFill>
                  <a:srgbClr val="7F7F7F"/>
                </a:solidFill>
              </a:rPr>
              <a:t>to existing </a:t>
            </a:r>
            <a:r>
              <a:rPr lang="en-US" sz="1600" dirty="0" smtClean="0">
                <a:solidFill>
                  <a:srgbClr val="7F7F7F"/>
                </a:solidFill>
              </a:rPr>
              <a:t>ones, but some enrichment for </a:t>
            </a:r>
            <a:r>
              <a:rPr lang="en-US" sz="1600" dirty="0" err="1" smtClean="0">
                <a:solidFill>
                  <a:srgbClr val="7F7F7F"/>
                </a:solidFill>
              </a:rPr>
              <a:t>eRNAs</a:t>
            </a:r>
            <a:r>
              <a:rPr lang="en-US" sz="1600" dirty="0" smtClean="0">
                <a:solidFill>
                  <a:srgbClr val="7F7F7F"/>
                </a:solidFill>
              </a:rPr>
              <a:t> </a:t>
            </a:r>
            <a:endParaRPr lang="en-US" sz="1600" dirty="0">
              <a:solidFill>
                <a:srgbClr val="7F7F7F"/>
              </a:solidFill>
            </a:endParaRPr>
          </a:p>
          <a:p>
            <a:pPr eaLnBrk="1" fontAlgn="auto" hangingPunct="1">
              <a:spcAft>
                <a:spcPts val="0"/>
              </a:spcAft>
              <a:buFont typeface="Arial"/>
              <a:buChar char="•"/>
              <a:defRPr/>
            </a:pPr>
            <a:r>
              <a:rPr lang="en-US" b="1" dirty="0" smtClean="0">
                <a:solidFill>
                  <a:srgbClr val="FF0000"/>
                </a:solidFill>
              </a:rPr>
              <a:t>App. #2:</a:t>
            </a:r>
            <a:r>
              <a:rPr lang="en-US" b="1" dirty="0" smtClean="0">
                <a:solidFill>
                  <a:srgbClr val="FF6600"/>
                </a:solidFill>
              </a:rPr>
              <a:t> </a:t>
            </a:r>
            <a:r>
              <a:rPr lang="en-US" b="1" dirty="0" smtClean="0">
                <a:solidFill>
                  <a:srgbClr val="FFFF00"/>
                </a:solidFill>
              </a:rPr>
              <a:t>Expression </a:t>
            </a:r>
            <a:r>
              <a:rPr lang="en-US" b="1" dirty="0">
                <a:solidFill>
                  <a:srgbClr val="FFFF00"/>
                </a:solidFill>
              </a:rPr>
              <a:t>Clustering, Cross-species </a:t>
            </a:r>
          </a:p>
          <a:p>
            <a:pPr lvl="1" eaLnBrk="1" fontAlgn="auto" hangingPunct="1">
              <a:spcAft>
                <a:spcPts val="0"/>
              </a:spcAft>
              <a:buFont typeface="Arial"/>
              <a:buChar char="•"/>
              <a:defRPr/>
            </a:pPr>
            <a:r>
              <a:rPr lang="en-US" sz="1600" dirty="0" smtClean="0">
                <a:solidFill>
                  <a:srgbClr val="7F7F7F"/>
                </a:solidFill>
              </a:rPr>
              <a:t>Potts-model </a:t>
            </a:r>
            <a:r>
              <a:rPr lang="en-US" sz="1600" dirty="0">
                <a:solidFill>
                  <a:srgbClr val="7F7F7F"/>
                </a:solidFill>
              </a:rPr>
              <a:t>o</a:t>
            </a:r>
            <a:r>
              <a:rPr lang="en-US" sz="1600" dirty="0" smtClean="0">
                <a:solidFill>
                  <a:srgbClr val="7F7F7F"/>
                </a:solidFill>
              </a:rPr>
              <a:t>ptimization gives 16 </a:t>
            </a:r>
            <a:r>
              <a:rPr lang="en-US" sz="1600" dirty="0">
                <a:solidFill>
                  <a:srgbClr val="7F7F7F"/>
                </a:solidFill>
              </a:rPr>
              <a:t>conserved co-expression </a:t>
            </a:r>
            <a:r>
              <a:rPr lang="en-US" sz="1600" dirty="0" smtClean="0">
                <a:solidFill>
                  <a:srgbClr val="7F7F7F"/>
                </a:solidFill>
              </a:rPr>
              <a:t>modules (which can potentially annotate ncRNAs/TARs)</a:t>
            </a:r>
            <a:endParaRPr lang="en-US" sz="1400" dirty="0">
              <a:solidFill>
                <a:srgbClr val="7F7F7F"/>
              </a:solidFill>
            </a:endParaRPr>
          </a:p>
          <a:p>
            <a:pPr lvl="1" eaLnBrk="1" fontAlgn="auto" hangingPunct="1">
              <a:spcAft>
                <a:spcPts val="0"/>
              </a:spcAft>
              <a:buFont typeface="Arial"/>
              <a:buChar char="•"/>
              <a:defRPr/>
            </a:pPr>
            <a:r>
              <a:rPr lang="en-US" sz="1600" dirty="0" smtClean="0">
                <a:solidFill>
                  <a:srgbClr val="7F7F7F"/>
                </a:solidFill>
              </a:rPr>
              <a:t>Developmental 'hourglass' </a:t>
            </a:r>
            <a:r>
              <a:rPr lang="en-US" sz="1600" dirty="0">
                <a:solidFill>
                  <a:srgbClr val="7F7F7F"/>
                </a:solidFill>
              </a:rPr>
              <a:t>genes in 12 of </a:t>
            </a:r>
            <a:r>
              <a:rPr lang="en-US" sz="1600" dirty="0" smtClean="0">
                <a:solidFill>
                  <a:srgbClr val="7F7F7F"/>
                </a:solidFill>
              </a:rPr>
              <a:t>these. They also exhibit intra</a:t>
            </a:r>
            <a:r>
              <a:rPr lang="en-US" sz="1600" dirty="0">
                <a:solidFill>
                  <a:srgbClr val="7F7F7F"/>
                </a:solidFill>
              </a:rPr>
              <a:t>-organism hourglass </a:t>
            </a:r>
            <a:r>
              <a:rPr lang="en-US" sz="1600" dirty="0" smtClean="0">
                <a:solidFill>
                  <a:srgbClr val="7F7F7F"/>
                </a:solidFill>
              </a:rPr>
              <a:t>behavior.</a:t>
            </a:r>
          </a:p>
          <a:p>
            <a:pPr lvl="1" eaLnBrk="1" fontAlgn="auto" hangingPunct="1">
              <a:spcAft>
                <a:spcPts val="0"/>
              </a:spcAft>
              <a:buFont typeface="Arial"/>
              <a:buChar char="•"/>
              <a:defRPr/>
            </a:pPr>
            <a:r>
              <a:rPr lang="en-US" sz="1600" dirty="0" smtClean="0">
                <a:solidFill>
                  <a:srgbClr val="7F7F7F"/>
                </a:solidFill>
              </a:rPr>
              <a:t>Stage </a:t>
            </a:r>
            <a:r>
              <a:rPr lang="en-US" sz="1600" dirty="0">
                <a:solidFill>
                  <a:srgbClr val="7F7F7F"/>
                </a:solidFill>
              </a:rPr>
              <a:t>alignment of worm &amp; fly development, strongest with hourglass genes</a:t>
            </a:r>
          </a:p>
          <a:p>
            <a:endParaRPr lang="en-US" sz="1600" dirty="0">
              <a:solidFill>
                <a:srgbClr val="7F7F7F"/>
              </a:solidFill>
            </a:endParaRPr>
          </a:p>
          <a:p>
            <a:endParaRPr lang="en-US" sz="1600" dirty="0">
              <a:solidFill>
                <a:srgbClr val="7F7F7F"/>
              </a:solidFill>
            </a:endParaRPr>
          </a:p>
          <a:p>
            <a:endParaRPr lang="en-US" sz="1600" dirty="0">
              <a:solidFill>
                <a:srgbClr val="7F7F7F"/>
              </a:solidFill>
            </a:endParaRPr>
          </a:p>
          <a:p>
            <a:endParaRPr lang="en-US" sz="1600" dirty="0">
              <a:solidFill>
                <a:srgbClr val="7F7F7F"/>
              </a:solidFill>
            </a:endParaRPr>
          </a:p>
          <a:p>
            <a:endParaRPr lang="en-US" sz="1600" dirty="0">
              <a:solidFill>
                <a:srgbClr val="7F7F7F"/>
              </a:solidFill>
            </a:endParaRPr>
          </a:p>
        </p:txBody>
      </p:sp>
      <p:sp>
        <p:nvSpPr>
          <p:cNvPr id="4" name="Content Placeholder 3"/>
          <p:cNvSpPr>
            <a:spLocks noGrp="1"/>
          </p:cNvSpPr>
          <p:nvPr>
            <p:ph sz="half" idx="2"/>
          </p:nvPr>
        </p:nvSpPr>
        <p:spPr>
          <a:xfrm>
            <a:off x="5239857" y="936609"/>
            <a:ext cx="3500858" cy="4955979"/>
          </a:xfrm>
        </p:spPr>
        <p:txBody>
          <a:bodyPr/>
          <a:lstStyle/>
          <a:p>
            <a:r>
              <a:rPr lang="en-US" b="1" dirty="0" smtClean="0">
                <a:solidFill>
                  <a:srgbClr val="FF0000"/>
                </a:solidFill>
              </a:rPr>
              <a:t>App. #3:</a:t>
            </a:r>
            <a:r>
              <a:rPr lang="en-US" b="1" dirty="0" smtClean="0">
                <a:solidFill>
                  <a:srgbClr val="FF6600"/>
                </a:solidFill>
              </a:rPr>
              <a:t> </a:t>
            </a:r>
            <a:r>
              <a:rPr lang="en-US" b="1" dirty="0">
                <a:solidFill>
                  <a:srgbClr val="FFFF00"/>
                </a:solidFill>
              </a:rPr>
              <a:t>HM </a:t>
            </a:r>
            <a:r>
              <a:rPr lang="en-US" b="1" dirty="0" smtClean="0">
                <a:solidFill>
                  <a:srgbClr val="FFFF00"/>
                </a:solidFill>
              </a:rPr>
              <a:t>Models Relating Gene </a:t>
            </a:r>
            <a:r>
              <a:rPr lang="en-US" b="1" dirty="0">
                <a:solidFill>
                  <a:srgbClr val="FFFF00"/>
                </a:solidFill>
              </a:rPr>
              <a:t>Expression </a:t>
            </a:r>
            <a:r>
              <a:rPr lang="en-US" b="1" dirty="0" smtClean="0">
                <a:solidFill>
                  <a:srgbClr val="FFFF00"/>
                </a:solidFill>
              </a:rPr>
              <a:t>to Promoter Activity</a:t>
            </a:r>
            <a:endParaRPr lang="en-US" b="1" dirty="0">
              <a:solidFill>
                <a:srgbClr val="FFFF00"/>
              </a:solidFill>
            </a:endParaRPr>
          </a:p>
          <a:p>
            <a:pPr lvl="1"/>
            <a:r>
              <a:rPr lang="en-US" dirty="0">
                <a:solidFill>
                  <a:srgbClr val="7F7F7F"/>
                </a:solidFill>
              </a:rPr>
              <a:t>Works for ncRNAs as well as genes</a:t>
            </a:r>
          </a:p>
          <a:p>
            <a:pPr lvl="1"/>
            <a:r>
              <a:rPr lang="en-US" dirty="0" smtClean="0">
                <a:solidFill>
                  <a:srgbClr val="7F7F7F"/>
                </a:solidFill>
              </a:rPr>
              <a:t>Universal </a:t>
            </a:r>
            <a:r>
              <a:rPr lang="en-US" dirty="0">
                <a:solidFill>
                  <a:srgbClr val="7F7F7F"/>
                </a:solidFill>
              </a:rPr>
              <a:t>cross-species </a:t>
            </a:r>
            <a:r>
              <a:rPr lang="en-US" dirty="0" smtClean="0">
                <a:solidFill>
                  <a:srgbClr val="7F7F7F"/>
                </a:solidFill>
              </a:rPr>
              <a:t>model uses same set of parameters across diverse phyla</a:t>
            </a:r>
            <a:endParaRPr lang="en-US" dirty="0">
              <a:solidFill>
                <a:srgbClr val="7F7F7F"/>
              </a:solidFill>
            </a:endParaRPr>
          </a:p>
          <a:p>
            <a:r>
              <a:rPr lang="en-US" b="1" dirty="0" smtClean="0">
                <a:solidFill>
                  <a:srgbClr val="FF0000"/>
                </a:solidFill>
              </a:rPr>
              <a:t>App. #4:</a:t>
            </a:r>
            <a:r>
              <a:rPr lang="en-US" b="1" dirty="0" smtClean="0">
                <a:solidFill>
                  <a:srgbClr val="FF6600"/>
                </a:solidFill>
              </a:rPr>
              <a:t> </a:t>
            </a:r>
            <a:r>
              <a:rPr lang="en-US" b="1" dirty="0" smtClean="0">
                <a:solidFill>
                  <a:srgbClr val="FFFF00"/>
                </a:solidFill>
              </a:rPr>
              <a:t>Similarly constructed TF Models</a:t>
            </a:r>
            <a:endParaRPr lang="en-US" b="1" dirty="0">
              <a:solidFill>
                <a:srgbClr val="FFFF00"/>
              </a:solidFill>
            </a:endParaRPr>
          </a:p>
          <a:p>
            <a:pPr lvl="1"/>
            <a:r>
              <a:rPr lang="en-US" dirty="0" smtClean="0">
                <a:solidFill>
                  <a:srgbClr val="7F7F7F"/>
                </a:solidFill>
              </a:rPr>
              <a:t>Variable </a:t>
            </a:r>
            <a:r>
              <a:rPr lang="en-US" dirty="0">
                <a:solidFill>
                  <a:srgbClr val="7F7F7F"/>
                </a:solidFill>
              </a:rPr>
              <a:t>importance of regions around genes for HMs &amp; TFs</a:t>
            </a:r>
          </a:p>
          <a:p>
            <a:pPr lvl="1"/>
            <a:r>
              <a:rPr lang="en-US" dirty="0">
                <a:solidFill>
                  <a:srgbClr val="7F7F7F"/>
                </a:solidFill>
              </a:rPr>
              <a:t>TF &amp; HM signals are redundant for ‘prediction'</a:t>
            </a:r>
          </a:p>
          <a:p>
            <a:pPr lvl="1"/>
            <a:r>
              <a:rPr lang="en-US" dirty="0">
                <a:solidFill>
                  <a:srgbClr val="7F7F7F"/>
                </a:solidFill>
              </a:rPr>
              <a:t>Surprisingly, a few TFs are quite predictive</a:t>
            </a:r>
          </a:p>
          <a:p>
            <a:endParaRPr lang="en-US" sz="1600" dirty="0">
              <a:solidFill>
                <a:srgbClr val="7F7F7F"/>
              </a:solidFill>
            </a:endParaRPr>
          </a:p>
        </p:txBody>
      </p:sp>
    </p:spTree>
    <p:extLst>
      <p:ext uri="{BB962C8B-B14F-4D97-AF65-F5344CB8AC3E}">
        <p14:creationId xmlns:p14="http://schemas.microsoft.com/office/powerpoint/2010/main" val="3179725192"/>
      </p:ext>
    </p:extLst>
  </p:cSld>
  <p:clrMapOvr>
    <a:overrideClrMapping bg1="lt1" tx1="dk1" bg2="lt2" tx2="dk2" accent1="accent1" accent2="accent2" accent3="accent3" accent4="accent4" accent5="accent5" accent6="accent6" hlink="hlink" folHlink="folHlink"/>
  </p:clrMapOvr>
  <p:transition xmlns:p14="http://schemas.microsoft.com/office/powerpoint/2010/main"/>
  <p:timing>
    <p:tnLst>
      <p:par>
        <p:cTn xmlns:p14="http://schemas.microsoft.com/office/powerpoint/2010/mai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DVSHAPEID" val="PSsfxFNIPCnBeW7IaQiad0"/>
</p:tagLst>
</file>

<file path=ppt/tags/tag10.xml><?xml version="1.0" encoding="utf-8"?>
<p:tagLst xmlns:a="http://schemas.openxmlformats.org/drawingml/2006/main" xmlns:r="http://schemas.openxmlformats.org/officeDocument/2006/relationships" xmlns:p="http://schemas.openxmlformats.org/presentationml/2006/main">
  <p:tag name="DVSHAPEID" val="LzI5pFqW1WI2Wc6gaG2HHA"/>
</p:tagLst>
</file>

<file path=ppt/tags/tag100.xml><?xml version="1.0" encoding="utf-8"?>
<p:tagLst xmlns:a="http://schemas.openxmlformats.org/drawingml/2006/main" xmlns:r="http://schemas.openxmlformats.org/officeDocument/2006/relationships" xmlns:p="http://schemas.openxmlformats.org/presentationml/2006/main">
  <p:tag name="DVSHAPEID" val="v752HcdErmNpP2cfpZOehZ"/>
</p:tagLst>
</file>

<file path=ppt/tags/tag101.xml><?xml version="1.0" encoding="utf-8"?>
<p:tagLst xmlns:a="http://schemas.openxmlformats.org/drawingml/2006/main" xmlns:r="http://schemas.openxmlformats.org/officeDocument/2006/relationships" xmlns:p="http://schemas.openxmlformats.org/presentationml/2006/main">
  <p:tag name="DVSHAPEID" val="suj9pqWMr0tFwXFS1lBIyS"/>
</p:tagLst>
</file>

<file path=ppt/tags/tag102.xml><?xml version="1.0" encoding="utf-8"?>
<p:tagLst xmlns:a="http://schemas.openxmlformats.org/drawingml/2006/main" xmlns:r="http://schemas.openxmlformats.org/officeDocument/2006/relationships" xmlns:p="http://schemas.openxmlformats.org/presentationml/2006/main">
  <p:tag name="DVSHAPEID" val="nFeKiusoUaSMFHp8th0hb0"/>
</p:tagLst>
</file>

<file path=ppt/tags/tag103.xml><?xml version="1.0" encoding="utf-8"?>
<p:tagLst xmlns:a="http://schemas.openxmlformats.org/drawingml/2006/main" xmlns:r="http://schemas.openxmlformats.org/officeDocument/2006/relationships" xmlns:p="http://schemas.openxmlformats.org/presentationml/2006/main">
  <p:tag name="DVSHAPEID" val="FgzmPdLjYtPA6EUE7sk26j"/>
</p:tagLst>
</file>

<file path=ppt/tags/tag104.xml><?xml version="1.0" encoding="utf-8"?>
<p:tagLst xmlns:a="http://schemas.openxmlformats.org/drawingml/2006/main" xmlns:r="http://schemas.openxmlformats.org/officeDocument/2006/relationships" xmlns:p="http://schemas.openxmlformats.org/presentationml/2006/main">
  <p:tag name="DVSHAPEID" val="AfG6RhF74AzDddXzxywF5E"/>
</p:tagLst>
</file>

<file path=ppt/tags/tag105.xml><?xml version="1.0" encoding="utf-8"?>
<p:tagLst xmlns:a="http://schemas.openxmlformats.org/drawingml/2006/main" xmlns:r="http://schemas.openxmlformats.org/officeDocument/2006/relationships" xmlns:p="http://schemas.openxmlformats.org/presentationml/2006/main">
  <p:tag name="DVSHAPEID" val="YIWBdmZH6IVkdjlIko5c2t"/>
</p:tagLst>
</file>

<file path=ppt/tags/tag106.xml><?xml version="1.0" encoding="utf-8"?>
<p:tagLst xmlns:a="http://schemas.openxmlformats.org/drawingml/2006/main" xmlns:r="http://schemas.openxmlformats.org/officeDocument/2006/relationships" xmlns:p="http://schemas.openxmlformats.org/presentationml/2006/main">
  <p:tag name="DVSHAPEID" val="4MsBZSi6MtJWgYaf3j7mtR"/>
</p:tagLst>
</file>

<file path=ppt/tags/tag107.xml><?xml version="1.0" encoding="utf-8"?>
<p:tagLst xmlns:a="http://schemas.openxmlformats.org/drawingml/2006/main" xmlns:r="http://schemas.openxmlformats.org/officeDocument/2006/relationships" xmlns:p="http://schemas.openxmlformats.org/presentationml/2006/main">
  <p:tag name="DVSHAPEID" val="cgNJhkDXhYccMcgEeLu6hw"/>
</p:tagLst>
</file>

<file path=ppt/tags/tag108.xml><?xml version="1.0" encoding="utf-8"?>
<p:tagLst xmlns:a="http://schemas.openxmlformats.org/drawingml/2006/main" xmlns:r="http://schemas.openxmlformats.org/officeDocument/2006/relationships" xmlns:p="http://schemas.openxmlformats.org/presentationml/2006/main">
  <p:tag name="DVSHAPEID" val="Qs5vYQxkQyqvmMkO87gwoa"/>
</p:tagLst>
</file>

<file path=ppt/tags/tag109.xml><?xml version="1.0" encoding="utf-8"?>
<p:tagLst xmlns:a="http://schemas.openxmlformats.org/drawingml/2006/main" xmlns:r="http://schemas.openxmlformats.org/officeDocument/2006/relationships" xmlns:p="http://schemas.openxmlformats.org/presentationml/2006/main">
  <p:tag name="DVSHAPEID" val="sWZWapaMpYXFplEMlMpW8E"/>
</p:tagLst>
</file>

<file path=ppt/tags/tag11.xml><?xml version="1.0" encoding="utf-8"?>
<p:tagLst xmlns:a="http://schemas.openxmlformats.org/drawingml/2006/main" xmlns:r="http://schemas.openxmlformats.org/officeDocument/2006/relationships" xmlns:p="http://schemas.openxmlformats.org/presentationml/2006/main">
  <p:tag name="DVSHAPEID" val="u50lGv6AekMseYn6rAaU44"/>
</p:tagLst>
</file>

<file path=ppt/tags/tag110.xml><?xml version="1.0" encoding="utf-8"?>
<p:tagLst xmlns:a="http://schemas.openxmlformats.org/drawingml/2006/main" xmlns:r="http://schemas.openxmlformats.org/officeDocument/2006/relationships" xmlns:p="http://schemas.openxmlformats.org/presentationml/2006/main">
  <p:tag name="DVSHAPEID" val="SrhoDjGXs7FrGOXdtw2LdI"/>
</p:tagLst>
</file>

<file path=ppt/tags/tag111.xml><?xml version="1.0" encoding="utf-8"?>
<p:tagLst xmlns:a="http://schemas.openxmlformats.org/drawingml/2006/main" xmlns:r="http://schemas.openxmlformats.org/officeDocument/2006/relationships" xmlns:p="http://schemas.openxmlformats.org/presentationml/2006/main">
  <p:tag name="DVSHAPEID" val="PWifake1irNWm5cIZNyCPH"/>
</p:tagLst>
</file>

<file path=ppt/tags/tag112.xml><?xml version="1.0" encoding="utf-8"?>
<p:tagLst xmlns:a="http://schemas.openxmlformats.org/drawingml/2006/main" xmlns:r="http://schemas.openxmlformats.org/officeDocument/2006/relationships" xmlns:p="http://schemas.openxmlformats.org/presentationml/2006/main">
  <p:tag name="DVSHAPEID" val="foT28PpceZz9Ck6o8mIrPe"/>
</p:tagLst>
</file>

<file path=ppt/tags/tag113.xml><?xml version="1.0" encoding="utf-8"?>
<p:tagLst xmlns:a="http://schemas.openxmlformats.org/drawingml/2006/main" xmlns:r="http://schemas.openxmlformats.org/officeDocument/2006/relationships" xmlns:p="http://schemas.openxmlformats.org/presentationml/2006/main">
  <p:tag name="DVSHAPEID" val="LaiRngaLwyVvU9GCmEP9cm"/>
</p:tagLst>
</file>

<file path=ppt/tags/tag114.xml><?xml version="1.0" encoding="utf-8"?>
<p:tagLst xmlns:a="http://schemas.openxmlformats.org/drawingml/2006/main" xmlns:r="http://schemas.openxmlformats.org/officeDocument/2006/relationships" xmlns:p="http://schemas.openxmlformats.org/presentationml/2006/main">
  <p:tag name="DVSHAPEID" val="er3Gdz9zostUpyZumSE75i"/>
</p:tagLst>
</file>

<file path=ppt/tags/tag115.xml><?xml version="1.0" encoding="utf-8"?>
<p:tagLst xmlns:a="http://schemas.openxmlformats.org/drawingml/2006/main" xmlns:r="http://schemas.openxmlformats.org/officeDocument/2006/relationships" xmlns:p="http://schemas.openxmlformats.org/presentationml/2006/main">
  <p:tag name="DVSHAPEID" val="iDRQMasGzDZpWQOG3ACXas"/>
</p:tagLst>
</file>

<file path=ppt/tags/tag116.xml><?xml version="1.0" encoding="utf-8"?>
<p:tagLst xmlns:a="http://schemas.openxmlformats.org/drawingml/2006/main" xmlns:r="http://schemas.openxmlformats.org/officeDocument/2006/relationships" xmlns:p="http://schemas.openxmlformats.org/presentationml/2006/main">
  <p:tag name="DVSHAPEID" val="92lfGyHOiDwrp1vYdUnA5V"/>
</p:tagLst>
</file>

<file path=ppt/tags/tag117.xml><?xml version="1.0" encoding="utf-8"?>
<p:tagLst xmlns:a="http://schemas.openxmlformats.org/drawingml/2006/main" xmlns:r="http://schemas.openxmlformats.org/officeDocument/2006/relationships" xmlns:p="http://schemas.openxmlformats.org/presentationml/2006/main">
  <p:tag name="DVSHAPEID" val="G5nwpJowAlv4ImIpe6TPDP"/>
</p:tagLst>
</file>

<file path=ppt/tags/tag118.xml><?xml version="1.0" encoding="utf-8"?>
<p:tagLst xmlns:a="http://schemas.openxmlformats.org/drawingml/2006/main" xmlns:r="http://schemas.openxmlformats.org/officeDocument/2006/relationships" xmlns:p="http://schemas.openxmlformats.org/presentationml/2006/main">
  <p:tag name="DVSHAPEID" val="rxgrJ1j14WvdmfS99XqL3a"/>
</p:tagLst>
</file>

<file path=ppt/tags/tag119.xml><?xml version="1.0" encoding="utf-8"?>
<p:tagLst xmlns:a="http://schemas.openxmlformats.org/drawingml/2006/main" xmlns:r="http://schemas.openxmlformats.org/officeDocument/2006/relationships" xmlns:p="http://schemas.openxmlformats.org/presentationml/2006/main">
  <p:tag name="DVSHAPEID" val="oDcOhRFQoPqfA8yh3J7nDC"/>
</p:tagLst>
</file>

<file path=ppt/tags/tag12.xml><?xml version="1.0" encoding="utf-8"?>
<p:tagLst xmlns:a="http://schemas.openxmlformats.org/drawingml/2006/main" xmlns:r="http://schemas.openxmlformats.org/officeDocument/2006/relationships" xmlns:p="http://schemas.openxmlformats.org/presentationml/2006/main">
  <p:tag name="DVSHAPEID" val="R0y6bRfAQ50UfxeLBA3Kko"/>
</p:tagLst>
</file>

<file path=ppt/tags/tag120.xml><?xml version="1.0" encoding="utf-8"?>
<p:tagLst xmlns:a="http://schemas.openxmlformats.org/drawingml/2006/main" xmlns:r="http://schemas.openxmlformats.org/officeDocument/2006/relationships" xmlns:p="http://schemas.openxmlformats.org/presentationml/2006/main">
  <p:tag name="DVSHAPEID" val="O5NCp4yW7330HrrTnyJ149"/>
</p:tagLst>
</file>

<file path=ppt/tags/tag121.xml><?xml version="1.0" encoding="utf-8"?>
<p:tagLst xmlns:a="http://schemas.openxmlformats.org/drawingml/2006/main" xmlns:r="http://schemas.openxmlformats.org/officeDocument/2006/relationships" xmlns:p="http://schemas.openxmlformats.org/presentationml/2006/main">
  <p:tag name="DVSHAPEID" val="vW1XiLrBOmgLP71FsBisIn"/>
</p:tagLst>
</file>

<file path=ppt/tags/tag122.xml><?xml version="1.0" encoding="utf-8"?>
<p:tagLst xmlns:a="http://schemas.openxmlformats.org/drawingml/2006/main" xmlns:r="http://schemas.openxmlformats.org/officeDocument/2006/relationships" xmlns:p="http://schemas.openxmlformats.org/presentationml/2006/main">
  <p:tag name="DVSHAPEID" val="ZWzfl7jcxgVGtix1Xjl84l"/>
</p:tagLst>
</file>

<file path=ppt/tags/tag123.xml><?xml version="1.0" encoding="utf-8"?>
<p:tagLst xmlns:a="http://schemas.openxmlformats.org/drawingml/2006/main" xmlns:r="http://schemas.openxmlformats.org/officeDocument/2006/relationships" xmlns:p="http://schemas.openxmlformats.org/presentationml/2006/main">
  <p:tag name="DVSHAPEID" val="IG3LHhMM7QQaty8omULno0"/>
</p:tagLst>
</file>

<file path=ppt/tags/tag124.xml><?xml version="1.0" encoding="utf-8"?>
<p:tagLst xmlns:a="http://schemas.openxmlformats.org/drawingml/2006/main" xmlns:r="http://schemas.openxmlformats.org/officeDocument/2006/relationships" xmlns:p="http://schemas.openxmlformats.org/presentationml/2006/main">
  <p:tag name="DVSHAPEID" val="S5kV5Etf3P3DeSbzp1qK95"/>
</p:tagLst>
</file>

<file path=ppt/tags/tag125.xml><?xml version="1.0" encoding="utf-8"?>
<p:tagLst xmlns:a="http://schemas.openxmlformats.org/drawingml/2006/main" xmlns:r="http://schemas.openxmlformats.org/officeDocument/2006/relationships" xmlns:p="http://schemas.openxmlformats.org/presentationml/2006/main">
  <p:tag name="DVSHAPEID" val="fovd1p3F8lGCn2LiVv9xjU"/>
</p:tagLst>
</file>

<file path=ppt/tags/tag126.xml><?xml version="1.0" encoding="utf-8"?>
<p:tagLst xmlns:a="http://schemas.openxmlformats.org/drawingml/2006/main" xmlns:r="http://schemas.openxmlformats.org/officeDocument/2006/relationships" xmlns:p="http://schemas.openxmlformats.org/presentationml/2006/main">
  <p:tag name="DVSHAPEID" val="ra9mg8zIINwxxJCeWu653u"/>
</p:tagLst>
</file>

<file path=ppt/tags/tag127.xml><?xml version="1.0" encoding="utf-8"?>
<p:tagLst xmlns:a="http://schemas.openxmlformats.org/drawingml/2006/main" xmlns:r="http://schemas.openxmlformats.org/officeDocument/2006/relationships" xmlns:p="http://schemas.openxmlformats.org/presentationml/2006/main">
  <p:tag name="DVSHAPEID" val="FvVeMnd9uBglWl4F8V5pCS"/>
</p:tagLst>
</file>

<file path=ppt/tags/tag128.xml><?xml version="1.0" encoding="utf-8"?>
<p:tagLst xmlns:a="http://schemas.openxmlformats.org/drawingml/2006/main" xmlns:r="http://schemas.openxmlformats.org/officeDocument/2006/relationships" xmlns:p="http://schemas.openxmlformats.org/presentationml/2006/main">
  <p:tag name="DVSHAPEID" val="RDEf3VSeWo8yWhyEd3F2qD"/>
</p:tagLst>
</file>

<file path=ppt/tags/tag129.xml><?xml version="1.0" encoding="utf-8"?>
<p:tagLst xmlns:a="http://schemas.openxmlformats.org/drawingml/2006/main" xmlns:r="http://schemas.openxmlformats.org/officeDocument/2006/relationships" xmlns:p="http://schemas.openxmlformats.org/presentationml/2006/main">
  <p:tag name="DVSHAPEID" val="vo5E62NKzyCHufDi7uJsSm"/>
</p:tagLst>
</file>

<file path=ppt/tags/tag13.xml><?xml version="1.0" encoding="utf-8"?>
<p:tagLst xmlns:a="http://schemas.openxmlformats.org/drawingml/2006/main" xmlns:r="http://schemas.openxmlformats.org/officeDocument/2006/relationships" xmlns:p="http://schemas.openxmlformats.org/presentationml/2006/main">
  <p:tag name="DVSHAPEID" val="LzI5pFqW1WI2Wc6gaG2HHA"/>
</p:tagLst>
</file>

<file path=ppt/tags/tag130.xml><?xml version="1.0" encoding="utf-8"?>
<p:tagLst xmlns:a="http://schemas.openxmlformats.org/drawingml/2006/main" xmlns:r="http://schemas.openxmlformats.org/officeDocument/2006/relationships" xmlns:p="http://schemas.openxmlformats.org/presentationml/2006/main">
  <p:tag name="DVSHAPEID" val="XjeuuI02Jbhe8faoPQqbOz"/>
</p:tagLst>
</file>

<file path=ppt/tags/tag131.xml><?xml version="1.0" encoding="utf-8"?>
<p:tagLst xmlns:a="http://schemas.openxmlformats.org/drawingml/2006/main" xmlns:r="http://schemas.openxmlformats.org/officeDocument/2006/relationships" xmlns:p="http://schemas.openxmlformats.org/presentationml/2006/main">
  <p:tag name="DVSHAPEID" val="B1lxhEyCneeQ2pjfnj38uk"/>
</p:tagLst>
</file>

<file path=ppt/tags/tag132.xml><?xml version="1.0" encoding="utf-8"?>
<p:tagLst xmlns:a="http://schemas.openxmlformats.org/drawingml/2006/main" xmlns:r="http://schemas.openxmlformats.org/officeDocument/2006/relationships" xmlns:p="http://schemas.openxmlformats.org/presentationml/2006/main">
  <p:tag name="DVSHAPEID" val="TgvPhskbdlpxJIs9Tp676d"/>
</p:tagLst>
</file>

<file path=ppt/tags/tag133.xml><?xml version="1.0" encoding="utf-8"?>
<p:tagLst xmlns:a="http://schemas.openxmlformats.org/drawingml/2006/main" xmlns:r="http://schemas.openxmlformats.org/officeDocument/2006/relationships" xmlns:p="http://schemas.openxmlformats.org/presentationml/2006/main">
  <p:tag name="DVSHAPEID" val="V7o0BKO3RwEh742sm6hb0S"/>
</p:tagLst>
</file>

<file path=ppt/tags/tag134.xml><?xml version="1.0" encoding="utf-8"?>
<p:tagLst xmlns:a="http://schemas.openxmlformats.org/drawingml/2006/main" xmlns:r="http://schemas.openxmlformats.org/officeDocument/2006/relationships" xmlns:p="http://schemas.openxmlformats.org/presentationml/2006/main">
  <p:tag name="DVSHAPEID" val="46gy070grOXN9LvpwgbKbr"/>
</p:tagLst>
</file>

<file path=ppt/tags/tag135.xml><?xml version="1.0" encoding="utf-8"?>
<p:tagLst xmlns:a="http://schemas.openxmlformats.org/drawingml/2006/main" xmlns:r="http://schemas.openxmlformats.org/officeDocument/2006/relationships" xmlns:p="http://schemas.openxmlformats.org/presentationml/2006/main">
  <p:tag name="DVSHAPEID" val="u5tOJ7PGaUWw2ZL9c6EaVY"/>
</p:tagLst>
</file>

<file path=ppt/tags/tag136.xml><?xml version="1.0" encoding="utf-8"?>
<p:tagLst xmlns:a="http://schemas.openxmlformats.org/drawingml/2006/main" xmlns:r="http://schemas.openxmlformats.org/officeDocument/2006/relationships" xmlns:p="http://schemas.openxmlformats.org/presentationml/2006/main">
  <p:tag name="DVSHAPEID" val="r1SqKZsy2xOCBa4bnSqKD3"/>
</p:tagLst>
</file>

<file path=ppt/tags/tag137.xml><?xml version="1.0" encoding="utf-8"?>
<p:tagLst xmlns:a="http://schemas.openxmlformats.org/drawingml/2006/main" xmlns:r="http://schemas.openxmlformats.org/officeDocument/2006/relationships" xmlns:p="http://schemas.openxmlformats.org/presentationml/2006/main">
  <p:tag name="DVSHAPEID" val="RDIwDm3450wvEsVinQdCRo"/>
</p:tagLst>
</file>

<file path=ppt/tags/tag138.xml><?xml version="1.0" encoding="utf-8"?>
<p:tagLst xmlns:a="http://schemas.openxmlformats.org/drawingml/2006/main" xmlns:r="http://schemas.openxmlformats.org/officeDocument/2006/relationships" xmlns:p="http://schemas.openxmlformats.org/presentationml/2006/main">
  <p:tag name="DVSHAPEID" val="IqoB50ILJblo9fIem5uXrN"/>
</p:tagLst>
</file>

<file path=ppt/tags/tag139.xml><?xml version="1.0" encoding="utf-8"?>
<p:tagLst xmlns:a="http://schemas.openxmlformats.org/drawingml/2006/main" xmlns:r="http://schemas.openxmlformats.org/officeDocument/2006/relationships" xmlns:p="http://schemas.openxmlformats.org/presentationml/2006/main">
  <p:tag name="DVSHAPEID" val="r1SqKZsy2xOCBa4bnSqKD3"/>
</p:tagLst>
</file>

<file path=ppt/tags/tag14.xml><?xml version="1.0" encoding="utf-8"?>
<p:tagLst xmlns:a="http://schemas.openxmlformats.org/drawingml/2006/main" xmlns:r="http://schemas.openxmlformats.org/officeDocument/2006/relationships" xmlns:p="http://schemas.openxmlformats.org/presentationml/2006/main">
  <p:tag name="DVSHAPEID" val="u50lGv6AekMseYn6rAaU44"/>
</p:tagLst>
</file>

<file path=ppt/tags/tag140.xml><?xml version="1.0" encoding="utf-8"?>
<p:tagLst xmlns:a="http://schemas.openxmlformats.org/drawingml/2006/main" xmlns:r="http://schemas.openxmlformats.org/officeDocument/2006/relationships" xmlns:p="http://schemas.openxmlformats.org/presentationml/2006/main">
  <p:tag name="DVSHAPEID" val="RDIwDm3450wvEsVinQdCRo"/>
</p:tagLst>
</file>

<file path=ppt/tags/tag141.xml><?xml version="1.0" encoding="utf-8"?>
<p:tagLst xmlns:a="http://schemas.openxmlformats.org/drawingml/2006/main" xmlns:r="http://schemas.openxmlformats.org/officeDocument/2006/relationships" xmlns:p="http://schemas.openxmlformats.org/presentationml/2006/main">
  <p:tag name="DVSHAPEID" val="IqoB50ILJblo9fIem5uXrN"/>
</p:tagLst>
</file>

<file path=ppt/tags/tag142.xml><?xml version="1.0" encoding="utf-8"?>
<p:tagLst xmlns:a="http://schemas.openxmlformats.org/drawingml/2006/main" xmlns:r="http://schemas.openxmlformats.org/officeDocument/2006/relationships" xmlns:p="http://schemas.openxmlformats.org/presentationml/2006/main">
  <p:tag name="DVSHAPEID" val="r1SqKZsy2xOCBa4bnSqKD3"/>
</p:tagLst>
</file>

<file path=ppt/tags/tag143.xml><?xml version="1.0" encoding="utf-8"?>
<p:tagLst xmlns:a="http://schemas.openxmlformats.org/drawingml/2006/main" xmlns:r="http://schemas.openxmlformats.org/officeDocument/2006/relationships" xmlns:p="http://schemas.openxmlformats.org/presentationml/2006/main">
  <p:tag name="DVSHAPEID" val="RDIwDm3450wvEsVinQdCRo"/>
</p:tagLst>
</file>

<file path=ppt/tags/tag144.xml><?xml version="1.0" encoding="utf-8"?>
<p:tagLst xmlns:a="http://schemas.openxmlformats.org/drawingml/2006/main" xmlns:r="http://schemas.openxmlformats.org/officeDocument/2006/relationships" xmlns:p="http://schemas.openxmlformats.org/presentationml/2006/main">
  <p:tag name="DVSHAPEID" val="IqoB50ILJblo9fIem5uXrN"/>
</p:tagLst>
</file>

<file path=ppt/tags/tag145.xml><?xml version="1.0" encoding="utf-8"?>
<p:tagLst xmlns:a="http://schemas.openxmlformats.org/drawingml/2006/main" xmlns:r="http://schemas.openxmlformats.org/officeDocument/2006/relationships" xmlns:p="http://schemas.openxmlformats.org/presentationml/2006/main">
  <p:tag name="DVSHAPEID" val="r1SqKZsy2xOCBa4bnSqKD3"/>
</p:tagLst>
</file>

<file path=ppt/tags/tag146.xml><?xml version="1.0" encoding="utf-8"?>
<p:tagLst xmlns:a="http://schemas.openxmlformats.org/drawingml/2006/main" xmlns:r="http://schemas.openxmlformats.org/officeDocument/2006/relationships" xmlns:p="http://schemas.openxmlformats.org/presentationml/2006/main">
  <p:tag name="DVSHAPEID" val="RDIwDm3450wvEsVinQdCRo"/>
</p:tagLst>
</file>

<file path=ppt/tags/tag147.xml><?xml version="1.0" encoding="utf-8"?>
<p:tagLst xmlns:a="http://schemas.openxmlformats.org/drawingml/2006/main" xmlns:r="http://schemas.openxmlformats.org/officeDocument/2006/relationships" xmlns:p="http://schemas.openxmlformats.org/presentationml/2006/main">
  <p:tag name="DVSHAPEID" val="IqoB50ILJblo9fIem5uXrN"/>
</p:tagLst>
</file>

<file path=ppt/tags/tag148.xml><?xml version="1.0" encoding="utf-8"?>
<p:tagLst xmlns:a="http://schemas.openxmlformats.org/drawingml/2006/main" xmlns:r="http://schemas.openxmlformats.org/officeDocument/2006/relationships" xmlns:p="http://schemas.openxmlformats.org/presentationml/2006/main">
  <p:tag name="DVSHAPEID" val="r1SqKZsy2xOCBa4bnSqKD3"/>
</p:tagLst>
</file>

<file path=ppt/tags/tag149.xml><?xml version="1.0" encoding="utf-8"?>
<p:tagLst xmlns:a="http://schemas.openxmlformats.org/drawingml/2006/main" xmlns:r="http://schemas.openxmlformats.org/officeDocument/2006/relationships" xmlns:p="http://schemas.openxmlformats.org/presentationml/2006/main">
  <p:tag name="DVSHAPEID" val="RDIwDm3450wvEsVinQdCRo"/>
</p:tagLst>
</file>

<file path=ppt/tags/tag15.xml><?xml version="1.0" encoding="utf-8"?>
<p:tagLst xmlns:a="http://schemas.openxmlformats.org/drawingml/2006/main" xmlns:r="http://schemas.openxmlformats.org/officeDocument/2006/relationships" xmlns:p="http://schemas.openxmlformats.org/presentationml/2006/main">
  <p:tag name="DVSHAPEID" val="R0y6bRfAQ50UfxeLBA3Kko"/>
</p:tagLst>
</file>

<file path=ppt/tags/tag150.xml><?xml version="1.0" encoding="utf-8"?>
<p:tagLst xmlns:a="http://schemas.openxmlformats.org/drawingml/2006/main" xmlns:r="http://schemas.openxmlformats.org/officeDocument/2006/relationships" xmlns:p="http://schemas.openxmlformats.org/presentationml/2006/main">
  <p:tag name="DVSHAPEID" val="IqoB50ILJblo9fIem5uXrN"/>
</p:tagLst>
</file>

<file path=ppt/tags/tag151.xml><?xml version="1.0" encoding="utf-8"?>
<p:tagLst xmlns:a="http://schemas.openxmlformats.org/drawingml/2006/main" xmlns:r="http://schemas.openxmlformats.org/officeDocument/2006/relationships" xmlns:p="http://schemas.openxmlformats.org/presentationml/2006/main">
  <p:tag name="DVSHAPEID" val="r1SqKZsy2xOCBa4bnSqKD3"/>
</p:tagLst>
</file>

<file path=ppt/tags/tag152.xml><?xml version="1.0" encoding="utf-8"?>
<p:tagLst xmlns:a="http://schemas.openxmlformats.org/drawingml/2006/main" xmlns:r="http://schemas.openxmlformats.org/officeDocument/2006/relationships" xmlns:p="http://schemas.openxmlformats.org/presentationml/2006/main">
  <p:tag name="DVSHAPEID" val="RDIwDm3450wvEsVinQdCRo"/>
</p:tagLst>
</file>

<file path=ppt/tags/tag153.xml><?xml version="1.0" encoding="utf-8"?>
<p:tagLst xmlns:a="http://schemas.openxmlformats.org/drawingml/2006/main" xmlns:r="http://schemas.openxmlformats.org/officeDocument/2006/relationships" xmlns:p="http://schemas.openxmlformats.org/presentationml/2006/main">
  <p:tag name="DVSHAPEID" val="IqoB50ILJblo9fIem5uXrN"/>
</p:tagLst>
</file>

<file path=ppt/tags/tag154.xml><?xml version="1.0" encoding="utf-8"?>
<p:tagLst xmlns:a="http://schemas.openxmlformats.org/drawingml/2006/main" xmlns:r="http://schemas.openxmlformats.org/officeDocument/2006/relationships" xmlns:p="http://schemas.openxmlformats.org/presentationml/2006/main">
  <p:tag name="DVSHAPEID" val="r1SqKZsy2xOCBa4bnSqKD3"/>
</p:tagLst>
</file>

<file path=ppt/tags/tag155.xml><?xml version="1.0" encoding="utf-8"?>
<p:tagLst xmlns:a="http://schemas.openxmlformats.org/drawingml/2006/main" xmlns:r="http://schemas.openxmlformats.org/officeDocument/2006/relationships" xmlns:p="http://schemas.openxmlformats.org/presentationml/2006/main">
  <p:tag name="DVSHAPEID" val="RDIwDm3450wvEsVinQdCRo"/>
</p:tagLst>
</file>

<file path=ppt/tags/tag156.xml><?xml version="1.0" encoding="utf-8"?>
<p:tagLst xmlns:a="http://schemas.openxmlformats.org/drawingml/2006/main" xmlns:r="http://schemas.openxmlformats.org/officeDocument/2006/relationships" xmlns:p="http://schemas.openxmlformats.org/presentationml/2006/main">
  <p:tag name="DVSHAPEID" val="IqoB50ILJblo9fIem5uXrN"/>
</p:tagLst>
</file>

<file path=ppt/tags/tag157.xml><?xml version="1.0" encoding="utf-8"?>
<p:tagLst xmlns:a="http://schemas.openxmlformats.org/drawingml/2006/main" xmlns:r="http://schemas.openxmlformats.org/officeDocument/2006/relationships" xmlns:p="http://schemas.openxmlformats.org/presentationml/2006/main">
  <p:tag name="DVSHAPEID" val="r1SqKZsy2xOCBa4bnSqKD3"/>
</p:tagLst>
</file>

<file path=ppt/tags/tag158.xml><?xml version="1.0" encoding="utf-8"?>
<p:tagLst xmlns:a="http://schemas.openxmlformats.org/drawingml/2006/main" xmlns:r="http://schemas.openxmlformats.org/officeDocument/2006/relationships" xmlns:p="http://schemas.openxmlformats.org/presentationml/2006/main">
  <p:tag name="DVSHAPEID" val="RDIwDm3450wvEsVinQdCRo"/>
</p:tagLst>
</file>

<file path=ppt/tags/tag159.xml><?xml version="1.0" encoding="utf-8"?>
<p:tagLst xmlns:a="http://schemas.openxmlformats.org/drawingml/2006/main" xmlns:r="http://schemas.openxmlformats.org/officeDocument/2006/relationships" xmlns:p="http://schemas.openxmlformats.org/presentationml/2006/main">
  <p:tag name="DVSHAPEID" val="IqoB50ILJblo9fIem5uXrN"/>
</p:tagLst>
</file>

<file path=ppt/tags/tag16.xml><?xml version="1.0" encoding="utf-8"?>
<p:tagLst xmlns:a="http://schemas.openxmlformats.org/drawingml/2006/main" xmlns:r="http://schemas.openxmlformats.org/officeDocument/2006/relationships" xmlns:p="http://schemas.openxmlformats.org/presentationml/2006/main">
  <p:tag name="DVSHAPEID" val="LzI5pFqW1WI2Wc6gaG2HHA"/>
</p:tagLst>
</file>

<file path=ppt/tags/tag160.xml><?xml version="1.0" encoding="utf-8"?>
<p:tagLst xmlns:a="http://schemas.openxmlformats.org/drawingml/2006/main" xmlns:r="http://schemas.openxmlformats.org/officeDocument/2006/relationships" xmlns:p="http://schemas.openxmlformats.org/presentationml/2006/main">
  <p:tag name="DVSHAPEID" val="r1SqKZsy2xOCBa4bnSqKD3"/>
</p:tagLst>
</file>

<file path=ppt/tags/tag161.xml><?xml version="1.0" encoding="utf-8"?>
<p:tagLst xmlns:a="http://schemas.openxmlformats.org/drawingml/2006/main" xmlns:r="http://schemas.openxmlformats.org/officeDocument/2006/relationships" xmlns:p="http://schemas.openxmlformats.org/presentationml/2006/main">
  <p:tag name="DVSHAPEID" val="RDIwDm3450wvEsVinQdCRo"/>
</p:tagLst>
</file>

<file path=ppt/tags/tag162.xml><?xml version="1.0" encoding="utf-8"?>
<p:tagLst xmlns:a="http://schemas.openxmlformats.org/drawingml/2006/main" xmlns:r="http://schemas.openxmlformats.org/officeDocument/2006/relationships" xmlns:p="http://schemas.openxmlformats.org/presentationml/2006/main">
  <p:tag name="DVSHAPEID" val="IqoB50ILJblo9fIem5uXrN"/>
</p:tagLst>
</file>

<file path=ppt/tags/tag163.xml><?xml version="1.0" encoding="utf-8"?>
<p:tagLst xmlns:a="http://schemas.openxmlformats.org/drawingml/2006/main" xmlns:r="http://schemas.openxmlformats.org/officeDocument/2006/relationships" xmlns:p="http://schemas.openxmlformats.org/presentationml/2006/main">
  <p:tag name="DVSHAPEID" val="r1SqKZsy2xOCBa4bnSqKD3"/>
</p:tagLst>
</file>

<file path=ppt/tags/tag164.xml><?xml version="1.0" encoding="utf-8"?>
<p:tagLst xmlns:a="http://schemas.openxmlformats.org/drawingml/2006/main" xmlns:r="http://schemas.openxmlformats.org/officeDocument/2006/relationships" xmlns:p="http://schemas.openxmlformats.org/presentationml/2006/main">
  <p:tag name="DVSHAPEID" val="RDIwDm3450wvEsVinQdCRo"/>
</p:tagLst>
</file>

<file path=ppt/tags/tag165.xml><?xml version="1.0" encoding="utf-8"?>
<p:tagLst xmlns:a="http://schemas.openxmlformats.org/drawingml/2006/main" xmlns:r="http://schemas.openxmlformats.org/officeDocument/2006/relationships" xmlns:p="http://schemas.openxmlformats.org/presentationml/2006/main">
  <p:tag name="DVSHAPEID" val="IqoB50ILJblo9fIem5uXrN"/>
</p:tagLst>
</file>

<file path=ppt/tags/tag166.xml><?xml version="1.0" encoding="utf-8"?>
<p:tagLst xmlns:a="http://schemas.openxmlformats.org/drawingml/2006/main" xmlns:r="http://schemas.openxmlformats.org/officeDocument/2006/relationships" xmlns:p="http://schemas.openxmlformats.org/presentationml/2006/main">
  <p:tag name="DVSHAPEID" val="r1SqKZsy2xOCBa4bnSqKD3"/>
</p:tagLst>
</file>

<file path=ppt/tags/tag167.xml><?xml version="1.0" encoding="utf-8"?>
<p:tagLst xmlns:a="http://schemas.openxmlformats.org/drawingml/2006/main" xmlns:r="http://schemas.openxmlformats.org/officeDocument/2006/relationships" xmlns:p="http://schemas.openxmlformats.org/presentationml/2006/main">
  <p:tag name="DVSHAPEID" val="RDIwDm3450wvEsVinQdCRo"/>
</p:tagLst>
</file>

<file path=ppt/tags/tag168.xml><?xml version="1.0" encoding="utf-8"?>
<p:tagLst xmlns:a="http://schemas.openxmlformats.org/drawingml/2006/main" xmlns:r="http://schemas.openxmlformats.org/officeDocument/2006/relationships" xmlns:p="http://schemas.openxmlformats.org/presentationml/2006/main">
  <p:tag name="DVSHAPEID" val="IqoB50ILJblo9fIem5uXrN"/>
</p:tagLst>
</file>

<file path=ppt/tags/tag169.xml><?xml version="1.0" encoding="utf-8"?>
<p:tagLst xmlns:a="http://schemas.openxmlformats.org/drawingml/2006/main" xmlns:r="http://schemas.openxmlformats.org/officeDocument/2006/relationships" xmlns:p="http://schemas.openxmlformats.org/presentationml/2006/main">
  <p:tag name="DVSHAPEID" val="r1SqKZsy2xOCBa4bnSqKD3"/>
</p:tagLst>
</file>

<file path=ppt/tags/tag17.xml><?xml version="1.0" encoding="utf-8"?>
<p:tagLst xmlns:a="http://schemas.openxmlformats.org/drawingml/2006/main" xmlns:r="http://schemas.openxmlformats.org/officeDocument/2006/relationships" xmlns:p="http://schemas.openxmlformats.org/presentationml/2006/main">
  <p:tag name="DVSHAPEID" val="u50lGv6AekMseYn6rAaU44"/>
</p:tagLst>
</file>

<file path=ppt/tags/tag170.xml><?xml version="1.0" encoding="utf-8"?>
<p:tagLst xmlns:a="http://schemas.openxmlformats.org/drawingml/2006/main" xmlns:r="http://schemas.openxmlformats.org/officeDocument/2006/relationships" xmlns:p="http://schemas.openxmlformats.org/presentationml/2006/main">
  <p:tag name="DVSHAPEID" val="RDIwDm3450wvEsVinQdCRo"/>
</p:tagLst>
</file>

<file path=ppt/tags/tag171.xml><?xml version="1.0" encoding="utf-8"?>
<p:tagLst xmlns:a="http://schemas.openxmlformats.org/drawingml/2006/main" xmlns:r="http://schemas.openxmlformats.org/officeDocument/2006/relationships" xmlns:p="http://schemas.openxmlformats.org/presentationml/2006/main">
  <p:tag name="DVSHAPEID" val="IqoB50ILJblo9fIem5uXrN"/>
</p:tagLst>
</file>

<file path=ppt/tags/tag172.xml><?xml version="1.0" encoding="utf-8"?>
<p:tagLst xmlns:a="http://schemas.openxmlformats.org/drawingml/2006/main" xmlns:r="http://schemas.openxmlformats.org/officeDocument/2006/relationships" xmlns:p="http://schemas.openxmlformats.org/presentationml/2006/main">
  <p:tag name="DVSHAPEID" val="65wBf5vAw1bsUi71h3mkhk"/>
</p:tagLst>
</file>

<file path=ppt/tags/tag173.xml><?xml version="1.0" encoding="utf-8"?>
<p:tagLst xmlns:a="http://schemas.openxmlformats.org/drawingml/2006/main" xmlns:r="http://schemas.openxmlformats.org/officeDocument/2006/relationships" xmlns:p="http://schemas.openxmlformats.org/presentationml/2006/main">
  <p:tag name="DVSHAPEID" val="afiGA9t77UXVji5tKDg8Ej"/>
</p:tagLst>
</file>

<file path=ppt/tags/tag174.xml><?xml version="1.0" encoding="utf-8"?>
<p:tagLst xmlns:a="http://schemas.openxmlformats.org/drawingml/2006/main" xmlns:r="http://schemas.openxmlformats.org/officeDocument/2006/relationships" xmlns:p="http://schemas.openxmlformats.org/presentationml/2006/main">
  <p:tag name="DVSHAPEID" val="cGkp6kOrB7vLUgjzum7oTg"/>
</p:tagLst>
</file>

<file path=ppt/tags/tag175.xml><?xml version="1.0" encoding="utf-8"?>
<p:tagLst xmlns:a="http://schemas.openxmlformats.org/drawingml/2006/main" xmlns:r="http://schemas.openxmlformats.org/officeDocument/2006/relationships" xmlns:p="http://schemas.openxmlformats.org/presentationml/2006/main">
  <p:tag name="DVSHAPEID" val="vZZPWOiI49FQ2Blb38jGiP"/>
</p:tagLst>
</file>

<file path=ppt/tags/tag176.xml><?xml version="1.0" encoding="utf-8"?>
<p:tagLst xmlns:a="http://schemas.openxmlformats.org/drawingml/2006/main" xmlns:r="http://schemas.openxmlformats.org/officeDocument/2006/relationships" xmlns:p="http://schemas.openxmlformats.org/presentationml/2006/main">
  <p:tag name="DVSHAPEID" val="pxnP9b8T1gqWalqgoZ9S3m"/>
</p:tagLst>
</file>

<file path=ppt/tags/tag177.xml><?xml version="1.0" encoding="utf-8"?>
<p:tagLst xmlns:a="http://schemas.openxmlformats.org/drawingml/2006/main" xmlns:r="http://schemas.openxmlformats.org/officeDocument/2006/relationships" xmlns:p="http://schemas.openxmlformats.org/presentationml/2006/main">
  <p:tag name="DVSHAPEID" val="54dHdjjY4cYGzrr7E6Aa7p"/>
</p:tagLst>
</file>

<file path=ppt/tags/tag178.xml><?xml version="1.0" encoding="utf-8"?>
<p:tagLst xmlns:a="http://schemas.openxmlformats.org/drawingml/2006/main" xmlns:r="http://schemas.openxmlformats.org/officeDocument/2006/relationships" xmlns:p="http://schemas.openxmlformats.org/presentationml/2006/main">
  <p:tag name="DVSHAPEID" val="q6r0LMKkwqM3sjBsXPA2bd"/>
</p:tagLst>
</file>

<file path=ppt/tags/tag179.xml><?xml version="1.0" encoding="utf-8"?>
<p:tagLst xmlns:a="http://schemas.openxmlformats.org/drawingml/2006/main" xmlns:r="http://schemas.openxmlformats.org/officeDocument/2006/relationships" xmlns:p="http://schemas.openxmlformats.org/presentationml/2006/main">
  <p:tag name="DVSHAPEID" val="XuMYOgk3iSeGD6gdywdKGx"/>
</p:tagLst>
</file>

<file path=ppt/tags/tag18.xml><?xml version="1.0" encoding="utf-8"?>
<p:tagLst xmlns:a="http://schemas.openxmlformats.org/drawingml/2006/main" xmlns:r="http://schemas.openxmlformats.org/officeDocument/2006/relationships" xmlns:p="http://schemas.openxmlformats.org/presentationml/2006/main">
  <p:tag name="DVSHAPEID" val="R0y6bRfAQ50UfxeLBA3Kko"/>
</p:tagLst>
</file>

<file path=ppt/tags/tag180.xml><?xml version="1.0" encoding="utf-8"?>
<p:tagLst xmlns:a="http://schemas.openxmlformats.org/drawingml/2006/main" xmlns:r="http://schemas.openxmlformats.org/officeDocument/2006/relationships" xmlns:p="http://schemas.openxmlformats.org/presentationml/2006/main">
  <p:tag name="DVSHAPEID" val="UwZ8vc8Lz4ed9WeMXt0t7T"/>
</p:tagLst>
</file>

<file path=ppt/tags/tag181.xml><?xml version="1.0" encoding="utf-8"?>
<p:tagLst xmlns:a="http://schemas.openxmlformats.org/drawingml/2006/main" xmlns:r="http://schemas.openxmlformats.org/officeDocument/2006/relationships" xmlns:p="http://schemas.openxmlformats.org/presentationml/2006/main">
  <p:tag name="DVSHAPEID" val="OMFvcKg3PrxqAfZGL8Uxj9"/>
</p:tagLst>
</file>

<file path=ppt/tags/tag182.xml><?xml version="1.0" encoding="utf-8"?>
<p:tagLst xmlns:a="http://schemas.openxmlformats.org/drawingml/2006/main" xmlns:r="http://schemas.openxmlformats.org/officeDocument/2006/relationships" xmlns:p="http://schemas.openxmlformats.org/presentationml/2006/main">
  <p:tag name="DVSHAPEID" val="rqXjZLyJKcp1HdsZZouvfN"/>
</p:tagLst>
</file>

<file path=ppt/tags/tag183.xml><?xml version="1.0" encoding="utf-8"?>
<p:tagLst xmlns:a="http://schemas.openxmlformats.org/drawingml/2006/main" xmlns:r="http://schemas.openxmlformats.org/officeDocument/2006/relationships" xmlns:p="http://schemas.openxmlformats.org/presentationml/2006/main">
  <p:tag name="DVSHAPEID" val="FImYNhISzAzEkfySKuv5Hl"/>
</p:tagLst>
</file>

<file path=ppt/tags/tag184.xml><?xml version="1.0" encoding="utf-8"?>
<p:tagLst xmlns:a="http://schemas.openxmlformats.org/drawingml/2006/main" xmlns:r="http://schemas.openxmlformats.org/officeDocument/2006/relationships" xmlns:p="http://schemas.openxmlformats.org/presentationml/2006/main">
  <p:tag name="DVSHAPEID" val="0yxMdL8w2NUEKeX1Yh1RCO"/>
</p:tagLst>
</file>

<file path=ppt/tags/tag185.xml><?xml version="1.0" encoding="utf-8"?>
<p:tagLst xmlns:a="http://schemas.openxmlformats.org/drawingml/2006/main" xmlns:r="http://schemas.openxmlformats.org/officeDocument/2006/relationships" xmlns:p="http://schemas.openxmlformats.org/presentationml/2006/main">
  <p:tag name="DVSHAPEID" val="54dHdjjY4cYGzrr7E6Aa7p"/>
</p:tagLst>
</file>

<file path=ppt/tags/tag186.xml><?xml version="1.0" encoding="utf-8"?>
<p:tagLst xmlns:a="http://schemas.openxmlformats.org/drawingml/2006/main" xmlns:r="http://schemas.openxmlformats.org/officeDocument/2006/relationships" xmlns:p="http://schemas.openxmlformats.org/presentationml/2006/main">
  <p:tag name="DVSHAPEID" val="q6r0LMKkwqM3sjBsXPA2bd"/>
</p:tagLst>
</file>

<file path=ppt/tags/tag187.xml><?xml version="1.0" encoding="utf-8"?>
<p:tagLst xmlns:a="http://schemas.openxmlformats.org/drawingml/2006/main" xmlns:r="http://schemas.openxmlformats.org/officeDocument/2006/relationships" xmlns:p="http://schemas.openxmlformats.org/presentationml/2006/main">
  <p:tag name="DVSHAPEID" val="XuMYOgk3iSeGD6gdywdKGx"/>
</p:tagLst>
</file>

<file path=ppt/tags/tag188.xml><?xml version="1.0" encoding="utf-8"?>
<p:tagLst xmlns:a="http://schemas.openxmlformats.org/drawingml/2006/main" xmlns:r="http://schemas.openxmlformats.org/officeDocument/2006/relationships" xmlns:p="http://schemas.openxmlformats.org/presentationml/2006/main">
  <p:tag name="DVSHAPEID" val="54dHdjjY4cYGzrr7E6Aa7p"/>
</p:tagLst>
</file>

<file path=ppt/tags/tag189.xml><?xml version="1.0" encoding="utf-8"?>
<p:tagLst xmlns:a="http://schemas.openxmlformats.org/drawingml/2006/main" xmlns:r="http://schemas.openxmlformats.org/officeDocument/2006/relationships" xmlns:p="http://schemas.openxmlformats.org/presentationml/2006/main">
  <p:tag name="DVSHAPEID" val="q6r0LMKkwqM3sjBsXPA2bd"/>
</p:tagLst>
</file>

<file path=ppt/tags/tag19.xml><?xml version="1.0" encoding="utf-8"?>
<p:tagLst xmlns:a="http://schemas.openxmlformats.org/drawingml/2006/main" xmlns:r="http://schemas.openxmlformats.org/officeDocument/2006/relationships" xmlns:p="http://schemas.openxmlformats.org/presentationml/2006/main">
  <p:tag name="DVSHAPEID" val="LzI5pFqW1WI2Wc6gaG2HHA"/>
</p:tagLst>
</file>

<file path=ppt/tags/tag190.xml><?xml version="1.0" encoding="utf-8"?>
<p:tagLst xmlns:a="http://schemas.openxmlformats.org/drawingml/2006/main" xmlns:r="http://schemas.openxmlformats.org/officeDocument/2006/relationships" xmlns:p="http://schemas.openxmlformats.org/presentationml/2006/main">
  <p:tag name="DVSHAPEID" val="XuMYOgk3iSeGD6gdywdKGx"/>
</p:tagLst>
</file>

<file path=ppt/tags/tag191.xml><?xml version="1.0" encoding="utf-8"?>
<p:tagLst xmlns:a="http://schemas.openxmlformats.org/drawingml/2006/main" xmlns:r="http://schemas.openxmlformats.org/officeDocument/2006/relationships" xmlns:p="http://schemas.openxmlformats.org/presentationml/2006/main">
  <p:tag name="DVSHAPEID" val="54dHdjjY4cYGzrr7E6Aa7p"/>
</p:tagLst>
</file>

<file path=ppt/tags/tag192.xml><?xml version="1.0" encoding="utf-8"?>
<p:tagLst xmlns:a="http://schemas.openxmlformats.org/drawingml/2006/main" xmlns:r="http://schemas.openxmlformats.org/officeDocument/2006/relationships" xmlns:p="http://schemas.openxmlformats.org/presentationml/2006/main">
  <p:tag name="DVSHAPEID" val="q6r0LMKkwqM3sjBsXPA2bd"/>
</p:tagLst>
</file>

<file path=ppt/tags/tag193.xml><?xml version="1.0" encoding="utf-8"?>
<p:tagLst xmlns:a="http://schemas.openxmlformats.org/drawingml/2006/main" xmlns:r="http://schemas.openxmlformats.org/officeDocument/2006/relationships" xmlns:p="http://schemas.openxmlformats.org/presentationml/2006/main">
  <p:tag name="DVSHAPEID" val="XuMYOgk3iSeGD6gdywdKGx"/>
</p:tagLst>
</file>

<file path=ppt/tags/tag194.xml><?xml version="1.0" encoding="utf-8"?>
<p:tagLst xmlns:a="http://schemas.openxmlformats.org/drawingml/2006/main" xmlns:r="http://schemas.openxmlformats.org/officeDocument/2006/relationships" xmlns:p="http://schemas.openxmlformats.org/presentationml/2006/main">
  <p:tag name="DVSHAPEID" val="54dHdjjY4cYGzrr7E6Aa7p"/>
</p:tagLst>
</file>

<file path=ppt/tags/tag195.xml><?xml version="1.0" encoding="utf-8"?>
<p:tagLst xmlns:a="http://schemas.openxmlformats.org/drawingml/2006/main" xmlns:r="http://schemas.openxmlformats.org/officeDocument/2006/relationships" xmlns:p="http://schemas.openxmlformats.org/presentationml/2006/main">
  <p:tag name="DVSHAPEID" val="q6r0LMKkwqM3sjBsXPA2bd"/>
</p:tagLst>
</file>

<file path=ppt/tags/tag196.xml><?xml version="1.0" encoding="utf-8"?>
<p:tagLst xmlns:a="http://schemas.openxmlformats.org/drawingml/2006/main" xmlns:r="http://schemas.openxmlformats.org/officeDocument/2006/relationships" xmlns:p="http://schemas.openxmlformats.org/presentationml/2006/main">
  <p:tag name="DVSHAPEID" val="XuMYOgk3iSeGD6gdywdKGx"/>
</p:tagLst>
</file>

<file path=ppt/tags/tag197.xml><?xml version="1.0" encoding="utf-8"?>
<p:tagLst xmlns:a="http://schemas.openxmlformats.org/drawingml/2006/main" xmlns:r="http://schemas.openxmlformats.org/officeDocument/2006/relationships" xmlns:p="http://schemas.openxmlformats.org/presentationml/2006/main">
  <p:tag name="DVSHAPEID" val="54dHdjjY4cYGzrr7E6Aa7p"/>
</p:tagLst>
</file>

<file path=ppt/tags/tag198.xml><?xml version="1.0" encoding="utf-8"?>
<p:tagLst xmlns:a="http://schemas.openxmlformats.org/drawingml/2006/main" xmlns:r="http://schemas.openxmlformats.org/officeDocument/2006/relationships" xmlns:p="http://schemas.openxmlformats.org/presentationml/2006/main">
  <p:tag name="DVSHAPEID" val="q6r0LMKkwqM3sjBsXPA2bd"/>
</p:tagLst>
</file>

<file path=ppt/tags/tag199.xml><?xml version="1.0" encoding="utf-8"?>
<p:tagLst xmlns:a="http://schemas.openxmlformats.org/drawingml/2006/main" xmlns:r="http://schemas.openxmlformats.org/officeDocument/2006/relationships" xmlns:p="http://schemas.openxmlformats.org/presentationml/2006/main">
  <p:tag name="DVSHAPEID" val="XuMYOgk3iSeGD6gdywdKGx"/>
</p:tagLst>
</file>

<file path=ppt/tags/tag2.xml><?xml version="1.0" encoding="utf-8"?>
<p:tagLst xmlns:a="http://schemas.openxmlformats.org/drawingml/2006/main" xmlns:r="http://schemas.openxmlformats.org/officeDocument/2006/relationships" xmlns:p="http://schemas.openxmlformats.org/presentationml/2006/main">
  <p:tag name="DVSHAPEID" val="qPq0wXpkk7UQBFibTH7B3Y"/>
</p:tagLst>
</file>

<file path=ppt/tags/tag20.xml><?xml version="1.0" encoding="utf-8"?>
<p:tagLst xmlns:a="http://schemas.openxmlformats.org/drawingml/2006/main" xmlns:r="http://schemas.openxmlformats.org/officeDocument/2006/relationships" xmlns:p="http://schemas.openxmlformats.org/presentationml/2006/main">
  <p:tag name="DVSHAPEID" val="u50lGv6AekMseYn6rAaU44"/>
</p:tagLst>
</file>

<file path=ppt/tags/tag200.xml><?xml version="1.0" encoding="utf-8"?>
<p:tagLst xmlns:a="http://schemas.openxmlformats.org/drawingml/2006/main" xmlns:r="http://schemas.openxmlformats.org/officeDocument/2006/relationships" xmlns:p="http://schemas.openxmlformats.org/presentationml/2006/main">
  <p:tag name="DVSHAPEID" val="54dHdjjY4cYGzrr7E6Aa7p"/>
</p:tagLst>
</file>

<file path=ppt/tags/tag201.xml><?xml version="1.0" encoding="utf-8"?>
<p:tagLst xmlns:a="http://schemas.openxmlformats.org/drawingml/2006/main" xmlns:r="http://schemas.openxmlformats.org/officeDocument/2006/relationships" xmlns:p="http://schemas.openxmlformats.org/presentationml/2006/main">
  <p:tag name="DVSHAPEID" val="q6r0LMKkwqM3sjBsXPA2bd"/>
</p:tagLst>
</file>

<file path=ppt/tags/tag202.xml><?xml version="1.0" encoding="utf-8"?>
<p:tagLst xmlns:a="http://schemas.openxmlformats.org/drawingml/2006/main" xmlns:r="http://schemas.openxmlformats.org/officeDocument/2006/relationships" xmlns:p="http://schemas.openxmlformats.org/presentationml/2006/main">
  <p:tag name="DVSHAPEID" val="XuMYOgk3iSeGD6gdywdKGx"/>
</p:tagLst>
</file>

<file path=ppt/tags/tag203.xml><?xml version="1.0" encoding="utf-8"?>
<p:tagLst xmlns:a="http://schemas.openxmlformats.org/drawingml/2006/main" xmlns:r="http://schemas.openxmlformats.org/officeDocument/2006/relationships" xmlns:p="http://schemas.openxmlformats.org/presentationml/2006/main">
  <p:tag name="DVSHAPEID" val="54dHdjjY4cYGzrr7E6Aa7p"/>
</p:tagLst>
</file>

<file path=ppt/tags/tag204.xml><?xml version="1.0" encoding="utf-8"?>
<p:tagLst xmlns:a="http://schemas.openxmlformats.org/drawingml/2006/main" xmlns:r="http://schemas.openxmlformats.org/officeDocument/2006/relationships" xmlns:p="http://schemas.openxmlformats.org/presentationml/2006/main">
  <p:tag name="DVSHAPEID" val="q6r0LMKkwqM3sjBsXPA2bd"/>
</p:tagLst>
</file>

<file path=ppt/tags/tag205.xml><?xml version="1.0" encoding="utf-8"?>
<p:tagLst xmlns:a="http://schemas.openxmlformats.org/drawingml/2006/main" xmlns:r="http://schemas.openxmlformats.org/officeDocument/2006/relationships" xmlns:p="http://schemas.openxmlformats.org/presentationml/2006/main">
  <p:tag name="DVSHAPEID" val="XuMYOgk3iSeGD6gdywdKGx"/>
</p:tagLst>
</file>

<file path=ppt/tags/tag206.xml><?xml version="1.0" encoding="utf-8"?>
<p:tagLst xmlns:a="http://schemas.openxmlformats.org/drawingml/2006/main" xmlns:r="http://schemas.openxmlformats.org/officeDocument/2006/relationships" xmlns:p="http://schemas.openxmlformats.org/presentationml/2006/main">
  <p:tag name="DVSHAPEID" val="54dHdjjY4cYGzrr7E6Aa7p"/>
</p:tagLst>
</file>

<file path=ppt/tags/tag207.xml><?xml version="1.0" encoding="utf-8"?>
<p:tagLst xmlns:a="http://schemas.openxmlformats.org/drawingml/2006/main" xmlns:r="http://schemas.openxmlformats.org/officeDocument/2006/relationships" xmlns:p="http://schemas.openxmlformats.org/presentationml/2006/main">
  <p:tag name="DVSHAPEID" val="q6r0LMKkwqM3sjBsXPA2bd"/>
</p:tagLst>
</file>

<file path=ppt/tags/tag208.xml><?xml version="1.0" encoding="utf-8"?>
<p:tagLst xmlns:a="http://schemas.openxmlformats.org/drawingml/2006/main" xmlns:r="http://schemas.openxmlformats.org/officeDocument/2006/relationships" xmlns:p="http://schemas.openxmlformats.org/presentationml/2006/main">
  <p:tag name="DVSHAPEID" val="XuMYOgk3iSeGD6gdywdKGx"/>
</p:tagLst>
</file>

<file path=ppt/tags/tag209.xml><?xml version="1.0" encoding="utf-8"?>
<p:tagLst xmlns:a="http://schemas.openxmlformats.org/drawingml/2006/main" xmlns:r="http://schemas.openxmlformats.org/officeDocument/2006/relationships" xmlns:p="http://schemas.openxmlformats.org/presentationml/2006/main">
  <p:tag name="DVSHAPEID" val="54dHdjjY4cYGzrr7E6Aa7p"/>
</p:tagLst>
</file>

<file path=ppt/tags/tag21.xml><?xml version="1.0" encoding="utf-8"?>
<p:tagLst xmlns:a="http://schemas.openxmlformats.org/drawingml/2006/main" xmlns:r="http://schemas.openxmlformats.org/officeDocument/2006/relationships" xmlns:p="http://schemas.openxmlformats.org/presentationml/2006/main">
  <p:tag name="DVSHAPEID" val="R0y6bRfAQ50UfxeLBA3Kko"/>
</p:tagLst>
</file>

<file path=ppt/tags/tag210.xml><?xml version="1.0" encoding="utf-8"?>
<p:tagLst xmlns:a="http://schemas.openxmlformats.org/drawingml/2006/main" xmlns:r="http://schemas.openxmlformats.org/officeDocument/2006/relationships" xmlns:p="http://schemas.openxmlformats.org/presentationml/2006/main">
  <p:tag name="DVSHAPEID" val="q6r0LMKkwqM3sjBsXPA2bd"/>
</p:tagLst>
</file>

<file path=ppt/tags/tag211.xml><?xml version="1.0" encoding="utf-8"?>
<p:tagLst xmlns:a="http://schemas.openxmlformats.org/drawingml/2006/main" xmlns:r="http://schemas.openxmlformats.org/officeDocument/2006/relationships" xmlns:p="http://schemas.openxmlformats.org/presentationml/2006/main">
  <p:tag name="DVSHAPEID" val="XuMYOgk3iSeGD6gdywdKGx"/>
</p:tagLst>
</file>

<file path=ppt/tags/tag212.xml><?xml version="1.0" encoding="utf-8"?>
<p:tagLst xmlns:a="http://schemas.openxmlformats.org/drawingml/2006/main" xmlns:r="http://schemas.openxmlformats.org/officeDocument/2006/relationships" xmlns:p="http://schemas.openxmlformats.org/presentationml/2006/main">
  <p:tag name="DVSHAPEID" val="54dHdjjY4cYGzrr7E6Aa7p"/>
</p:tagLst>
</file>

<file path=ppt/tags/tag213.xml><?xml version="1.0" encoding="utf-8"?>
<p:tagLst xmlns:a="http://schemas.openxmlformats.org/drawingml/2006/main" xmlns:r="http://schemas.openxmlformats.org/officeDocument/2006/relationships" xmlns:p="http://schemas.openxmlformats.org/presentationml/2006/main">
  <p:tag name="DVSHAPEID" val="q6r0LMKkwqM3sjBsXPA2bd"/>
</p:tagLst>
</file>

<file path=ppt/tags/tag214.xml><?xml version="1.0" encoding="utf-8"?>
<p:tagLst xmlns:a="http://schemas.openxmlformats.org/drawingml/2006/main" xmlns:r="http://schemas.openxmlformats.org/officeDocument/2006/relationships" xmlns:p="http://schemas.openxmlformats.org/presentationml/2006/main">
  <p:tag name="DVSHAPEID" val="XuMYOgk3iSeGD6gdywdKGx"/>
</p:tagLst>
</file>

<file path=ppt/tags/tag215.xml><?xml version="1.0" encoding="utf-8"?>
<p:tagLst xmlns:a="http://schemas.openxmlformats.org/drawingml/2006/main" xmlns:r="http://schemas.openxmlformats.org/officeDocument/2006/relationships" xmlns:p="http://schemas.openxmlformats.org/presentationml/2006/main">
  <p:tag name="DVSHAPEID" val="54dHdjjY4cYGzrr7E6Aa7p"/>
</p:tagLst>
</file>

<file path=ppt/tags/tag216.xml><?xml version="1.0" encoding="utf-8"?>
<p:tagLst xmlns:a="http://schemas.openxmlformats.org/drawingml/2006/main" xmlns:r="http://schemas.openxmlformats.org/officeDocument/2006/relationships" xmlns:p="http://schemas.openxmlformats.org/presentationml/2006/main">
  <p:tag name="DVSHAPEID" val="q6r0LMKkwqM3sjBsXPA2bd"/>
</p:tagLst>
</file>

<file path=ppt/tags/tag217.xml><?xml version="1.0" encoding="utf-8"?>
<p:tagLst xmlns:a="http://schemas.openxmlformats.org/drawingml/2006/main" xmlns:r="http://schemas.openxmlformats.org/officeDocument/2006/relationships" xmlns:p="http://schemas.openxmlformats.org/presentationml/2006/main">
  <p:tag name="DVSHAPEID" val="XuMYOgk3iSeGD6gdywdKGx"/>
</p:tagLst>
</file>

<file path=ppt/tags/tag218.xml><?xml version="1.0" encoding="utf-8"?>
<p:tagLst xmlns:a="http://schemas.openxmlformats.org/drawingml/2006/main" xmlns:r="http://schemas.openxmlformats.org/officeDocument/2006/relationships" xmlns:p="http://schemas.openxmlformats.org/presentationml/2006/main">
  <p:tag name="DVSHAPEID" val="r3Scr6DZ0a6kINq13XJ3yM"/>
</p:tagLst>
</file>

<file path=ppt/tags/tag219.xml><?xml version="1.0" encoding="utf-8"?>
<p:tagLst xmlns:a="http://schemas.openxmlformats.org/drawingml/2006/main" xmlns:r="http://schemas.openxmlformats.org/officeDocument/2006/relationships" xmlns:p="http://schemas.openxmlformats.org/presentationml/2006/main">
  <p:tag name="DVSHAPEID" val="KFujVJwd4PIb7uT0j1S3MJ"/>
</p:tagLst>
</file>

<file path=ppt/tags/tag22.xml><?xml version="1.0" encoding="utf-8"?>
<p:tagLst xmlns:a="http://schemas.openxmlformats.org/drawingml/2006/main" xmlns:r="http://schemas.openxmlformats.org/officeDocument/2006/relationships" xmlns:p="http://schemas.openxmlformats.org/presentationml/2006/main">
  <p:tag name="DVSHAPEID" val="LzI5pFqW1WI2Wc6gaG2HHA"/>
</p:tagLst>
</file>

<file path=ppt/tags/tag220.xml><?xml version="1.0" encoding="utf-8"?>
<p:tagLst xmlns:a="http://schemas.openxmlformats.org/drawingml/2006/main" xmlns:r="http://schemas.openxmlformats.org/officeDocument/2006/relationships" xmlns:p="http://schemas.openxmlformats.org/presentationml/2006/main">
  <p:tag name="DVSHAPEID" val="yqw9BXd47zgEicI7bUtN6g"/>
</p:tagLst>
</file>

<file path=ppt/tags/tag221.xml><?xml version="1.0" encoding="utf-8"?>
<p:tagLst xmlns:a="http://schemas.openxmlformats.org/drawingml/2006/main" xmlns:r="http://schemas.openxmlformats.org/officeDocument/2006/relationships" xmlns:p="http://schemas.openxmlformats.org/presentationml/2006/main">
  <p:tag name="DVSHAPEID" val="BwFV72DIau0074NM8z00H8"/>
</p:tagLst>
</file>

<file path=ppt/tags/tag222.xml><?xml version="1.0" encoding="utf-8"?>
<p:tagLst xmlns:a="http://schemas.openxmlformats.org/drawingml/2006/main" xmlns:r="http://schemas.openxmlformats.org/officeDocument/2006/relationships" xmlns:p="http://schemas.openxmlformats.org/presentationml/2006/main">
  <p:tag name="DVSHAPEID" val="UtcGibQYAZDhOZuFPaqppL"/>
</p:tagLst>
</file>

<file path=ppt/tags/tag223.xml><?xml version="1.0" encoding="utf-8"?>
<p:tagLst xmlns:a="http://schemas.openxmlformats.org/drawingml/2006/main" xmlns:r="http://schemas.openxmlformats.org/officeDocument/2006/relationships" xmlns:p="http://schemas.openxmlformats.org/presentationml/2006/main">
  <p:tag name="DVSHAPEID" val="Dh5DkoMTM6ztCcJrKrSbU1"/>
</p:tagLst>
</file>

<file path=ppt/tags/tag224.xml><?xml version="1.0" encoding="utf-8"?>
<p:tagLst xmlns:a="http://schemas.openxmlformats.org/drawingml/2006/main" xmlns:r="http://schemas.openxmlformats.org/officeDocument/2006/relationships" xmlns:p="http://schemas.openxmlformats.org/presentationml/2006/main">
  <p:tag name="DVSHAPEID" val="nQgOisJPziJ8PUBFRrbGcx"/>
</p:tagLst>
</file>

<file path=ppt/tags/tag225.xml><?xml version="1.0" encoding="utf-8"?>
<p:tagLst xmlns:a="http://schemas.openxmlformats.org/drawingml/2006/main" xmlns:r="http://schemas.openxmlformats.org/officeDocument/2006/relationships" xmlns:p="http://schemas.openxmlformats.org/presentationml/2006/main">
  <p:tag name="DVSHAPEID" val="IlmhWoqYwdRCUfnv6jaXwg"/>
</p:tagLst>
</file>

<file path=ppt/tags/tag226.xml><?xml version="1.0" encoding="utf-8"?>
<p:tagLst xmlns:a="http://schemas.openxmlformats.org/drawingml/2006/main" xmlns:r="http://schemas.openxmlformats.org/officeDocument/2006/relationships" xmlns:p="http://schemas.openxmlformats.org/presentationml/2006/main">
  <p:tag name="DVSHAPEID" val="JtmPP4Aq0eOP7Vr0wlpALv"/>
</p:tagLst>
</file>

<file path=ppt/tags/tag227.xml><?xml version="1.0" encoding="utf-8"?>
<p:tagLst xmlns:a="http://schemas.openxmlformats.org/drawingml/2006/main" xmlns:r="http://schemas.openxmlformats.org/officeDocument/2006/relationships" xmlns:p="http://schemas.openxmlformats.org/presentationml/2006/main">
  <p:tag name="DVSHAPEID" val="hcZmilkSvf0rBTU6ylo6dC"/>
</p:tagLst>
</file>

<file path=ppt/tags/tag228.xml><?xml version="1.0" encoding="utf-8"?>
<p:tagLst xmlns:a="http://schemas.openxmlformats.org/drawingml/2006/main" xmlns:r="http://schemas.openxmlformats.org/officeDocument/2006/relationships" xmlns:p="http://schemas.openxmlformats.org/presentationml/2006/main">
  <p:tag name="DVSHAPEID" val="N47s46NPyWveb9PtMe68Iz"/>
</p:tagLst>
</file>

<file path=ppt/tags/tag229.xml><?xml version="1.0" encoding="utf-8"?>
<p:tagLst xmlns:a="http://schemas.openxmlformats.org/drawingml/2006/main" xmlns:r="http://schemas.openxmlformats.org/officeDocument/2006/relationships" xmlns:p="http://schemas.openxmlformats.org/presentationml/2006/main">
  <p:tag name="DVSHAPEID" val="yqw9BXd47zgEicI7bUtN6g"/>
</p:tagLst>
</file>

<file path=ppt/tags/tag23.xml><?xml version="1.0" encoding="utf-8"?>
<p:tagLst xmlns:a="http://schemas.openxmlformats.org/drawingml/2006/main" xmlns:r="http://schemas.openxmlformats.org/officeDocument/2006/relationships" xmlns:p="http://schemas.openxmlformats.org/presentationml/2006/main">
  <p:tag name="DVSHAPEID" val="u50lGv6AekMseYn6rAaU44"/>
</p:tagLst>
</file>

<file path=ppt/tags/tag230.xml><?xml version="1.0" encoding="utf-8"?>
<p:tagLst xmlns:a="http://schemas.openxmlformats.org/drawingml/2006/main" xmlns:r="http://schemas.openxmlformats.org/officeDocument/2006/relationships" xmlns:p="http://schemas.openxmlformats.org/presentationml/2006/main">
  <p:tag name="DVSHAPEID" val="BwFV72DIau0074NM8z00H8"/>
</p:tagLst>
</file>

<file path=ppt/tags/tag231.xml><?xml version="1.0" encoding="utf-8"?>
<p:tagLst xmlns:a="http://schemas.openxmlformats.org/drawingml/2006/main" xmlns:r="http://schemas.openxmlformats.org/officeDocument/2006/relationships" xmlns:p="http://schemas.openxmlformats.org/presentationml/2006/main">
  <p:tag name="DVSHAPEID" val="UtcGibQYAZDhOZuFPaqppL"/>
</p:tagLst>
</file>

<file path=ppt/tags/tag232.xml><?xml version="1.0" encoding="utf-8"?>
<p:tagLst xmlns:a="http://schemas.openxmlformats.org/drawingml/2006/main" xmlns:r="http://schemas.openxmlformats.org/officeDocument/2006/relationships" xmlns:p="http://schemas.openxmlformats.org/presentationml/2006/main">
  <p:tag name="DVSHAPEID" val="yqw9BXd47zgEicI7bUtN6g"/>
</p:tagLst>
</file>

<file path=ppt/tags/tag233.xml><?xml version="1.0" encoding="utf-8"?>
<p:tagLst xmlns:a="http://schemas.openxmlformats.org/drawingml/2006/main" xmlns:r="http://schemas.openxmlformats.org/officeDocument/2006/relationships" xmlns:p="http://schemas.openxmlformats.org/presentationml/2006/main">
  <p:tag name="DVSHAPEID" val="BwFV72DIau0074NM8z00H8"/>
</p:tagLst>
</file>

<file path=ppt/tags/tag234.xml><?xml version="1.0" encoding="utf-8"?>
<p:tagLst xmlns:a="http://schemas.openxmlformats.org/drawingml/2006/main" xmlns:r="http://schemas.openxmlformats.org/officeDocument/2006/relationships" xmlns:p="http://schemas.openxmlformats.org/presentationml/2006/main">
  <p:tag name="DVSHAPEID" val="UtcGibQYAZDhOZuFPaqppL"/>
</p:tagLst>
</file>

<file path=ppt/tags/tag235.xml><?xml version="1.0" encoding="utf-8"?>
<p:tagLst xmlns:a="http://schemas.openxmlformats.org/drawingml/2006/main" xmlns:r="http://schemas.openxmlformats.org/officeDocument/2006/relationships" xmlns:p="http://schemas.openxmlformats.org/presentationml/2006/main">
  <p:tag name="DVSHAPEID" val="yqw9BXd47zgEicI7bUtN6g"/>
</p:tagLst>
</file>

<file path=ppt/tags/tag236.xml><?xml version="1.0" encoding="utf-8"?>
<p:tagLst xmlns:a="http://schemas.openxmlformats.org/drawingml/2006/main" xmlns:r="http://schemas.openxmlformats.org/officeDocument/2006/relationships" xmlns:p="http://schemas.openxmlformats.org/presentationml/2006/main">
  <p:tag name="DVSHAPEID" val="BwFV72DIau0074NM8z00H8"/>
</p:tagLst>
</file>

<file path=ppt/tags/tag237.xml><?xml version="1.0" encoding="utf-8"?>
<p:tagLst xmlns:a="http://schemas.openxmlformats.org/drawingml/2006/main" xmlns:r="http://schemas.openxmlformats.org/officeDocument/2006/relationships" xmlns:p="http://schemas.openxmlformats.org/presentationml/2006/main">
  <p:tag name="DVSHAPEID" val="UtcGibQYAZDhOZuFPaqppL"/>
</p:tagLst>
</file>

<file path=ppt/tags/tag238.xml><?xml version="1.0" encoding="utf-8"?>
<p:tagLst xmlns:a="http://schemas.openxmlformats.org/drawingml/2006/main" xmlns:r="http://schemas.openxmlformats.org/officeDocument/2006/relationships" xmlns:p="http://schemas.openxmlformats.org/presentationml/2006/main">
  <p:tag name="DVSHAPEID" val="yqw9BXd47zgEicI7bUtN6g"/>
</p:tagLst>
</file>

<file path=ppt/tags/tag239.xml><?xml version="1.0" encoding="utf-8"?>
<p:tagLst xmlns:a="http://schemas.openxmlformats.org/drawingml/2006/main" xmlns:r="http://schemas.openxmlformats.org/officeDocument/2006/relationships" xmlns:p="http://schemas.openxmlformats.org/presentationml/2006/main">
  <p:tag name="DVSHAPEID" val="BwFV72DIau0074NM8z00H8"/>
</p:tagLst>
</file>

<file path=ppt/tags/tag24.xml><?xml version="1.0" encoding="utf-8"?>
<p:tagLst xmlns:a="http://schemas.openxmlformats.org/drawingml/2006/main" xmlns:r="http://schemas.openxmlformats.org/officeDocument/2006/relationships" xmlns:p="http://schemas.openxmlformats.org/presentationml/2006/main">
  <p:tag name="DVSHAPEID" val="R0y6bRfAQ50UfxeLBA3Kko"/>
</p:tagLst>
</file>

<file path=ppt/tags/tag240.xml><?xml version="1.0" encoding="utf-8"?>
<p:tagLst xmlns:a="http://schemas.openxmlformats.org/drawingml/2006/main" xmlns:r="http://schemas.openxmlformats.org/officeDocument/2006/relationships" xmlns:p="http://schemas.openxmlformats.org/presentationml/2006/main">
  <p:tag name="DVSHAPEID" val="UtcGibQYAZDhOZuFPaqppL"/>
</p:tagLst>
</file>

<file path=ppt/tags/tag241.xml><?xml version="1.0" encoding="utf-8"?>
<p:tagLst xmlns:a="http://schemas.openxmlformats.org/drawingml/2006/main" xmlns:r="http://schemas.openxmlformats.org/officeDocument/2006/relationships" xmlns:p="http://schemas.openxmlformats.org/presentationml/2006/main">
  <p:tag name="DVSHAPEID" val="yqw9BXd47zgEicI7bUtN6g"/>
</p:tagLst>
</file>

<file path=ppt/tags/tag242.xml><?xml version="1.0" encoding="utf-8"?>
<p:tagLst xmlns:a="http://schemas.openxmlformats.org/drawingml/2006/main" xmlns:r="http://schemas.openxmlformats.org/officeDocument/2006/relationships" xmlns:p="http://schemas.openxmlformats.org/presentationml/2006/main">
  <p:tag name="DVSHAPEID" val="BwFV72DIau0074NM8z00H8"/>
</p:tagLst>
</file>

<file path=ppt/tags/tag243.xml><?xml version="1.0" encoding="utf-8"?>
<p:tagLst xmlns:a="http://schemas.openxmlformats.org/drawingml/2006/main" xmlns:r="http://schemas.openxmlformats.org/officeDocument/2006/relationships" xmlns:p="http://schemas.openxmlformats.org/presentationml/2006/main">
  <p:tag name="DVSHAPEID" val="UtcGibQYAZDhOZuFPaqppL"/>
</p:tagLst>
</file>

<file path=ppt/tags/tag244.xml><?xml version="1.0" encoding="utf-8"?>
<p:tagLst xmlns:a="http://schemas.openxmlformats.org/drawingml/2006/main" xmlns:r="http://schemas.openxmlformats.org/officeDocument/2006/relationships" xmlns:p="http://schemas.openxmlformats.org/presentationml/2006/main">
  <p:tag name="DVSHAPEID" val="yqw9BXd47zgEicI7bUtN6g"/>
</p:tagLst>
</file>

<file path=ppt/tags/tag245.xml><?xml version="1.0" encoding="utf-8"?>
<p:tagLst xmlns:a="http://schemas.openxmlformats.org/drawingml/2006/main" xmlns:r="http://schemas.openxmlformats.org/officeDocument/2006/relationships" xmlns:p="http://schemas.openxmlformats.org/presentationml/2006/main">
  <p:tag name="DVSHAPEID" val="BwFV72DIau0074NM8z00H8"/>
</p:tagLst>
</file>

<file path=ppt/tags/tag246.xml><?xml version="1.0" encoding="utf-8"?>
<p:tagLst xmlns:a="http://schemas.openxmlformats.org/drawingml/2006/main" xmlns:r="http://schemas.openxmlformats.org/officeDocument/2006/relationships" xmlns:p="http://schemas.openxmlformats.org/presentationml/2006/main">
  <p:tag name="DVSHAPEID" val="UtcGibQYAZDhOZuFPaqppL"/>
</p:tagLst>
</file>

<file path=ppt/tags/tag247.xml><?xml version="1.0" encoding="utf-8"?>
<p:tagLst xmlns:a="http://schemas.openxmlformats.org/drawingml/2006/main" xmlns:r="http://schemas.openxmlformats.org/officeDocument/2006/relationships" xmlns:p="http://schemas.openxmlformats.org/presentationml/2006/main">
  <p:tag name="DVSHAPEID" val="yqw9BXd47zgEicI7bUtN6g"/>
</p:tagLst>
</file>

<file path=ppt/tags/tag248.xml><?xml version="1.0" encoding="utf-8"?>
<p:tagLst xmlns:a="http://schemas.openxmlformats.org/drawingml/2006/main" xmlns:r="http://schemas.openxmlformats.org/officeDocument/2006/relationships" xmlns:p="http://schemas.openxmlformats.org/presentationml/2006/main">
  <p:tag name="DVSHAPEID" val="BwFV72DIau0074NM8z00H8"/>
</p:tagLst>
</file>

<file path=ppt/tags/tag249.xml><?xml version="1.0" encoding="utf-8"?>
<p:tagLst xmlns:a="http://schemas.openxmlformats.org/drawingml/2006/main" xmlns:r="http://schemas.openxmlformats.org/officeDocument/2006/relationships" xmlns:p="http://schemas.openxmlformats.org/presentationml/2006/main">
  <p:tag name="DVSHAPEID" val="UtcGibQYAZDhOZuFPaqppL"/>
</p:tagLst>
</file>

<file path=ppt/tags/tag25.xml><?xml version="1.0" encoding="utf-8"?>
<p:tagLst xmlns:a="http://schemas.openxmlformats.org/drawingml/2006/main" xmlns:r="http://schemas.openxmlformats.org/officeDocument/2006/relationships" xmlns:p="http://schemas.openxmlformats.org/presentationml/2006/main">
  <p:tag name="DVSHAPEID" val="LzI5pFqW1WI2Wc6gaG2HHA"/>
</p:tagLst>
</file>

<file path=ppt/tags/tag250.xml><?xml version="1.0" encoding="utf-8"?>
<p:tagLst xmlns:a="http://schemas.openxmlformats.org/drawingml/2006/main" xmlns:r="http://schemas.openxmlformats.org/officeDocument/2006/relationships" xmlns:p="http://schemas.openxmlformats.org/presentationml/2006/main">
  <p:tag name="DVSHAPEID" val="yqw9BXd47zgEicI7bUtN6g"/>
</p:tagLst>
</file>

<file path=ppt/tags/tag251.xml><?xml version="1.0" encoding="utf-8"?>
<p:tagLst xmlns:a="http://schemas.openxmlformats.org/drawingml/2006/main" xmlns:r="http://schemas.openxmlformats.org/officeDocument/2006/relationships" xmlns:p="http://schemas.openxmlformats.org/presentationml/2006/main">
  <p:tag name="DVSHAPEID" val="BwFV72DIau0074NM8z00H8"/>
</p:tagLst>
</file>

<file path=ppt/tags/tag252.xml><?xml version="1.0" encoding="utf-8"?>
<p:tagLst xmlns:a="http://schemas.openxmlformats.org/drawingml/2006/main" xmlns:r="http://schemas.openxmlformats.org/officeDocument/2006/relationships" xmlns:p="http://schemas.openxmlformats.org/presentationml/2006/main">
  <p:tag name="DVSHAPEID" val="UtcGibQYAZDhOZuFPaqppL"/>
</p:tagLst>
</file>

<file path=ppt/tags/tag253.xml><?xml version="1.0" encoding="utf-8"?>
<p:tagLst xmlns:a="http://schemas.openxmlformats.org/drawingml/2006/main" xmlns:r="http://schemas.openxmlformats.org/officeDocument/2006/relationships" xmlns:p="http://schemas.openxmlformats.org/presentationml/2006/main">
  <p:tag name="DVSHAPEID" val="yqw9BXd47zgEicI7bUtN6g"/>
</p:tagLst>
</file>

<file path=ppt/tags/tag254.xml><?xml version="1.0" encoding="utf-8"?>
<p:tagLst xmlns:a="http://schemas.openxmlformats.org/drawingml/2006/main" xmlns:r="http://schemas.openxmlformats.org/officeDocument/2006/relationships" xmlns:p="http://schemas.openxmlformats.org/presentationml/2006/main">
  <p:tag name="DVSHAPEID" val="BwFV72DIau0074NM8z00H8"/>
</p:tagLst>
</file>

<file path=ppt/tags/tag255.xml><?xml version="1.0" encoding="utf-8"?>
<p:tagLst xmlns:a="http://schemas.openxmlformats.org/drawingml/2006/main" xmlns:r="http://schemas.openxmlformats.org/officeDocument/2006/relationships" xmlns:p="http://schemas.openxmlformats.org/presentationml/2006/main">
  <p:tag name="DVSHAPEID" val="UtcGibQYAZDhOZuFPaqppL"/>
</p:tagLst>
</file>

<file path=ppt/tags/tag256.xml><?xml version="1.0" encoding="utf-8"?>
<p:tagLst xmlns:a="http://schemas.openxmlformats.org/drawingml/2006/main" xmlns:r="http://schemas.openxmlformats.org/officeDocument/2006/relationships" xmlns:p="http://schemas.openxmlformats.org/presentationml/2006/main">
  <p:tag name="DVSHAPEID" val="yqw9BXd47zgEicI7bUtN6g"/>
</p:tagLst>
</file>

<file path=ppt/tags/tag257.xml><?xml version="1.0" encoding="utf-8"?>
<p:tagLst xmlns:a="http://schemas.openxmlformats.org/drawingml/2006/main" xmlns:r="http://schemas.openxmlformats.org/officeDocument/2006/relationships" xmlns:p="http://schemas.openxmlformats.org/presentationml/2006/main">
  <p:tag name="DVSHAPEID" val="BwFV72DIau0074NM8z00H8"/>
</p:tagLst>
</file>

<file path=ppt/tags/tag258.xml><?xml version="1.0" encoding="utf-8"?>
<p:tagLst xmlns:a="http://schemas.openxmlformats.org/drawingml/2006/main" xmlns:r="http://schemas.openxmlformats.org/officeDocument/2006/relationships" xmlns:p="http://schemas.openxmlformats.org/presentationml/2006/main">
  <p:tag name="DVSHAPEID" val="UtcGibQYAZDhOZuFPaqppL"/>
</p:tagLst>
</file>

<file path=ppt/tags/tag259.xml><?xml version="1.0" encoding="utf-8"?>
<p:tagLst xmlns:a="http://schemas.openxmlformats.org/drawingml/2006/main" xmlns:r="http://schemas.openxmlformats.org/officeDocument/2006/relationships" xmlns:p="http://schemas.openxmlformats.org/presentationml/2006/main">
  <p:tag name="DVSHAPEID" val="yqw9BXd47zgEicI7bUtN6g"/>
</p:tagLst>
</file>

<file path=ppt/tags/tag26.xml><?xml version="1.0" encoding="utf-8"?>
<p:tagLst xmlns:a="http://schemas.openxmlformats.org/drawingml/2006/main" xmlns:r="http://schemas.openxmlformats.org/officeDocument/2006/relationships" xmlns:p="http://schemas.openxmlformats.org/presentationml/2006/main">
  <p:tag name="DVSHAPEID" val="u50lGv6AekMseYn6rAaU44"/>
</p:tagLst>
</file>

<file path=ppt/tags/tag260.xml><?xml version="1.0" encoding="utf-8"?>
<p:tagLst xmlns:a="http://schemas.openxmlformats.org/drawingml/2006/main" xmlns:r="http://schemas.openxmlformats.org/officeDocument/2006/relationships" xmlns:p="http://schemas.openxmlformats.org/presentationml/2006/main">
  <p:tag name="DVSHAPEID" val="BwFV72DIau0074NM8z00H8"/>
</p:tagLst>
</file>

<file path=ppt/tags/tag261.xml><?xml version="1.0" encoding="utf-8"?>
<p:tagLst xmlns:a="http://schemas.openxmlformats.org/drawingml/2006/main" xmlns:r="http://schemas.openxmlformats.org/officeDocument/2006/relationships" xmlns:p="http://schemas.openxmlformats.org/presentationml/2006/main">
  <p:tag name="DVSHAPEID" val="UtcGibQYAZDhOZuFPaqppL"/>
</p:tagLst>
</file>

<file path=ppt/tags/tag262.xml><?xml version="1.0" encoding="utf-8"?>
<p:tagLst xmlns:a="http://schemas.openxmlformats.org/drawingml/2006/main" xmlns:r="http://schemas.openxmlformats.org/officeDocument/2006/relationships" xmlns:p="http://schemas.openxmlformats.org/presentationml/2006/main">
  <p:tag name="DVSHAPEID" val="PGjy5pM3cFiFpUfQhd4GH4"/>
</p:tagLst>
</file>

<file path=ppt/tags/tag263.xml><?xml version="1.0" encoding="utf-8"?>
<p:tagLst xmlns:a="http://schemas.openxmlformats.org/drawingml/2006/main" xmlns:r="http://schemas.openxmlformats.org/officeDocument/2006/relationships" xmlns:p="http://schemas.openxmlformats.org/presentationml/2006/main">
  <p:tag name="DVSHAPEID" val="VnHKh4z9Z5Tefq8v1o2uJQ"/>
</p:tagLst>
</file>

<file path=ppt/tags/tag264.xml><?xml version="1.0" encoding="utf-8"?>
<p:tagLst xmlns:a="http://schemas.openxmlformats.org/drawingml/2006/main" xmlns:r="http://schemas.openxmlformats.org/officeDocument/2006/relationships" xmlns:p="http://schemas.openxmlformats.org/presentationml/2006/main">
  <p:tag name="DVSHAPEID" val="VwKUeWWS31SKKWQk8It2Fc"/>
</p:tagLst>
</file>

<file path=ppt/tags/tag265.xml><?xml version="1.0" encoding="utf-8"?>
<p:tagLst xmlns:a="http://schemas.openxmlformats.org/drawingml/2006/main" xmlns:r="http://schemas.openxmlformats.org/officeDocument/2006/relationships" xmlns:p="http://schemas.openxmlformats.org/presentationml/2006/main">
  <p:tag name="DVSHAPEID" val="qvFANepD1ndGlorgQzn9uS"/>
</p:tagLst>
</file>

<file path=ppt/tags/tag266.xml><?xml version="1.0" encoding="utf-8"?>
<p:tagLst xmlns:a="http://schemas.openxmlformats.org/drawingml/2006/main" xmlns:r="http://schemas.openxmlformats.org/officeDocument/2006/relationships" xmlns:p="http://schemas.openxmlformats.org/presentationml/2006/main">
  <p:tag name="DVSHAPEID" val="tiIyWQDMvgnAo9DtqWK86m"/>
</p:tagLst>
</file>

<file path=ppt/tags/tag267.xml><?xml version="1.0" encoding="utf-8"?>
<p:tagLst xmlns:a="http://schemas.openxmlformats.org/drawingml/2006/main" xmlns:r="http://schemas.openxmlformats.org/officeDocument/2006/relationships" xmlns:p="http://schemas.openxmlformats.org/presentationml/2006/main">
  <p:tag name="NAME" val="McK Disclaimer"/>
  <p:tag name="RESIZE" val="Yes"/>
  <p:tag name="LLEFT" val=" 210.125"/>
  <p:tag name="LTOP" val=" 469.875"/>
</p:tagLst>
</file>

<file path=ppt/tags/tag268.xml><?xml version="1.0" encoding="utf-8"?>
<p:tagLst xmlns:a="http://schemas.openxmlformats.org/drawingml/2006/main" xmlns:r="http://schemas.openxmlformats.org/officeDocument/2006/relationships" xmlns:p="http://schemas.openxmlformats.org/presentationml/2006/main">
  <p:tag name="DVSHAPEID" val="LaFOHLcGEcl5ra0mQCc61R"/>
</p:tagLst>
</file>

<file path=ppt/tags/tag269.xml><?xml version="1.0" encoding="utf-8"?>
<p:tagLst xmlns:a="http://schemas.openxmlformats.org/drawingml/2006/main" xmlns:r="http://schemas.openxmlformats.org/officeDocument/2006/relationships" xmlns:p="http://schemas.openxmlformats.org/presentationml/2006/main">
  <p:tag name="DVSHAPEID" val="mvFbFGfj0HaILzfpebGnnF"/>
</p:tagLst>
</file>

<file path=ppt/tags/tag27.xml><?xml version="1.0" encoding="utf-8"?>
<p:tagLst xmlns:a="http://schemas.openxmlformats.org/drawingml/2006/main" xmlns:r="http://schemas.openxmlformats.org/officeDocument/2006/relationships" xmlns:p="http://schemas.openxmlformats.org/presentationml/2006/main">
  <p:tag name="DVSHAPEID" val="R0y6bRfAQ50UfxeLBA3Kko"/>
</p:tagLst>
</file>

<file path=ppt/tags/tag270.xml><?xml version="1.0" encoding="utf-8"?>
<p:tagLst xmlns:a="http://schemas.openxmlformats.org/drawingml/2006/main" xmlns:r="http://schemas.openxmlformats.org/officeDocument/2006/relationships" xmlns:p="http://schemas.openxmlformats.org/presentationml/2006/main">
  <p:tag name="DVSHAPEID" val="pFvFkLSQPybTO98v6wqkbD"/>
</p:tagLst>
</file>

<file path=ppt/tags/tag271.xml><?xml version="1.0" encoding="utf-8"?>
<p:tagLst xmlns:a="http://schemas.openxmlformats.org/drawingml/2006/main" xmlns:r="http://schemas.openxmlformats.org/officeDocument/2006/relationships" xmlns:p="http://schemas.openxmlformats.org/presentationml/2006/main">
  <p:tag name="DVSHAPEID" val="UIpq7qo1qEuG6ZGZmur9RC"/>
</p:tagLst>
</file>

<file path=ppt/tags/tag272.xml><?xml version="1.0" encoding="utf-8"?>
<p:tagLst xmlns:a="http://schemas.openxmlformats.org/drawingml/2006/main" xmlns:r="http://schemas.openxmlformats.org/officeDocument/2006/relationships" xmlns:p="http://schemas.openxmlformats.org/presentationml/2006/main">
  <p:tag name="DVSHAPEID" val="xRL5hI49W2tLLMfTDssO7w"/>
</p:tagLst>
</file>

<file path=ppt/tags/tag273.xml><?xml version="1.0" encoding="utf-8"?>
<p:tagLst xmlns:a="http://schemas.openxmlformats.org/drawingml/2006/main" xmlns:r="http://schemas.openxmlformats.org/officeDocument/2006/relationships" xmlns:p="http://schemas.openxmlformats.org/presentationml/2006/main">
  <p:tag name="DVSHAPEID" val="pFvFkLSQPybTO98v6wqkbD"/>
</p:tagLst>
</file>

<file path=ppt/tags/tag274.xml><?xml version="1.0" encoding="utf-8"?>
<p:tagLst xmlns:a="http://schemas.openxmlformats.org/drawingml/2006/main" xmlns:r="http://schemas.openxmlformats.org/officeDocument/2006/relationships" xmlns:p="http://schemas.openxmlformats.org/presentationml/2006/main">
  <p:tag name="DVSHAPEID" val="UIpq7qo1qEuG6ZGZmur9RC"/>
</p:tagLst>
</file>

<file path=ppt/tags/tag275.xml><?xml version="1.0" encoding="utf-8"?>
<p:tagLst xmlns:a="http://schemas.openxmlformats.org/drawingml/2006/main" xmlns:r="http://schemas.openxmlformats.org/officeDocument/2006/relationships" xmlns:p="http://schemas.openxmlformats.org/presentationml/2006/main">
  <p:tag name="DVSHAPEID" val="xRL5hI49W2tLLMfTDssO7w"/>
</p:tagLst>
</file>

<file path=ppt/tags/tag276.xml><?xml version="1.0" encoding="utf-8"?>
<p:tagLst xmlns:a="http://schemas.openxmlformats.org/drawingml/2006/main" xmlns:r="http://schemas.openxmlformats.org/officeDocument/2006/relationships" xmlns:p="http://schemas.openxmlformats.org/presentationml/2006/main">
  <p:tag name="DVSHAPEID" val="p739P7aVS1MhayF19FXhHr"/>
</p:tagLst>
</file>

<file path=ppt/tags/tag277.xml><?xml version="1.0" encoding="utf-8"?>
<p:tagLst xmlns:a="http://schemas.openxmlformats.org/drawingml/2006/main" xmlns:r="http://schemas.openxmlformats.org/officeDocument/2006/relationships" xmlns:p="http://schemas.openxmlformats.org/presentationml/2006/main">
  <p:tag name="DVSHAPEID" val="dkeTJsQZH3u1sD27TXZ19r"/>
</p:tagLst>
</file>

<file path=ppt/tags/tag278.xml><?xml version="1.0" encoding="utf-8"?>
<p:tagLst xmlns:a="http://schemas.openxmlformats.org/drawingml/2006/main" xmlns:r="http://schemas.openxmlformats.org/officeDocument/2006/relationships" xmlns:p="http://schemas.openxmlformats.org/presentationml/2006/main">
  <p:tag name="DVSHAPEID" val="D8g70wsGDsKKYqVs9p41l8"/>
</p:tagLst>
</file>

<file path=ppt/tags/tag279.xml><?xml version="1.0" encoding="utf-8"?>
<p:tagLst xmlns:a="http://schemas.openxmlformats.org/drawingml/2006/main" xmlns:r="http://schemas.openxmlformats.org/officeDocument/2006/relationships" xmlns:p="http://schemas.openxmlformats.org/presentationml/2006/main">
  <p:tag name="DVSHAPEID" val="a1OPMExDhob6FzhOP6kPDU"/>
</p:tagLst>
</file>

<file path=ppt/tags/tag28.xml><?xml version="1.0" encoding="utf-8"?>
<p:tagLst xmlns:a="http://schemas.openxmlformats.org/drawingml/2006/main" xmlns:r="http://schemas.openxmlformats.org/officeDocument/2006/relationships" xmlns:p="http://schemas.openxmlformats.org/presentationml/2006/main">
  <p:tag name="DVSHAPEID" val="LzI5pFqW1WI2Wc6gaG2HHA"/>
</p:tagLst>
</file>

<file path=ppt/tags/tag280.xml><?xml version="1.0" encoding="utf-8"?>
<p:tagLst xmlns:a="http://schemas.openxmlformats.org/drawingml/2006/main" xmlns:r="http://schemas.openxmlformats.org/officeDocument/2006/relationships" xmlns:p="http://schemas.openxmlformats.org/presentationml/2006/main">
  <p:tag name="DVSHAPEID" val="5aC3vEnvGDJu4krbNrL5nv"/>
</p:tagLst>
</file>

<file path=ppt/tags/tag281.xml><?xml version="1.0" encoding="utf-8"?>
<p:tagLst xmlns:a="http://schemas.openxmlformats.org/drawingml/2006/main" xmlns:r="http://schemas.openxmlformats.org/officeDocument/2006/relationships" xmlns:p="http://schemas.openxmlformats.org/presentationml/2006/main">
  <p:tag name="DVSHAPEID" val="0I39waGy9e0sLBJ7QUAbPS"/>
</p:tagLst>
</file>

<file path=ppt/tags/tag282.xml><?xml version="1.0" encoding="utf-8"?>
<p:tagLst xmlns:a="http://schemas.openxmlformats.org/drawingml/2006/main" xmlns:r="http://schemas.openxmlformats.org/officeDocument/2006/relationships" xmlns:p="http://schemas.openxmlformats.org/presentationml/2006/main">
  <p:tag name="DVSHAPEID" val="JaqP7tMnmHo0csKhv7NkLx"/>
</p:tagLst>
</file>

<file path=ppt/tags/tag283.xml><?xml version="1.0" encoding="utf-8"?>
<p:tagLst xmlns:a="http://schemas.openxmlformats.org/drawingml/2006/main" xmlns:r="http://schemas.openxmlformats.org/officeDocument/2006/relationships" xmlns:p="http://schemas.openxmlformats.org/presentationml/2006/main">
  <p:tag name="DVSHAPEID" val="V1HCiUa4mIsKTppBx747PY"/>
</p:tagLst>
</file>

<file path=ppt/tags/tag284.xml><?xml version="1.0" encoding="utf-8"?>
<p:tagLst xmlns:a="http://schemas.openxmlformats.org/drawingml/2006/main" xmlns:r="http://schemas.openxmlformats.org/officeDocument/2006/relationships" xmlns:p="http://schemas.openxmlformats.org/presentationml/2006/main">
  <p:tag name="DVSHAPEID" val="LH90t2WcUxE3DH18Ul4itk"/>
</p:tagLst>
</file>

<file path=ppt/tags/tag285.xml><?xml version="1.0" encoding="utf-8"?>
<p:tagLst xmlns:a="http://schemas.openxmlformats.org/drawingml/2006/main" xmlns:r="http://schemas.openxmlformats.org/officeDocument/2006/relationships" xmlns:p="http://schemas.openxmlformats.org/presentationml/2006/main">
  <p:tag name="DVSHAPEID" val="ti6C2uqNsBVOGSbQqwJ2Ja"/>
</p:tagLst>
</file>

<file path=ppt/tags/tag286.xml><?xml version="1.0" encoding="utf-8"?>
<p:tagLst xmlns:a="http://schemas.openxmlformats.org/drawingml/2006/main" xmlns:r="http://schemas.openxmlformats.org/officeDocument/2006/relationships" xmlns:p="http://schemas.openxmlformats.org/presentationml/2006/main">
  <p:tag name="DVSHAPEID" val="yfEjWzwhhC6g53Jwlry5TP"/>
</p:tagLst>
</file>

<file path=ppt/tags/tag287.xml><?xml version="1.0" encoding="utf-8"?>
<p:tagLst xmlns:a="http://schemas.openxmlformats.org/drawingml/2006/main" xmlns:r="http://schemas.openxmlformats.org/officeDocument/2006/relationships" xmlns:p="http://schemas.openxmlformats.org/presentationml/2006/main">
  <p:tag name="DVSHAPEID" val="QUR26JEDP53GgMvD7k1h9Z"/>
</p:tagLst>
</file>

<file path=ppt/tags/tag288.xml><?xml version="1.0" encoding="utf-8"?>
<p:tagLst xmlns:a="http://schemas.openxmlformats.org/drawingml/2006/main" xmlns:r="http://schemas.openxmlformats.org/officeDocument/2006/relationships" xmlns:p="http://schemas.openxmlformats.org/presentationml/2006/main">
  <p:tag name="DVSHAPEID" val="7wnLadRfEwccxmTAf4wbPX"/>
</p:tagLst>
</file>

<file path=ppt/tags/tag289.xml><?xml version="1.0" encoding="utf-8"?>
<p:tagLst xmlns:a="http://schemas.openxmlformats.org/drawingml/2006/main" xmlns:r="http://schemas.openxmlformats.org/officeDocument/2006/relationships" xmlns:p="http://schemas.openxmlformats.org/presentationml/2006/main">
  <p:tag name="DVSHAPEID" val="4x1lE2AgMNk1igzfx6mOX9"/>
</p:tagLst>
</file>

<file path=ppt/tags/tag29.xml><?xml version="1.0" encoding="utf-8"?>
<p:tagLst xmlns:a="http://schemas.openxmlformats.org/drawingml/2006/main" xmlns:r="http://schemas.openxmlformats.org/officeDocument/2006/relationships" xmlns:p="http://schemas.openxmlformats.org/presentationml/2006/main">
  <p:tag name="DVSHAPEID" val="u50lGv6AekMseYn6rAaU44"/>
</p:tagLst>
</file>

<file path=ppt/tags/tag290.xml><?xml version="1.0" encoding="utf-8"?>
<p:tagLst xmlns:a="http://schemas.openxmlformats.org/drawingml/2006/main" xmlns:r="http://schemas.openxmlformats.org/officeDocument/2006/relationships" xmlns:p="http://schemas.openxmlformats.org/presentationml/2006/main">
  <p:tag name="DVSHAPEID" val="H8PJuIxx9ypfD3NTB7f3Ej"/>
</p:tagLst>
</file>

<file path=ppt/tags/tag291.xml><?xml version="1.0" encoding="utf-8"?>
<p:tagLst xmlns:a="http://schemas.openxmlformats.org/drawingml/2006/main" xmlns:r="http://schemas.openxmlformats.org/officeDocument/2006/relationships" xmlns:p="http://schemas.openxmlformats.org/presentationml/2006/main">
  <p:tag name="DVSHAPEID" val="9wXf2NiFfK51OWNhvOShSr"/>
</p:tagLst>
</file>

<file path=ppt/tags/tag292.xml><?xml version="1.0" encoding="utf-8"?>
<p:tagLst xmlns:a="http://schemas.openxmlformats.org/drawingml/2006/main" xmlns:r="http://schemas.openxmlformats.org/officeDocument/2006/relationships" xmlns:p="http://schemas.openxmlformats.org/presentationml/2006/main">
  <p:tag name="DVSHAPEID" val="PqXvuf782n7Rtft6w3pi4P"/>
</p:tagLst>
</file>

<file path=ppt/tags/tag293.xml><?xml version="1.0" encoding="utf-8"?>
<p:tagLst xmlns:a="http://schemas.openxmlformats.org/drawingml/2006/main" xmlns:r="http://schemas.openxmlformats.org/officeDocument/2006/relationships" xmlns:p="http://schemas.openxmlformats.org/presentationml/2006/main">
  <p:tag name="DVSHAPEID" val="XgisRnUzc6DkNOTBPmj2k3"/>
</p:tagLst>
</file>

<file path=ppt/tags/tag294.xml><?xml version="1.0" encoding="utf-8"?>
<p:tagLst xmlns:a="http://schemas.openxmlformats.org/drawingml/2006/main" xmlns:r="http://schemas.openxmlformats.org/officeDocument/2006/relationships" xmlns:p="http://schemas.openxmlformats.org/presentationml/2006/main">
  <p:tag name="DVSHAPEID" val="YtCHeCiNRQOXUIUVnH4TkJ"/>
</p:tagLst>
</file>

<file path=ppt/tags/tag295.xml><?xml version="1.0" encoding="utf-8"?>
<p:tagLst xmlns:a="http://schemas.openxmlformats.org/drawingml/2006/main" xmlns:r="http://schemas.openxmlformats.org/officeDocument/2006/relationships" xmlns:p="http://schemas.openxmlformats.org/presentationml/2006/main">
  <p:tag name="DVSHAPEID" val="M862Z1MZhGhLmKh1eeGUbE"/>
</p:tagLst>
</file>

<file path=ppt/tags/tag296.xml><?xml version="1.0" encoding="utf-8"?>
<p:tagLst xmlns:a="http://schemas.openxmlformats.org/drawingml/2006/main" xmlns:r="http://schemas.openxmlformats.org/officeDocument/2006/relationships" xmlns:p="http://schemas.openxmlformats.org/presentationml/2006/main">
  <p:tag name="DVSHAPEID" val="cuIjcXzhWg7fGtBbDh0Rz7"/>
</p:tagLst>
</file>

<file path=ppt/tags/tag297.xml><?xml version="1.0" encoding="utf-8"?>
<p:tagLst xmlns:a="http://schemas.openxmlformats.org/drawingml/2006/main" xmlns:r="http://schemas.openxmlformats.org/officeDocument/2006/relationships" xmlns:p="http://schemas.openxmlformats.org/presentationml/2006/main">
  <p:tag name="DVSHAPEID" val="F9maEltPcqx8VBjFOOqZK1"/>
</p:tagLst>
</file>

<file path=ppt/tags/tag298.xml><?xml version="1.0" encoding="utf-8"?>
<p:tagLst xmlns:a="http://schemas.openxmlformats.org/drawingml/2006/main" xmlns:r="http://schemas.openxmlformats.org/officeDocument/2006/relationships" xmlns:p="http://schemas.openxmlformats.org/presentationml/2006/main">
  <p:tag name="DVSHAPEID" val="D73Nq2BpTk55OzX2idN64H"/>
</p:tagLst>
</file>

<file path=ppt/tags/tag299.xml><?xml version="1.0" encoding="utf-8"?>
<p:tagLst xmlns:a="http://schemas.openxmlformats.org/drawingml/2006/main" xmlns:r="http://schemas.openxmlformats.org/officeDocument/2006/relationships" xmlns:p="http://schemas.openxmlformats.org/presentationml/2006/main">
  <p:tag name="DVSHAPEID" val="cuIjcXzhWg7fGtBbDh0Rz7"/>
</p:tagLst>
</file>

<file path=ppt/tags/tag3.xml><?xml version="1.0" encoding="utf-8"?>
<p:tagLst xmlns:a="http://schemas.openxmlformats.org/drawingml/2006/main" xmlns:r="http://schemas.openxmlformats.org/officeDocument/2006/relationships" xmlns:p="http://schemas.openxmlformats.org/presentationml/2006/main">
  <p:tag name="DVSHAPEID" val="KHEemHG7T6IOsDPx9Pjuif"/>
</p:tagLst>
</file>

<file path=ppt/tags/tag30.xml><?xml version="1.0" encoding="utf-8"?>
<p:tagLst xmlns:a="http://schemas.openxmlformats.org/drawingml/2006/main" xmlns:r="http://schemas.openxmlformats.org/officeDocument/2006/relationships" xmlns:p="http://schemas.openxmlformats.org/presentationml/2006/main">
  <p:tag name="DVSHAPEID" val="R0y6bRfAQ50UfxeLBA3Kko"/>
</p:tagLst>
</file>

<file path=ppt/tags/tag300.xml><?xml version="1.0" encoding="utf-8"?>
<p:tagLst xmlns:a="http://schemas.openxmlformats.org/drawingml/2006/main" xmlns:r="http://schemas.openxmlformats.org/officeDocument/2006/relationships" xmlns:p="http://schemas.openxmlformats.org/presentationml/2006/main">
  <p:tag name="DVSHAPEID" val="cuIjcXzhWg7fGtBbDh0Rz7"/>
</p:tagLst>
</file>

<file path=ppt/tags/tag301.xml><?xml version="1.0" encoding="utf-8"?>
<p:tagLst xmlns:a="http://schemas.openxmlformats.org/drawingml/2006/main" xmlns:r="http://schemas.openxmlformats.org/officeDocument/2006/relationships" xmlns:p="http://schemas.openxmlformats.org/presentationml/2006/main">
  <p:tag name="DVSHAPEID" val="cuIjcXzhWg7fGtBbDh0Rz7"/>
</p:tagLst>
</file>

<file path=ppt/tags/tag302.xml><?xml version="1.0" encoding="utf-8"?>
<p:tagLst xmlns:a="http://schemas.openxmlformats.org/drawingml/2006/main" xmlns:r="http://schemas.openxmlformats.org/officeDocument/2006/relationships" xmlns:p="http://schemas.openxmlformats.org/presentationml/2006/main">
  <p:tag name="DVSHAPEID" val="HyxZSXtcrznEvf7RVreNxd"/>
</p:tagLst>
</file>

<file path=ppt/tags/tag303.xml><?xml version="1.0" encoding="utf-8"?>
<p:tagLst xmlns:a="http://schemas.openxmlformats.org/drawingml/2006/main" xmlns:r="http://schemas.openxmlformats.org/officeDocument/2006/relationships" xmlns:p="http://schemas.openxmlformats.org/presentationml/2006/main">
  <p:tag name="DVSHAPEID" val="3QNJHLvcbDXWpvfr9DVHSv"/>
</p:tagLst>
</file>

<file path=ppt/tags/tag304.xml><?xml version="1.0" encoding="utf-8"?>
<p:tagLst xmlns:a="http://schemas.openxmlformats.org/drawingml/2006/main" xmlns:r="http://schemas.openxmlformats.org/officeDocument/2006/relationships" xmlns:p="http://schemas.openxmlformats.org/presentationml/2006/main">
  <p:tag name="DVSHAPEID" val="Ha4IUrimSg9tuHb8gHGfnK"/>
</p:tagLst>
</file>

<file path=ppt/tags/tag305.xml><?xml version="1.0" encoding="utf-8"?>
<p:tagLst xmlns:a="http://schemas.openxmlformats.org/drawingml/2006/main" xmlns:r="http://schemas.openxmlformats.org/officeDocument/2006/relationships" xmlns:p="http://schemas.openxmlformats.org/presentationml/2006/main">
  <p:tag name="DVSHAPEID" val="HyPCBthARPkx9CFZR4TPLG"/>
</p:tagLst>
</file>

<file path=ppt/tags/tag306.xml><?xml version="1.0" encoding="utf-8"?>
<p:tagLst xmlns:a="http://schemas.openxmlformats.org/drawingml/2006/main" xmlns:r="http://schemas.openxmlformats.org/officeDocument/2006/relationships" xmlns:p="http://schemas.openxmlformats.org/presentationml/2006/main">
  <p:tag name="DVSHAPEID" val="MW0yf1ne0D8WtwTiQP5hok"/>
</p:tagLst>
</file>

<file path=ppt/tags/tag307.xml><?xml version="1.0" encoding="utf-8"?>
<p:tagLst xmlns:a="http://schemas.openxmlformats.org/drawingml/2006/main" xmlns:r="http://schemas.openxmlformats.org/officeDocument/2006/relationships" xmlns:p="http://schemas.openxmlformats.org/presentationml/2006/main">
  <p:tag name="DVSHAPEID" val="Ha4IUrimSg9tuHb8gHGfnK"/>
</p:tagLst>
</file>

<file path=ppt/tags/tag308.xml><?xml version="1.0" encoding="utf-8"?>
<p:tagLst xmlns:a="http://schemas.openxmlformats.org/drawingml/2006/main" xmlns:r="http://schemas.openxmlformats.org/officeDocument/2006/relationships" xmlns:p="http://schemas.openxmlformats.org/presentationml/2006/main">
  <p:tag name="DVSHAPEID" val="Ha4IUrimSg9tuHb8gHGfnK"/>
</p:tagLst>
</file>

<file path=ppt/tags/tag309.xml><?xml version="1.0" encoding="utf-8"?>
<p:tagLst xmlns:a="http://schemas.openxmlformats.org/drawingml/2006/main" xmlns:r="http://schemas.openxmlformats.org/officeDocument/2006/relationships" xmlns:p="http://schemas.openxmlformats.org/presentationml/2006/main">
  <p:tag name="DVSHAPEID" val="Ha4IUrimSg9tuHb8gHGfnK"/>
</p:tagLst>
</file>

<file path=ppt/tags/tag31.xml><?xml version="1.0" encoding="utf-8"?>
<p:tagLst xmlns:a="http://schemas.openxmlformats.org/drawingml/2006/main" xmlns:r="http://schemas.openxmlformats.org/officeDocument/2006/relationships" xmlns:p="http://schemas.openxmlformats.org/presentationml/2006/main">
  <p:tag name="DVSHAPEID" val="LzI5pFqW1WI2Wc6gaG2HHA"/>
</p:tagLst>
</file>

<file path=ppt/tags/tag310.xml><?xml version="1.0" encoding="utf-8"?>
<p:tagLst xmlns:a="http://schemas.openxmlformats.org/drawingml/2006/main" xmlns:r="http://schemas.openxmlformats.org/officeDocument/2006/relationships" xmlns:p="http://schemas.openxmlformats.org/presentationml/2006/main">
  <p:tag name="DVSHAPEID" val="Ha4IUrimSg9tuHb8gHGfnK"/>
</p:tagLst>
</file>

<file path=ppt/tags/tag311.xml><?xml version="1.0" encoding="utf-8"?>
<p:tagLst xmlns:a="http://schemas.openxmlformats.org/drawingml/2006/main" xmlns:r="http://schemas.openxmlformats.org/officeDocument/2006/relationships" xmlns:p="http://schemas.openxmlformats.org/presentationml/2006/main">
  <p:tag name="DVSHAPEID" val="Ha4IUrimSg9tuHb8gHGfnK"/>
</p:tagLst>
</file>

<file path=ppt/tags/tag312.xml><?xml version="1.0" encoding="utf-8"?>
<p:tagLst xmlns:a="http://schemas.openxmlformats.org/drawingml/2006/main" xmlns:r="http://schemas.openxmlformats.org/officeDocument/2006/relationships" xmlns:p="http://schemas.openxmlformats.org/presentationml/2006/main">
  <p:tag name="DVSHAPEID" val="Ha4IUrimSg9tuHb8gHGfnK"/>
</p:tagLst>
</file>

<file path=ppt/tags/tag313.xml><?xml version="1.0" encoding="utf-8"?>
<p:tagLst xmlns:a="http://schemas.openxmlformats.org/drawingml/2006/main" xmlns:r="http://schemas.openxmlformats.org/officeDocument/2006/relationships" xmlns:p="http://schemas.openxmlformats.org/presentationml/2006/main">
  <p:tag name="DVSHAPEID" val="Ha4IUrimSg9tuHb8gHGfnK"/>
</p:tagLst>
</file>

<file path=ppt/tags/tag314.xml><?xml version="1.0" encoding="utf-8"?>
<p:tagLst xmlns:a="http://schemas.openxmlformats.org/drawingml/2006/main" xmlns:r="http://schemas.openxmlformats.org/officeDocument/2006/relationships" xmlns:p="http://schemas.openxmlformats.org/presentationml/2006/main">
  <p:tag name="DVSHAPEID" val="Ha4IUrimSg9tuHb8gHGfnK"/>
</p:tagLst>
</file>

<file path=ppt/tags/tag315.xml><?xml version="1.0" encoding="utf-8"?>
<p:tagLst xmlns:a="http://schemas.openxmlformats.org/drawingml/2006/main" xmlns:r="http://schemas.openxmlformats.org/officeDocument/2006/relationships" xmlns:p="http://schemas.openxmlformats.org/presentationml/2006/main">
  <p:tag name="DVSHAPEID" val="Ha4IUrimSg9tuHb8gHGfnK"/>
</p:tagLst>
</file>

<file path=ppt/tags/tag316.xml><?xml version="1.0" encoding="utf-8"?>
<p:tagLst xmlns:a="http://schemas.openxmlformats.org/drawingml/2006/main" xmlns:r="http://schemas.openxmlformats.org/officeDocument/2006/relationships" xmlns:p="http://schemas.openxmlformats.org/presentationml/2006/main">
  <p:tag name="DVSHAPEID" val="Ha4IUrimSg9tuHb8gHGfnK"/>
</p:tagLst>
</file>

<file path=ppt/tags/tag317.xml><?xml version="1.0" encoding="utf-8"?>
<p:tagLst xmlns:a="http://schemas.openxmlformats.org/drawingml/2006/main" xmlns:r="http://schemas.openxmlformats.org/officeDocument/2006/relationships" xmlns:p="http://schemas.openxmlformats.org/presentationml/2006/main">
  <p:tag name="DVSHAPEID" val="Ha4IUrimSg9tuHb8gHGfnK"/>
</p:tagLst>
</file>

<file path=ppt/tags/tag318.xml><?xml version="1.0" encoding="utf-8"?>
<p:tagLst xmlns:a="http://schemas.openxmlformats.org/drawingml/2006/main" xmlns:r="http://schemas.openxmlformats.org/officeDocument/2006/relationships" xmlns:p="http://schemas.openxmlformats.org/presentationml/2006/main">
  <p:tag name="DVSHAPEID" val="9WxytgQClyY0LTB2dfcDOG"/>
</p:tagLst>
</file>

<file path=ppt/tags/tag319.xml><?xml version="1.0" encoding="utf-8"?>
<p:tagLst xmlns:a="http://schemas.openxmlformats.org/drawingml/2006/main" xmlns:r="http://schemas.openxmlformats.org/officeDocument/2006/relationships" xmlns:p="http://schemas.openxmlformats.org/presentationml/2006/main">
  <p:tag name="DVSHAPEID" val="pc986yd4KthsM31Gy7noiA"/>
</p:tagLst>
</file>

<file path=ppt/tags/tag32.xml><?xml version="1.0" encoding="utf-8"?>
<p:tagLst xmlns:a="http://schemas.openxmlformats.org/drawingml/2006/main" xmlns:r="http://schemas.openxmlformats.org/officeDocument/2006/relationships" xmlns:p="http://schemas.openxmlformats.org/presentationml/2006/main">
  <p:tag name="DVSHAPEID" val="u50lGv6AekMseYn6rAaU44"/>
</p:tagLst>
</file>

<file path=ppt/tags/tag320.xml><?xml version="1.0" encoding="utf-8"?>
<p:tagLst xmlns:a="http://schemas.openxmlformats.org/drawingml/2006/main" xmlns:r="http://schemas.openxmlformats.org/officeDocument/2006/relationships" xmlns:p="http://schemas.openxmlformats.org/presentationml/2006/main">
  <p:tag name="DVSHAPEID" val="XsLZGNBP4Kvsxkpk9hogNv"/>
</p:tagLst>
</file>

<file path=ppt/tags/tag321.xml><?xml version="1.0" encoding="utf-8"?>
<p:tagLst xmlns:a="http://schemas.openxmlformats.org/drawingml/2006/main" xmlns:r="http://schemas.openxmlformats.org/officeDocument/2006/relationships" xmlns:p="http://schemas.openxmlformats.org/presentationml/2006/main">
  <p:tag name="DVSHAPEID" val="Ii6y1wH5gqoOeHn6RqtVpx"/>
</p:tagLst>
</file>

<file path=ppt/tags/tag322.xml><?xml version="1.0" encoding="utf-8"?>
<p:tagLst xmlns:a="http://schemas.openxmlformats.org/drawingml/2006/main" xmlns:r="http://schemas.openxmlformats.org/officeDocument/2006/relationships" xmlns:p="http://schemas.openxmlformats.org/presentationml/2006/main">
  <p:tag name="DVSHAPEID" val="XkvGhdX501MsJsT8L47Yu5"/>
</p:tagLst>
</file>

<file path=ppt/tags/tag323.xml><?xml version="1.0" encoding="utf-8"?>
<p:tagLst xmlns:a="http://schemas.openxmlformats.org/drawingml/2006/main" xmlns:r="http://schemas.openxmlformats.org/officeDocument/2006/relationships" xmlns:p="http://schemas.openxmlformats.org/presentationml/2006/main">
  <p:tag name="DVSHAPEID" val="XsLZGNBP4Kvsxkpk9hogNv"/>
</p:tagLst>
</file>

<file path=ppt/tags/tag324.xml><?xml version="1.0" encoding="utf-8"?>
<p:tagLst xmlns:a="http://schemas.openxmlformats.org/drawingml/2006/main" xmlns:r="http://schemas.openxmlformats.org/officeDocument/2006/relationships" xmlns:p="http://schemas.openxmlformats.org/presentationml/2006/main">
  <p:tag name="DVSHAPEID" val="XsLZGNBP4Kvsxkpk9hogNv"/>
</p:tagLst>
</file>

<file path=ppt/tags/tag325.xml><?xml version="1.0" encoding="utf-8"?>
<p:tagLst xmlns:a="http://schemas.openxmlformats.org/drawingml/2006/main" xmlns:r="http://schemas.openxmlformats.org/officeDocument/2006/relationships" xmlns:p="http://schemas.openxmlformats.org/presentationml/2006/main">
  <p:tag name="DVSHAPEID" val="XsLZGNBP4Kvsxkpk9hogNv"/>
</p:tagLst>
</file>

<file path=ppt/tags/tag326.xml><?xml version="1.0" encoding="utf-8"?>
<p:tagLst xmlns:a="http://schemas.openxmlformats.org/drawingml/2006/main" xmlns:r="http://schemas.openxmlformats.org/officeDocument/2006/relationships" xmlns:p="http://schemas.openxmlformats.org/presentationml/2006/main">
  <p:tag name="DVSHAPEID" val="4J6HW3qYNS5bkM2lfu8apm"/>
</p:tagLst>
</file>

<file path=ppt/tags/tag327.xml><?xml version="1.0" encoding="utf-8"?>
<p:tagLst xmlns:a="http://schemas.openxmlformats.org/drawingml/2006/main" xmlns:r="http://schemas.openxmlformats.org/officeDocument/2006/relationships" xmlns:p="http://schemas.openxmlformats.org/presentationml/2006/main">
  <p:tag name="DVSHAPEID" val="1LXUdJEpOq2SfMAzgTF2eU"/>
</p:tagLst>
</file>

<file path=ppt/tags/tag328.xml><?xml version="1.0" encoding="utf-8"?>
<p:tagLst xmlns:a="http://schemas.openxmlformats.org/drawingml/2006/main" xmlns:r="http://schemas.openxmlformats.org/officeDocument/2006/relationships" xmlns:p="http://schemas.openxmlformats.org/presentationml/2006/main">
  <p:tag name="DVSHAPEID" val="my865qODQjFHHkK2PGjo4F"/>
</p:tagLst>
</file>

<file path=ppt/tags/tag329.xml><?xml version="1.0" encoding="utf-8"?>
<p:tagLst xmlns:a="http://schemas.openxmlformats.org/drawingml/2006/main" xmlns:r="http://schemas.openxmlformats.org/officeDocument/2006/relationships" xmlns:p="http://schemas.openxmlformats.org/presentationml/2006/main">
  <p:tag name="DVSHAPEID" val="9swgKFdeun87opM6DdAaAI"/>
</p:tagLst>
</file>

<file path=ppt/tags/tag33.xml><?xml version="1.0" encoding="utf-8"?>
<p:tagLst xmlns:a="http://schemas.openxmlformats.org/drawingml/2006/main" xmlns:r="http://schemas.openxmlformats.org/officeDocument/2006/relationships" xmlns:p="http://schemas.openxmlformats.org/presentationml/2006/main">
  <p:tag name="DVSHAPEID" val="R0y6bRfAQ50UfxeLBA3Kko"/>
</p:tagLst>
</file>

<file path=ppt/tags/tag330.xml><?xml version="1.0" encoding="utf-8"?>
<p:tagLst xmlns:a="http://schemas.openxmlformats.org/drawingml/2006/main" xmlns:r="http://schemas.openxmlformats.org/officeDocument/2006/relationships" xmlns:p="http://schemas.openxmlformats.org/presentationml/2006/main">
  <p:tag name="DVSHAPEID" val="cy4gPe4YIQQHoFAPF9pBPi"/>
</p:tagLst>
</file>

<file path=ppt/tags/tag331.xml><?xml version="1.0" encoding="utf-8"?>
<p:tagLst xmlns:a="http://schemas.openxmlformats.org/drawingml/2006/main" xmlns:r="http://schemas.openxmlformats.org/officeDocument/2006/relationships" xmlns:p="http://schemas.openxmlformats.org/presentationml/2006/main">
  <p:tag name="DVSHAPEID" val="yAVlfI36NT5qfXbuQYawEi"/>
</p:tagLst>
</file>

<file path=ppt/tags/tag332.xml><?xml version="1.0" encoding="utf-8"?>
<p:tagLst xmlns:a="http://schemas.openxmlformats.org/drawingml/2006/main" xmlns:r="http://schemas.openxmlformats.org/officeDocument/2006/relationships" xmlns:p="http://schemas.openxmlformats.org/presentationml/2006/main">
  <p:tag name="DVSHAPEID" val="gH06wOxqKYTUZuktYlVC2W"/>
</p:tagLst>
</file>

<file path=ppt/tags/tag333.xml><?xml version="1.0" encoding="utf-8"?>
<p:tagLst xmlns:a="http://schemas.openxmlformats.org/drawingml/2006/main" xmlns:r="http://schemas.openxmlformats.org/officeDocument/2006/relationships" xmlns:p="http://schemas.openxmlformats.org/presentationml/2006/main">
  <p:tag name="DVSHAPEID" val="BYpCEairrjDgjdk9bfyn87"/>
</p:tagLst>
</file>

<file path=ppt/tags/tag334.xml><?xml version="1.0" encoding="utf-8"?>
<p:tagLst xmlns:a="http://schemas.openxmlformats.org/drawingml/2006/main" xmlns:r="http://schemas.openxmlformats.org/officeDocument/2006/relationships" xmlns:p="http://schemas.openxmlformats.org/presentationml/2006/main">
  <p:tag name="DVSHAPEID" val="yAVlfI36NT5qfXbuQYawEi"/>
</p:tagLst>
</file>

<file path=ppt/tags/tag335.xml><?xml version="1.0" encoding="utf-8"?>
<p:tagLst xmlns:a="http://schemas.openxmlformats.org/drawingml/2006/main" xmlns:r="http://schemas.openxmlformats.org/officeDocument/2006/relationships" xmlns:p="http://schemas.openxmlformats.org/presentationml/2006/main">
  <p:tag name="DVSHAPEID" val="gH06wOxqKYTUZuktYlVC2W"/>
</p:tagLst>
</file>

<file path=ppt/tags/tag336.xml><?xml version="1.0" encoding="utf-8"?>
<p:tagLst xmlns:a="http://schemas.openxmlformats.org/drawingml/2006/main" xmlns:r="http://schemas.openxmlformats.org/officeDocument/2006/relationships" xmlns:p="http://schemas.openxmlformats.org/presentationml/2006/main">
  <p:tag name="DVSHAPEID" val="BYpCEairrjDgjdk9bfyn87"/>
</p:tagLst>
</file>

<file path=ppt/tags/tag337.xml><?xml version="1.0" encoding="utf-8"?>
<p:tagLst xmlns:a="http://schemas.openxmlformats.org/drawingml/2006/main" xmlns:r="http://schemas.openxmlformats.org/officeDocument/2006/relationships" xmlns:p="http://schemas.openxmlformats.org/presentationml/2006/main">
  <p:tag name="DVSHAPEID" val="yAVlfI36NT5qfXbuQYawEi"/>
</p:tagLst>
</file>

<file path=ppt/tags/tag338.xml><?xml version="1.0" encoding="utf-8"?>
<p:tagLst xmlns:a="http://schemas.openxmlformats.org/drawingml/2006/main" xmlns:r="http://schemas.openxmlformats.org/officeDocument/2006/relationships" xmlns:p="http://schemas.openxmlformats.org/presentationml/2006/main">
  <p:tag name="DVSHAPEID" val="gH06wOxqKYTUZuktYlVC2W"/>
</p:tagLst>
</file>

<file path=ppt/tags/tag339.xml><?xml version="1.0" encoding="utf-8"?>
<p:tagLst xmlns:a="http://schemas.openxmlformats.org/drawingml/2006/main" xmlns:r="http://schemas.openxmlformats.org/officeDocument/2006/relationships" xmlns:p="http://schemas.openxmlformats.org/presentationml/2006/main">
  <p:tag name="DVSHAPEID" val="BYpCEairrjDgjdk9bfyn87"/>
</p:tagLst>
</file>

<file path=ppt/tags/tag34.xml><?xml version="1.0" encoding="utf-8"?>
<p:tagLst xmlns:a="http://schemas.openxmlformats.org/drawingml/2006/main" xmlns:r="http://schemas.openxmlformats.org/officeDocument/2006/relationships" xmlns:p="http://schemas.openxmlformats.org/presentationml/2006/main">
  <p:tag name="DVSHAPEID" val="LzI5pFqW1WI2Wc6gaG2HHA"/>
</p:tagLst>
</file>

<file path=ppt/tags/tag340.xml><?xml version="1.0" encoding="utf-8"?>
<p:tagLst xmlns:a="http://schemas.openxmlformats.org/drawingml/2006/main" xmlns:r="http://schemas.openxmlformats.org/officeDocument/2006/relationships" xmlns:p="http://schemas.openxmlformats.org/presentationml/2006/main">
  <p:tag name="DVSHAPEID" val="yAVlfI36NT5qfXbuQYawEi"/>
</p:tagLst>
</file>

<file path=ppt/tags/tag341.xml><?xml version="1.0" encoding="utf-8"?>
<p:tagLst xmlns:a="http://schemas.openxmlformats.org/drawingml/2006/main" xmlns:r="http://schemas.openxmlformats.org/officeDocument/2006/relationships" xmlns:p="http://schemas.openxmlformats.org/presentationml/2006/main">
  <p:tag name="DVSHAPEID" val="gH06wOxqKYTUZuktYlVC2W"/>
</p:tagLst>
</file>

<file path=ppt/tags/tag342.xml><?xml version="1.0" encoding="utf-8"?>
<p:tagLst xmlns:a="http://schemas.openxmlformats.org/drawingml/2006/main" xmlns:r="http://schemas.openxmlformats.org/officeDocument/2006/relationships" xmlns:p="http://schemas.openxmlformats.org/presentationml/2006/main">
  <p:tag name="DVSHAPEID" val="BYpCEairrjDgjdk9bfyn87"/>
</p:tagLst>
</file>

<file path=ppt/tags/tag343.xml><?xml version="1.0" encoding="utf-8"?>
<p:tagLst xmlns:a="http://schemas.openxmlformats.org/drawingml/2006/main" xmlns:r="http://schemas.openxmlformats.org/officeDocument/2006/relationships" xmlns:p="http://schemas.openxmlformats.org/presentationml/2006/main">
  <p:tag name="DVSHAPEID" val="yAVlfI36NT5qfXbuQYawEi"/>
</p:tagLst>
</file>

<file path=ppt/tags/tag344.xml><?xml version="1.0" encoding="utf-8"?>
<p:tagLst xmlns:a="http://schemas.openxmlformats.org/drawingml/2006/main" xmlns:r="http://schemas.openxmlformats.org/officeDocument/2006/relationships" xmlns:p="http://schemas.openxmlformats.org/presentationml/2006/main">
  <p:tag name="DVSHAPEID" val="gH06wOxqKYTUZuktYlVC2W"/>
</p:tagLst>
</file>

<file path=ppt/tags/tag345.xml><?xml version="1.0" encoding="utf-8"?>
<p:tagLst xmlns:a="http://schemas.openxmlformats.org/drawingml/2006/main" xmlns:r="http://schemas.openxmlformats.org/officeDocument/2006/relationships" xmlns:p="http://schemas.openxmlformats.org/presentationml/2006/main">
  <p:tag name="DVSHAPEID" val="BYpCEairrjDgjdk9bfyn87"/>
</p:tagLst>
</file>

<file path=ppt/tags/tag346.xml><?xml version="1.0" encoding="utf-8"?>
<p:tagLst xmlns:a="http://schemas.openxmlformats.org/drawingml/2006/main" xmlns:r="http://schemas.openxmlformats.org/officeDocument/2006/relationships" xmlns:p="http://schemas.openxmlformats.org/presentationml/2006/main">
  <p:tag name="DVSHAPEID" val="yAVlfI36NT5qfXbuQYawEi"/>
</p:tagLst>
</file>

<file path=ppt/tags/tag347.xml><?xml version="1.0" encoding="utf-8"?>
<p:tagLst xmlns:a="http://schemas.openxmlformats.org/drawingml/2006/main" xmlns:r="http://schemas.openxmlformats.org/officeDocument/2006/relationships" xmlns:p="http://schemas.openxmlformats.org/presentationml/2006/main">
  <p:tag name="DVSHAPEID" val="gH06wOxqKYTUZuktYlVC2W"/>
</p:tagLst>
</file>

<file path=ppt/tags/tag348.xml><?xml version="1.0" encoding="utf-8"?>
<p:tagLst xmlns:a="http://schemas.openxmlformats.org/drawingml/2006/main" xmlns:r="http://schemas.openxmlformats.org/officeDocument/2006/relationships" xmlns:p="http://schemas.openxmlformats.org/presentationml/2006/main">
  <p:tag name="DVSHAPEID" val="BYpCEairrjDgjdk9bfyn87"/>
</p:tagLst>
</file>

<file path=ppt/tags/tag349.xml><?xml version="1.0" encoding="utf-8"?>
<p:tagLst xmlns:a="http://schemas.openxmlformats.org/drawingml/2006/main" xmlns:r="http://schemas.openxmlformats.org/officeDocument/2006/relationships" xmlns:p="http://schemas.openxmlformats.org/presentationml/2006/main">
  <p:tag name="DVSHAPEID" val="yAVlfI36NT5qfXbuQYawEi"/>
</p:tagLst>
</file>

<file path=ppt/tags/tag35.xml><?xml version="1.0" encoding="utf-8"?>
<p:tagLst xmlns:a="http://schemas.openxmlformats.org/drawingml/2006/main" xmlns:r="http://schemas.openxmlformats.org/officeDocument/2006/relationships" xmlns:p="http://schemas.openxmlformats.org/presentationml/2006/main">
  <p:tag name="DVSHAPEID" val="u50lGv6AekMseYn6rAaU44"/>
</p:tagLst>
</file>

<file path=ppt/tags/tag350.xml><?xml version="1.0" encoding="utf-8"?>
<p:tagLst xmlns:a="http://schemas.openxmlformats.org/drawingml/2006/main" xmlns:r="http://schemas.openxmlformats.org/officeDocument/2006/relationships" xmlns:p="http://schemas.openxmlformats.org/presentationml/2006/main">
  <p:tag name="DVSHAPEID" val="gH06wOxqKYTUZuktYlVC2W"/>
</p:tagLst>
</file>

<file path=ppt/tags/tag351.xml><?xml version="1.0" encoding="utf-8"?>
<p:tagLst xmlns:a="http://schemas.openxmlformats.org/drawingml/2006/main" xmlns:r="http://schemas.openxmlformats.org/officeDocument/2006/relationships" xmlns:p="http://schemas.openxmlformats.org/presentationml/2006/main">
  <p:tag name="DVSHAPEID" val="BYpCEairrjDgjdk9bfyn87"/>
</p:tagLst>
</file>

<file path=ppt/tags/tag352.xml><?xml version="1.0" encoding="utf-8"?>
<p:tagLst xmlns:a="http://schemas.openxmlformats.org/drawingml/2006/main" xmlns:r="http://schemas.openxmlformats.org/officeDocument/2006/relationships" xmlns:p="http://schemas.openxmlformats.org/presentationml/2006/main">
  <p:tag name="DVSHAPEID" val="yAVlfI36NT5qfXbuQYawEi"/>
</p:tagLst>
</file>

<file path=ppt/tags/tag353.xml><?xml version="1.0" encoding="utf-8"?>
<p:tagLst xmlns:a="http://schemas.openxmlformats.org/drawingml/2006/main" xmlns:r="http://schemas.openxmlformats.org/officeDocument/2006/relationships" xmlns:p="http://schemas.openxmlformats.org/presentationml/2006/main">
  <p:tag name="DVSHAPEID" val="gH06wOxqKYTUZuktYlVC2W"/>
</p:tagLst>
</file>

<file path=ppt/tags/tag354.xml><?xml version="1.0" encoding="utf-8"?>
<p:tagLst xmlns:a="http://schemas.openxmlformats.org/drawingml/2006/main" xmlns:r="http://schemas.openxmlformats.org/officeDocument/2006/relationships" xmlns:p="http://schemas.openxmlformats.org/presentationml/2006/main">
  <p:tag name="DVSHAPEID" val="BYpCEairrjDgjdk9bfyn87"/>
</p:tagLst>
</file>

<file path=ppt/tags/tag355.xml><?xml version="1.0" encoding="utf-8"?>
<p:tagLst xmlns:a="http://schemas.openxmlformats.org/drawingml/2006/main" xmlns:r="http://schemas.openxmlformats.org/officeDocument/2006/relationships" xmlns:p="http://schemas.openxmlformats.org/presentationml/2006/main">
  <p:tag name="DVSHAPEID" val="yAVlfI36NT5qfXbuQYawEi"/>
</p:tagLst>
</file>

<file path=ppt/tags/tag356.xml><?xml version="1.0" encoding="utf-8"?>
<p:tagLst xmlns:a="http://schemas.openxmlformats.org/drawingml/2006/main" xmlns:r="http://schemas.openxmlformats.org/officeDocument/2006/relationships" xmlns:p="http://schemas.openxmlformats.org/presentationml/2006/main">
  <p:tag name="DVSHAPEID" val="gH06wOxqKYTUZuktYlVC2W"/>
</p:tagLst>
</file>

<file path=ppt/tags/tag357.xml><?xml version="1.0" encoding="utf-8"?>
<p:tagLst xmlns:a="http://schemas.openxmlformats.org/drawingml/2006/main" xmlns:r="http://schemas.openxmlformats.org/officeDocument/2006/relationships" xmlns:p="http://schemas.openxmlformats.org/presentationml/2006/main">
  <p:tag name="DVSHAPEID" val="BYpCEairrjDgjdk9bfyn87"/>
</p:tagLst>
</file>

<file path=ppt/tags/tag358.xml><?xml version="1.0" encoding="utf-8"?>
<p:tagLst xmlns:a="http://schemas.openxmlformats.org/drawingml/2006/main" xmlns:r="http://schemas.openxmlformats.org/officeDocument/2006/relationships" xmlns:p="http://schemas.openxmlformats.org/presentationml/2006/main">
  <p:tag name="DVSHAPEID" val="yAVlfI36NT5qfXbuQYawEi"/>
</p:tagLst>
</file>

<file path=ppt/tags/tag359.xml><?xml version="1.0" encoding="utf-8"?>
<p:tagLst xmlns:a="http://schemas.openxmlformats.org/drawingml/2006/main" xmlns:r="http://schemas.openxmlformats.org/officeDocument/2006/relationships" xmlns:p="http://schemas.openxmlformats.org/presentationml/2006/main">
  <p:tag name="DVSHAPEID" val="gH06wOxqKYTUZuktYlVC2W"/>
</p:tagLst>
</file>

<file path=ppt/tags/tag36.xml><?xml version="1.0" encoding="utf-8"?>
<p:tagLst xmlns:a="http://schemas.openxmlformats.org/drawingml/2006/main" xmlns:r="http://schemas.openxmlformats.org/officeDocument/2006/relationships" xmlns:p="http://schemas.openxmlformats.org/presentationml/2006/main">
  <p:tag name="DVSHAPEID" val="R0y6bRfAQ50UfxeLBA3Kko"/>
</p:tagLst>
</file>

<file path=ppt/tags/tag360.xml><?xml version="1.0" encoding="utf-8"?>
<p:tagLst xmlns:a="http://schemas.openxmlformats.org/drawingml/2006/main" xmlns:r="http://schemas.openxmlformats.org/officeDocument/2006/relationships" xmlns:p="http://schemas.openxmlformats.org/presentationml/2006/main">
  <p:tag name="DVSHAPEID" val="BYpCEairrjDgjdk9bfyn87"/>
</p:tagLst>
</file>

<file path=ppt/tags/tag361.xml><?xml version="1.0" encoding="utf-8"?>
<p:tagLst xmlns:a="http://schemas.openxmlformats.org/drawingml/2006/main" xmlns:r="http://schemas.openxmlformats.org/officeDocument/2006/relationships" xmlns:p="http://schemas.openxmlformats.org/presentationml/2006/main">
  <p:tag name="DVSHAPEID" val="yAVlfI36NT5qfXbuQYawEi"/>
</p:tagLst>
</file>

<file path=ppt/tags/tag362.xml><?xml version="1.0" encoding="utf-8"?>
<p:tagLst xmlns:a="http://schemas.openxmlformats.org/drawingml/2006/main" xmlns:r="http://schemas.openxmlformats.org/officeDocument/2006/relationships" xmlns:p="http://schemas.openxmlformats.org/presentationml/2006/main">
  <p:tag name="DVSHAPEID" val="gH06wOxqKYTUZuktYlVC2W"/>
</p:tagLst>
</file>

<file path=ppt/tags/tag363.xml><?xml version="1.0" encoding="utf-8"?>
<p:tagLst xmlns:a="http://schemas.openxmlformats.org/drawingml/2006/main" xmlns:r="http://schemas.openxmlformats.org/officeDocument/2006/relationships" xmlns:p="http://schemas.openxmlformats.org/presentationml/2006/main">
  <p:tag name="DVSHAPEID" val="BYpCEairrjDgjdk9bfyn87"/>
</p:tagLst>
</file>

<file path=ppt/tags/tag364.xml><?xml version="1.0" encoding="utf-8"?>
<p:tagLst xmlns:a="http://schemas.openxmlformats.org/drawingml/2006/main" xmlns:r="http://schemas.openxmlformats.org/officeDocument/2006/relationships" xmlns:p="http://schemas.openxmlformats.org/presentationml/2006/main">
  <p:tag name="DVSHAPEID" val="yAVlfI36NT5qfXbuQYawEi"/>
</p:tagLst>
</file>

<file path=ppt/tags/tag365.xml><?xml version="1.0" encoding="utf-8"?>
<p:tagLst xmlns:a="http://schemas.openxmlformats.org/drawingml/2006/main" xmlns:r="http://schemas.openxmlformats.org/officeDocument/2006/relationships" xmlns:p="http://schemas.openxmlformats.org/presentationml/2006/main">
  <p:tag name="DVSHAPEID" val="gH06wOxqKYTUZuktYlVC2W"/>
</p:tagLst>
</file>

<file path=ppt/tags/tag366.xml><?xml version="1.0" encoding="utf-8"?>
<p:tagLst xmlns:a="http://schemas.openxmlformats.org/drawingml/2006/main" xmlns:r="http://schemas.openxmlformats.org/officeDocument/2006/relationships" xmlns:p="http://schemas.openxmlformats.org/presentationml/2006/main">
  <p:tag name="DVSHAPEID" val="BYpCEairrjDgjdk9bfyn87"/>
</p:tagLst>
</file>

<file path=ppt/tags/tag367.xml><?xml version="1.0" encoding="utf-8"?>
<p:tagLst xmlns:a="http://schemas.openxmlformats.org/drawingml/2006/main" xmlns:r="http://schemas.openxmlformats.org/officeDocument/2006/relationships" xmlns:p="http://schemas.openxmlformats.org/presentationml/2006/main">
  <p:tag name="DVSHAPEID" val="xlXG9m0OA2gj51GU9n8jwA"/>
</p:tagLst>
</file>

<file path=ppt/tags/tag368.xml><?xml version="1.0" encoding="utf-8"?>
<p:tagLst xmlns:a="http://schemas.openxmlformats.org/drawingml/2006/main" xmlns:r="http://schemas.openxmlformats.org/officeDocument/2006/relationships" xmlns:p="http://schemas.openxmlformats.org/presentationml/2006/main">
  <p:tag name="DVSHAPEID" val="gJb78P9G3FOur4EX0WqDIB"/>
</p:tagLst>
</file>

<file path=ppt/tags/tag369.xml><?xml version="1.0" encoding="utf-8"?>
<p:tagLst xmlns:a="http://schemas.openxmlformats.org/drawingml/2006/main" xmlns:r="http://schemas.openxmlformats.org/officeDocument/2006/relationships" xmlns:p="http://schemas.openxmlformats.org/presentationml/2006/main">
  <p:tag name="DVSHAPEID" val="0Z7jsh5beOAW5ev2dbEUYA"/>
</p:tagLst>
</file>

<file path=ppt/tags/tag37.xml><?xml version="1.0" encoding="utf-8"?>
<p:tagLst xmlns:a="http://schemas.openxmlformats.org/drawingml/2006/main" xmlns:r="http://schemas.openxmlformats.org/officeDocument/2006/relationships" xmlns:p="http://schemas.openxmlformats.org/presentationml/2006/main">
  <p:tag name="DVSHAPEID" val="LzI5pFqW1WI2Wc6gaG2HHA"/>
</p:tagLst>
</file>

<file path=ppt/tags/tag370.xml><?xml version="1.0" encoding="utf-8"?>
<p:tagLst xmlns:a="http://schemas.openxmlformats.org/drawingml/2006/main" xmlns:r="http://schemas.openxmlformats.org/officeDocument/2006/relationships" xmlns:p="http://schemas.openxmlformats.org/presentationml/2006/main">
  <p:tag name="DVSHAPEID" val="vBACfcmcTTRFJcZPmSBSqZ"/>
</p:tagLst>
</file>

<file path=ppt/tags/tag371.xml><?xml version="1.0" encoding="utf-8"?>
<p:tagLst xmlns:a="http://schemas.openxmlformats.org/drawingml/2006/main" xmlns:r="http://schemas.openxmlformats.org/officeDocument/2006/relationships" xmlns:p="http://schemas.openxmlformats.org/presentationml/2006/main">
  <p:tag name="DVSHAPEID" val="UuZqsYIfYOCptwIQ1SP2VH"/>
</p:tagLst>
</file>

<file path=ppt/tags/tag372.xml><?xml version="1.0" encoding="utf-8"?>
<p:tagLst xmlns:a="http://schemas.openxmlformats.org/drawingml/2006/main" xmlns:r="http://schemas.openxmlformats.org/officeDocument/2006/relationships" xmlns:p="http://schemas.openxmlformats.org/presentationml/2006/main">
  <p:tag name="DVSHAPEID" val="5pvi3nOMj5avH6DPJntDU3"/>
</p:tagLst>
</file>

<file path=ppt/tags/tag373.xml><?xml version="1.0" encoding="utf-8"?>
<p:tagLst xmlns:a="http://schemas.openxmlformats.org/drawingml/2006/main" xmlns:r="http://schemas.openxmlformats.org/officeDocument/2006/relationships" xmlns:p="http://schemas.openxmlformats.org/presentationml/2006/main">
  <p:tag name="DVSHAPEID" val="2jIs7wQI3n3cpzV9Vkqcvw"/>
</p:tagLst>
</file>

<file path=ppt/tags/tag374.xml><?xml version="1.0" encoding="utf-8"?>
<p:tagLst xmlns:a="http://schemas.openxmlformats.org/drawingml/2006/main" xmlns:r="http://schemas.openxmlformats.org/officeDocument/2006/relationships" xmlns:p="http://schemas.openxmlformats.org/presentationml/2006/main">
  <p:tag name="DVSHAPEID" val="fXPCcc8rziM1nbAAgiVA2M"/>
</p:tagLst>
</file>

<file path=ppt/tags/tag375.xml><?xml version="1.0" encoding="utf-8"?>
<p:tagLst xmlns:a="http://schemas.openxmlformats.org/drawingml/2006/main" xmlns:r="http://schemas.openxmlformats.org/officeDocument/2006/relationships" xmlns:p="http://schemas.openxmlformats.org/presentationml/2006/main">
  <p:tag name="DVSHAPEID" val="5pvi3nOMj5avH6DPJntDU3"/>
</p:tagLst>
</file>

<file path=ppt/tags/tag376.xml><?xml version="1.0" encoding="utf-8"?>
<p:tagLst xmlns:a="http://schemas.openxmlformats.org/drawingml/2006/main" xmlns:r="http://schemas.openxmlformats.org/officeDocument/2006/relationships" xmlns:p="http://schemas.openxmlformats.org/presentationml/2006/main">
  <p:tag name="DVSHAPEID" val="2jIs7wQI3n3cpzV9Vkqcvw"/>
</p:tagLst>
</file>

<file path=ppt/tags/tag377.xml><?xml version="1.0" encoding="utf-8"?>
<p:tagLst xmlns:a="http://schemas.openxmlformats.org/drawingml/2006/main" xmlns:r="http://schemas.openxmlformats.org/officeDocument/2006/relationships" xmlns:p="http://schemas.openxmlformats.org/presentationml/2006/main">
  <p:tag name="DVSHAPEID" val="fXPCcc8rziM1nbAAgiVA2M"/>
</p:tagLst>
</file>

<file path=ppt/tags/tag378.xml><?xml version="1.0" encoding="utf-8"?>
<p:tagLst xmlns:a="http://schemas.openxmlformats.org/drawingml/2006/main" xmlns:r="http://schemas.openxmlformats.org/officeDocument/2006/relationships" xmlns:p="http://schemas.openxmlformats.org/presentationml/2006/main">
  <p:tag name="DVSHAPEID" val="5pvi3nOMj5avH6DPJntDU3"/>
</p:tagLst>
</file>

<file path=ppt/tags/tag379.xml><?xml version="1.0" encoding="utf-8"?>
<p:tagLst xmlns:a="http://schemas.openxmlformats.org/drawingml/2006/main" xmlns:r="http://schemas.openxmlformats.org/officeDocument/2006/relationships" xmlns:p="http://schemas.openxmlformats.org/presentationml/2006/main">
  <p:tag name="DVSHAPEID" val="2jIs7wQI3n3cpzV9Vkqcvw"/>
</p:tagLst>
</file>

<file path=ppt/tags/tag38.xml><?xml version="1.0" encoding="utf-8"?>
<p:tagLst xmlns:a="http://schemas.openxmlformats.org/drawingml/2006/main" xmlns:r="http://schemas.openxmlformats.org/officeDocument/2006/relationships" xmlns:p="http://schemas.openxmlformats.org/presentationml/2006/main">
  <p:tag name="DVSHAPEID" val="u50lGv6AekMseYn6rAaU44"/>
</p:tagLst>
</file>

<file path=ppt/tags/tag380.xml><?xml version="1.0" encoding="utf-8"?>
<p:tagLst xmlns:a="http://schemas.openxmlformats.org/drawingml/2006/main" xmlns:r="http://schemas.openxmlformats.org/officeDocument/2006/relationships" xmlns:p="http://schemas.openxmlformats.org/presentationml/2006/main">
  <p:tag name="DVSHAPEID" val="fXPCcc8rziM1nbAAgiVA2M"/>
</p:tagLst>
</file>

<file path=ppt/tags/tag381.xml><?xml version="1.0" encoding="utf-8"?>
<p:tagLst xmlns:a="http://schemas.openxmlformats.org/drawingml/2006/main" xmlns:r="http://schemas.openxmlformats.org/officeDocument/2006/relationships" xmlns:p="http://schemas.openxmlformats.org/presentationml/2006/main">
  <p:tag name="DVSHAPEID" val="5pvi3nOMj5avH6DPJntDU3"/>
</p:tagLst>
</file>

<file path=ppt/tags/tag382.xml><?xml version="1.0" encoding="utf-8"?>
<p:tagLst xmlns:a="http://schemas.openxmlformats.org/drawingml/2006/main" xmlns:r="http://schemas.openxmlformats.org/officeDocument/2006/relationships" xmlns:p="http://schemas.openxmlformats.org/presentationml/2006/main">
  <p:tag name="DVSHAPEID" val="2jIs7wQI3n3cpzV9Vkqcvw"/>
</p:tagLst>
</file>

<file path=ppt/tags/tag383.xml><?xml version="1.0" encoding="utf-8"?>
<p:tagLst xmlns:a="http://schemas.openxmlformats.org/drawingml/2006/main" xmlns:r="http://schemas.openxmlformats.org/officeDocument/2006/relationships" xmlns:p="http://schemas.openxmlformats.org/presentationml/2006/main">
  <p:tag name="DVSHAPEID" val="fXPCcc8rziM1nbAAgiVA2M"/>
</p:tagLst>
</file>

<file path=ppt/tags/tag384.xml><?xml version="1.0" encoding="utf-8"?>
<p:tagLst xmlns:a="http://schemas.openxmlformats.org/drawingml/2006/main" xmlns:r="http://schemas.openxmlformats.org/officeDocument/2006/relationships" xmlns:p="http://schemas.openxmlformats.org/presentationml/2006/main">
  <p:tag name="DVSHAPEID" val="5pvi3nOMj5avH6DPJntDU3"/>
</p:tagLst>
</file>

<file path=ppt/tags/tag385.xml><?xml version="1.0" encoding="utf-8"?>
<p:tagLst xmlns:a="http://schemas.openxmlformats.org/drawingml/2006/main" xmlns:r="http://schemas.openxmlformats.org/officeDocument/2006/relationships" xmlns:p="http://schemas.openxmlformats.org/presentationml/2006/main">
  <p:tag name="DVSHAPEID" val="2jIs7wQI3n3cpzV9Vkqcvw"/>
</p:tagLst>
</file>

<file path=ppt/tags/tag386.xml><?xml version="1.0" encoding="utf-8"?>
<p:tagLst xmlns:a="http://schemas.openxmlformats.org/drawingml/2006/main" xmlns:r="http://schemas.openxmlformats.org/officeDocument/2006/relationships" xmlns:p="http://schemas.openxmlformats.org/presentationml/2006/main">
  <p:tag name="DVSHAPEID" val="fXPCcc8rziM1nbAAgiVA2M"/>
</p:tagLst>
</file>

<file path=ppt/tags/tag387.xml><?xml version="1.0" encoding="utf-8"?>
<p:tagLst xmlns:a="http://schemas.openxmlformats.org/drawingml/2006/main" xmlns:r="http://schemas.openxmlformats.org/officeDocument/2006/relationships" xmlns:p="http://schemas.openxmlformats.org/presentationml/2006/main">
  <p:tag name="DVSHAPEID" val="5pvi3nOMj5avH6DPJntDU3"/>
</p:tagLst>
</file>

<file path=ppt/tags/tag388.xml><?xml version="1.0" encoding="utf-8"?>
<p:tagLst xmlns:a="http://schemas.openxmlformats.org/drawingml/2006/main" xmlns:r="http://schemas.openxmlformats.org/officeDocument/2006/relationships" xmlns:p="http://schemas.openxmlformats.org/presentationml/2006/main">
  <p:tag name="DVSHAPEID" val="2jIs7wQI3n3cpzV9Vkqcvw"/>
</p:tagLst>
</file>

<file path=ppt/tags/tag389.xml><?xml version="1.0" encoding="utf-8"?>
<p:tagLst xmlns:a="http://schemas.openxmlformats.org/drawingml/2006/main" xmlns:r="http://schemas.openxmlformats.org/officeDocument/2006/relationships" xmlns:p="http://schemas.openxmlformats.org/presentationml/2006/main">
  <p:tag name="DVSHAPEID" val="fXPCcc8rziM1nbAAgiVA2M"/>
</p:tagLst>
</file>

<file path=ppt/tags/tag39.xml><?xml version="1.0" encoding="utf-8"?>
<p:tagLst xmlns:a="http://schemas.openxmlformats.org/drawingml/2006/main" xmlns:r="http://schemas.openxmlformats.org/officeDocument/2006/relationships" xmlns:p="http://schemas.openxmlformats.org/presentationml/2006/main">
  <p:tag name="DVSHAPEID" val="R0y6bRfAQ50UfxeLBA3Kko"/>
</p:tagLst>
</file>

<file path=ppt/tags/tag390.xml><?xml version="1.0" encoding="utf-8"?>
<p:tagLst xmlns:a="http://schemas.openxmlformats.org/drawingml/2006/main" xmlns:r="http://schemas.openxmlformats.org/officeDocument/2006/relationships" xmlns:p="http://schemas.openxmlformats.org/presentationml/2006/main">
  <p:tag name="DVSHAPEID" val="5pvi3nOMj5avH6DPJntDU3"/>
</p:tagLst>
</file>

<file path=ppt/tags/tag391.xml><?xml version="1.0" encoding="utf-8"?>
<p:tagLst xmlns:a="http://schemas.openxmlformats.org/drawingml/2006/main" xmlns:r="http://schemas.openxmlformats.org/officeDocument/2006/relationships" xmlns:p="http://schemas.openxmlformats.org/presentationml/2006/main">
  <p:tag name="DVSHAPEID" val="2jIs7wQI3n3cpzV9Vkqcvw"/>
</p:tagLst>
</file>

<file path=ppt/tags/tag392.xml><?xml version="1.0" encoding="utf-8"?>
<p:tagLst xmlns:a="http://schemas.openxmlformats.org/drawingml/2006/main" xmlns:r="http://schemas.openxmlformats.org/officeDocument/2006/relationships" xmlns:p="http://schemas.openxmlformats.org/presentationml/2006/main">
  <p:tag name="DVSHAPEID" val="fXPCcc8rziM1nbAAgiVA2M"/>
</p:tagLst>
</file>

<file path=ppt/tags/tag393.xml><?xml version="1.0" encoding="utf-8"?>
<p:tagLst xmlns:a="http://schemas.openxmlformats.org/drawingml/2006/main" xmlns:r="http://schemas.openxmlformats.org/officeDocument/2006/relationships" xmlns:p="http://schemas.openxmlformats.org/presentationml/2006/main">
  <p:tag name="DVSHAPEID" val="5pvi3nOMj5avH6DPJntDU3"/>
</p:tagLst>
</file>

<file path=ppt/tags/tag394.xml><?xml version="1.0" encoding="utf-8"?>
<p:tagLst xmlns:a="http://schemas.openxmlformats.org/drawingml/2006/main" xmlns:r="http://schemas.openxmlformats.org/officeDocument/2006/relationships" xmlns:p="http://schemas.openxmlformats.org/presentationml/2006/main">
  <p:tag name="DVSHAPEID" val="2jIs7wQI3n3cpzV9Vkqcvw"/>
</p:tagLst>
</file>

<file path=ppt/tags/tag395.xml><?xml version="1.0" encoding="utf-8"?>
<p:tagLst xmlns:a="http://schemas.openxmlformats.org/drawingml/2006/main" xmlns:r="http://schemas.openxmlformats.org/officeDocument/2006/relationships" xmlns:p="http://schemas.openxmlformats.org/presentationml/2006/main">
  <p:tag name="DVSHAPEID" val="fXPCcc8rziM1nbAAgiVA2M"/>
</p:tagLst>
</file>

<file path=ppt/tags/tag396.xml><?xml version="1.0" encoding="utf-8"?>
<p:tagLst xmlns:a="http://schemas.openxmlformats.org/drawingml/2006/main" xmlns:r="http://schemas.openxmlformats.org/officeDocument/2006/relationships" xmlns:p="http://schemas.openxmlformats.org/presentationml/2006/main">
  <p:tag name="DVSHAPEID" val="5pvi3nOMj5avH6DPJntDU3"/>
</p:tagLst>
</file>

<file path=ppt/tags/tag397.xml><?xml version="1.0" encoding="utf-8"?>
<p:tagLst xmlns:a="http://schemas.openxmlformats.org/drawingml/2006/main" xmlns:r="http://schemas.openxmlformats.org/officeDocument/2006/relationships" xmlns:p="http://schemas.openxmlformats.org/presentationml/2006/main">
  <p:tag name="DVSHAPEID" val="2jIs7wQI3n3cpzV9Vkqcvw"/>
</p:tagLst>
</file>

<file path=ppt/tags/tag398.xml><?xml version="1.0" encoding="utf-8"?>
<p:tagLst xmlns:a="http://schemas.openxmlformats.org/drawingml/2006/main" xmlns:r="http://schemas.openxmlformats.org/officeDocument/2006/relationships" xmlns:p="http://schemas.openxmlformats.org/presentationml/2006/main">
  <p:tag name="DVSHAPEID" val="fXPCcc8rziM1nbAAgiVA2M"/>
</p:tagLst>
</file>

<file path=ppt/tags/tag399.xml><?xml version="1.0" encoding="utf-8"?>
<p:tagLst xmlns:a="http://schemas.openxmlformats.org/drawingml/2006/main" xmlns:r="http://schemas.openxmlformats.org/officeDocument/2006/relationships" xmlns:p="http://schemas.openxmlformats.org/presentationml/2006/main">
  <p:tag name="DVSHAPEID" val="5pvi3nOMj5avH6DPJntDU3"/>
</p:tagLst>
</file>

<file path=ppt/tags/tag4.xml><?xml version="1.0" encoding="utf-8"?>
<p:tagLst xmlns:a="http://schemas.openxmlformats.org/drawingml/2006/main" xmlns:r="http://schemas.openxmlformats.org/officeDocument/2006/relationships" xmlns:p="http://schemas.openxmlformats.org/presentationml/2006/main">
  <p:tag name="DVSHAPEID" val="HokrqYWA2CXr4IliAIDceN"/>
</p:tagLst>
</file>

<file path=ppt/tags/tag40.xml><?xml version="1.0" encoding="utf-8"?>
<p:tagLst xmlns:a="http://schemas.openxmlformats.org/drawingml/2006/main" xmlns:r="http://schemas.openxmlformats.org/officeDocument/2006/relationships" xmlns:p="http://schemas.openxmlformats.org/presentationml/2006/main">
  <p:tag name="DVSHAPEID" val="LzI5pFqW1WI2Wc6gaG2HHA"/>
</p:tagLst>
</file>

<file path=ppt/tags/tag400.xml><?xml version="1.0" encoding="utf-8"?>
<p:tagLst xmlns:a="http://schemas.openxmlformats.org/drawingml/2006/main" xmlns:r="http://schemas.openxmlformats.org/officeDocument/2006/relationships" xmlns:p="http://schemas.openxmlformats.org/presentationml/2006/main">
  <p:tag name="DVSHAPEID" val="2jIs7wQI3n3cpzV9Vkqcvw"/>
</p:tagLst>
</file>

<file path=ppt/tags/tag401.xml><?xml version="1.0" encoding="utf-8"?>
<p:tagLst xmlns:a="http://schemas.openxmlformats.org/drawingml/2006/main" xmlns:r="http://schemas.openxmlformats.org/officeDocument/2006/relationships" xmlns:p="http://schemas.openxmlformats.org/presentationml/2006/main">
  <p:tag name="DVSHAPEID" val="fXPCcc8rziM1nbAAgiVA2M"/>
</p:tagLst>
</file>

<file path=ppt/tags/tag402.xml><?xml version="1.0" encoding="utf-8"?>
<p:tagLst xmlns:a="http://schemas.openxmlformats.org/drawingml/2006/main" xmlns:r="http://schemas.openxmlformats.org/officeDocument/2006/relationships" xmlns:p="http://schemas.openxmlformats.org/presentationml/2006/main">
  <p:tag name="DVSHAPEID" val="5pvi3nOMj5avH6DPJntDU3"/>
</p:tagLst>
</file>

<file path=ppt/tags/tag403.xml><?xml version="1.0" encoding="utf-8"?>
<p:tagLst xmlns:a="http://schemas.openxmlformats.org/drawingml/2006/main" xmlns:r="http://schemas.openxmlformats.org/officeDocument/2006/relationships" xmlns:p="http://schemas.openxmlformats.org/presentationml/2006/main">
  <p:tag name="DVSHAPEID" val="2jIs7wQI3n3cpzV9Vkqcvw"/>
</p:tagLst>
</file>

<file path=ppt/tags/tag404.xml><?xml version="1.0" encoding="utf-8"?>
<p:tagLst xmlns:a="http://schemas.openxmlformats.org/drawingml/2006/main" xmlns:r="http://schemas.openxmlformats.org/officeDocument/2006/relationships" xmlns:p="http://schemas.openxmlformats.org/presentationml/2006/main">
  <p:tag name="DVSHAPEID" val="fXPCcc8rziM1nbAAgiVA2M"/>
</p:tagLst>
</file>

<file path=ppt/tags/tag405.xml><?xml version="1.0" encoding="utf-8"?>
<p:tagLst xmlns:a="http://schemas.openxmlformats.org/drawingml/2006/main" xmlns:r="http://schemas.openxmlformats.org/officeDocument/2006/relationships" xmlns:p="http://schemas.openxmlformats.org/presentationml/2006/main">
  <p:tag name="DVSHAPEID" val="5pvi3nOMj5avH6DPJntDU3"/>
</p:tagLst>
</file>

<file path=ppt/tags/tag406.xml><?xml version="1.0" encoding="utf-8"?>
<p:tagLst xmlns:a="http://schemas.openxmlformats.org/drawingml/2006/main" xmlns:r="http://schemas.openxmlformats.org/officeDocument/2006/relationships" xmlns:p="http://schemas.openxmlformats.org/presentationml/2006/main">
  <p:tag name="DVSHAPEID" val="2jIs7wQI3n3cpzV9Vkqcvw"/>
</p:tagLst>
</file>

<file path=ppt/tags/tag407.xml><?xml version="1.0" encoding="utf-8"?>
<p:tagLst xmlns:a="http://schemas.openxmlformats.org/drawingml/2006/main" xmlns:r="http://schemas.openxmlformats.org/officeDocument/2006/relationships" xmlns:p="http://schemas.openxmlformats.org/presentationml/2006/main">
  <p:tag name="DVSHAPEID" val="fXPCcc8rziM1nbAAgiVA2M"/>
</p:tagLst>
</file>

<file path=ppt/tags/tag408.xml><?xml version="1.0" encoding="utf-8"?>
<p:tagLst xmlns:a="http://schemas.openxmlformats.org/drawingml/2006/main" xmlns:r="http://schemas.openxmlformats.org/officeDocument/2006/relationships" xmlns:p="http://schemas.openxmlformats.org/presentationml/2006/main">
  <p:tag name="DVSHAPEID" val="ruH4UAs9dHxv4KDvjEzCOL"/>
</p:tagLst>
</file>

<file path=ppt/tags/tag409.xml><?xml version="1.0" encoding="utf-8"?>
<p:tagLst xmlns:a="http://schemas.openxmlformats.org/drawingml/2006/main" xmlns:r="http://schemas.openxmlformats.org/officeDocument/2006/relationships" xmlns:p="http://schemas.openxmlformats.org/presentationml/2006/main">
  <p:tag name="DVSHAPEID" val="qnbJzl48hUusvlV8hyYp44"/>
</p:tagLst>
</file>

<file path=ppt/tags/tag41.xml><?xml version="1.0" encoding="utf-8"?>
<p:tagLst xmlns:a="http://schemas.openxmlformats.org/drawingml/2006/main" xmlns:r="http://schemas.openxmlformats.org/officeDocument/2006/relationships" xmlns:p="http://schemas.openxmlformats.org/presentationml/2006/main">
  <p:tag name="DVSHAPEID" val="u50lGv6AekMseYn6rAaU44"/>
</p:tagLst>
</file>

<file path=ppt/tags/tag410.xml><?xml version="1.0" encoding="utf-8"?>
<p:tagLst xmlns:a="http://schemas.openxmlformats.org/drawingml/2006/main" xmlns:r="http://schemas.openxmlformats.org/officeDocument/2006/relationships" xmlns:p="http://schemas.openxmlformats.org/presentationml/2006/main">
  <p:tag name="DVSHAPEID" val="uR7PWLZg1pYG4jSb1745qD"/>
</p:tagLst>
</file>

<file path=ppt/tags/tag411.xml><?xml version="1.0" encoding="utf-8"?>
<p:tagLst xmlns:a="http://schemas.openxmlformats.org/drawingml/2006/main" xmlns:r="http://schemas.openxmlformats.org/officeDocument/2006/relationships" xmlns:p="http://schemas.openxmlformats.org/presentationml/2006/main">
  <p:tag name="DVSHAPEID" val="1CeiAam0DoGlTkBJoj80T4"/>
</p:tagLst>
</file>

<file path=ppt/tags/tag412.xml><?xml version="1.0" encoding="utf-8"?>
<p:tagLst xmlns:a="http://schemas.openxmlformats.org/drawingml/2006/main" xmlns:r="http://schemas.openxmlformats.org/officeDocument/2006/relationships" xmlns:p="http://schemas.openxmlformats.org/presentationml/2006/main">
  <p:tag name="DVSHAPEID" val="uPhBg6xRkZDQQvBEaOU0Mz"/>
</p:tagLst>
</file>

<file path=ppt/tags/tag413.xml><?xml version="1.0" encoding="utf-8"?>
<p:tagLst xmlns:a="http://schemas.openxmlformats.org/drawingml/2006/main" xmlns:r="http://schemas.openxmlformats.org/officeDocument/2006/relationships" xmlns:p="http://schemas.openxmlformats.org/presentationml/2006/main">
  <p:tag name="DVSHAPEID" val="ZIqxziILWqKW8o0YTgtL3H"/>
</p:tagLst>
</file>

<file path=ppt/tags/tag414.xml><?xml version="1.0" encoding="utf-8"?>
<p:tagLst xmlns:a="http://schemas.openxmlformats.org/drawingml/2006/main" xmlns:r="http://schemas.openxmlformats.org/officeDocument/2006/relationships" xmlns:p="http://schemas.openxmlformats.org/presentationml/2006/main">
  <p:tag name="DVSHAPEID" val="H2u68J8j6ShUQyaIxf8z3d"/>
</p:tagLst>
</file>

<file path=ppt/tags/tag415.xml><?xml version="1.0" encoding="utf-8"?>
<p:tagLst xmlns:a="http://schemas.openxmlformats.org/drawingml/2006/main" xmlns:r="http://schemas.openxmlformats.org/officeDocument/2006/relationships" xmlns:p="http://schemas.openxmlformats.org/presentationml/2006/main">
  <p:tag name="DVSHAPEID" val="6TncDbVDw0vh0o3s9ZDCjR"/>
</p:tagLst>
</file>

<file path=ppt/tags/tag416.xml><?xml version="1.0" encoding="utf-8"?>
<p:tagLst xmlns:a="http://schemas.openxmlformats.org/drawingml/2006/main" xmlns:r="http://schemas.openxmlformats.org/officeDocument/2006/relationships" xmlns:p="http://schemas.openxmlformats.org/presentationml/2006/main">
  <p:tag name="DVSHAPEID" val="EdysOaIeCuDtWAJW5Woslh"/>
</p:tagLst>
</file>

<file path=ppt/tags/tag417.xml><?xml version="1.0" encoding="utf-8"?>
<p:tagLst xmlns:a="http://schemas.openxmlformats.org/drawingml/2006/main" xmlns:r="http://schemas.openxmlformats.org/officeDocument/2006/relationships" xmlns:p="http://schemas.openxmlformats.org/presentationml/2006/main">
  <p:tag name="DVSHAPEID" val="oyxMF459VrUef9DbnKVio1"/>
</p:tagLst>
</file>

<file path=ppt/tags/tag418.xml><?xml version="1.0" encoding="utf-8"?>
<p:tagLst xmlns:a="http://schemas.openxmlformats.org/drawingml/2006/main" xmlns:r="http://schemas.openxmlformats.org/officeDocument/2006/relationships" xmlns:p="http://schemas.openxmlformats.org/presentationml/2006/main">
  <p:tag name="DVSHAPEID" val="ExstJdTHdQwnOZU2vE9tzc"/>
</p:tagLst>
</file>

<file path=ppt/tags/tag419.xml><?xml version="1.0" encoding="utf-8"?>
<p:tagLst xmlns:a="http://schemas.openxmlformats.org/drawingml/2006/main" xmlns:r="http://schemas.openxmlformats.org/officeDocument/2006/relationships" xmlns:p="http://schemas.openxmlformats.org/presentationml/2006/main">
  <p:tag name="DVSHAPEID" val="zHlAiUyEx3SnU0kclRged3"/>
</p:tagLst>
</file>

<file path=ppt/tags/tag42.xml><?xml version="1.0" encoding="utf-8"?>
<p:tagLst xmlns:a="http://schemas.openxmlformats.org/drawingml/2006/main" xmlns:r="http://schemas.openxmlformats.org/officeDocument/2006/relationships" xmlns:p="http://schemas.openxmlformats.org/presentationml/2006/main">
  <p:tag name="DVSHAPEID" val="A9fycKnFp25hQuaFDtXgPI"/>
</p:tagLst>
</file>

<file path=ppt/tags/tag420.xml><?xml version="1.0" encoding="utf-8"?>
<p:tagLst xmlns:a="http://schemas.openxmlformats.org/drawingml/2006/main" xmlns:r="http://schemas.openxmlformats.org/officeDocument/2006/relationships" xmlns:p="http://schemas.openxmlformats.org/presentationml/2006/main">
  <p:tag name="DVSHAPEID" val="IRkEglfg9UsrXK89VY8zjt"/>
</p:tagLst>
</file>

<file path=ppt/tags/tag421.xml><?xml version="1.0" encoding="utf-8"?>
<p:tagLst xmlns:a="http://schemas.openxmlformats.org/drawingml/2006/main" xmlns:r="http://schemas.openxmlformats.org/officeDocument/2006/relationships" xmlns:p="http://schemas.openxmlformats.org/presentationml/2006/main">
  <p:tag name="DVSHAPEID" val="JqkfAyPSJeHvLr1rgfKzsz"/>
</p:tagLst>
</file>

<file path=ppt/tags/tag422.xml><?xml version="1.0" encoding="utf-8"?>
<p:tagLst xmlns:a="http://schemas.openxmlformats.org/drawingml/2006/main" xmlns:r="http://schemas.openxmlformats.org/officeDocument/2006/relationships" xmlns:p="http://schemas.openxmlformats.org/presentationml/2006/main">
  <p:tag name="DVSHAPEID" val="Ihcdv9UmEjrfGcUzU0F2zz"/>
</p:tagLst>
</file>

<file path=ppt/tags/tag423.xml><?xml version="1.0" encoding="utf-8"?>
<p:tagLst xmlns:a="http://schemas.openxmlformats.org/drawingml/2006/main" xmlns:r="http://schemas.openxmlformats.org/officeDocument/2006/relationships" xmlns:p="http://schemas.openxmlformats.org/presentationml/2006/main">
  <p:tag name="DVSHAPEID" val="MwuRwwXZ4c00FnIq7uW6u2"/>
</p:tagLst>
</file>

<file path=ppt/tags/tag424.xml><?xml version="1.0" encoding="utf-8"?>
<p:tagLst xmlns:a="http://schemas.openxmlformats.org/drawingml/2006/main" xmlns:r="http://schemas.openxmlformats.org/officeDocument/2006/relationships" xmlns:p="http://schemas.openxmlformats.org/presentationml/2006/main">
  <p:tag name="DVSHAPEID" val="azaA41LGccU1JejEaOMTkN"/>
</p:tagLst>
</file>

<file path=ppt/tags/tag425.xml><?xml version="1.0" encoding="utf-8"?>
<p:tagLst xmlns:a="http://schemas.openxmlformats.org/drawingml/2006/main" xmlns:r="http://schemas.openxmlformats.org/officeDocument/2006/relationships" xmlns:p="http://schemas.openxmlformats.org/presentationml/2006/main">
  <p:tag name="DVSHAPEID" val="ur4TIjihdkZvZtfDDdpgTY"/>
</p:tagLst>
</file>

<file path=ppt/tags/tag426.xml><?xml version="1.0" encoding="utf-8"?>
<p:tagLst xmlns:a="http://schemas.openxmlformats.org/drawingml/2006/main" xmlns:r="http://schemas.openxmlformats.org/officeDocument/2006/relationships" xmlns:p="http://schemas.openxmlformats.org/presentationml/2006/main">
  <p:tag name="DVSHAPEID" val="Vs2z4cVh5EKfnTznDVXRH7"/>
</p:tagLst>
</file>

<file path=ppt/tags/tag427.xml><?xml version="1.0" encoding="utf-8"?>
<p:tagLst xmlns:a="http://schemas.openxmlformats.org/drawingml/2006/main" xmlns:r="http://schemas.openxmlformats.org/officeDocument/2006/relationships" xmlns:p="http://schemas.openxmlformats.org/presentationml/2006/main">
  <p:tag name="DVSHAPEID" val="ssLEThkU92zwvBQ8f6lVek"/>
</p:tagLst>
</file>

<file path=ppt/tags/tag428.xml><?xml version="1.0" encoding="utf-8"?>
<p:tagLst xmlns:a="http://schemas.openxmlformats.org/drawingml/2006/main" xmlns:r="http://schemas.openxmlformats.org/officeDocument/2006/relationships" xmlns:p="http://schemas.openxmlformats.org/presentationml/2006/main">
  <p:tag name="DVSHAPEID" val="LK6l4gAtj2gO0ANpiEWbuH"/>
</p:tagLst>
</file>

<file path=ppt/tags/tag429.xml><?xml version="1.0" encoding="utf-8"?>
<p:tagLst xmlns:a="http://schemas.openxmlformats.org/drawingml/2006/main" xmlns:r="http://schemas.openxmlformats.org/officeDocument/2006/relationships" xmlns:p="http://schemas.openxmlformats.org/presentationml/2006/main">
  <p:tag name="DVSHAPEID" val="FQoXwuGQwMS7G1xyd4kGJx"/>
</p:tagLst>
</file>

<file path=ppt/tags/tag43.xml><?xml version="1.0" encoding="utf-8"?>
<p:tagLst xmlns:a="http://schemas.openxmlformats.org/drawingml/2006/main" xmlns:r="http://schemas.openxmlformats.org/officeDocument/2006/relationships" xmlns:p="http://schemas.openxmlformats.org/presentationml/2006/main">
  <p:tag name="DVSHAPEID" val="HHYkZKOPlw1CkdPfSHOas3"/>
</p:tagLst>
</file>

<file path=ppt/tags/tag430.xml><?xml version="1.0" encoding="utf-8"?>
<p:tagLst xmlns:a="http://schemas.openxmlformats.org/drawingml/2006/main" xmlns:r="http://schemas.openxmlformats.org/officeDocument/2006/relationships" xmlns:p="http://schemas.openxmlformats.org/presentationml/2006/main">
  <p:tag name="DVSHAPEID" val="fHBgkPOHY3Q34fX6K6Nsvu"/>
</p:tagLst>
</file>

<file path=ppt/tags/tag431.xml><?xml version="1.0" encoding="utf-8"?>
<p:tagLst xmlns:a="http://schemas.openxmlformats.org/drawingml/2006/main" xmlns:r="http://schemas.openxmlformats.org/officeDocument/2006/relationships" xmlns:p="http://schemas.openxmlformats.org/presentationml/2006/main">
  <p:tag name="DVSHAPEID" val="VSTMRJqSQOY8AGlg9Q2ONO"/>
</p:tagLst>
</file>

<file path=ppt/tags/tag432.xml><?xml version="1.0" encoding="utf-8"?>
<p:tagLst xmlns:a="http://schemas.openxmlformats.org/drawingml/2006/main" xmlns:r="http://schemas.openxmlformats.org/officeDocument/2006/relationships" xmlns:p="http://schemas.openxmlformats.org/presentationml/2006/main">
  <p:tag name="DVSHAPEID" val="hCWiA7kdTh1LLJmyX4h6d2"/>
</p:tagLst>
</file>

<file path=ppt/tags/tag433.xml><?xml version="1.0" encoding="utf-8"?>
<p:tagLst xmlns:a="http://schemas.openxmlformats.org/drawingml/2006/main" xmlns:r="http://schemas.openxmlformats.org/officeDocument/2006/relationships" xmlns:p="http://schemas.openxmlformats.org/presentationml/2006/main">
  <p:tag name="DVSHAPEID" val="ssLEThkU92zwvBQ8f6lVek"/>
</p:tagLst>
</file>

<file path=ppt/tags/tag434.xml><?xml version="1.0" encoding="utf-8"?>
<p:tagLst xmlns:a="http://schemas.openxmlformats.org/drawingml/2006/main" xmlns:r="http://schemas.openxmlformats.org/officeDocument/2006/relationships" xmlns:p="http://schemas.openxmlformats.org/presentationml/2006/main">
  <p:tag name="DVSHAPEID" val="LK6l4gAtj2gO0ANpiEWbuH"/>
</p:tagLst>
</file>

<file path=ppt/tags/tag435.xml><?xml version="1.0" encoding="utf-8"?>
<p:tagLst xmlns:a="http://schemas.openxmlformats.org/drawingml/2006/main" xmlns:r="http://schemas.openxmlformats.org/officeDocument/2006/relationships" xmlns:p="http://schemas.openxmlformats.org/presentationml/2006/main">
  <p:tag name="DVSHAPEID" val="ssLEThkU92zwvBQ8f6lVek"/>
</p:tagLst>
</file>

<file path=ppt/tags/tag436.xml><?xml version="1.0" encoding="utf-8"?>
<p:tagLst xmlns:a="http://schemas.openxmlformats.org/drawingml/2006/main" xmlns:r="http://schemas.openxmlformats.org/officeDocument/2006/relationships" xmlns:p="http://schemas.openxmlformats.org/presentationml/2006/main">
  <p:tag name="DVSHAPEID" val="LK6l4gAtj2gO0ANpiEWbuH"/>
</p:tagLst>
</file>

<file path=ppt/tags/tag437.xml><?xml version="1.0" encoding="utf-8"?>
<p:tagLst xmlns:a="http://schemas.openxmlformats.org/drawingml/2006/main" xmlns:r="http://schemas.openxmlformats.org/officeDocument/2006/relationships" xmlns:p="http://schemas.openxmlformats.org/presentationml/2006/main">
  <p:tag name="DVSHAPEID" val="ssLEThkU92zwvBQ8f6lVek"/>
</p:tagLst>
</file>

<file path=ppt/tags/tag438.xml><?xml version="1.0" encoding="utf-8"?>
<p:tagLst xmlns:a="http://schemas.openxmlformats.org/drawingml/2006/main" xmlns:r="http://schemas.openxmlformats.org/officeDocument/2006/relationships" xmlns:p="http://schemas.openxmlformats.org/presentationml/2006/main">
  <p:tag name="DVSHAPEID" val="LK6l4gAtj2gO0ANpiEWbuH"/>
</p:tagLst>
</file>

<file path=ppt/tags/tag439.xml><?xml version="1.0" encoding="utf-8"?>
<p:tagLst xmlns:a="http://schemas.openxmlformats.org/drawingml/2006/main" xmlns:r="http://schemas.openxmlformats.org/officeDocument/2006/relationships" xmlns:p="http://schemas.openxmlformats.org/presentationml/2006/main">
  <p:tag name="DVSHAPEID" val="ssLEThkU92zwvBQ8f6lVek"/>
</p:tagLst>
</file>

<file path=ppt/tags/tag44.xml><?xml version="1.0" encoding="utf-8"?>
<p:tagLst xmlns:a="http://schemas.openxmlformats.org/drawingml/2006/main" xmlns:r="http://schemas.openxmlformats.org/officeDocument/2006/relationships" xmlns:p="http://schemas.openxmlformats.org/presentationml/2006/main">
  <p:tag name="DVSHAPEID" val="dDXWFFWUg3hDpFl9WdGgao"/>
</p:tagLst>
</file>

<file path=ppt/tags/tag440.xml><?xml version="1.0" encoding="utf-8"?>
<p:tagLst xmlns:a="http://schemas.openxmlformats.org/drawingml/2006/main" xmlns:r="http://schemas.openxmlformats.org/officeDocument/2006/relationships" xmlns:p="http://schemas.openxmlformats.org/presentationml/2006/main">
  <p:tag name="DVSHAPEID" val="LK6l4gAtj2gO0ANpiEWbuH"/>
</p:tagLst>
</file>

<file path=ppt/tags/tag441.xml><?xml version="1.0" encoding="utf-8"?>
<p:tagLst xmlns:a="http://schemas.openxmlformats.org/drawingml/2006/main" xmlns:r="http://schemas.openxmlformats.org/officeDocument/2006/relationships" xmlns:p="http://schemas.openxmlformats.org/presentationml/2006/main">
  <p:tag name="DVSHAPEID" val="ssLEThkU92zwvBQ8f6lVek"/>
</p:tagLst>
</file>

<file path=ppt/tags/tag442.xml><?xml version="1.0" encoding="utf-8"?>
<p:tagLst xmlns:a="http://schemas.openxmlformats.org/drawingml/2006/main" xmlns:r="http://schemas.openxmlformats.org/officeDocument/2006/relationships" xmlns:p="http://schemas.openxmlformats.org/presentationml/2006/main">
  <p:tag name="DVSHAPEID" val="LK6l4gAtj2gO0ANpiEWbuH"/>
</p:tagLst>
</file>

<file path=ppt/tags/tag443.xml><?xml version="1.0" encoding="utf-8"?>
<p:tagLst xmlns:a="http://schemas.openxmlformats.org/drawingml/2006/main" xmlns:r="http://schemas.openxmlformats.org/officeDocument/2006/relationships" xmlns:p="http://schemas.openxmlformats.org/presentationml/2006/main">
  <p:tag name="DVSHAPEID" val="ssLEThkU92zwvBQ8f6lVek"/>
</p:tagLst>
</file>

<file path=ppt/tags/tag444.xml><?xml version="1.0" encoding="utf-8"?>
<p:tagLst xmlns:a="http://schemas.openxmlformats.org/drawingml/2006/main" xmlns:r="http://schemas.openxmlformats.org/officeDocument/2006/relationships" xmlns:p="http://schemas.openxmlformats.org/presentationml/2006/main">
  <p:tag name="DVSHAPEID" val="LK6l4gAtj2gO0ANpiEWbuH"/>
</p:tagLst>
</file>

<file path=ppt/tags/tag445.xml><?xml version="1.0" encoding="utf-8"?>
<p:tagLst xmlns:a="http://schemas.openxmlformats.org/drawingml/2006/main" xmlns:r="http://schemas.openxmlformats.org/officeDocument/2006/relationships" xmlns:p="http://schemas.openxmlformats.org/presentationml/2006/main">
  <p:tag name="DVSHAPEID" val="ssLEThkU92zwvBQ8f6lVek"/>
</p:tagLst>
</file>

<file path=ppt/tags/tag446.xml><?xml version="1.0" encoding="utf-8"?>
<p:tagLst xmlns:a="http://schemas.openxmlformats.org/drawingml/2006/main" xmlns:r="http://schemas.openxmlformats.org/officeDocument/2006/relationships" xmlns:p="http://schemas.openxmlformats.org/presentationml/2006/main">
  <p:tag name="DVSHAPEID" val="LK6l4gAtj2gO0ANpiEWbuH"/>
</p:tagLst>
</file>

<file path=ppt/tags/tag447.xml><?xml version="1.0" encoding="utf-8"?>
<p:tagLst xmlns:a="http://schemas.openxmlformats.org/drawingml/2006/main" xmlns:r="http://schemas.openxmlformats.org/officeDocument/2006/relationships" xmlns:p="http://schemas.openxmlformats.org/presentationml/2006/main">
  <p:tag name="DVSHAPEID" val="ssLEThkU92zwvBQ8f6lVek"/>
</p:tagLst>
</file>

<file path=ppt/tags/tag448.xml><?xml version="1.0" encoding="utf-8"?>
<p:tagLst xmlns:a="http://schemas.openxmlformats.org/drawingml/2006/main" xmlns:r="http://schemas.openxmlformats.org/officeDocument/2006/relationships" xmlns:p="http://schemas.openxmlformats.org/presentationml/2006/main">
  <p:tag name="DVSHAPEID" val="LK6l4gAtj2gO0ANpiEWbuH"/>
</p:tagLst>
</file>

<file path=ppt/tags/tag449.xml><?xml version="1.0" encoding="utf-8"?>
<p:tagLst xmlns:a="http://schemas.openxmlformats.org/drawingml/2006/main" xmlns:r="http://schemas.openxmlformats.org/officeDocument/2006/relationships" xmlns:p="http://schemas.openxmlformats.org/presentationml/2006/main">
  <p:tag name="DVSHAPEID" val="ssLEThkU92zwvBQ8f6lVek"/>
</p:tagLst>
</file>

<file path=ppt/tags/tag45.xml><?xml version="1.0" encoding="utf-8"?>
<p:tagLst xmlns:a="http://schemas.openxmlformats.org/drawingml/2006/main" xmlns:r="http://schemas.openxmlformats.org/officeDocument/2006/relationships" xmlns:p="http://schemas.openxmlformats.org/presentationml/2006/main">
  <p:tag name="DVSHAPEID" val="Qfp0bV8kOe5Dtln249SqgY"/>
</p:tagLst>
</file>

<file path=ppt/tags/tag450.xml><?xml version="1.0" encoding="utf-8"?>
<p:tagLst xmlns:a="http://schemas.openxmlformats.org/drawingml/2006/main" xmlns:r="http://schemas.openxmlformats.org/officeDocument/2006/relationships" xmlns:p="http://schemas.openxmlformats.org/presentationml/2006/main">
  <p:tag name="DVSHAPEID" val="LK6l4gAtj2gO0ANpiEWbuH"/>
</p:tagLst>
</file>

<file path=ppt/tags/tag451.xml><?xml version="1.0" encoding="utf-8"?>
<p:tagLst xmlns:a="http://schemas.openxmlformats.org/drawingml/2006/main" xmlns:r="http://schemas.openxmlformats.org/officeDocument/2006/relationships" xmlns:p="http://schemas.openxmlformats.org/presentationml/2006/main">
  <p:tag name="DVSHAPEID" val="ssLEThkU92zwvBQ8f6lVek"/>
</p:tagLst>
</file>

<file path=ppt/tags/tag452.xml><?xml version="1.0" encoding="utf-8"?>
<p:tagLst xmlns:a="http://schemas.openxmlformats.org/drawingml/2006/main" xmlns:r="http://schemas.openxmlformats.org/officeDocument/2006/relationships" xmlns:p="http://schemas.openxmlformats.org/presentationml/2006/main">
  <p:tag name="DVSHAPEID" val="LK6l4gAtj2gO0ANpiEWbuH"/>
</p:tagLst>
</file>

<file path=ppt/tags/tag453.xml><?xml version="1.0" encoding="utf-8"?>
<p:tagLst xmlns:a="http://schemas.openxmlformats.org/drawingml/2006/main" xmlns:r="http://schemas.openxmlformats.org/officeDocument/2006/relationships" xmlns:p="http://schemas.openxmlformats.org/presentationml/2006/main">
  <p:tag name="DVSHAPEID" val="ssLEThkU92zwvBQ8f6lVek"/>
</p:tagLst>
</file>

<file path=ppt/tags/tag454.xml><?xml version="1.0" encoding="utf-8"?>
<p:tagLst xmlns:a="http://schemas.openxmlformats.org/drawingml/2006/main" xmlns:r="http://schemas.openxmlformats.org/officeDocument/2006/relationships" xmlns:p="http://schemas.openxmlformats.org/presentationml/2006/main">
  <p:tag name="DVSHAPEID" val="LK6l4gAtj2gO0ANpiEWbuH"/>
</p:tagLst>
</file>

<file path=ppt/tags/tag455.xml><?xml version="1.0" encoding="utf-8"?>
<p:tagLst xmlns:a="http://schemas.openxmlformats.org/drawingml/2006/main" xmlns:r="http://schemas.openxmlformats.org/officeDocument/2006/relationships" xmlns:p="http://schemas.openxmlformats.org/presentationml/2006/main">
  <p:tag name="DVSHAPEID" val="5VFgKuWWpHG6AhPz8iyCUG"/>
</p:tagLst>
</file>

<file path=ppt/tags/tag456.xml><?xml version="1.0" encoding="utf-8"?>
<p:tagLst xmlns:a="http://schemas.openxmlformats.org/drawingml/2006/main" xmlns:r="http://schemas.openxmlformats.org/officeDocument/2006/relationships" xmlns:p="http://schemas.openxmlformats.org/presentationml/2006/main">
  <p:tag name="DVSHAPEID" val="7OUCUATXxGBfx1CkmQgXRj"/>
</p:tagLst>
</file>

<file path=ppt/tags/tag457.xml><?xml version="1.0" encoding="utf-8"?>
<p:tagLst xmlns:a="http://schemas.openxmlformats.org/drawingml/2006/main" xmlns:r="http://schemas.openxmlformats.org/officeDocument/2006/relationships" xmlns:p="http://schemas.openxmlformats.org/presentationml/2006/main">
  <p:tag name="DVSHAPEID" val="4E85IoVYyA7oOQl8zm3saZ"/>
</p:tagLst>
</file>

<file path=ppt/tags/tag458.xml><?xml version="1.0" encoding="utf-8"?>
<p:tagLst xmlns:a="http://schemas.openxmlformats.org/drawingml/2006/main" xmlns:r="http://schemas.openxmlformats.org/officeDocument/2006/relationships" xmlns:p="http://schemas.openxmlformats.org/presentationml/2006/main">
  <p:tag name="DVSHAPEID" val="vlJOWOWIlXPNKgtOSu1y81"/>
</p:tagLst>
</file>

<file path=ppt/tags/tag459.xml><?xml version="1.0" encoding="utf-8"?>
<p:tagLst xmlns:a="http://schemas.openxmlformats.org/drawingml/2006/main" xmlns:r="http://schemas.openxmlformats.org/officeDocument/2006/relationships" xmlns:p="http://schemas.openxmlformats.org/presentationml/2006/main">
  <p:tag name="DVSHAPEID" val="78cMYegUUo949MlTr62Qe9"/>
</p:tagLst>
</file>

<file path=ppt/tags/tag46.xml><?xml version="1.0" encoding="utf-8"?>
<p:tagLst xmlns:a="http://schemas.openxmlformats.org/drawingml/2006/main" xmlns:r="http://schemas.openxmlformats.org/officeDocument/2006/relationships" xmlns:p="http://schemas.openxmlformats.org/presentationml/2006/main">
  <p:tag name="DVSHAPEID" val="bdB1FlqmHCGb5C53YVPrHn"/>
</p:tagLst>
</file>

<file path=ppt/tags/tag460.xml><?xml version="1.0" encoding="utf-8"?>
<p:tagLst xmlns:a="http://schemas.openxmlformats.org/drawingml/2006/main" xmlns:r="http://schemas.openxmlformats.org/officeDocument/2006/relationships" xmlns:p="http://schemas.openxmlformats.org/presentationml/2006/main">
  <p:tag name="DVSHAPEID" val="z165ELtyrBRteBCaQHrq3q"/>
</p:tagLst>
</file>

<file path=ppt/tags/tag461.xml><?xml version="1.0" encoding="utf-8"?>
<p:tagLst xmlns:a="http://schemas.openxmlformats.org/drawingml/2006/main" xmlns:r="http://schemas.openxmlformats.org/officeDocument/2006/relationships" xmlns:p="http://schemas.openxmlformats.org/presentationml/2006/main">
  <p:tag name="DVSHAPEID" val="DF6HtY3UwhNXzbGSAvrlXy"/>
</p:tagLst>
</file>

<file path=ppt/tags/tag462.xml><?xml version="1.0" encoding="utf-8"?>
<p:tagLst xmlns:a="http://schemas.openxmlformats.org/drawingml/2006/main" xmlns:r="http://schemas.openxmlformats.org/officeDocument/2006/relationships" xmlns:p="http://schemas.openxmlformats.org/presentationml/2006/main">
  <p:tag name="DVSHAPEID" val="dFyKhhgkoN68nqZWhvvw4z"/>
</p:tagLst>
</file>

<file path=ppt/tags/tag463.xml><?xml version="1.0" encoding="utf-8"?>
<p:tagLst xmlns:a="http://schemas.openxmlformats.org/drawingml/2006/main" xmlns:r="http://schemas.openxmlformats.org/officeDocument/2006/relationships" xmlns:p="http://schemas.openxmlformats.org/presentationml/2006/main">
  <p:tag name="NAME" val="Moon"/>
</p:tagLst>
</file>

<file path=ppt/tags/tag464.xml><?xml version="1.0" encoding="utf-8"?>
<p:tagLst xmlns:a="http://schemas.openxmlformats.org/drawingml/2006/main" xmlns:r="http://schemas.openxmlformats.org/officeDocument/2006/relationships" xmlns:p="http://schemas.openxmlformats.org/presentationml/2006/main">
  <p:tag name="NAME" val="Moon"/>
</p:tagLst>
</file>

<file path=ppt/tags/tag465.xml><?xml version="1.0" encoding="utf-8"?>
<p:tagLst xmlns:a="http://schemas.openxmlformats.org/drawingml/2006/main" xmlns:r="http://schemas.openxmlformats.org/officeDocument/2006/relationships" xmlns:p="http://schemas.openxmlformats.org/presentationml/2006/main">
  <p:tag name="NAME" val="Moon"/>
</p:tagLst>
</file>

<file path=ppt/tags/tag466.xml><?xml version="1.0" encoding="utf-8"?>
<p:tagLst xmlns:a="http://schemas.openxmlformats.org/drawingml/2006/main" xmlns:r="http://schemas.openxmlformats.org/officeDocument/2006/relationships" xmlns:p="http://schemas.openxmlformats.org/presentationml/2006/main">
  <p:tag name="NAME" val="MoonShape"/>
</p:tagLst>
</file>

<file path=ppt/tags/tag467.xml><?xml version="1.0" encoding="utf-8"?>
<p:tagLst xmlns:a="http://schemas.openxmlformats.org/drawingml/2006/main" xmlns:r="http://schemas.openxmlformats.org/officeDocument/2006/relationships" xmlns:p="http://schemas.openxmlformats.org/presentationml/2006/main">
  <p:tag name="NAME" val="MoonHalfShape"/>
  <p:tag name="ANGLE" val="1"/>
</p:tagLst>
</file>

<file path=ppt/tags/tag468.xml><?xml version="1.0" encoding="utf-8"?>
<p:tagLst xmlns:a="http://schemas.openxmlformats.org/drawingml/2006/main" xmlns:r="http://schemas.openxmlformats.org/officeDocument/2006/relationships" xmlns:p="http://schemas.openxmlformats.org/presentationml/2006/main">
  <p:tag name="NAME" val="MoonShape"/>
</p:tagLst>
</file>

<file path=ppt/tags/tag469.xml><?xml version="1.0" encoding="utf-8"?>
<p:tagLst xmlns:a="http://schemas.openxmlformats.org/drawingml/2006/main" xmlns:r="http://schemas.openxmlformats.org/officeDocument/2006/relationships" xmlns:p="http://schemas.openxmlformats.org/presentationml/2006/main">
  <p:tag name="ANGLE" val="2"/>
  <p:tag name="NAME" val="MoonHalfShape"/>
</p:tagLst>
</file>

<file path=ppt/tags/tag47.xml><?xml version="1.0" encoding="utf-8"?>
<p:tagLst xmlns:a="http://schemas.openxmlformats.org/drawingml/2006/main" xmlns:r="http://schemas.openxmlformats.org/officeDocument/2006/relationships" xmlns:p="http://schemas.openxmlformats.org/presentationml/2006/main">
  <p:tag name="DVSHAPEID" val="ftY7S4erxNvqTMJFQKaRD9"/>
</p:tagLst>
</file>

<file path=ppt/tags/tag470.xml><?xml version="1.0" encoding="utf-8"?>
<p:tagLst xmlns:a="http://schemas.openxmlformats.org/drawingml/2006/main" xmlns:r="http://schemas.openxmlformats.org/officeDocument/2006/relationships" xmlns:p="http://schemas.openxmlformats.org/presentationml/2006/main">
  <p:tag name="NAME" val="MoonShape"/>
</p:tagLst>
</file>

<file path=ppt/tags/tag471.xml><?xml version="1.0" encoding="utf-8"?>
<p:tagLst xmlns:a="http://schemas.openxmlformats.org/drawingml/2006/main" xmlns:r="http://schemas.openxmlformats.org/officeDocument/2006/relationships" xmlns:p="http://schemas.openxmlformats.org/presentationml/2006/main">
  <p:tag name="ANGLE" val="4"/>
  <p:tag name="NAME" val="MoonHalfShape"/>
</p:tagLst>
</file>

<file path=ppt/tags/tag472.xml><?xml version="1.0" encoding="utf-8"?>
<p:tagLst xmlns:a="http://schemas.openxmlformats.org/drawingml/2006/main" xmlns:r="http://schemas.openxmlformats.org/officeDocument/2006/relationships" xmlns:p="http://schemas.openxmlformats.org/presentationml/2006/main">
  <p:tag name="DVSHAPEID" val="sZToYdmQFXNkM8hPlHki3X"/>
</p:tagLst>
</file>

<file path=ppt/tags/tag473.xml><?xml version="1.0" encoding="utf-8"?>
<p:tagLst xmlns:a="http://schemas.openxmlformats.org/drawingml/2006/main" xmlns:r="http://schemas.openxmlformats.org/officeDocument/2006/relationships" xmlns:p="http://schemas.openxmlformats.org/presentationml/2006/main">
  <p:tag name="DVSHAPEID" val="idXBeCddwA2gpnRtsiY2hy"/>
</p:tagLst>
</file>

<file path=ppt/tags/tag474.xml><?xml version="1.0" encoding="utf-8"?>
<p:tagLst xmlns:a="http://schemas.openxmlformats.org/drawingml/2006/main" xmlns:r="http://schemas.openxmlformats.org/officeDocument/2006/relationships" xmlns:p="http://schemas.openxmlformats.org/presentationml/2006/main">
  <p:tag name="NAME" val="McK Disclaimer"/>
  <p:tag name="RESIZE" val="Yes"/>
  <p:tag name="LLEFT" val=" 210.125"/>
  <p:tag name="LTOP" val=" 469.875"/>
</p:tagLst>
</file>

<file path=ppt/tags/tag475.xml><?xml version="1.0" encoding="utf-8"?>
<p:tagLst xmlns:a="http://schemas.openxmlformats.org/drawingml/2006/main" xmlns:r="http://schemas.openxmlformats.org/officeDocument/2006/relationships" xmlns:p="http://schemas.openxmlformats.org/presentationml/2006/main">
  <p:tag name="DVSHAPEID" val="3tyc3kL84vSfwTuUcajtiu"/>
</p:tagLst>
</file>

<file path=ppt/tags/tag476.xml><?xml version="1.0" encoding="utf-8"?>
<p:tagLst xmlns:a="http://schemas.openxmlformats.org/drawingml/2006/main" xmlns:r="http://schemas.openxmlformats.org/officeDocument/2006/relationships" xmlns:p="http://schemas.openxmlformats.org/presentationml/2006/main">
  <p:tag name="DVSHAPEID" val="Z2tJLvDfs2TaRpXRaDa7dQ"/>
</p:tagLst>
</file>

<file path=ppt/tags/tag477.xml><?xml version="1.0" encoding="utf-8"?>
<p:tagLst xmlns:a="http://schemas.openxmlformats.org/drawingml/2006/main" xmlns:r="http://schemas.openxmlformats.org/officeDocument/2006/relationships" xmlns:p="http://schemas.openxmlformats.org/presentationml/2006/main">
  <p:tag name="DVSHAPEID" val="weAj4m6sn1R3vk2OFImONw"/>
</p:tagLst>
</file>

<file path=ppt/tags/tag478.xml><?xml version="1.0" encoding="utf-8"?>
<p:tagLst xmlns:a="http://schemas.openxmlformats.org/drawingml/2006/main" xmlns:r="http://schemas.openxmlformats.org/officeDocument/2006/relationships" xmlns:p="http://schemas.openxmlformats.org/presentationml/2006/main">
  <p:tag name="DVSHAPEID" val="bxSjeR1CNY36ictt3hty8N"/>
</p:tagLst>
</file>

<file path=ppt/tags/tag479.xml><?xml version="1.0" encoding="utf-8"?>
<p:tagLst xmlns:a="http://schemas.openxmlformats.org/drawingml/2006/main" xmlns:r="http://schemas.openxmlformats.org/officeDocument/2006/relationships" xmlns:p="http://schemas.openxmlformats.org/presentationml/2006/main">
  <p:tag name="DVSHAPEID" val="gZSmdM9tAcaW1TFyr9fhnz"/>
</p:tagLst>
</file>

<file path=ppt/tags/tag48.xml><?xml version="1.0" encoding="utf-8"?>
<p:tagLst xmlns:a="http://schemas.openxmlformats.org/drawingml/2006/main" xmlns:r="http://schemas.openxmlformats.org/officeDocument/2006/relationships" xmlns:p="http://schemas.openxmlformats.org/presentationml/2006/main">
  <p:tag name="DVSHAPEID" val="M2TL0nCf4DmOX83xsl8g5T"/>
</p:tagLst>
</file>

<file path=ppt/tags/tag480.xml><?xml version="1.0" encoding="utf-8"?>
<p:tagLst xmlns:a="http://schemas.openxmlformats.org/drawingml/2006/main" xmlns:r="http://schemas.openxmlformats.org/officeDocument/2006/relationships" xmlns:p="http://schemas.openxmlformats.org/presentationml/2006/main">
  <p:tag name="DVSHAPEID" val="b1916dyC1KrHra3nvzhtsP"/>
</p:tagLst>
</file>

<file path=ppt/tags/tag481.xml><?xml version="1.0" encoding="utf-8"?>
<p:tagLst xmlns:a="http://schemas.openxmlformats.org/drawingml/2006/main" xmlns:r="http://schemas.openxmlformats.org/officeDocument/2006/relationships" xmlns:p="http://schemas.openxmlformats.org/presentationml/2006/main">
  <p:tag name="DVSHAPEID" val="e81j2lnsEemk0qa7AKeblG"/>
</p:tagLst>
</file>

<file path=ppt/tags/tag482.xml><?xml version="1.0" encoding="utf-8"?>
<p:tagLst xmlns:a="http://schemas.openxmlformats.org/drawingml/2006/main" xmlns:r="http://schemas.openxmlformats.org/officeDocument/2006/relationships" xmlns:p="http://schemas.openxmlformats.org/presentationml/2006/main">
  <p:tag name="DVSHAPEID" val="mutG7tzUon9ybiPbUpPfig"/>
</p:tagLst>
</file>

<file path=ppt/tags/tag483.xml><?xml version="1.0" encoding="utf-8"?>
<p:tagLst xmlns:a="http://schemas.openxmlformats.org/drawingml/2006/main" xmlns:r="http://schemas.openxmlformats.org/officeDocument/2006/relationships" xmlns:p="http://schemas.openxmlformats.org/presentationml/2006/main">
  <p:tag name="DVSHAPEID" val="f7eOc0FpqJq19K2oIH5WXt"/>
</p:tagLst>
</file>

<file path=ppt/tags/tag484.xml><?xml version="1.0" encoding="utf-8"?>
<p:tagLst xmlns:a="http://schemas.openxmlformats.org/drawingml/2006/main" xmlns:r="http://schemas.openxmlformats.org/officeDocument/2006/relationships" xmlns:p="http://schemas.openxmlformats.org/presentationml/2006/main">
  <p:tag name="DVSHAPEID" val="v4WVZ2HW3Ju5v8LDP9oiBK"/>
</p:tagLst>
</file>

<file path=ppt/tags/tag485.xml><?xml version="1.0" encoding="utf-8"?>
<p:tagLst xmlns:a="http://schemas.openxmlformats.org/drawingml/2006/main" xmlns:r="http://schemas.openxmlformats.org/officeDocument/2006/relationships" xmlns:p="http://schemas.openxmlformats.org/presentationml/2006/main">
  <p:tag name="DVSHAPEID" val="LZMjcxne6NDNNc1P8a31pJ"/>
</p:tagLst>
</file>

<file path=ppt/tags/tag486.xml><?xml version="1.0" encoding="utf-8"?>
<p:tagLst xmlns:a="http://schemas.openxmlformats.org/drawingml/2006/main" xmlns:r="http://schemas.openxmlformats.org/officeDocument/2006/relationships" xmlns:p="http://schemas.openxmlformats.org/presentationml/2006/main">
  <p:tag name="DVSHAPEID" val="Gg1qtY6WZHs5rr8JGLEbTZ"/>
</p:tagLst>
</file>

<file path=ppt/tags/tag487.xml><?xml version="1.0" encoding="utf-8"?>
<p:tagLst xmlns:a="http://schemas.openxmlformats.org/drawingml/2006/main" xmlns:r="http://schemas.openxmlformats.org/officeDocument/2006/relationships" xmlns:p="http://schemas.openxmlformats.org/presentationml/2006/main">
  <p:tag name="DVSHAPEID" val="RqOfTDdWQruDZhIRNhdrOo"/>
</p:tagLst>
</file>

<file path=ppt/tags/tag488.xml><?xml version="1.0" encoding="utf-8"?>
<p:tagLst xmlns:a="http://schemas.openxmlformats.org/drawingml/2006/main" xmlns:r="http://schemas.openxmlformats.org/officeDocument/2006/relationships" xmlns:p="http://schemas.openxmlformats.org/presentationml/2006/main">
  <p:tag name="DVSHAPEID" val="FiZyNyOJRSGGpBCd4sJ3R1"/>
</p:tagLst>
</file>

<file path=ppt/tags/tag489.xml><?xml version="1.0" encoding="utf-8"?>
<p:tagLst xmlns:a="http://schemas.openxmlformats.org/drawingml/2006/main" xmlns:r="http://schemas.openxmlformats.org/officeDocument/2006/relationships" xmlns:p="http://schemas.openxmlformats.org/presentationml/2006/main">
  <p:tag name="DVSHAPEID" val="TRegGf9HlNV31ceprX7npU"/>
</p:tagLst>
</file>

<file path=ppt/tags/tag49.xml><?xml version="1.0" encoding="utf-8"?>
<p:tagLst xmlns:a="http://schemas.openxmlformats.org/drawingml/2006/main" xmlns:r="http://schemas.openxmlformats.org/officeDocument/2006/relationships" xmlns:p="http://schemas.openxmlformats.org/presentationml/2006/main">
  <p:tag name="DVSHAPEID" val="GFIikj44gQK6HWd73QPiIS"/>
</p:tagLst>
</file>

<file path=ppt/tags/tag490.xml><?xml version="1.0" encoding="utf-8"?>
<p:tagLst xmlns:a="http://schemas.openxmlformats.org/drawingml/2006/main" xmlns:r="http://schemas.openxmlformats.org/officeDocument/2006/relationships" xmlns:p="http://schemas.openxmlformats.org/presentationml/2006/main">
  <p:tag name="DVSHAPEID" val="8VMJdQwoGFSKLhYUmf3g3w"/>
</p:tagLst>
</file>

<file path=ppt/tags/tag491.xml><?xml version="1.0" encoding="utf-8"?>
<p:tagLst xmlns:a="http://schemas.openxmlformats.org/drawingml/2006/main" xmlns:r="http://schemas.openxmlformats.org/officeDocument/2006/relationships" xmlns:p="http://schemas.openxmlformats.org/presentationml/2006/main">
  <p:tag name="DVSHAPEID" val="QRuaZvSkRsIYJjuW2iaW6f"/>
</p:tagLst>
</file>

<file path=ppt/tags/tag492.xml><?xml version="1.0" encoding="utf-8"?>
<p:tagLst xmlns:a="http://schemas.openxmlformats.org/drawingml/2006/main" xmlns:r="http://schemas.openxmlformats.org/officeDocument/2006/relationships" xmlns:p="http://schemas.openxmlformats.org/presentationml/2006/main">
  <p:tag name="DVSHAPEID" val="atd1kOWbCPhsGqqQJdiWGG"/>
</p:tagLst>
</file>

<file path=ppt/tags/tag493.xml><?xml version="1.0" encoding="utf-8"?>
<p:tagLst xmlns:a="http://schemas.openxmlformats.org/drawingml/2006/main" xmlns:r="http://schemas.openxmlformats.org/officeDocument/2006/relationships" xmlns:p="http://schemas.openxmlformats.org/presentationml/2006/main">
  <p:tag name="DVSHAPEID" val="aXZ5CjdAjzwmWKmFEDde7A"/>
</p:tagLst>
</file>

<file path=ppt/tags/tag494.xml><?xml version="1.0" encoding="utf-8"?>
<p:tagLst xmlns:a="http://schemas.openxmlformats.org/drawingml/2006/main" xmlns:r="http://schemas.openxmlformats.org/officeDocument/2006/relationships" xmlns:p="http://schemas.openxmlformats.org/presentationml/2006/main">
  <p:tag name="DVSHAPEID" val="sLXYkhprg64uif2ecDY1wH"/>
</p:tagLst>
</file>

<file path=ppt/tags/tag495.xml><?xml version="1.0" encoding="utf-8"?>
<p:tagLst xmlns:a="http://schemas.openxmlformats.org/drawingml/2006/main" xmlns:r="http://schemas.openxmlformats.org/officeDocument/2006/relationships" xmlns:p="http://schemas.openxmlformats.org/presentationml/2006/main">
  <p:tag name="DVSHAPEID" val="AOsR0PXmXrbtKvglPF87zB"/>
</p:tagLst>
</file>

<file path=ppt/tags/tag496.xml><?xml version="1.0" encoding="utf-8"?>
<p:tagLst xmlns:a="http://schemas.openxmlformats.org/drawingml/2006/main" xmlns:r="http://schemas.openxmlformats.org/officeDocument/2006/relationships" xmlns:p="http://schemas.openxmlformats.org/presentationml/2006/main">
  <p:tag name="DVSHAPEID" val="XiS6eAcLIKxEHa5WxYLvUe"/>
</p:tagLst>
</file>

<file path=ppt/tags/tag497.xml><?xml version="1.0" encoding="utf-8"?>
<p:tagLst xmlns:a="http://schemas.openxmlformats.org/drawingml/2006/main" xmlns:r="http://schemas.openxmlformats.org/officeDocument/2006/relationships" xmlns:p="http://schemas.openxmlformats.org/presentationml/2006/main">
  <p:tag name="DVSHAPEID" val="vVR6XJC4UJrZR9YUAn9cIq"/>
</p:tagLst>
</file>

<file path=ppt/tags/tag498.xml><?xml version="1.0" encoding="utf-8"?>
<p:tagLst xmlns:a="http://schemas.openxmlformats.org/drawingml/2006/main" xmlns:r="http://schemas.openxmlformats.org/officeDocument/2006/relationships" xmlns:p="http://schemas.openxmlformats.org/presentationml/2006/main">
  <p:tag name="DVSHAPEID" val="W5O5fT79l4HINWf8Ct8EPN"/>
</p:tagLst>
</file>

<file path=ppt/tags/tag499.xml><?xml version="1.0" encoding="utf-8"?>
<p:tagLst xmlns:a="http://schemas.openxmlformats.org/drawingml/2006/main" xmlns:r="http://schemas.openxmlformats.org/officeDocument/2006/relationships" xmlns:p="http://schemas.openxmlformats.org/presentationml/2006/main">
  <p:tag name="DVSHAPEID" val="cIjWXDnnlHv4ZLiRuJWLnn"/>
</p:tagLst>
</file>

<file path=ppt/tags/tag5.xml><?xml version="1.0" encoding="utf-8"?>
<p:tagLst xmlns:a="http://schemas.openxmlformats.org/drawingml/2006/main" xmlns:r="http://schemas.openxmlformats.org/officeDocument/2006/relationships" xmlns:p="http://schemas.openxmlformats.org/presentationml/2006/main">
  <p:tag name="DVSHAPEID" val="8NdEmmxiiyGv0gTVhHai46"/>
</p:tagLst>
</file>

<file path=ppt/tags/tag50.xml><?xml version="1.0" encoding="utf-8"?>
<p:tagLst xmlns:a="http://schemas.openxmlformats.org/drawingml/2006/main" xmlns:r="http://schemas.openxmlformats.org/officeDocument/2006/relationships" xmlns:p="http://schemas.openxmlformats.org/presentationml/2006/main">
  <p:tag name="DVSHAPEID" val="35OBCiiOJm3Sme2I3jaZmw"/>
</p:tagLst>
</file>

<file path=ppt/tags/tag500.xml><?xml version="1.0" encoding="utf-8"?>
<p:tagLst xmlns:a="http://schemas.openxmlformats.org/drawingml/2006/main" xmlns:r="http://schemas.openxmlformats.org/officeDocument/2006/relationships" xmlns:p="http://schemas.openxmlformats.org/presentationml/2006/main">
  <p:tag name="DVSHAPEID" val="vVR6XJC4UJrZR9YUAn9cIq"/>
</p:tagLst>
</file>

<file path=ppt/tags/tag501.xml><?xml version="1.0" encoding="utf-8"?>
<p:tagLst xmlns:a="http://schemas.openxmlformats.org/drawingml/2006/main" xmlns:r="http://schemas.openxmlformats.org/officeDocument/2006/relationships" xmlns:p="http://schemas.openxmlformats.org/presentationml/2006/main">
  <p:tag name="DVSHAPEID" val="vVR6XJC4UJrZR9YUAn9cIq"/>
</p:tagLst>
</file>

<file path=ppt/tags/tag502.xml><?xml version="1.0" encoding="utf-8"?>
<p:tagLst xmlns:a="http://schemas.openxmlformats.org/drawingml/2006/main" xmlns:r="http://schemas.openxmlformats.org/officeDocument/2006/relationships" xmlns:p="http://schemas.openxmlformats.org/presentationml/2006/main">
  <p:tag name="DVSHAPEID" val="vVR6XJC4UJrZR9YUAn9cIq"/>
</p:tagLst>
</file>

<file path=ppt/tags/tag503.xml><?xml version="1.0" encoding="utf-8"?>
<p:tagLst xmlns:a="http://schemas.openxmlformats.org/drawingml/2006/main" xmlns:r="http://schemas.openxmlformats.org/officeDocument/2006/relationships" xmlns:p="http://schemas.openxmlformats.org/presentationml/2006/main">
  <p:tag name="DVSHAPEID" val="vVR6XJC4UJrZR9YUAn9cIq"/>
</p:tagLst>
</file>

<file path=ppt/tags/tag504.xml><?xml version="1.0" encoding="utf-8"?>
<p:tagLst xmlns:a="http://schemas.openxmlformats.org/drawingml/2006/main" xmlns:r="http://schemas.openxmlformats.org/officeDocument/2006/relationships" xmlns:p="http://schemas.openxmlformats.org/presentationml/2006/main">
  <p:tag name="DVSHAPEID" val="vVR6XJC4UJrZR9YUAn9cIq"/>
</p:tagLst>
</file>

<file path=ppt/tags/tag505.xml><?xml version="1.0" encoding="utf-8"?>
<p:tagLst xmlns:a="http://schemas.openxmlformats.org/drawingml/2006/main" xmlns:r="http://schemas.openxmlformats.org/officeDocument/2006/relationships" xmlns:p="http://schemas.openxmlformats.org/presentationml/2006/main">
  <p:tag name="DVSHAPEID" val="vVR6XJC4UJrZR9YUAn9cIq"/>
</p:tagLst>
</file>

<file path=ppt/tags/tag506.xml><?xml version="1.0" encoding="utf-8"?>
<p:tagLst xmlns:a="http://schemas.openxmlformats.org/drawingml/2006/main" xmlns:r="http://schemas.openxmlformats.org/officeDocument/2006/relationships" xmlns:p="http://schemas.openxmlformats.org/presentationml/2006/main">
  <p:tag name="DVSHAPEID" val="vVR6XJC4UJrZR9YUAn9cIq"/>
</p:tagLst>
</file>

<file path=ppt/tags/tag507.xml><?xml version="1.0" encoding="utf-8"?>
<p:tagLst xmlns:a="http://schemas.openxmlformats.org/drawingml/2006/main" xmlns:r="http://schemas.openxmlformats.org/officeDocument/2006/relationships" xmlns:p="http://schemas.openxmlformats.org/presentationml/2006/main">
  <p:tag name="DVSHAPEID" val="vVR6XJC4UJrZR9YUAn9cIq"/>
</p:tagLst>
</file>

<file path=ppt/tags/tag508.xml><?xml version="1.0" encoding="utf-8"?>
<p:tagLst xmlns:a="http://schemas.openxmlformats.org/drawingml/2006/main" xmlns:r="http://schemas.openxmlformats.org/officeDocument/2006/relationships" xmlns:p="http://schemas.openxmlformats.org/presentationml/2006/main">
  <p:tag name="DVSHAPEID" val="vVR6XJC4UJrZR9YUAn9cIq"/>
</p:tagLst>
</file>

<file path=ppt/tags/tag509.xml><?xml version="1.0" encoding="utf-8"?>
<p:tagLst xmlns:a="http://schemas.openxmlformats.org/drawingml/2006/main" xmlns:r="http://schemas.openxmlformats.org/officeDocument/2006/relationships" xmlns:p="http://schemas.openxmlformats.org/presentationml/2006/main">
  <p:tag name="DVSHAPEID" val="vVR6XJC4UJrZR9YUAn9cIq"/>
</p:tagLst>
</file>

<file path=ppt/tags/tag51.xml><?xml version="1.0" encoding="utf-8"?>
<p:tagLst xmlns:a="http://schemas.openxmlformats.org/drawingml/2006/main" xmlns:r="http://schemas.openxmlformats.org/officeDocument/2006/relationships" xmlns:p="http://schemas.openxmlformats.org/presentationml/2006/main">
  <p:tag name="DVSHAPEID" val="3Rq6jkihqNbOBCtIHLMr6n"/>
</p:tagLst>
</file>

<file path=ppt/tags/tag510.xml><?xml version="1.0" encoding="utf-8"?>
<p:tagLst xmlns:a="http://schemas.openxmlformats.org/drawingml/2006/main" xmlns:r="http://schemas.openxmlformats.org/officeDocument/2006/relationships" xmlns:p="http://schemas.openxmlformats.org/presentationml/2006/main">
  <p:tag name="DVSHAPEID" val="vVR6XJC4UJrZR9YUAn9cIq"/>
</p:tagLst>
</file>

<file path=ppt/tags/tag511.xml><?xml version="1.0" encoding="utf-8"?>
<p:tagLst xmlns:a="http://schemas.openxmlformats.org/drawingml/2006/main" xmlns:r="http://schemas.openxmlformats.org/officeDocument/2006/relationships" xmlns:p="http://schemas.openxmlformats.org/presentationml/2006/main">
  <p:tag name="DVSHAPEID" val="mlBtppTKmfpqcYrBokT1EF"/>
</p:tagLst>
</file>

<file path=ppt/tags/tag512.xml><?xml version="1.0" encoding="utf-8"?>
<p:tagLst xmlns:a="http://schemas.openxmlformats.org/drawingml/2006/main" xmlns:r="http://schemas.openxmlformats.org/officeDocument/2006/relationships" xmlns:p="http://schemas.openxmlformats.org/presentationml/2006/main">
  <p:tag name="DVSHAPEID" val="sltv0COldZf6p2TFVKVfmN"/>
</p:tagLst>
</file>

<file path=ppt/tags/tag513.xml><?xml version="1.0" encoding="utf-8"?>
<p:tagLst xmlns:a="http://schemas.openxmlformats.org/drawingml/2006/main" xmlns:r="http://schemas.openxmlformats.org/officeDocument/2006/relationships" xmlns:p="http://schemas.openxmlformats.org/presentationml/2006/main">
  <p:tag name="DVSHAPEID" val="g7wpnJuBkcLGSgZTpgV01q"/>
</p:tagLst>
</file>

<file path=ppt/tags/tag514.xml><?xml version="1.0" encoding="utf-8"?>
<p:tagLst xmlns:a="http://schemas.openxmlformats.org/drawingml/2006/main" xmlns:r="http://schemas.openxmlformats.org/officeDocument/2006/relationships" xmlns:p="http://schemas.openxmlformats.org/presentationml/2006/main">
  <p:tag name="DVSHAPEID" val="5NGZIWHOnEgriXcm3JM30h"/>
</p:tagLst>
</file>

<file path=ppt/tags/tag515.xml><?xml version="1.0" encoding="utf-8"?>
<p:tagLst xmlns:a="http://schemas.openxmlformats.org/drawingml/2006/main" xmlns:r="http://schemas.openxmlformats.org/officeDocument/2006/relationships" xmlns:p="http://schemas.openxmlformats.org/presentationml/2006/main">
  <p:tag name="DVSHAPEID" val="aLwiC1fgNCLy8CQLz6oA6i"/>
</p:tagLst>
</file>

<file path=ppt/tags/tag516.xml><?xml version="1.0" encoding="utf-8"?>
<p:tagLst xmlns:a="http://schemas.openxmlformats.org/drawingml/2006/main" xmlns:r="http://schemas.openxmlformats.org/officeDocument/2006/relationships" xmlns:p="http://schemas.openxmlformats.org/presentationml/2006/main">
  <p:tag name="DVSHAPEID" val="ISEuPKtUG8kOCVsqjGz6QE"/>
</p:tagLst>
</file>

<file path=ppt/tags/tag517.xml><?xml version="1.0" encoding="utf-8"?>
<p:tagLst xmlns:a="http://schemas.openxmlformats.org/drawingml/2006/main" xmlns:r="http://schemas.openxmlformats.org/officeDocument/2006/relationships" xmlns:p="http://schemas.openxmlformats.org/presentationml/2006/main">
  <p:tag name="DVSHAPEID" val="manbEFbK6uvrkVo1JyOHOM"/>
</p:tagLst>
</file>

<file path=ppt/tags/tag518.xml><?xml version="1.0" encoding="utf-8"?>
<p:tagLst xmlns:a="http://schemas.openxmlformats.org/drawingml/2006/main" xmlns:r="http://schemas.openxmlformats.org/officeDocument/2006/relationships" xmlns:p="http://schemas.openxmlformats.org/presentationml/2006/main">
  <p:tag name="DVSHAPEID" val="RdNlywChLrvVBgngiAqnPG"/>
</p:tagLst>
</file>

<file path=ppt/tags/tag519.xml><?xml version="1.0" encoding="utf-8"?>
<p:tagLst xmlns:a="http://schemas.openxmlformats.org/drawingml/2006/main" xmlns:r="http://schemas.openxmlformats.org/officeDocument/2006/relationships" xmlns:p="http://schemas.openxmlformats.org/presentationml/2006/main">
  <p:tag name="DVSHAPEID" val="NfU65mSE8XFAi9oj6E7OI4"/>
</p:tagLst>
</file>

<file path=ppt/tags/tag52.xml><?xml version="1.0" encoding="utf-8"?>
<p:tagLst xmlns:a="http://schemas.openxmlformats.org/drawingml/2006/main" xmlns:r="http://schemas.openxmlformats.org/officeDocument/2006/relationships" xmlns:p="http://schemas.openxmlformats.org/presentationml/2006/main">
  <p:tag name="DVSHAPEID" val="3OzZ5lMw7Ivx2XavYXwsWf"/>
</p:tagLst>
</file>

<file path=ppt/tags/tag520.xml><?xml version="1.0" encoding="utf-8"?>
<p:tagLst xmlns:a="http://schemas.openxmlformats.org/drawingml/2006/main" xmlns:r="http://schemas.openxmlformats.org/officeDocument/2006/relationships" xmlns:p="http://schemas.openxmlformats.org/presentationml/2006/main">
  <p:tag name="DVSHAPEID" val="XUnvNhN6994GT3AY1JhoRn"/>
</p:tagLst>
</file>

<file path=ppt/tags/tag521.xml><?xml version="1.0" encoding="utf-8"?>
<p:tagLst xmlns:a="http://schemas.openxmlformats.org/drawingml/2006/main" xmlns:r="http://schemas.openxmlformats.org/officeDocument/2006/relationships" xmlns:p="http://schemas.openxmlformats.org/presentationml/2006/main">
  <p:tag name="DVSHAPEID" val="w7TiXzbXXKlRJkx8GhdDeI"/>
</p:tagLst>
</file>

<file path=ppt/tags/tag522.xml><?xml version="1.0" encoding="utf-8"?>
<p:tagLst xmlns:a="http://schemas.openxmlformats.org/drawingml/2006/main" xmlns:r="http://schemas.openxmlformats.org/officeDocument/2006/relationships" xmlns:p="http://schemas.openxmlformats.org/presentationml/2006/main">
  <p:tag name="DVSHAPEID" val="WIXpq8MP7cuAofCukdVccj"/>
</p:tagLst>
</file>

<file path=ppt/tags/tag523.xml><?xml version="1.0" encoding="utf-8"?>
<p:tagLst xmlns:a="http://schemas.openxmlformats.org/drawingml/2006/main" xmlns:r="http://schemas.openxmlformats.org/officeDocument/2006/relationships" xmlns:p="http://schemas.openxmlformats.org/presentationml/2006/main">
  <p:tag name="DVSHAPEID" val="i8m2EsKG44A8S6LjVtLYJZ"/>
</p:tagLst>
</file>

<file path=ppt/tags/tag524.xml><?xml version="1.0" encoding="utf-8"?>
<p:tagLst xmlns:a="http://schemas.openxmlformats.org/drawingml/2006/main" xmlns:r="http://schemas.openxmlformats.org/officeDocument/2006/relationships" xmlns:p="http://schemas.openxmlformats.org/presentationml/2006/main">
  <p:tag name="DVSHAPEID" val="cIWuQLYoH4pPpazVZVDECr"/>
</p:tagLst>
</file>

<file path=ppt/tags/tag525.xml><?xml version="1.0" encoding="utf-8"?>
<p:tagLst xmlns:a="http://schemas.openxmlformats.org/drawingml/2006/main" xmlns:r="http://schemas.openxmlformats.org/officeDocument/2006/relationships" xmlns:p="http://schemas.openxmlformats.org/presentationml/2006/main">
  <p:tag name="DVSHAPEID" val="tQSb5bNtZpEiWE5aCZHGnw"/>
</p:tagLst>
</file>

<file path=ppt/tags/tag526.xml><?xml version="1.0" encoding="utf-8"?>
<p:tagLst xmlns:a="http://schemas.openxmlformats.org/drawingml/2006/main" xmlns:r="http://schemas.openxmlformats.org/officeDocument/2006/relationships" xmlns:p="http://schemas.openxmlformats.org/presentationml/2006/main">
  <p:tag name="DVSHAPEID" val="l1kgqT20bd8Obblx92b8C8"/>
</p:tagLst>
</file>

<file path=ppt/tags/tag527.xml><?xml version="1.0" encoding="utf-8"?>
<p:tagLst xmlns:a="http://schemas.openxmlformats.org/drawingml/2006/main" xmlns:r="http://schemas.openxmlformats.org/officeDocument/2006/relationships" xmlns:p="http://schemas.openxmlformats.org/presentationml/2006/main">
  <p:tag name="DVSHAPEID" val="m9VhvbXZI2vDnW5aHSM71h"/>
</p:tagLst>
</file>

<file path=ppt/tags/tag528.xml><?xml version="1.0" encoding="utf-8"?>
<p:tagLst xmlns:a="http://schemas.openxmlformats.org/drawingml/2006/main" xmlns:r="http://schemas.openxmlformats.org/officeDocument/2006/relationships" xmlns:p="http://schemas.openxmlformats.org/presentationml/2006/main">
  <p:tag name="DVSHAPEID" val="rA4r9M4S04GcEak9nR3bu5"/>
</p:tagLst>
</file>

<file path=ppt/tags/tag529.xml><?xml version="1.0" encoding="utf-8"?>
<p:tagLst xmlns:a="http://schemas.openxmlformats.org/drawingml/2006/main" xmlns:r="http://schemas.openxmlformats.org/officeDocument/2006/relationships" xmlns:p="http://schemas.openxmlformats.org/presentationml/2006/main">
  <p:tag name="DVSHAPEID" val="ixNpsYlilv75Hkc41aVQ1r"/>
</p:tagLst>
</file>

<file path=ppt/tags/tag53.xml><?xml version="1.0" encoding="utf-8"?>
<p:tagLst xmlns:a="http://schemas.openxmlformats.org/drawingml/2006/main" xmlns:r="http://schemas.openxmlformats.org/officeDocument/2006/relationships" xmlns:p="http://schemas.openxmlformats.org/presentationml/2006/main">
  <p:tag name="DVSHAPEID" val="HxCpelBodVpFOCxkfXuUGs"/>
</p:tagLst>
</file>

<file path=ppt/tags/tag530.xml><?xml version="1.0" encoding="utf-8"?>
<p:tagLst xmlns:a="http://schemas.openxmlformats.org/drawingml/2006/main" xmlns:r="http://schemas.openxmlformats.org/officeDocument/2006/relationships" xmlns:p="http://schemas.openxmlformats.org/presentationml/2006/main">
  <p:tag name="DVSHAPEID" val="WahUPxvU4PMmiwDKk5wIIb"/>
</p:tagLst>
</file>

<file path=ppt/tags/tag531.xml><?xml version="1.0" encoding="utf-8"?>
<p:tagLst xmlns:a="http://schemas.openxmlformats.org/drawingml/2006/main" xmlns:r="http://schemas.openxmlformats.org/officeDocument/2006/relationships" xmlns:p="http://schemas.openxmlformats.org/presentationml/2006/main">
  <p:tag name="DVSHAPEID" val="5zt0WjPSgE3QBD7x9NNqrh"/>
</p:tagLst>
</file>

<file path=ppt/tags/tag532.xml><?xml version="1.0" encoding="utf-8"?>
<p:tagLst xmlns:a="http://schemas.openxmlformats.org/drawingml/2006/main" xmlns:r="http://schemas.openxmlformats.org/officeDocument/2006/relationships" xmlns:p="http://schemas.openxmlformats.org/presentationml/2006/main">
  <p:tag name="DVSHAPEID" val="il2FqhQPjjJL5HrPAb4bz8"/>
</p:tagLst>
</file>

<file path=ppt/tags/tag533.xml><?xml version="1.0" encoding="utf-8"?>
<p:tagLst xmlns:a="http://schemas.openxmlformats.org/drawingml/2006/main" xmlns:r="http://schemas.openxmlformats.org/officeDocument/2006/relationships" xmlns:p="http://schemas.openxmlformats.org/presentationml/2006/main">
  <p:tag name="DVSHAPEID" val="irV0CMWJUhJNg7YhSy1rkK"/>
</p:tagLst>
</file>

<file path=ppt/tags/tag534.xml><?xml version="1.0" encoding="utf-8"?>
<p:tagLst xmlns:a="http://schemas.openxmlformats.org/drawingml/2006/main" xmlns:r="http://schemas.openxmlformats.org/officeDocument/2006/relationships" xmlns:p="http://schemas.openxmlformats.org/presentationml/2006/main">
  <p:tag name="DVSHAPEID" val="7Pxp6kcBlfIa3AKqE3TAor"/>
</p:tagLst>
</file>

<file path=ppt/tags/tag535.xml><?xml version="1.0" encoding="utf-8"?>
<p:tagLst xmlns:a="http://schemas.openxmlformats.org/drawingml/2006/main" xmlns:r="http://schemas.openxmlformats.org/officeDocument/2006/relationships" xmlns:p="http://schemas.openxmlformats.org/presentationml/2006/main">
  <p:tag name="DVSHAPEID" val="1hrjRjiwa7Nxk5scGCwjWu"/>
</p:tagLst>
</file>

<file path=ppt/tags/tag536.xml><?xml version="1.0" encoding="utf-8"?>
<p:tagLst xmlns:a="http://schemas.openxmlformats.org/drawingml/2006/main" xmlns:r="http://schemas.openxmlformats.org/officeDocument/2006/relationships" xmlns:p="http://schemas.openxmlformats.org/presentationml/2006/main">
  <p:tag name="DVSHAPEID" val="554nwsTYyKmFOgYMsSjP5A"/>
</p:tagLst>
</file>

<file path=ppt/tags/tag537.xml><?xml version="1.0" encoding="utf-8"?>
<p:tagLst xmlns:a="http://schemas.openxmlformats.org/drawingml/2006/main" xmlns:r="http://schemas.openxmlformats.org/officeDocument/2006/relationships" xmlns:p="http://schemas.openxmlformats.org/presentationml/2006/main">
  <p:tag name="DVSHAPEID" val="nvfEYsmh35vxbmftNQCbz2"/>
</p:tagLst>
</file>

<file path=ppt/tags/tag538.xml><?xml version="1.0" encoding="utf-8"?>
<p:tagLst xmlns:a="http://schemas.openxmlformats.org/drawingml/2006/main" xmlns:r="http://schemas.openxmlformats.org/officeDocument/2006/relationships" xmlns:p="http://schemas.openxmlformats.org/presentationml/2006/main">
  <p:tag name="DVSHAPEID" val="bEhbdU9DZ6pvHy8RurBhGg"/>
</p:tagLst>
</file>

<file path=ppt/tags/tag539.xml><?xml version="1.0" encoding="utf-8"?>
<p:tagLst xmlns:a="http://schemas.openxmlformats.org/drawingml/2006/main" xmlns:r="http://schemas.openxmlformats.org/officeDocument/2006/relationships" xmlns:p="http://schemas.openxmlformats.org/presentationml/2006/main">
  <p:tag name="DVSHAPEID" val="ag4CwZ5scT0kkAnMes7p5o"/>
</p:tagLst>
</file>

<file path=ppt/tags/tag54.xml><?xml version="1.0" encoding="utf-8"?>
<p:tagLst xmlns:a="http://schemas.openxmlformats.org/drawingml/2006/main" xmlns:r="http://schemas.openxmlformats.org/officeDocument/2006/relationships" xmlns:p="http://schemas.openxmlformats.org/presentationml/2006/main">
  <p:tag name="DVSHAPEID" val="j3AwxbNOVErN72nG6rUIuA"/>
</p:tagLst>
</file>

<file path=ppt/tags/tag540.xml><?xml version="1.0" encoding="utf-8"?>
<p:tagLst xmlns:a="http://schemas.openxmlformats.org/drawingml/2006/main" xmlns:r="http://schemas.openxmlformats.org/officeDocument/2006/relationships" xmlns:p="http://schemas.openxmlformats.org/presentationml/2006/main">
  <p:tag name="DVSHAPEID" val="8GEGkVlbAimUu06Bn9yxUv"/>
</p:tagLst>
</file>

<file path=ppt/tags/tag541.xml><?xml version="1.0" encoding="utf-8"?>
<p:tagLst xmlns:a="http://schemas.openxmlformats.org/drawingml/2006/main" xmlns:r="http://schemas.openxmlformats.org/officeDocument/2006/relationships" xmlns:p="http://schemas.openxmlformats.org/presentationml/2006/main">
  <p:tag name="DVSHAPEID" val="unexuIc89hbL8oYPFa61iI"/>
</p:tagLst>
</file>

<file path=ppt/tags/tag542.xml><?xml version="1.0" encoding="utf-8"?>
<p:tagLst xmlns:a="http://schemas.openxmlformats.org/drawingml/2006/main" xmlns:r="http://schemas.openxmlformats.org/officeDocument/2006/relationships" xmlns:p="http://schemas.openxmlformats.org/presentationml/2006/main">
  <p:tag name="DVSHAPEID" val="Yp5mFD4YRyuCbgsMqDYr95"/>
</p:tagLst>
</file>

<file path=ppt/tags/tag543.xml><?xml version="1.0" encoding="utf-8"?>
<p:tagLst xmlns:a="http://schemas.openxmlformats.org/drawingml/2006/main" xmlns:r="http://schemas.openxmlformats.org/officeDocument/2006/relationships" xmlns:p="http://schemas.openxmlformats.org/presentationml/2006/main">
  <p:tag name="DVSHAPEID" val="JJSIDyuoqScMoPr82z4apD"/>
</p:tagLst>
</file>

<file path=ppt/tags/tag544.xml><?xml version="1.0" encoding="utf-8"?>
<p:tagLst xmlns:a="http://schemas.openxmlformats.org/drawingml/2006/main" xmlns:r="http://schemas.openxmlformats.org/officeDocument/2006/relationships" xmlns:p="http://schemas.openxmlformats.org/presentationml/2006/main">
  <p:tag name="DVSHAPEID" val="gvdHnSJt2RzTGmtXZwtt7B"/>
</p:tagLst>
</file>

<file path=ppt/tags/tag545.xml><?xml version="1.0" encoding="utf-8"?>
<p:tagLst xmlns:a="http://schemas.openxmlformats.org/drawingml/2006/main" xmlns:r="http://schemas.openxmlformats.org/officeDocument/2006/relationships" xmlns:p="http://schemas.openxmlformats.org/presentationml/2006/main">
  <p:tag name="DVSHAPEID" val="ppSDkiApnYF5snuVbCEXQl"/>
</p:tagLst>
</file>

<file path=ppt/tags/tag546.xml><?xml version="1.0" encoding="utf-8"?>
<p:tagLst xmlns:a="http://schemas.openxmlformats.org/drawingml/2006/main" xmlns:r="http://schemas.openxmlformats.org/officeDocument/2006/relationships" xmlns:p="http://schemas.openxmlformats.org/presentationml/2006/main">
  <p:tag name="DVSHAPEID" val="du85E5zyGWvE5NOJxqSCtB"/>
</p:tagLst>
</file>

<file path=ppt/tags/tag547.xml><?xml version="1.0" encoding="utf-8"?>
<p:tagLst xmlns:a="http://schemas.openxmlformats.org/drawingml/2006/main" xmlns:r="http://schemas.openxmlformats.org/officeDocument/2006/relationships" xmlns:p="http://schemas.openxmlformats.org/presentationml/2006/main">
  <p:tag name="DVSHAPEID" val="eAU6s4lROaL3cnufEvQOhJ"/>
</p:tagLst>
</file>

<file path=ppt/tags/tag548.xml><?xml version="1.0" encoding="utf-8"?>
<p:tagLst xmlns:a="http://schemas.openxmlformats.org/drawingml/2006/main" xmlns:r="http://schemas.openxmlformats.org/officeDocument/2006/relationships" xmlns:p="http://schemas.openxmlformats.org/presentationml/2006/main">
  <p:tag name="DVSHAPEID" val="zNhH6r4e4dRBgxbxDvdP8l"/>
</p:tagLst>
</file>

<file path=ppt/tags/tag549.xml><?xml version="1.0" encoding="utf-8"?>
<p:tagLst xmlns:a="http://schemas.openxmlformats.org/drawingml/2006/main" xmlns:r="http://schemas.openxmlformats.org/officeDocument/2006/relationships" xmlns:p="http://schemas.openxmlformats.org/presentationml/2006/main">
  <p:tag name="DVSHAPEID" val="T1BrehLnMFkv16PLXTMz5x"/>
</p:tagLst>
</file>

<file path=ppt/tags/tag55.xml><?xml version="1.0" encoding="utf-8"?>
<p:tagLst xmlns:a="http://schemas.openxmlformats.org/drawingml/2006/main" xmlns:r="http://schemas.openxmlformats.org/officeDocument/2006/relationships" xmlns:p="http://schemas.openxmlformats.org/presentationml/2006/main">
  <p:tag name="DVSHAPEID" val="8m9yYEIzX1zeezOINpBoZL"/>
</p:tagLst>
</file>

<file path=ppt/tags/tag550.xml><?xml version="1.0" encoding="utf-8"?>
<p:tagLst xmlns:a="http://schemas.openxmlformats.org/drawingml/2006/main" xmlns:r="http://schemas.openxmlformats.org/officeDocument/2006/relationships" xmlns:p="http://schemas.openxmlformats.org/presentationml/2006/main">
  <p:tag name="DVSHAPEID" val="bA7X46RlBrAeUf5FcNsHrc"/>
</p:tagLst>
</file>

<file path=ppt/tags/tag551.xml><?xml version="1.0" encoding="utf-8"?>
<p:tagLst xmlns:a="http://schemas.openxmlformats.org/drawingml/2006/main" xmlns:r="http://schemas.openxmlformats.org/officeDocument/2006/relationships" xmlns:p="http://schemas.openxmlformats.org/presentationml/2006/main">
  <p:tag name="DVSHAPEID" val="hLw4ISxj2yflP1jhcEvr3S"/>
</p:tagLst>
</file>

<file path=ppt/tags/tag552.xml><?xml version="1.0" encoding="utf-8"?>
<p:tagLst xmlns:a="http://schemas.openxmlformats.org/drawingml/2006/main" xmlns:r="http://schemas.openxmlformats.org/officeDocument/2006/relationships" xmlns:p="http://schemas.openxmlformats.org/presentationml/2006/main">
  <p:tag name="DVSHAPEID" val="UMbzFhHZ7o6YilqZoZNip2"/>
</p:tagLst>
</file>

<file path=ppt/tags/tag553.xml><?xml version="1.0" encoding="utf-8"?>
<p:tagLst xmlns:a="http://schemas.openxmlformats.org/drawingml/2006/main" xmlns:r="http://schemas.openxmlformats.org/officeDocument/2006/relationships" xmlns:p="http://schemas.openxmlformats.org/presentationml/2006/main">
  <p:tag name="DVSHAPEID" val="Yzp4mVBNbZ9pRJT8cgC3rR"/>
</p:tagLst>
</file>

<file path=ppt/tags/tag554.xml><?xml version="1.0" encoding="utf-8"?>
<p:tagLst xmlns:a="http://schemas.openxmlformats.org/drawingml/2006/main" xmlns:r="http://schemas.openxmlformats.org/officeDocument/2006/relationships" xmlns:p="http://schemas.openxmlformats.org/presentationml/2006/main">
  <p:tag name="DVSHAPEID" val="fQIYQcgwEKsRNC9BVLojc6"/>
</p:tagLst>
</file>

<file path=ppt/tags/tag555.xml><?xml version="1.0" encoding="utf-8"?>
<p:tagLst xmlns:a="http://schemas.openxmlformats.org/drawingml/2006/main" xmlns:r="http://schemas.openxmlformats.org/officeDocument/2006/relationships" xmlns:p="http://schemas.openxmlformats.org/presentationml/2006/main">
  <p:tag name="DVSHAPEID" val="PTuG6fNwGmB7jylo4oxFlo"/>
</p:tagLst>
</file>

<file path=ppt/tags/tag556.xml><?xml version="1.0" encoding="utf-8"?>
<p:tagLst xmlns:a="http://schemas.openxmlformats.org/drawingml/2006/main" xmlns:r="http://schemas.openxmlformats.org/officeDocument/2006/relationships" xmlns:p="http://schemas.openxmlformats.org/presentationml/2006/main">
  <p:tag name="DVSHAPEID" val="WZWgZAlQF7E91Pta50J746"/>
</p:tagLst>
</file>

<file path=ppt/tags/tag557.xml><?xml version="1.0" encoding="utf-8"?>
<p:tagLst xmlns:a="http://schemas.openxmlformats.org/drawingml/2006/main" xmlns:r="http://schemas.openxmlformats.org/officeDocument/2006/relationships" xmlns:p="http://schemas.openxmlformats.org/presentationml/2006/main">
  <p:tag name="DVSHAPEID" val="fFiAfxHZMxKqWuKPgcbQHt"/>
</p:tagLst>
</file>

<file path=ppt/tags/tag558.xml><?xml version="1.0" encoding="utf-8"?>
<p:tagLst xmlns:a="http://schemas.openxmlformats.org/drawingml/2006/main" xmlns:r="http://schemas.openxmlformats.org/officeDocument/2006/relationships" xmlns:p="http://schemas.openxmlformats.org/presentationml/2006/main">
  <p:tag name="DVSHAPEID" val="taxwUUiwVdkQJgYokO8Fl6"/>
</p:tagLst>
</file>

<file path=ppt/tags/tag559.xml><?xml version="1.0" encoding="utf-8"?>
<p:tagLst xmlns:a="http://schemas.openxmlformats.org/drawingml/2006/main" xmlns:r="http://schemas.openxmlformats.org/officeDocument/2006/relationships" xmlns:p="http://schemas.openxmlformats.org/presentationml/2006/main">
  <p:tag name="DVSHAPEID" val="J3GBJ0uQl4mKf6BEFNAe40"/>
</p:tagLst>
</file>

<file path=ppt/tags/tag56.xml><?xml version="1.0" encoding="utf-8"?>
<p:tagLst xmlns:a="http://schemas.openxmlformats.org/drawingml/2006/main" xmlns:r="http://schemas.openxmlformats.org/officeDocument/2006/relationships" xmlns:p="http://schemas.openxmlformats.org/presentationml/2006/main">
  <p:tag name="DVSHAPEID" val="e0vuXzQ2ZXXJVdnZd86lGp"/>
</p:tagLst>
</file>

<file path=ppt/tags/tag560.xml><?xml version="1.0" encoding="utf-8"?>
<p:tagLst xmlns:a="http://schemas.openxmlformats.org/drawingml/2006/main" xmlns:r="http://schemas.openxmlformats.org/officeDocument/2006/relationships" xmlns:p="http://schemas.openxmlformats.org/presentationml/2006/main">
  <p:tag name="DVSHAPEID" val="a7eVQOiDWW4X7OvurNY94A"/>
</p:tagLst>
</file>

<file path=ppt/tags/tag561.xml><?xml version="1.0" encoding="utf-8"?>
<p:tagLst xmlns:a="http://schemas.openxmlformats.org/drawingml/2006/main" xmlns:r="http://schemas.openxmlformats.org/officeDocument/2006/relationships" xmlns:p="http://schemas.openxmlformats.org/presentationml/2006/main">
  <p:tag name="DVSHAPEID" val="VboZyYjU58rJSzmO9FxH7q"/>
</p:tagLst>
</file>

<file path=ppt/tags/tag562.xml><?xml version="1.0" encoding="utf-8"?>
<p:tagLst xmlns:a="http://schemas.openxmlformats.org/drawingml/2006/main" xmlns:r="http://schemas.openxmlformats.org/officeDocument/2006/relationships" xmlns:p="http://schemas.openxmlformats.org/presentationml/2006/main">
  <p:tag name="DVSHAPEID" val="GhYM8bmMfVVAb2wRgkj2QV"/>
</p:tagLst>
</file>

<file path=ppt/tags/tag563.xml><?xml version="1.0" encoding="utf-8"?>
<p:tagLst xmlns:a="http://schemas.openxmlformats.org/drawingml/2006/main" xmlns:r="http://schemas.openxmlformats.org/officeDocument/2006/relationships" xmlns:p="http://schemas.openxmlformats.org/presentationml/2006/main">
  <p:tag name="DVSHAPEID" val="voVW7CEjBmsvu60LP8xiTv"/>
</p:tagLst>
</file>

<file path=ppt/tags/tag564.xml><?xml version="1.0" encoding="utf-8"?>
<p:tagLst xmlns:a="http://schemas.openxmlformats.org/drawingml/2006/main" xmlns:r="http://schemas.openxmlformats.org/officeDocument/2006/relationships" xmlns:p="http://schemas.openxmlformats.org/presentationml/2006/main">
  <p:tag name="DVSHAPEID" val="rX3QkBblY5vRvOdUoSFzwn"/>
</p:tagLst>
</file>

<file path=ppt/tags/tag565.xml><?xml version="1.0" encoding="utf-8"?>
<p:tagLst xmlns:a="http://schemas.openxmlformats.org/drawingml/2006/main" xmlns:r="http://schemas.openxmlformats.org/officeDocument/2006/relationships" xmlns:p="http://schemas.openxmlformats.org/presentationml/2006/main">
  <p:tag name="DVSHAPEID" val="DQl76GiEucfZDNq0xgbm33"/>
</p:tagLst>
</file>

<file path=ppt/tags/tag566.xml><?xml version="1.0" encoding="utf-8"?>
<p:tagLst xmlns:a="http://schemas.openxmlformats.org/drawingml/2006/main" xmlns:r="http://schemas.openxmlformats.org/officeDocument/2006/relationships" xmlns:p="http://schemas.openxmlformats.org/presentationml/2006/main">
  <p:tag name="DVSHAPEID" val="QUrOHzDTJHA4kdvcuu3jAi"/>
</p:tagLst>
</file>

<file path=ppt/tags/tag567.xml><?xml version="1.0" encoding="utf-8"?>
<p:tagLst xmlns:a="http://schemas.openxmlformats.org/drawingml/2006/main" xmlns:r="http://schemas.openxmlformats.org/officeDocument/2006/relationships" xmlns:p="http://schemas.openxmlformats.org/presentationml/2006/main">
  <p:tag name="DVSHAPEID" val="LKd5wcvlh0P35AYgSZEIRy"/>
</p:tagLst>
</file>

<file path=ppt/tags/tag568.xml><?xml version="1.0" encoding="utf-8"?>
<p:tagLst xmlns:a="http://schemas.openxmlformats.org/drawingml/2006/main" xmlns:r="http://schemas.openxmlformats.org/officeDocument/2006/relationships" xmlns:p="http://schemas.openxmlformats.org/presentationml/2006/main">
  <p:tag name="DVSHAPEID" val="6r7KDICL18fZOH0qOyaXss"/>
</p:tagLst>
</file>

<file path=ppt/tags/tag569.xml><?xml version="1.0" encoding="utf-8"?>
<p:tagLst xmlns:a="http://schemas.openxmlformats.org/drawingml/2006/main" xmlns:r="http://schemas.openxmlformats.org/officeDocument/2006/relationships" xmlns:p="http://schemas.openxmlformats.org/presentationml/2006/main">
  <p:tag name="DVSHAPEID" val="HfQ4iPmAFAycELXLzNIwZH"/>
</p:tagLst>
</file>

<file path=ppt/tags/tag57.xml><?xml version="1.0" encoding="utf-8"?>
<p:tagLst xmlns:a="http://schemas.openxmlformats.org/drawingml/2006/main" xmlns:r="http://schemas.openxmlformats.org/officeDocument/2006/relationships" xmlns:p="http://schemas.openxmlformats.org/presentationml/2006/main">
  <p:tag name="DVSHAPEID" val="2lr89PilsaOOQsQnc7QFnx"/>
</p:tagLst>
</file>

<file path=ppt/tags/tag570.xml><?xml version="1.0" encoding="utf-8"?>
<p:tagLst xmlns:a="http://schemas.openxmlformats.org/drawingml/2006/main" xmlns:r="http://schemas.openxmlformats.org/officeDocument/2006/relationships" xmlns:p="http://schemas.openxmlformats.org/presentationml/2006/main">
  <p:tag name="DVSHAPEID" val="6025R0nW6yd7Fad10769D9"/>
</p:tagLst>
</file>

<file path=ppt/tags/tag571.xml><?xml version="1.0" encoding="utf-8"?>
<p:tagLst xmlns:a="http://schemas.openxmlformats.org/drawingml/2006/main" xmlns:r="http://schemas.openxmlformats.org/officeDocument/2006/relationships" xmlns:p="http://schemas.openxmlformats.org/presentationml/2006/main">
  <p:tag name="DVSHAPEID" val="aIqagncv0SDKu2cmbY0iPV"/>
</p:tagLst>
</file>

<file path=ppt/tags/tag572.xml><?xml version="1.0" encoding="utf-8"?>
<p:tagLst xmlns:a="http://schemas.openxmlformats.org/drawingml/2006/main" xmlns:r="http://schemas.openxmlformats.org/officeDocument/2006/relationships" xmlns:p="http://schemas.openxmlformats.org/presentationml/2006/main">
  <p:tag name="DVSHAPEID" val="Mk48OyTitS2XQjFGK0JBxl"/>
</p:tagLst>
</file>

<file path=ppt/tags/tag573.xml><?xml version="1.0" encoding="utf-8"?>
<p:tagLst xmlns:a="http://schemas.openxmlformats.org/drawingml/2006/main" xmlns:r="http://schemas.openxmlformats.org/officeDocument/2006/relationships" xmlns:p="http://schemas.openxmlformats.org/presentationml/2006/main">
  <p:tag name="DVSHAPEID" val="EBnzABr5YQWKb8YVWqU9L4"/>
</p:tagLst>
</file>

<file path=ppt/tags/tag574.xml><?xml version="1.0" encoding="utf-8"?>
<p:tagLst xmlns:a="http://schemas.openxmlformats.org/drawingml/2006/main" xmlns:r="http://schemas.openxmlformats.org/officeDocument/2006/relationships" xmlns:p="http://schemas.openxmlformats.org/presentationml/2006/main">
  <p:tag name="DVSHAPEID" val="RugWFTUmk301SAw8UCyufx"/>
</p:tagLst>
</file>

<file path=ppt/tags/tag575.xml><?xml version="1.0" encoding="utf-8"?>
<p:tagLst xmlns:a="http://schemas.openxmlformats.org/drawingml/2006/main" xmlns:r="http://schemas.openxmlformats.org/officeDocument/2006/relationships" xmlns:p="http://schemas.openxmlformats.org/presentationml/2006/main">
  <p:tag name="DVSHAPEID" val="v5XkFOjXqzVAKTiDVxaCvS"/>
</p:tagLst>
</file>

<file path=ppt/tags/tag576.xml><?xml version="1.0" encoding="utf-8"?>
<p:tagLst xmlns:a="http://schemas.openxmlformats.org/drawingml/2006/main" xmlns:r="http://schemas.openxmlformats.org/officeDocument/2006/relationships" xmlns:p="http://schemas.openxmlformats.org/presentationml/2006/main">
  <p:tag name="DVSHAPEID" val="KqU7Fzj4z8gi3YyMYeCBYc"/>
</p:tagLst>
</file>

<file path=ppt/tags/tag577.xml><?xml version="1.0" encoding="utf-8"?>
<p:tagLst xmlns:a="http://schemas.openxmlformats.org/drawingml/2006/main" xmlns:r="http://schemas.openxmlformats.org/officeDocument/2006/relationships" xmlns:p="http://schemas.openxmlformats.org/presentationml/2006/main">
  <p:tag name="DVSHAPEID" val="imPbiWHxVussxpIHB6Ge3T"/>
</p:tagLst>
</file>

<file path=ppt/tags/tag578.xml><?xml version="1.0" encoding="utf-8"?>
<p:tagLst xmlns:a="http://schemas.openxmlformats.org/drawingml/2006/main" xmlns:r="http://schemas.openxmlformats.org/officeDocument/2006/relationships" xmlns:p="http://schemas.openxmlformats.org/presentationml/2006/main">
  <p:tag name="DVSHAPEID" val="m3J5JCwdwmFy7yiuhnm1dL"/>
</p:tagLst>
</file>

<file path=ppt/tags/tag579.xml><?xml version="1.0" encoding="utf-8"?>
<p:tagLst xmlns:a="http://schemas.openxmlformats.org/drawingml/2006/main" xmlns:r="http://schemas.openxmlformats.org/officeDocument/2006/relationships" xmlns:p="http://schemas.openxmlformats.org/presentationml/2006/main">
  <p:tag name="DVSHAPEID" val="qIyx24ah0vNINsQTSvHCR6"/>
</p:tagLst>
</file>

<file path=ppt/tags/tag58.xml><?xml version="1.0" encoding="utf-8"?>
<p:tagLst xmlns:a="http://schemas.openxmlformats.org/drawingml/2006/main" xmlns:r="http://schemas.openxmlformats.org/officeDocument/2006/relationships" xmlns:p="http://schemas.openxmlformats.org/presentationml/2006/main">
  <p:tag name="DVSHAPEID" val="WXzjwJ2GF70efs8qUtMjmx"/>
</p:tagLst>
</file>

<file path=ppt/tags/tag580.xml><?xml version="1.0" encoding="utf-8"?>
<p:tagLst xmlns:a="http://schemas.openxmlformats.org/drawingml/2006/main" xmlns:r="http://schemas.openxmlformats.org/officeDocument/2006/relationships" xmlns:p="http://schemas.openxmlformats.org/presentationml/2006/main">
  <p:tag name="DVSHAPEID" val="JowiyBwM7XESyzBS4J8A1a"/>
</p:tagLst>
</file>

<file path=ppt/tags/tag581.xml><?xml version="1.0" encoding="utf-8"?>
<p:tagLst xmlns:a="http://schemas.openxmlformats.org/drawingml/2006/main" xmlns:r="http://schemas.openxmlformats.org/officeDocument/2006/relationships" xmlns:p="http://schemas.openxmlformats.org/presentationml/2006/main">
  <p:tag name="DVSHAPEID" val="NvlbKFn5jP3jZa0KvyKeoQ"/>
</p:tagLst>
</file>

<file path=ppt/tags/tag582.xml><?xml version="1.0" encoding="utf-8"?>
<p:tagLst xmlns:a="http://schemas.openxmlformats.org/drawingml/2006/main" xmlns:r="http://schemas.openxmlformats.org/officeDocument/2006/relationships" xmlns:p="http://schemas.openxmlformats.org/presentationml/2006/main">
  <p:tag name="DVSHAPEID" val="fqzZM8GTOmce6FHQ87JTsg"/>
</p:tagLst>
</file>

<file path=ppt/tags/tag583.xml><?xml version="1.0" encoding="utf-8"?>
<p:tagLst xmlns:a="http://schemas.openxmlformats.org/drawingml/2006/main" xmlns:r="http://schemas.openxmlformats.org/officeDocument/2006/relationships" xmlns:p="http://schemas.openxmlformats.org/presentationml/2006/main">
  <p:tag name="DVSHAPEID" val="NEzx5pu2oht2Z9SRx5TWZp"/>
</p:tagLst>
</file>

<file path=ppt/tags/tag584.xml><?xml version="1.0" encoding="utf-8"?>
<p:tagLst xmlns:a="http://schemas.openxmlformats.org/drawingml/2006/main" xmlns:r="http://schemas.openxmlformats.org/officeDocument/2006/relationships" xmlns:p="http://schemas.openxmlformats.org/presentationml/2006/main">
  <p:tag name="DVSHAPEID" val="JciCKxewCsjYCUpf3hpMXV"/>
</p:tagLst>
</file>

<file path=ppt/tags/tag585.xml><?xml version="1.0" encoding="utf-8"?>
<p:tagLst xmlns:a="http://schemas.openxmlformats.org/drawingml/2006/main" xmlns:r="http://schemas.openxmlformats.org/officeDocument/2006/relationships" xmlns:p="http://schemas.openxmlformats.org/presentationml/2006/main">
  <p:tag name="DVSHAPEID" val="Gf030ACsY5hKmF0ZOhCoZ5"/>
</p:tagLst>
</file>

<file path=ppt/tags/tag586.xml><?xml version="1.0" encoding="utf-8"?>
<p:tagLst xmlns:a="http://schemas.openxmlformats.org/drawingml/2006/main" xmlns:r="http://schemas.openxmlformats.org/officeDocument/2006/relationships" xmlns:p="http://schemas.openxmlformats.org/presentationml/2006/main">
  <p:tag name="DVSHAPEID" val="W5V0xsmQVFyUjhXoirZ4el"/>
</p:tagLst>
</file>

<file path=ppt/tags/tag587.xml><?xml version="1.0" encoding="utf-8"?>
<p:tagLst xmlns:a="http://schemas.openxmlformats.org/drawingml/2006/main" xmlns:r="http://schemas.openxmlformats.org/officeDocument/2006/relationships" xmlns:p="http://schemas.openxmlformats.org/presentationml/2006/main">
  <p:tag name="DVSHAPEID" val="xGSgbA8El4OBjU7Z3a57aB"/>
</p:tagLst>
</file>

<file path=ppt/tags/tag588.xml><?xml version="1.0" encoding="utf-8"?>
<p:tagLst xmlns:a="http://schemas.openxmlformats.org/drawingml/2006/main" xmlns:r="http://schemas.openxmlformats.org/officeDocument/2006/relationships" xmlns:p="http://schemas.openxmlformats.org/presentationml/2006/main">
  <p:tag name="DVSHAPEID" val="LJlSRLUjqShHmEKZ8HNzWK"/>
</p:tagLst>
</file>

<file path=ppt/tags/tag589.xml><?xml version="1.0" encoding="utf-8"?>
<p:tagLst xmlns:a="http://schemas.openxmlformats.org/drawingml/2006/main" xmlns:r="http://schemas.openxmlformats.org/officeDocument/2006/relationships" xmlns:p="http://schemas.openxmlformats.org/presentationml/2006/main">
  <p:tag name="DVSHAPEID" val="oDKInNfYCaOcWfHpqCUFFi"/>
</p:tagLst>
</file>

<file path=ppt/tags/tag59.xml><?xml version="1.0" encoding="utf-8"?>
<p:tagLst xmlns:a="http://schemas.openxmlformats.org/drawingml/2006/main" xmlns:r="http://schemas.openxmlformats.org/officeDocument/2006/relationships" xmlns:p="http://schemas.openxmlformats.org/presentationml/2006/main">
  <p:tag name="DVSHAPEID" val="jZO4FO84FVyJx5pakXdfAo"/>
</p:tagLst>
</file>

<file path=ppt/tags/tag590.xml><?xml version="1.0" encoding="utf-8"?>
<p:tagLst xmlns:a="http://schemas.openxmlformats.org/drawingml/2006/main" xmlns:r="http://schemas.openxmlformats.org/officeDocument/2006/relationships" xmlns:p="http://schemas.openxmlformats.org/presentationml/2006/main">
  <p:tag name="DVSHAPEID" val="EN4fHyBXm5W0kI79o64sg7"/>
</p:tagLst>
</file>

<file path=ppt/tags/tag591.xml><?xml version="1.0" encoding="utf-8"?>
<p:tagLst xmlns:a="http://schemas.openxmlformats.org/drawingml/2006/main" xmlns:r="http://schemas.openxmlformats.org/officeDocument/2006/relationships" xmlns:p="http://schemas.openxmlformats.org/presentationml/2006/main">
  <p:tag name="DVSHAPEID" val="WeJauh0n5Cj9UMAiqYYRGQ"/>
</p:tagLst>
</file>

<file path=ppt/tags/tag592.xml><?xml version="1.0" encoding="utf-8"?>
<p:tagLst xmlns:a="http://schemas.openxmlformats.org/drawingml/2006/main" xmlns:r="http://schemas.openxmlformats.org/officeDocument/2006/relationships" xmlns:p="http://schemas.openxmlformats.org/presentationml/2006/main">
  <p:tag name="DVSHAPEID" val="3r2KzTquWCizZGg8MWMe8p"/>
</p:tagLst>
</file>

<file path=ppt/tags/tag593.xml><?xml version="1.0" encoding="utf-8"?>
<p:tagLst xmlns:a="http://schemas.openxmlformats.org/drawingml/2006/main" xmlns:r="http://schemas.openxmlformats.org/officeDocument/2006/relationships" xmlns:p="http://schemas.openxmlformats.org/presentationml/2006/main">
  <p:tag name="DVSHAPEID" val="eLZLBXsJczY5ah7KH6WAFG"/>
</p:tagLst>
</file>

<file path=ppt/tags/tag594.xml><?xml version="1.0" encoding="utf-8"?>
<p:tagLst xmlns:a="http://schemas.openxmlformats.org/drawingml/2006/main" xmlns:r="http://schemas.openxmlformats.org/officeDocument/2006/relationships" xmlns:p="http://schemas.openxmlformats.org/presentationml/2006/main">
  <p:tag name="DVSHAPEID" val="mw3QZSOtyrg6KTo3h9Npab"/>
</p:tagLst>
</file>

<file path=ppt/tags/tag595.xml><?xml version="1.0" encoding="utf-8"?>
<p:tagLst xmlns:a="http://schemas.openxmlformats.org/drawingml/2006/main" xmlns:r="http://schemas.openxmlformats.org/officeDocument/2006/relationships" xmlns:p="http://schemas.openxmlformats.org/presentationml/2006/main">
  <p:tag name="DVSHAPEID" val="TGm7QBxSFff4wZVa3mRNZi"/>
</p:tagLst>
</file>

<file path=ppt/tags/tag596.xml><?xml version="1.0" encoding="utf-8"?>
<p:tagLst xmlns:a="http://schemas.openxmlformats.org/drawingml/2006/main" xmlns:r="http://schemas.openxmlformats.org/officeDocument/2006/relationships" xmlns:p="http://schemas.openxmlformats.org/presentationml/2006/main">
  <p:tag name="DVSHAPEID" val="hOT4iSRon5lbDnuR2cWFM0"/>
</p:tagLst>
</file>

<file path=ppt/tags/tag597.xml><?xml version="1.0" encoding="utf-8"?>
<p:tagLst xmlns:a="http://schemas.openxmlformats.org/drawingml/2006/main" xmlns:r="http://schemas.openxmlformats.org/officeDocument/2006/relationships" xmlns:p="http://schemas.openxmlformats.org/presentationml/2006/main">
  <p:tag name="DVSHAPEID" val="Nhnkiipdn5zLMAQb3K8Wky"/>
</p:tagLst>
</file>

<file path=ppt/tags/tag598.xml><?xml version="1.0" encoding="utf-8"?>
<p:tagLst xmlns:a="http://schemas.openxmlformats.org/drawingml/2006/main" xmlns:r="http://schemas.openxmlformats.org/officeDocument/2006/relationships" xmlns:p="http://schemas.openxmlformats.org/presentationml/2006/main">
  <p:tag name="DVSHAPEID" val="8FxpRuuaux10ADyNklToYm"/>
</p:tagLst>
</file>

<file path=ppt/tags/tag599.xml><?xml version="1.0" encoding="utf-8"?>
<p:tagLst xmlns:a="http://schemas.openxmlformats.org/drawingml/2006/main" xmlns:r="http://schemas.openxmlformats.org/officeDocument/2006/relationships" xmlns:p="http://schemas.openxmlformats.org/presentationml/2006/main">
  <p:tag name="DVSHAPEID" val="WJkpUD5N9Xbf9IMTrUIdA1"/>
</p:tagLst>
</file>

<file path=ppt/tags/tag6.xml><?xml version="1.0" encoding="utf-8"?>
<p:tagLst xmlns:a="http://schemas.openxmlformats.org/drawingml/2006/main" xmlns:r="http://schemas.openxmlformats.org/officeDocument/2006/relationships" xmlns:p="http://schemas.openxmlformats.org/presentationml/2006/main">
  <p:tag name="DVSHAPEID" val="R0y6bRfAQ50UfxeLBA3Kko"/>
</p:tagLst>
</file>

<file path=ppt/tags/tag60.xml><?xml version="1.0" encoding="utf-8"?>
<p:tagLst xmlns:a="http://schemas.openxmlformats.org/drawingml/2006/main" xmlns:r="http://schemas.openxmlformats.org/officeDocument/2006/relationships" xmlns:p="http://schemas.openxmlformats.org/presentationml/2006/main">
  <p:tag name="DVSHAPEID" val="D5K9PxRbS3qpEAus4exBs5"/>
</p:tagLst>
</file>

<file path=ppt/tags/tag600.xml><?xml version="1.0" encoding="utf-8"?>
<p:tagLst xmlns:a="http://schemas.openxmlformats.org/drawingml/2006/main" xmlns:r="http://schemas.openxmlformats.org/officeDocument/2006/relationships" xmlns:p="http://schemas.openxmlformats.org/presentationml/2006/main">
  <p:tag name="DVSHAPEID" val="KL0cDfqN2WzLJO4rzR4Ho4"/>
</p:tagLst>
</file>

<file path=ppt/tags/tag601.xml><?xml version="1.0" encoding="utf-8"?>
<p:tagLst xmlns:a="http://schemas.openxmlformats.org/drawingml/2006/main" xmlns:r="http://schemas.openxmlformats.org/officeDocument/2006/relationships" xmlns:p="http://schemas.openxmlformats.org/presentationml/2006/main">
  <p:tag name="DVSHAPEID" val="PluQ0qTYFLMUYzoH0PnmUe"/>
</p:tagLst>
</file>

<file path=ppt/tags/tag602.xml><?xml version="1.0" encoding="utf-8"?>
<p:tagLst xmlns:a="http://schemas.openxmlformats.org/drawingml/2006/main" xmlns:r="http://schemas.openxmlformats.org/officeDocument/2006/relationships" xmlns:p="http://schemas.openxmlformats.org/presentationml/2006/main">
  <p:tag name="DVSHAPEID" val="01YWEgThFv9HW22yrU6SwS"/>
</p:tagLst>
</file>

<file path=ppt/tags/tag603.xml><?xml version="1.0" encoding="utf-8"?>
<p:tagLst xmlns:a="http://schemas.openxmlformats.org/drawingml/2006/main" xmlns:r="http://schemas.openxmlformats.org/officeDocument/2006/relationships" xmlns:p="http://schemas.openxmlformats.org/presentationml/2006/main">
  <p:tag name="DVSHAPEID" val="57BZ4pUgYUCKkkzJw3LAE0"/>
</p:tagLst>
</file>

<file path=ppt/tags/tag604.xml><?xml version="1.0" encoding="utf-8"?>
<p:tagLst xmlns:a="http://schemas.openxmlformats.org/drawingml/2006/main" xmlns:r="http://schemas.openxmlformats.org/officeDocument/2006/relationships" xmlns:p="http://schemas.openxmlformats.org/presentationml/2006/main">
  <p:tag name="DVSHAPEID" val="6fgFRcinQFs7WRkEbumpwf"/>
</p:tagLst>
</file>

<file path=ppt/tags/tag605.xml><?xml version="1.0" encoding="utf-8"?>
<p:tagLst xmlns:a="http://schemas.openxmlformats.org/drawingml/2006/main" xmlns:r="http://schemas.openxmlformats.org/officeDocument/2006/relationships" xmlns:p="http://schemas.openxmlformats.org/presentationml/2006/main">
  <p:tag name="DVSHAPEID" val="TSQYVMWErWb7TukgjvaOIY"/>
</p:tagLst>
</file>

<file path=ppt/tags/tag606.xml><?xml version="1.0" encoding="utf-8"?>
<p:tagLst xmlns:a="http://schemas.openxmlformats.org/drawingml/2006/main" xmlns:r="http://schemas.openxmlformats.org/officeDocument/2006/relationships" xmlns:p="http://schemas.openxmlformats.org/presentationml/2006/main">
  <p:tag name="DVSHAPEID" val="A9bErpvnAgoMjvSqW5lyNx"/>
</p:tagLst>
</file>

<file path=ppt/tags/tag607.xml><?xml version="1.0" encoding="utf-8"?>
<p:tagLst xmlns:a="http://schemas.openxmlformats.org/drawingml/2006/main" xmlns:r="http://schemas.openxmlformats.org/officeDocument/2006/relationships" xmlns:p="http://schemas.openxmlformats.org/presentationml/2006/main">
  <p:tag name="DVSHAPEID" val="F3bsOWhtCJNUiHNhkw93lV"/>
</p:tagLst>
</file>

<file path=ppt/tags/tag608.xml><?xml version="1.0" encoding="utf-8"?>
<p:tagLst xmlns:a="http://schemas.openxmlformats.org/drawingml/2006/main" xmlns:r="http://schemas.openxmlformats.org/officeDocument/2006/relationships" xmlns:p="http://schemas.openxmlformats.org/presentationml/2006/main">
  <p:tag name="DVSHAPEID" val="JfdGOlVAXei37NBcgTkEKr"/>
</p:tagLst>
</file>

<file path=ppt/tags/tag609.xml><?xml version="1.0" encoding="utf-8"?>
<p:tagLst xmlns:a="http://schemas.openxmlformats.org/drawingml/2006/main" xmlns:r="http://schemas.openxmlformats.org/officeDocument/2006/relationships" xmlns:p="http://schemas.openxmlformats.org/presentationml/2006/main">
  <p:tag name="DVSHAPEID" val="QKMpIBZHc6omEYYWRpTPMX"/>
</p:tagLst>
</file>

<file path=ppt/tags/tag61.xml><?xml version="1.0" encoding="utf-8"?>
<p:tagLst xmlns:a="http://schemas.openxmlformats.org/drawingml/2006/main" xmlns:r="http://schemas.openxmlformats.org/officeDocument/2006/relationships" xmlns:p="http://schemas.openxmlformats.org/presentationml/2006/main">
  <p:tag name="DVSHAPEID" val="dSNNRoEu76Am883tH9JV1C"/>
</p:tagLst>
</file>

<file path=ppt/tags/tag610.xml><?xml version="1.0" encoding="utf-8"?>
<p:tagLst xmlns:a="http://schemas.openxmlformats.org/drawingml/2006/main" xmlns:r="http://schemas.openxmlformats.org/officeDocument/2006/relationships" xmlns:p="http://schemas.openxmlformats.org/presentationml/2006/main">
  <p:tag name="DVSHAPEID" val="rhWsom71cBTiptUoCjBf2b"/>
</p:tagLst>
</file>

<file path=ppt/tags/tag611.xml><?xml version="1.0" encoding="utf-8"?>
<p:tagLst xmlns:a="http://schemas.openxmlformats.org/drawingml/2006/main" xmlns:r="http://schemas.openxmlformats.org/officeDocument/2006/relationships" xmlns:p="http://schemas.openxmlformats.org/presentationml/2006/main">
  <p:tag name="DVSHAPEID" val="DwapWm6YFRiSiN4Jiz7cH8"/>
</p:tagLst>
</file>

<file path=ppt/tags/tag612.xml><?xml version="1.0" encoding="utf-8"?>
<p:tagLst xmlns:a="http://schemas.openxmlformats.org/drawingml/2006/main" xmlns:r="http://schemas.openxmlformats.org/officeDocument/2006/relationships" xmlns:p="http://schemas.openxmlformats.org/presentationml/2006/main">
  <p:tag name="DVSHAPEID" val="Y2RiVsuMbBXuH2kBwqtfQ2"/>
</p:tagLst>
</file>

<file path=ppt/tags/tag613.xml><?xml version="1.0" encoding="utf-8"?>
<p:tagLst xmlns:a="http://schemas.openxmlformats.org/drawingml/2006/main" xmlns:r="http://schemas.openxmlformats.org/officeDocument/2006/relationships" xmlns:p="http://schemas.openxmlformats.org/presentationml/2006/main">
  <p:tag name="DVSHAPEID" val="XKSwGpvpbDgvy7yEqDtTGG"/>
</p:tagLst>
</file>

<file path=ppt/tags/tag614.xml><?xml version="1.0" encoding="utf-8"?>
<p:tagLst xmlns:a="http://schemas.openxmlformats.org/drawingml/2006/main" xmlns:r="http://schemas.openxmlformats.org/officeDocument/2006/relationships" xmlns:p="http://schemas.openxmlformats.org/presentationml/2006/main">
  <p:tag name="DVSHAPEID" val="dD2qe1QoDTgAzSxbCbFTFl"/>
</p:tagLst>
</file>

<file path=ppt/tags/tag615.xml><?xml version="1.0" encoding="utf-8"?>
<p:tagLst xmlns:a="http://schemas.openxmlformats.org/drawingml/2006/main" xmlns:r="http://schemas.openxmlformats.org/officeDocument/2006/relationships" xmlns:p="http://schemas.openxmlformats.org/presentationml/2006/main">
  <p:tag name="DVSHAPEID" val="yOilY74rqVqoYRaDEYYnjt"/>
</p:tagLst>
</file>

<file path=ppt/tags/tag616.xml><?xml version="1.0" encoding="utf-8"?>
<p:tagLst xmlns:a="http://schemas.openxmlformats.org/drawingml/2006/main" xmlns:r="http://schemas.openxmlformats.org/officeDocument/2006/relationships" xmlns:p="http://schemas.openxmlformats.org/presentationml/2006/main">
  <p:tag name="DVSHAPEID" val="0euy7PcaPZ9S4d8S3Jjcsl"/>
</p:tagLst>
</file>

<file path=ppt/tags/tag617.xml><?xml version="1.0" encoding="utf-8"?>
<p:tagLst xmlns:a="http://schemas.openxmlformats.org/drawingml/2006/main" xmlns:r="http://schemas.openxmlformats.org/officeDocument/2006/relationships" xmlns:p="http://schemas.openxmlformats.org/presentationml/2006/main">
  <p:tag name="DVSHAPEID" val="QZp51DJ5XbfIVOS3uLLFdU"/>
</p:tagLst>
</file>

<file path=ppt/tags/tag618.xml><?xml version="1.0" encoding="utf-8"?>
<p:tagLst xmlns:a="http://schemas.openxmlformats.org/drawingml/2006/main" xmlns:r="http://schemas.openxmlformats.org/officeDocument/2006/relationships" xmlns:p="http://schemas.openxmlformats.org/presentationml/2006/main">
  <p:tag name="DVSHAPEID" val="49XxLxp1DYmneNxpKhvY9O"/>
</p:tagLst>
</file>

<file path=ppt/tags/tag619.xml><?xml version="1.0" encoding="utf-8"?>
<p:tagLst xmlns:a="http://schemas.openxmlformats.org/drawingml/2006/main" xmlns:r="http://schemas.openxmlformats.org/officeDocument/2006/relationships" xmlns:p="http://schemas.openxmlformats.org/presentationml/2006/main">
  <p:tag name="DVSHAPEID" val="pnnOzMIRmpDWUg7tRcFVxg"/>
</p:tagLst>
</file>

<file path=ppt/tags/tag62.xml><?xml version="1.0" encoding="utf-8"?>
<p:tagLst xmlns:a="http://schemas.openxmlformats.org/drawingml/2006/main" xmlns:r="http://schemas.openxmlformats.org/officeDocument/2006/relationships" xmlns:p="http://schemas.openxmlformats.org/presentationml/2006/main">
  <p:tag name="DVSHAPEID" val="gvDAkNctiE4ONCH9HsovPR"/>
</p:tagLst>
</file>

<file path=ppt/tags/tag620.xml><?xml version="1.0" encoding="utf-8"?>
<p:tagLst xmlns:a="http://schemas.openxmlformats.org/drawingml/2006/main" xmlns:r="http://schemas.openxmlformats.org/officeDocument/2006/relationships" xmlns:p="http://schemas.openxmlformats.org/presentationml/2006/main">
  <p:tag name="DVSHAPEID" val="bDwxkUd3CLEoOhbdOK3PWx"/>
</p:tagLst>
</file>

<file path=ppt/tags/tag621.xml><?xml version="1.0" encoding="utf-8"?>
<p:tagLst xmlns:a="http://schemas.openxmlformats.org/drawingml/2006/main" xmlns:r="http://schemas.openxmlformats.org/officeDocument/2006/relationships" xmlns:p="http://schemas.openxmlformats.org/presentationml/2006/main">
  <p:tag name="DVSHAPEID" val="ZzzjIulGXJGk7fKKWv5fBv"/>
</p:tagLst>
</file>

<file path=ppt/tags/tag622.xml><?xml version="1.0" encoding="utf-8"?>
<p:tagLst xmlns:a="http://schemas.openxmlformats.org/drawingml/2006/main" xmlns:r="http://schemas.openxmlformats.org/officeDocument/2006/relationships" xmlns:p="http://schemas.openxmlformats.org/presentationml/2006/main">
  <p:tag name="DVSHAPEID" val="uC1Wi3O4OqsEDWX0cJIVOU"/>
</p:tagLst>
</file>

<file path=ppt/tags/tag623.xml><?xml version="1.0" encoding="utf-8"?>
<p:tagLst xmlns:a="http://schemas.openxmlformats.org/drawingml/2006/main" xmlns:r="http://schemas.openxmlformats.org/officeDocument/2006/relationships" xmlns:p="http://schemas.openxmlformats.org/presentationml/2006/main">
  <p:tag name="DVSHAPEID" val="I9R0Hqxq3VZsBHkFhSfn9f"/>
</p:tagLst>
</file>

<file path=ppt/tags/tag624.xml><?xml version="1.0" encoding="utf-8"?>
<p:tagLst xmlns:a="http://schemas.openxmlformats.org/drawingml/2006/main" xmlns:r="http://schemas.openxmlformats.org/officeDocument/2006/relationships" xmlns:p="http://schemas.openxmlformats.org/presentationml/2006/main">
  <p:tag name="DVSHAPEID" val="Nu3L0QH7BFz5KsVMeSO7BL"/>
</p:tagLst>
</file>

<file path=ppt/tags/tag625.xml><?xml version="1.0" encoding="utf-8"?>
<p:tagLst xmlns:a="http://schemas.openxmlformats.org/drawingml/2006/main" xmlns:r="http://schemas.openxmlformats.org/officeDocument/2006/relationships" xmlns:p="http://schemas.openxmlformats.org/presentationml/2006/main">
  <p:tag name="DVSHAPEID" val="BrV40Vto0jCsmnXWqGJWkj"/>
</p:tagLst>
</file>

<file path=ppt/tags/tag626.xml><?xml version="1.0" encoding="utf-8"?>
<p:tagLst xmlns:a="http://schemas.openxmlformats.org/drawingml/2006/main" xmlns:r="http://schemas.openxmlformats.org/officeDocument/2006/relationships" xmlns:p="http://schemas.openxmlformats.org/presentationml/2006/main">
  <p:tag name="DVSHAPEID" val="Pltl7uRWj7ED2EMaGmUqEY"/>
</p:tagLst>
</file>

<file path=ppt/tags/tag627.xml><?xml version="1.0" encoding="utf-8"?>
<p:tagLst xmlns:a="http://schemas.openxmlformats.org/drawingml/2006/main" xmlns:r="http://schemas.openxmlformats.org/officeDocument/2006/relationships" xmlns:p="http://schemas.openxmlformats.org/presentationml/2006/main">
  <p:tag name="DVSHAPEID" val="AC2pNHAFt1uSsK5s9Ygqlk"/>
</p:tagLst>
</file>

<file path=ppt/tags/tag628.xml><?xml version="1.0" encoding="utf-8"?>
<p:tagLst xmlns:a="http://schemas.openxmlformats.org/drawingml/2006/main" xmlns:r="http://schemas.openxmlformats.org/officeDocument/2006/relationships" xmlns:p="http://schemas.openxmlformats.org/presentationml/2006/main">
  <p:tag name="DVSHAPEID" val="CVmtl0inJkWQKRjHH9mEDD"/>
</p:tagLst>
</file>

<file path=ppt/tags/tag629.xml><?xml version="1.0" encoding="utf-8"?>
<p:tagLst xmlns:a="http://schemas.openxmlformats.org/drawingml/2006/main" xmlns:r="http://schemas.openxmlformats.org/officeDocument/2006/relationships" xmlns:p="http://schemas.openxmlformats.org/presentationml/2006/main">
  <p:tag name="DVSHAPEID" val="dvScEmNLhylXeA2R3KE28V"/>
</p:tagLst>
</file>

<file path=ppt/tags/tag63.xml><?xml version="1.0" encoding="utf-8"?>
<p:tagLst xmlns:a="http://schemas.openxmlformats.org/drawingml/2006/main" xmlns:r="http://schemas.openxmlformats.org/officeDocument/2006/relationships" xmlns:p="http://schemas.openxmlformats.org/presentationml/2006/main">
  <p:tag name="DVSHAPEID" val="8y5eWKqWCLnACiag3QiENV"/>
</p:tagLst>
</file>

<file path=ppt/tags/tag630.xml><?xml version="1.0" encoding="utf-8"?>
<p:tagLst xmlns:a="http://schemas.openxmlformats.org/drawingml/2006/main" xmlns:r="http://schemas.openxmlformats.org/officeDocument/2006/relationships" xmlns:p="http://schemas.openxmlformats.org/presentationml/2006/main">
  <p:tag name="DVSHAPEID" val="zZiQ33FiVu0coulWNUjiq8"/>
</p:tagLst>
</file>

<file path=ppt/tags/tag631.xml><?xml version="1.0" encoding="utf-8"?>
<p:tagLst xmlns:a="http://schemas.openxmlformats.org/drawingml/2006/main" xmlns:r="http://schemas.openxmlformats.org/officeDocument/2006/relationships" xmlns:p="http://schemas.openxmlformats.org/presentationml/2006/main">
  <p:tag name="DVSHAPEID" val="EQYGg21p97AhVTTOiJ6YCQ"/>
</p:tagLst>
</file>

<file path=ppt/tags/tag632.xml><?xml version="1.0" encoding="utf-8"?>
<p:tagLst xmlns:a="http://schemas.openxmlformats.org/drawingml/2006/main" xmlns:r="http://schemas.openxmlformats.org/officeDocument/2006/relationships" xmlns:p="http://schemas.openxmlformats.org/presentationml/2006/main">
  <p:tag name="DVSHAPEID" val="NuyrWVVtH5v4p4Y43X88C2"/>
</p:tagLst>
</file>

<file path=ppt/tags/tag633.xml><?xml version="1.0" encoding="utf-8"?>
<p:tagLst xmlns:a="http://schemas.openxmlformats.org/drawingml/2006/main" xmlns:r="http://schemas.openxmlformats.org/officeDocument/2006/relationships" xmlns:p="http://schemas.openxmlformats.org/presentationml/2006/main">
  <p:tag name="DVSHAPEID" val="VwyUR56m3VuRj5TB3GEJJp"/>
</p:tagLst>
</file>

<file path=ppt/tags/tag634.xml><?xml version="1.0" encoding="utf-8"?>
<p:tagLst xmlns:a="http://schemas.openxmlformats.org/drawingml/2006/main" xmlns:r="http://schemas.openxmlformats.org/officeDocument/2006/relationships" xmlns:p="http://schemas.openxmlformats.org/presentationml/2006/main">
  <p:tag name="DVSHAPEID" val="hPyrJrRvgg8Ky2S23Qml2A"/>
</p:tagLst>
</file>

<file path=ppt/tags/tag635.xml><?xml version="1.0" encoding="utf-8"?>
<p:tagLst xmlns:a="http://schemas.openxmlformats.org/drawingml/2006/main" xmlns:r="http://schemas.openxmlformats.org/officeDocument/2006/relationships" xmlns:p="http://schemas.openxmlformats.org/presentationml/2006/main">
  <p:tag name="DVSHAPEID" val="FnYYOZlR8SDFWFIMfZT3gO"/>
</p:tagLst>
</file>

<file path=ppt/tags/tag636.xml><?xml version="1.0" encoding="utf-8"?>
<p:tagLst xmlns:a="http://schemas.openxmlformats.org/drawingml/2006/main" xmlns:r="http://schemas.openxmlformats.org/officeDocument/2006/relationships" xmlns:p="http://schemas.openxmlformats.org/presentationml/2006/main">
  <p:tag name="DVSHAPEID" val="ZPPu2RQfj1aAG7R2BUDODT"/>
</p:tagLst>
</file>

<file path=ppt/tags/tag637.xml><?xml version="1.0" encoding="utf-8"?>
<p:tagLst xmlns:a="http://schemas.openxmlformats.org/drawingml/2006/main" xmlns:r="http://schemas.openxmlformats.org/officeDocument/2006/relationships" xmlns:p="http://schemas.openxmlformats.org/presentationml/2006/main">
  <p:tag name="DVSHAPEID" val="gjDJZdAosQYRo98kWt0TyC"/>
</p:tagLst>
</file>

<file path=ppt/tags/tag638.xml><?xml version="1.0" encoding="utf-8"?>
<p:tagLst xmlns:a="http://schemas.openxmlformats.org/drawingml/2006/main" xmlns:r="http://schemas.openxmlformats.org/officeDocument/2006/relationships" xmlns:p="http://schemas.openxmlformats.org/presentationml/2006/main">
  <p:tag name="DVSHAPEID" val="vlZBUcnZqsb5ywRjSCEVyj"/>
</p:tagLst>
</file>

<file path=ppt/tags/tag639.xml><?xml version="1.0" encoding="utf-8"?>
<p:tagLst xmlns:a="http://schemas.openxmlformats.org/drawingml/2006/main" xmlns:r="http://schemas.openxmlformats.org/officeDocument/2006/relationships" xmlns:p="http://schemas.openxmlformats.org/presentationml/2006/main">
  <p:tag name="DVSHAPEID" val="COIIThXaNJkENhKojn0tqv"/>
</p:tagLst>
</file>

<file path=ppt/tags/tag64.xml><?xml version="1.0" encoding="utf-8"?>
<p:tagLst xmlns:a="http://schemas.openxmlformats.org/drawingml/2006/main" xmlns:r="http://schemas.openxmlformats.org/officeDocument/2006/relationships" xmlns:p="http://schemas.openxmlformats.org/presentationml/2006/main">
  <p:tag name="DVSHAPEID" val="ZMj6hc54pYyYFHzUJjJLAW"/>
</p:tagLst>
</file>

<file path=ppt/tags/tag640.xml><?xml version="1.0" encoding="utf-8"?>
<p:tagLst xmlns:a="http://schemas.openxmlformats.org/drawingml/2006/main" xmlns:r="http://schemas.openxmlformats.org/officeDocument/2006/relationships" xmlns:p="http://schemas.openxmlformats.org/presentationml/2006/main">
  <p:tag name="DVSHAPEID" val="MSbvtWGIZ7JxUgEjT0jKy5"/>
</p:tagLst>
</file>

<file path=ppt/tags/tag641.xml><?xml version="1.0" encoding="utf-8"?>
<p:tagLst xmlns:a="http://schemas.openxmlformats.org/drawingml/2006/main" xmlns:r="http://schemas.openxmlformats.org/officeDocument/2006/relationships" xmlns:p="http://schemas.openxmlformats.org/presentationml/2006/main">
  <p:tag name="DVSHAPEID" val="rjeVgbiDoEnzKsnNQy6rhx"/>
</p:tagLst>
</file>

<file path=ppt/tags/tag642.xml><?xml version="1.0" encoding="utf-8"?>
<p:tagLst xmlns:a="http://schemas.openxmlformats.org/drawingml/2006/main" xmlns:r="http://schemas.openxmlformats.org/officeDocument/2006/relationships" xmlns:p="http://schemas.openxmlformats.org/presentationml/2006/main">
  <p:tag name="DVSHAPEID" val="G4fBxx3orMIjA8T4W2Sbq2"/>
</p:tagLst>
</file>

<file path=ppt/tags/tag643.xml><?xml version="1.0" encoding="utf-8"?>
<p:tagLst xmlns:a="http://schemas.openxmlformats.org/drawingml/2006/main" xmlns:r="http://schemas.openxmlformats.org/officeDocument/2006/relationships" xmlns:p="http://schemas.openxmlformats.org/presentationml/2006/main">
  <p:tag name="DVSHAPEID" val="k8pWhtQn7EbkcKMsSZMFy0"/>
</p:tagLst>
</file>

<file path=ppt/tags/tag644.xml><?xml version="1.0" encoding="utf-8"?>
<p:tagLst xmlns:a="http://schemas.openxmlformats.org/drawingml/2006/main" xmlns:r="http://schemas.openxmlformats.org/officeDocument/2006/relationships" xmlns:p="http://schemas.openxmlformats.org/presentationml/2006/main">
  <p:tag name="DVSHAPEID" val="vqab7BA581wIG1qZkBigPD"/>
</p:tagLst>
</file>

<file path=ppt/tags/tag645.xml><?xml version="1.0" encoding="utf-8"?>
<p:tagLst xmlns:a="http://schemas.openxmlformats.org/drawingml/2006/main" xmlns:r="http://schemas.openxmlformats.org/officeDocument/2006/relationships" xmlns:p="http://schemas.openxmlformats.org/presentationml/2006/main">
  <p:tag name="DVSHAPEID" val="iVzhWj2wxYxTPvYQgQrgYX"/>
</p:tagLst>
</file>

<file path=ppt/tags/tag646.xml><?xml version="1.0" encoding="utf-8"?>
<p:tagLst xmlns:a="http://schemas.openxmlformats.org/drawingml/2006/main" xmlns:r="http://schemas.openxmlformats.org/officeDocument/2006/relationships" xmlns:p="http://schemas.openxmlformats.org/presentationml/2006/main">
  <p:tag name="DVSHAPEID" val="tU4O7NRIRQPBbNExrNeEgy"/>
</p:tagLst>
</file>

<file path=ppt/tags/tag647.xml><?xml version="1.0" encoding="utf-8"?>
<p:tagLst xmlns:a="http://schemas.openxmlformats.org/drawingml/2006/main" xmlns:r="http://schemas.openxmlformats.org/officeDocument/2006/relationships" xmlns:p="http://schemas.openxmlformats.org/presentationml/2006/main">
  <p:tag name="DVSHAPEID" val="OXhXkpEJO01Hmi84TiygPm"/>
</p:tagLst>
</file>

<file path=ppt/tags/tag648.xml><?xml version="1.0" encoding="utf-8"?>
<p:tagLst xmlns:a="http://schemas.openxmlformats.org/drawingml/2006/main" xmlns:r="http://schemas.openxmlformats.org/officeDocument/2006/relationships" xmlns:p="http://schemas.openxmlformats.org/presentationml/2006/main">
  <p:tag name="DVSHAPEID" val="08W0teyWmeExEMpYABuPMb"/>
</p:tagLst>
</file>

<file path=ppt/tags/tag649.xml><?xml version="1.0" encoding="utf-8"?>
<p:tagLst xmlns:a="http://schemas.openxmlformats.org/drawingml/2006/main" xmlns:r="http://schemas.openxmlformats.org/officeDocument/2006/relationships" xmlns:p="http://schemas.openxmlformats.org/presentationml/2006/main">
  <p:tag name="DVSHAPEID" val="yF4qgyzJ831dqzLioccpT4"/>
</p:tagLst>
</file>

<file path=ppt/tags/tag65.xml><?xml version="1.0" encoding="utf-8"?>
<p:tagLst xmlns:a="http://schemas.openxmlformats.org/drawingml/2006/main" xmlns:r="http://schemas.openxmlformats.org/officeDocument/2006/relationships" xmlns:p="http://schemas.openxmlformats.org/presentationml/2006/main">
  <p:tag name="DVSHAPEID" val="wf0qaj3M7RUvKsr2h3Qkz3"/>
</p:tagLst>
</file>

<file path=ppt/tags/tag650.xml><?xml version="1.0" encoding="utf-8"?>
<p:tagLst xmlns:a="http://schemas.openxmlformats.org/drawingml/2006/main" xmlns:r="http://schemas.openxmlformats.org/officeDocument/2006/relationships" xmlns:p="http://schemas.openxmlformats.org/presentationml/2006/main">
  <p:tag name="DVSHAPEID" val="ss9J8pOcLtUeQN9g7tu9rz"/>
</p:tagLst>
</file>

<file path=ppt/tags/tag651.xml><?xml version="1.0" encoding="utf-8"?>
<p:tagLst xmlns:a="http://schemas.openxmlformats.org/drawingml/2006/main" xmlns:r="http://schemas.openxmlformats.org/officeDocument/2006/relationships" xmlns:p="http://schemas.openxmlformats.org/presentationml/2006/main">
  <p:tag name="DVSHAPEID" val="ZZ1HXGaWkGGomjkZKugyfB"/>
</p:tagLst>
</file>

<file path=ppt/tags/tag652.xml><?xml version="1.0" encoding="utf-8"?>
<p:tagLst xmlns:a="http://schemas.openxmlformats.org/drawingml/2006/main" xmlns:r="http://schemas.openxmlformats.org/officeDocument/2006/relationships" xmlns:p="http://schemas.openxmlformats.org/presentationml/2006/main">
  <p:tag name="DVSHAPEID" val="KziZsm6Hez2H55T59zGS7w"/>
</p:tagLst>
</file>

<file path=ppt/tags/tag653.xml><?xml version="1.0" encoding="utf-8"?>
<p:tagLst xmlns:a="http://schemas.openxmlformats.org/drawingml/2006/main" xmlns:r="http://schemas.openxmlformats.org/officeDocument/2006/relationships" xmlns:p="http://schemas.openxmlformats.org/presentationml/2006/main">
  <p:tag name="DVSHAPEID" val="Buul4MNa3m2x30OOWWERYL"/>
</p:tagLst>
</file>

<file path=ppt/tags/tag654.xml><?xml version="1.0" encoding="utf-8"?>
<p:tagLst xmlns:a="http://schemas.openxmlformats.org/drawingml/2006/main" xmlns:r="http://schemas.openxmlformats.org/officeDocument/2006/relationships" xmlns:p="http://schemas.openxmlformats.org/presentationml/2006/main">
  <p:tag name="DVSHAPEID" val="GjBCsDAneD3cIaScj52fEr"/>
</p:tagLst>
</file>

<file path=ppt/tags/tag655.xml><?xml version="1.0" encoding="utf-8"?>
<p:tagLst xmlns:a="http://schemas.openxmlformats.org/drawingml/2006/main" xmlns:r="http://schemas.openxmlformats.org/officeDocument/2006/relationships" xmlns:p="http://schemas.openxmlformats.org/presentationml/2006/main">
  <p:tag name="DVSHAPEID" val="KTIzyujhV5S78p7gPjzpvH"/>
</p:tagLst>
</file>

<file path=ppt/tags/tag656.xml><?xml version="1.0" encoding="utf-8"?>
<p:tagLst xmlns:a="http://schemas.openxmlformats.org/drawingml/2006/main" xmlns:r="http://schemas.openxmlformats.org/officeDocument/2006/relationships" xmlns:p="http://schemas.openxmlformats.org/presentationml/2006/main">
  <p:tag name="DVSHAPEID" val="BBzAv64VqbRfyIUS564XHY"/>
</p:tagLst>
</file>

<file path=ppt/tags/tag657.xml><?xml version="1.0" encoding="utf-8"?>
<p:tagLst xmlns:a="http://schemas.openxmlformats.org/drawingml/2006/main" xmlns:r="http://schemas.openxmlformats.org/officeDocument/2006/relationships" xmlns:p="http://schemas.openxmlformats.org/presentationml/2006/main">
  <p:tag name="DVSHAPEID" val="jB1t52gJFeV2h70XYcd0EH"/>
</p:tagLst>
</file>

<file path=ppt/tags/tag658.xml><?xml version="1.0" encoding="utf-8"?>
<p:tagLst xmlns:a="http://schemas.openxmlformats.org/drawingml/2006/main" xmlns:r="http://schemas.openxmlformats.org/officeDocument/2006/relationships" xmlns:p="http://schemas.openxmlformats.org/presentationml/2006/main">
  <p:tag name="DVSHAPEID" val="fTQomWdtlxZDhXz111EHvC"/>
</p:tagLst>
</file>

<file path=ppt/tags/tag659.xml><?xml version="1.0" encoding="utf-8"?>
<p:tagLst xmlns:a="http://schemas.openxmlformats.org/drawingml/2006/main" xmlns:r="http://schemas.openxmlformats.org/officeDocument/2006/relationships" xmlns:p="http://schemas.openxmlformats.org/presentationml/2006/main">
  <p:tag name="DVSHAPEID" val="xEbqLkJr2xW9o0mbv696SZ"/>
</p:tagLst>
</file>

<file path=ppt/tags/tag66.xml><?xml version="1.0" encoding="utf-8"?>
<p:tagLst xmlns:a="http://schemas.openxmlformats.org/drawingml/2006/main" xmlns:r="http://schemas.openxmlformats.org/officeDocument/2006/relationships" xmlns:p="http://schemas.openxmlformats.org/presentationml/2006/main">
  <p:tag name="DVSHAPEID" val="Ce8UC9wDmDm2g35R1M1DRH"/>
</p:tagLst>
</file>

<file path=ppt/tags/tag660.xml><?xml version="1.0" encoding="utf-8"?>
<p:tagLst xmlns:a="http://schemas.openxmlformats.org/drawingml/2006/main" xmlns:r="http://schemas.openxmlformats.org/officeDocument/2006/relationships" xmlns:p="http://schemas.openxmlformats.org/presentationml/2006/main">
  <p:tag name="DVSHAPEID" val="QZc6ZNamgmFjbEmo863TY1"/>
</p:tagLst>
</file>

<file path=ppt/tags/tag661.xml><?xml version="1.0" encoding="utf-8"?>
<p:tagLst xmlns:a="http://schemas.openxmlformats.org/drawingml/2006/main" xmlns:r="http://schemas.openxmlformats.org/officeDocument/2006/relationships" xmlns:p="http://schemas.openxmlformats.org/presentationml/2006/main">
  <p:tag name="DVSHAPEID" val="S2yA3QW4imXyNbeFkWgFgA"/>
</p:tagLst>
</file>

<file path=ppt/tags/tag662.xml><?xml version="1.0" encoding="utf-8"?>
<p:tagLst xmlns:a="http://schemas.openxmlformats.org/drawingml/2006/main" xmlns:r="http://schemas.openxmlformats.org/officeDocument/2006/relationships" xmlns:p="http://schemas.openxmlformats.org/presentationml/2006/main">
  <p:tag name="DVSHAPEID" val="xX448VcWf4wbJcQDWuhWlH"/>
</p:tagLst>
</file>

<file path=ppt/tags/tag663.xml><?xml version="1.0" encoding="utf-8"?>
<p:tagLst xmlns:a="http://schemas.openxmlformats.org/drawingml/2006/main" xmlns:r="http://schemas.openxmlformats.org/officeDocument/2006/relationships" xmlns:p="http://schemas.openxmlformats.org/presentationml/2006/main">
  <p:tag name="DVSHAPEID" val="4OB3DoiA5N0n5T75kQUG3G"/>
</p:tagLst>
</file>

<file path=ppt/tags/tag664.xml><?xml version="1.0" encoding="utf-8"?>
<p:tagLst xmlns:a="http://schemas.openxmlformats.org/drawingml/2006/main" xmlns:r="http://schemas.openxmlformats.org/officeDocument/2006/relationships" xmlns:p="http://schemas.openxmlformats.org/presentationml/2006/main">
  <p:tag name="DVSHAPEID" val="LmKzvoTBYmCQTfs4hNEFYI"/>
</p:tagLst>
</file>

<file path=ppt/tags/tag665.xml><?xml version="1.0" encoding="utf-8"?>
<p:tagLst xmlns:a="http://schemas.openxmlformats.org/drawingml/2006/main" xmlns:r="http://schemas.openxmlformats.org/officeDocument/2006/relationships" xmlns:p="http://schemas.openxmlformats.org/presentationml/2006/main">
  <p:tag name="DVSHAPEID" val="dvccMdUKXuTyBSWCdTRVDe"/>
</p:tagLst>
</file>

<file path=ppt/tags/tag666.xml><?xml version="1.0" encoding="utf-8"?>
<p:tagLst xmlns:a="http://schemas.openxmlformats.org/drawingml/2006/main" xmlns:r="http://schemas.openxmlformats.org/officeDocument/2006/relationships" xmlns:p="http://schemas.openxmlformats.org/presentationml/2006/main">
  <p:tag name="DVSHAPEID" val="F05UCl0E2gjN0uGqulchqd"/>
</p:tagLst>
</file>

<file path=ppt/tags/tag667.xml><?xml version="1.0" encoding="utf-8"?>
<p:tagLst xmlns:a="http://schemas.openxmlformats.org/drawingml/2006/main" xmlns:r="http://schemas.openxmlformats.org/officeDocument/2006/relationships" xmlns:p="http://schemas.openxmlformats.org/presentationml/2006/main">
  <p:tag name="DVSHAPEID" val="8CNzCgPxGpjZPb7SAzKjsD"/>
</p:tagLst>
</file>

<file path=ppt/tags/tag668.xml><?xml version="1.0" encoding="utf-8"?>
<p:tagLst xmlns:a="http://schemas.openxmlformats.org/drawingml/2006/main" xmlns:r="http://schemas.openxmlformats.org/officeDocument/2006/relationships" xmlns:p="http://schemas.openxmlformats.org/presentationml/2006/main">
  <p:tag name="DVSHAPEID" val="bmkDLyQ0uX3kkQMrsNM6QG"/>
</p:tagLst>
</file>

<file path=ppt/tags/tag669.xml><?xml version="1.0" encoding="utf-8"?>
<p:tagLst xmlns:a="http://schemas.openxmlformats.org/drawingml/2006/main" xmlns:r="http://schemas.openxmlformats.org/officeDocument/2006/relationships" xmlns:p="http://schemas.openxmlformats.org/presentationml/2006/main">
  <p:tag name="DVSHAPEID" val="Hl57lyqLnpexPiaGQcMvCN"/>
</p:tagLst>
</file>

<file path=ppt/tags/tag67.xml><?xml version="1.0" encoding="utf-8"?>
<p:tagLst xmlns:a="http://schemas.openxmlformats.org/drawingml/2006/main" xmlns:r="http://schemas.openxmlformats.org/officeDocument/2006/relationships" xmlns:p="http://schemas.openxmlformats.org/presentationml/2006/main">
  <p:tag name="DVSHAPEID" val="hkkrLyrhwwMom4v5Rr2m2j"/>
</p:tagLst>
</file>

<file path=ppt/tags/tag670.xml><?xml version="1.0" encoding="utf-8"?>
<p:tagLst xmlns:a="http://schemas.openxmlformats.org/drawingml/2006/main" xmlns:r="http://schemas.openxmlformats.org/officeDocument/2006/relationships" xmlns:p="http://schemas.openxmlformats.org/presentationml/2006/main">
  <p:tag name="DVSHAPEID" val="s2FRnRBkoz6vEYyEchAJAD"/>
</p:tagLst>
</file>

<file path=ppt/tags/tag671.xml><?xml version="1.0" encoding="utf-8"?>
<p:tagLst xmlns:a="http://schemas.openxmlformats.org/drawingml/2006/main" xmlns:r="http://schemas.openxmlformats.org/officeDocument/2006/relationships" xmlns:p="http://schemas.openxmlformats.org/presentationml/2006/main">
  <p:tag name="DVSHAPEID" val="rK4vcJ62zwCrlGR5EKAPpa"/>
</p:tagLst>
</file>

<file path=ppt/tags/tag672.xml><?xml version="1.0" encoding="utf-8"?>
<p:tagLst xmlns:a="http://schemas.openxmlformats.org/drawingml/2006/main" xmlns:r="http://schemas.openxmlformats.org/officeDocument/2006/relationships" xmlns:p="http://schemas.openxmlformats.org/presentationml/2006/main">
  <p:tag name="DVSHAPEID" val="G57zCiXkGdpFRS6C0foSiG"/>
</p:tagLst>
</file>

<file path=ppt/tags/tag673.xml><?xml version="1.0" encoding="utf-8"?>
<p:tagLst xmlns:a="http://schemas.openxmlformats.org/drawingml/2006/main" xmlns:r="http://schemas.openxmlformats.org/officeDocument/2006/relationships" xmlns:p="http://schemas.openxmlformats.org/presentationml/2006/main">
  <p:tag name="DVSHAPEID" val="ctwa0ubCdpmh3ZnC6N4fQo"/>
</p:tagLst>
</file>

<file path=ppt/tags/tag674.xml><?xml version="1.0" encoding="utf-8"?>
<p:tagLst xmlns:a="http://schemas.openxmlformats.org/drawingml/2006/main" xmlns:r="http://schemas.openxmlformats.org/officeDocument/2006/relationships" xmlns:p="http://schemas.openxmlformats.org/presentationml/2006/main">
  <p:tag name="DVSHAPEID" val="o36KzDwB7Np2oeaRLmbQJP"/>
</p:tagLst>
</file>

<file path=ppt/tags/tag675.xml><?xml version="1.0" encoding="utf-8"?>
<p:tagLst xmlns:a="http://schemas.openxmlformats.org/drawingml/2006/main" xmlns:r="http://schemas.openxmlformats.org/officeDocument/2006/relationships" xmlns:p="http://schemas.openxmlformats.org/presentationml/2006/main">
  <p:tag name="DVSHAPEID" val="a5bd7fXXb61tbK1vOv4bV2"/>
</p:tagLst>
</file>

<file path=ppt/tags/tag676.xml><?xml version="1.0" encoding="utf-8"?>
<p:tagLst xmlns:a="http://schemas.openxmlformats.org/drawingml/2006/main" xmlns:r="http://schemas.openxmlformats.org/officeDocument/2006/relationships" xmlns:p="http://schemas.openxmlformats.org/presentationml/2006/main">
  <p:tag name="DVSHAPEID" val="opr7REovH76zT0ylwgE9Bi"/>
</p:tagLst>
</file>

<file path=ppt/tags/tag677.xml><?xml version="1.0" encoding="utf-8"?>
<p:tagLst xmlns:a="http://schemas.openxmlformats.org/drawingml/2006/main" xmlns:r="http://schemas.openxmlformats.org/officeDocument/2006/relationships" xmlns:p="http://schemas.openxmlformats.org/presentationml/2006/main">
  <p:tag name="DVSHAPEID" val="GMiLzvSmAWT6ypyPj5HZ07"/>
</p:tagLst>
</file>

<file path=ppt/tags/tag678.xml><?xml version="1.0" encoding="utf-8"?>
<p:tagLst xmlns:a="http://schemas.openxmlformats.org/drawingml/2006/main" xmlns:r="http://schemas.openxmlformats.org/officeDocument/2006/relationships" xmlns:p="http://schemas.openxmlformats.org/presentationml/2006/main">
  <p:tag name="DVSHAPEID" val="GCngVWtrHozOV4IaStVabu"/>
</p:tagLst>
</file>

<file path=ppt/tags/tag679.xml><?xml version="1.0" encoding="utf-8"?>
<p:tagLst xmlns:a="http://schemas.openxmlformats.org/drawingml/2006/main" xmlns:r="http://schemas.openxmlformats.org/officeDocument/2006/relationships" xmlns:p="http://schemas.openxmlformats.org/presentationml/2006/main">
  <p:tag name="DVSHAPEID" val="chYFTZNRklyy5GnjAVS8ev"/>
</p:tagLst>
</file>

<file path=ppt/tags/tag68.xml><?xml version="1.0" encoding="utf-8"?>
<p:tagLst xmlns:a="http://schemas.openxmlformats.org/drawingml/2006/main" xmlns:r="http://schemas.openxmlformats.org/officeDocument/2006/relationships" xmlns:p="http://schemas.openxmlformats.org/presentationml/2006/main">
  <p:tag name="DVSHAPEID" val="qcZpYroxdb4chLUvYSvleR"/>
</p:tagLst>
</file>

<file path=ppt/tags/tag680.xml><?xml version="1.0" encoding="utf-8"?>
<p:tagLst xmlns:a="http://schemas.openxmlformats.org/drawingml/2006/main" xmlns:r="http://schemas.openxmlformats.org/officeDocument/2006/relationships" xmlns:p="http://schemas.openxmlformats.org/presentationml/2006/main">
  <p:tag name="DVSHAPEID" val="DTgh1jSovprku6u4lDk4xS"/>
</p:tagLst>
</file>

<file path=ppt/tags/tag681.xml><?xml version="1.0" encoding="utf-8"?>
<p:tagLst xmlns:a="http://schemas.openxmlformats.org/drawingml/2006/main" xmlns:r="http://schemas.openxmlformats.org/officeDocument/2006/relationships" xmlns:p="http://schemas.openxmlformats.org/presentationml/2006/main">
  <p:tag name="DVSHAPEID" val="XIm35DBYbXVwK5Lvxz6UyQ"/>
</p:tagLst>
</file>

<file path=ppt/tags/tag682.xml><?xml version="1.0" encoding="utf-8"?>
<p:tagLst xmlns:a="http://schemas.openxmlformats.org/drawingml/2006/main" xmlns:r="http://schemas.openxmlformats.org/officeDocument/2006/relationships" xmlns:p="http://schemas.openxmlformats.org/presentationml/2006/main">
  <p:tag name="DVSHAPEID" val="gpJ4UNj0MdcKWxVXefMwdt"/>
</p:tagLst>
</file>

<file path=ppt/tags/tag683.xml><?xml version="1.0" encoding="utf-8"?>
<p:tagLst xmlns:a="http://schemas.openxmlformats.org/drawingml/2006/main" xmlns:r="http://schemas.openxmlformats.org/officeDocument/2006/relationships" xmlns:p="http://schemas.openxmlformats.org/presentationml/2006/main">
  <p:tag name="DVSHAPEID" val="rO5YDdxXQ2iGEnf5fwp6ui"/>
</p:tagLst>
</file>

<file path=ppt/tags/tag684.xml><?xml version="1.0" encoding="utf-8"?>
<p:tagLst xmlns:a="http://schemas.openxmlformats.org/drawingml/2006/main" xmlns:r="http://schemas.openxmlformats.org/officeDocument/2006/relationships" xmlns:p="http://schemas.openxmlformats.org/presentationml/2006/main">
  <p:tag name="DVSHAPEID" val="uFVzicjcg9rKyk8CV7jaaz"/>
</p:tagLst>
</file>

<file path=ppt/tags/tag685.xml><?xml version="1.0" encoding="utf-8"?>
<p:tagLst xmlns:a="http://schemas.openxmlformats.org/drawingml/2006/main" xmlns:r="http://schemas.openxmlformats.org/officeDocument/2006/relationships" xmlns:p="http://schemas.openxmlformats.org/presentationml/2006/main">
  <p:tag name="DVSHAPEID" val="ul6kfocnC948kq24UlDEM9"/>
</p:tagLst>
</file>

<file path=ppt/tags/tag686.xml><?xml version="1.0" encoding="utf-8"?>
<p:tagLst xmlns:a="http://schemas.openxmlformats.org/drawingml/2006/main" xmlns:r="http://schemas.openxmlformats.org/officeDocument/2006/relationships" xmlns:p="http://schemas.openxmlformats.org/presentationml/2006/main">
  <p:tag name="DVSHAPEID" val="1oesCWoIETCWdpVf3K4POA"/>
</p:tagLst>
</file>

<file path=ppt/tags/tag687.xml><?xml version="1.0" encoding="utf-8"?>
<p:tagLst xmlns:a="http://schemas.openxmlformats.org/drawingml/2006/main" xmlns:r="http://schemas.openxmlformats.org/officeDocument/2006/relationships" xmlns:p="http://schemas.openxmlformats.org/presentationml/2006/main">
  <p:tag name="DVSHAPEID" val="8QtgtCtq6bVWnBt6egzNST"/>
</p:tagLst>
</file>

<file path=ppt/tags/tag688.xml><?xml version="1.0" encoding="utf-8"?>
<p:tagLst xmlns:a="http://schemas.openxmlformats.org/drawingml/2006/main" xmlns:r="http://schemas.openxmlformats.org/officeDocument/2006/relationships" xmlns:p="http://schemas.openxmlformats.org/presentationml/2006/main">
  <p:tag name="DVSHAPEID" val="IaZ5pbv2hxVqgoZmtMfdMr"/>
</p:tagLst>
</file>

<file path=ppt/tags/tag689.xml><?xml version="1.0" encoding="utf-8"?>
<p:tagLst xmlns:a="http://schemas.openxmlformats.org/drawingml/2006/main" xmlns:r="http://schemas.openxmlformats.org/officeDocument/2006/relationships" xmlns:p="http://schemas.openxmlformats.org/presentationml/2006/main">
  <p:tag name="DVSHAPEID" val="I1hH55zXiIxCe4XIPDZsr3"/>
</p:tagLst>
</file>

<file path=ppt/tags/tag69.xml><?xml version="1.0" encoding="utf-8"?>
<p:tagLst xmlns:a="http://schemas.openxmlformats.org/drawingml/2006/main" xmlns:r="http://schemas.openxmlformats.org/officeDocument/2006/relationships" xmlns:p="http://schemas.openxmlformats.org/presentationml/2006/main">
  <p:tag name="DVSHAPEID" val="OdV5LXZQCrTYT8rmz0SYjA"/>
</p:tagLst>
</file>

<file path=ppt/tags/tag690.xml><?xml version="1.0" encoding="utf-8"?>
<p:tagLst xmlns:a="http://schemas.openxmlformats.org/drawingml/2006/main" xmlns:r="http://schemas.openxmlformats.org/officeDocument/2006/relationships" xmlns:p="http://schemas.openxmlformats.org/presentationml/2006/main">
  <p:tag name="DVSHAPEID" val="7P8xk6Smxp55fjMpMIdBmo"/>
</p:tagLst>
</file>

<file path=ppt/tags/tag691.xml><?xml version="1.0" encoding="utf-8"?>
<p:tagLst xmlns:a="http://schemas.openxmlformats.org/drawingml/2006/main" xmlns:r="http://schemas.openxmlformats.org/officeDocument/2006/relationships" xmlns:p="http://schemas.openxmlformats.org/presentationml/2006/main">
  <p:tag name="DVSHAPEID" val="JxuY8HITuPuEUrzyLt5Wb7"/>
</p:tagLst>
</file>

<file path=ppt/tags/tag692.xml><?xml version="1.0" encoding="utf-8"?>
<p:tagLst xmlns:a="http://schemas.openxmlformats.org/drawingml/2006/main" xmlns:r="http://schemas.openxmlformats.org/officeDocument/2006/relationships" xmlns:p="http://schemas.openxmlformats.org/presentationml/2006/main">
  <p:tag name="DVSHAPEID" val="jvqMS77RKHjCl7DGFjvcTn"/>
</p:tagLst>
</file>

<file path=ppt/tags/tag693.xml><?xml version="1.0" encoding="utf-8"?>
<p:tagLst xmlns:a="http://schemas.openxmlformats.org/drawingml/2006/main" xmlns:r="http://schemas.openxmlformats.org/officeDocument/2006/relationships" xmlns:p="http://schemas.openxmlformats.org/presentationml/2006/main">
  <p:tag name="DVSHAPEID" val="3EP2oXbblXcDAkYz46luNh"/>
</p:tagLst>
</file>

<file path=ppt/tags/tag694.xml><?xml version="1.0" encoding="utf-8"?>
<p:tagLst xmlns:a="http://schemas.openxmlformats.org/drawingml/2006/main" xmlns:r="http://schemas.openxmlformats.org/officeDocument/2006/relationships" xmlns:p="http://schemas.openxmlformats.org/presentationml/2006/main">
  <p:tag name="DVSHAPEID" val="kFBsolllbiJVsMXPJaGymm"/>
</p:tagLst>
</file>

<file path=ppt/tags/tag695.xml><?xml version="1.0" encoding="utf-8"?>
<p:tagLst xmlns:a="http://schemas.openxmlformats.org/drawingml/2006/main" xmlns:r="http://schemas.openxmlformats.org/officeDocument/2006/relationships" xmlns:p="http://schemas.openxmlformats.org/presentationml/2006/main">
  <p:tag name="DVSHAPEID" val="qIwiI6epRpALkaqWyPQZLT"/>
</p:tagLst>
</file>

<file path=ppt/tags/tag696.xml><?xml version="1.0" encoding="utf-8"?>
<p:tagLst xmlns:a="http://schemas.openxmlformats.org/drawingml/2006/main" xmlns:r="http://schemas.openxmlformats.org/officeDocument/2006/relationships" xmlns:p="http://schemas.openxmlformats.org/presentationml/2006/main">
  <p:tag name="DVSHAPEID" val="UESbCfmbNeVXfTV6Df6Mrj"/>
</p:tagLst>
</file>

<file path=ppt/tags/tag697.xml><?xml version="1.0" encoding="utf-8"?>
<p:tagLst xmlns:a="http://schemas.openxmlformats.org/drawingml/2006/main" xmlns:r="http://schemas.openxmlformats.org/officeDocument/2006/relationships" xmlns:p="http://schemas.openxmlformats.org/presentationml/2006/main">
  <p:tag name="DVSHAPEID" val="lHsNoNBQImAwNSpwtZ2FBl"/>
</p:tagLst>
</file>

<file path=ppt/tags/tag698.xml><?xml version="1.0" encoding="utf-8"?>
<p:tagLst xmlns:a="http://schemas.openxmlformats.org/drawingml/2006/main" xmlns:r="http://schemas.openxmlformats.org/officeDocument/2006/relationships" xmlns:p="http://schemas.openxmlformats.org/presentationml/2006/main">
  <p:tag name="DVSHAPEID" val="QmUx0scATZsAjbIOQzzXvy"/>
</p:tagLst>
</file>

<file path=ppt/tags/tag699.xml><?xml version="1.0" encoding="utf-8"?>
<p:tagLst xmlns:a="http://schemas.openxmlformats.org/drawingml/2006/main" xmlns:r="http://schemas.openxmlformats.org/officeDocument/2006/relationships" xmlns:p="http://schemas.openxmlformats.org/presentationml/2006/main">
  <p:tag name="DVSHAPEID" val="nI63H6L6JLIZQ6SRM9E8tB"/>
</p:tagLst>
</file>

<file path=ppt/tags/tag7.xml><?xml version="1.0" encoding="utf-8"?>
<p:tagLst xmlns:a="http://schemas.openxmlformats.org/drawingml/2006/main" xmlns:r="http://schemas.openxmlformats.org/officeDocument/2006/relationships" xmlns:p="http://schemas.openxmlformats.org/presentationml/2006/main">
  <p:tag name="DVSHAPEID" val="LzI5pFqW1WI2Wc6gaG2HHA"/>
</p:tagLst>
</file>

<file path=ppt/tags/tag70.xml><?xml version="1.0" encoding="utf-8"?>
<p:tagLst xmlns:a="http://schemas.openxmlformats.org/drawingml/2006/main" xmlns:r="http://schemas.openxmlformats.org/officeDocument/2006/relationships" xmlns:p="http://schemas.openxmlformats.org/presentationml/2006/main">
  <p:tag name="DVSHAPEID" val="k4HuWXkjADAr3jIN9bCTvg"/>
</p:tagLst>
</file>

<file path=ppt/tags/tag700.xml><?xml version="1.0" encoding="utf-8"?>
<p:tagLst xmlns:a="http://schemas.openxmlformats.org/drawingml/2006/main" xmlns:r="http://schemas.openxmlformats.org/officeDocument/2006/relationships" xmlns:p="http://schemas.openxmlformats.org/presentationml/2006/main">
  <p:tag name="DVSHAPEID" val="4cydOE8t6EPhYbrXL5PMfG"/>
</p:tagLst>
</file>

<file path=ppt/tags/tag701.xml><?xml version="1.0" encoding="utf-8"?>
<p:tagLst xmlns:a="http://schemas.openxmlformats.org/drawingml/2006/main" xmlns:r="http://schemas.openxmlformats.org/officeDocument/2006/relationships" xmlns:p="http://schemas.openxmlformats.org/presentationml/2006/main">
  <p:tag name="DVSHAPEID" val="SjkCWZNqin5LETuti6YgF4"/>
</p:tagLst>
</file>

<file path=ppt/tags/tag702.xml><?xml version="1.0" encoding="utf-8"?>
<p:tagLst xmlns:a="http://schemas.openxmlformats.org/drawingml/2006/main" xmlns:r="http://schemas.openxmlformats.org/officeDocument/2006/relationships" xmlns:p="http://schemas.openxmlformats.org/presentationml/2006/main">
  <p:tag name="DVSHAPEID" val="9z7GqOoyjGmnkfTbI8FGls"/>
</p:tagLst>
</file>

<file path=ppt/tags/tag703.xml><?xml version="1.0" encoding="utf-8"?>
<p:tagLst xmlns:a="http://schemas.openxmlformats.org/drawingml/2006/main" xmlns:r="http://schemas.openxmlformats.org/officeDocument/2006/relationships" xmlns:p="http://schemas.openxmlformats.org/presentationml/2006/main">
  <p:tag name="DVSHAPEID" val="bdxythNIOY1N9LufzY1K4o"/>
</p:tagLst>
</file>

<file path=ppt/tags/tag704.xml><?xml version="1.0" encoding="utf-8"?>
<p:tagLst xmlns:a="http://schemas.openxmlformats.org/drawingml/2006/main" xmlns:r="http://schemas.openxmlformats.org/officeDocument/2006/relationships" xmlns:p="http://schemas.openxmlformats.org/presentationml/2006/main">
  <p:tag name="DVSHAPEID" val="phyez6nPAYIHnU9Sl6KASn"/>
</p:tagLst>
</file>

<file path=ppt/tags/tag705.xml><?xml version="1.0" encoding="utf-8"?>
<p:tagLst xmlns:a="http://schemas.openxmlformats.org/drawingml/2006/main" xmlns:r="http://schemas.openxmlformats.org/officeDocument/2006/relationships" xmlns:p="http://schemas.openxmlformats.org/presentationml/2006/main">
  <p:tag name="DVSHAPEID" val="lx68HtzHEBnNNfZeIHkYn2"/>
</p:tagLst>
</file>

<file path=ppt/tags/tag706.xml><?xml version="1.0" encoding="utf-8"?>
<p:tagLst xmlns:a="http://schemas.openxmlformats.org/drawingml/2006/main" xmlns:r="http://schemas.openxmlformats.org/officeDocument/2006/relationships" xmlns:p="http://schemas.openxmlformats.org/presentationml/2006/main">
  <p:tag name="DVSHAPEID" val="5rnz5HCVZtw1V18roUgTk7"/>
</p:tagLst>
</file>

<file path=ppt/tags/tag707.xml><?xml version="1.0" encoding="utf-8"?>
<p:tagLst xmlns:a="http://schemas.openxmlformats.org/drawingml/2006/main" xmlns:r="http://schemas.openxmlformats.org/officeDocument/2006/relationships" xmlns:p="http://schemas.openxmlformats.org/presentationml/2006/main">
  <p:tag name="DVSHAPEID" val="jA7TS7o3gT0jsEK7nR5JCT"/>
</p:tagLst>
</file>

<file path=ppt/tags/tag708.xml><?xml version="1.0" encoding="utf-8"?>
<p:tagLst xmlns:a="http://schemas.openxmlformats.org/drawingml/2006/main" xmlns:r="http://schemas.openxmlformats.org/officeDocument/2006/relationships" xmlns:p="http://schemas.openxmlformats.org/presentationml/2006/main">
  <p:tag name="DVSHAPEID" val="gLkY5gipIuIY7MscPuxVdD"/>
</p:tagLst>
</file>

<file path=ppt/tags/tag709.xml><?xml version="1.0" encoding="utf-8"?>
<p:tagLst xmlns:a="http://schemas.openxmlformats.org/drawingml/2006/main" xmlns:r="http://schemas.openxmlformats.org/officeDocument/2006/relationships" xmlns:p="http://schemas.openxmlformats.org/presentationml/2006/main">
  <p:tag name="DVSHAPEID" val="1CzuGgxpNBuqklzT17LQav"/>
</p:tagLst>
</file>

<file path=ppt/tags/tag71.xml><?xml version="1.0" encoding="utf-8"?>
<p:tagLst xmlns:a="http://schemas.openxmlformats.org/drawingml/2006/main" xmlns:r="http://schemas.openxmlformats.org/officeDocument/2006/relationships" xmlns:p="http://schemas.openxmlformats.org/presentationml/2006/main">
  <p:tag name="DVSHAPEID" val="bE0lWz4oD9PyvKAsCOGW1E"/>
</p:tagLst>
</file>

<file path=ppt/tags/tag710.xml><?xml version="1.0" encoding="utf-8"?>
<p:tagLst xmlns:a="http://schemas.openxmlformats.org/drawingml/2006/main" xmlns:r="http://schemas.openxmlformats.org/officeDocument/2006/relationships" xmlns:p="http://schemas.openxmlformats.org/presentationml/2006/main">
  <p:tag name="DVSHAPEID" val="LjQI3ND3V8UAv8fvDnHEo5"/>
</p:tagLst>
</file>

<file path=ppt/tags/tag711.xml><?xml version="1.0" encoding="utf-8"?>
<p:tagLst xmlns:a="http://schemas.openxmlformats.org/drawingml/2006/main" xmlns:r="http://schemas.openxmlformats.org/officeDocument/2006/relationships" xmlns:p="http://schemas.openxmlformats.org/presentationml/2006/main">
  <p:tag name="DVSHAPEID" val="rxg7yjha5WFnLLiuZ0E1G6"/>
</p:tagLst>
</file>

<file path=ppt/tags/tag712.xml><?xml version="1.0" encoding="utf-8"?>
<p:tagLst xmlns:a="http://schemas.openxmlformats.org/drawingml/2006/main" xmlns:r="http://schemas.openxmlformats.org/officeDocument/2006/relationships" xmlns:p="http://schemas.openxmlformats.org/presentationml/2006/main">
  <p:tag name="DVSHAPEID" val="wVS4Tg3XKhVGRjsWekMK3X"/>
</p:tagLst>
</file>

<file path=ppt/tags/tag713.xml><?xml version="1.0" encoding="utf-8"?>
<p:tagLst xmlns:a="http://schemas.openxmlformats.org/drawingml/2006/main" xmlns:r="http://schemas.openxmlformats.org/officeDocument/2006/relationships" xmlns:p="http://schemas.openxmlformats.org/presentationml/2006/main">
  <p:tag name="DVSHAPEID" val="qmFgylXpVM4UjEO18FDsLL"/>
</p:tagLst>
</file>

<file path=ppt/tags/tag714.xml><?xml version="1.0" encoding="utf-8"?>
<p:tagLst xmlns:a="http://schemas.openxmlformats.org/drawingml/2006/main" xmlns:r="http://schemas.openxmlformats.org/officeDocument/2006/relationships" xmlns:p="http://schemas.openxmlformats.org/presentationml/2006/main">
  <p:tag name="DVSHAPEID" val="YzpMmWu8icEWmo4ubESeNk"/>
</p:tagLst>
</file>

<file path=ppt/tags/tag715.xml><?xml version="1.0" encoding="utf-8"?>
<p:tagLst xmlns:a="http://schemas.openxmlformats.org/drawingml/2006/main" xmlns:r="http://schemas.openxmlformats.org/officeDocument/2006/relationships" xmlns:p="http://schemas.openxmlformats.org/presentationml/2006/main">
  <p:tag name="DVSHAPEID" val="Ume8IaWvtIDEo6RLZ1UNuR"/>
</p:tagLst>
</file>

<file path=ppt/tags/tag716.xml><?xml version="1.0" encoding="utf-8"?>
<p:tagLst xmlns:a="http://schemas.openxmlformats.org/drawingml/2006/main" xmlns:r="http://schemas.openxmlformats.org/officeDocument/2006/relationships" xmlns:p="http://schemas.openxmlformats.org/presentationml/2006/main">
  <p:tag name="DVSHAPEID" val="rLsdxdZSfEa9FPmlb6njYt"/>
</p:tagLst>
</file>

<file path=ppt/tags/tag717.xml><?xml version="1.0" encoding="utf-8"?>
<p:tagLst xmlns:a="http://schemas.openxmlformats.org/drawingml/2006/main" xmlns:r="http://schemas.openxmlformats.org/officeDocument/2006/relationships" xmlns:p="http://schemas.openxmlformats.org/presentationml/2006/main">
  <p:tag name="DVSHAPEID" val="tZ7P455wERK72lZBjAfhnM"/>
</p:tagLst>
</file>

<file path=ppt/tags/tag718.xml><?xml version="1.0" encoding="utf-8"?>
<p:tagLst xmlns:a="http://schemas.openxmlformats.org/drawingml/2006/main" xmlns:r="http://schemas.openxmlformats.org/officeDocument/2006/relationships" xmlns:p="http://schemas.openxmlformats.org/presentationml/2006/main">
  <p:tag name="DVSHAPEID" val="E5bZSBHI33GYis5H9TNI0i"/>
</p:tagLst>
</file>

<file path=ppt/tags/tag719.xml><?xml version="1.0" encoding="utf-8"?>
<p:tagLst xmlns:a="http://schemas.openxmlformats.org/drawingml/2006/main" xmlns:r="http://schemas.openxmlformats.org/officeDocument/2006/relationships" xmlns:p="http://schemas.openxmlformats.org/presentationml/2006/main">
  <p:tag name="DVSHAPEID" val="6AJ2WSbjSCanb5iwPORfGH"/>
</p:tagLst>
</file>

<file path=ppt/tags/tag72.xml><?xml version="1.0" encoding="utf-8"?>
<p:tagLst xmlns:a="http://schemas.openxmlformats.org/drawingml/2006/main" xmlns:r="http://schemas.openxmlformats.org/officeDocument/2006/relationships" xmlns:p="http://schemas.openxmlformats.org/presentationml/2006/main">
  <p:tag name="DVSHAPEID" val="KKVgiJN211Q4T2tA1Lfc0q"/>
</p:tagLst>
</file>

<file path=ppt/tags/tag720.xml><?xml version="1.0" encoding="utf-8"?>
<p:tagLst xmlns:a="http://schemas.openxmlformats.org/drawingml/2006/main" xmlns:r="http://schemas.openxmlformats.org/officeDocument/2006/relationships" xmlns:p="http://schemas.openxmlformats.org/presentationml/2006/main">
  <p:tag name="DVSHAPEID" val="pILlLNp5WuJru9WJs0FSTo"/>
</p:tagLst>
</file>

<file path=ppt/tags/tag721.xml><?xml version="1.0" encoding="utf-8"?>
<p:tagLst xmlns:a="http://schemas.openxmlformats.org/drawingml/2006/main" xmlns:r="http://schemas.openxmlformats.org/officeDocument/2006/relationships" xmlns:p="http://schemas.openxmlformats.org/presentationml/2006/main">
  <p:tag name="DVSHAPEID" val="W2WoNbHjTmyoa0hB7nUNFG"/>
</p:tagLst>
</file>

<file path=ppt/tags/tag722.xml><?xml version="1.0" encoding="utf-8"?>
<p:tagLst xmlns:a="http://schemas.openxmlformats.org/drawingml/2006/main" xmlns:r="http://schemas.openxmlformats.org/officeDocument/2006/relationships" xmlns:p="http://schemas.openxmlformats.org/presentationml/2006/main">
  <p:tag name="DVSHAPEID" val="z2ddzkxLTGlReiBBMOZFcx"/>
</p:tagLst>
</file>

<file path=ppt/tags/tag723.xml><?xml version="1.0" encoding="utf-8"?>
<p:tagLst xmlns:a="http://schemas.openxmlformats.org/drawingml/2006/main" xmlns:r="http://schemas.openxmlformats.org/officeDocument/2006/relationships" xmlns:p="http://schemas.openxmlformats.org/presentationml/2006/main">
  <p:tag name="DVSHAPEID" val="CWEsMwDUaXWsnNiXzAKnqK"/>
</p:tagLst>
</file>

<file path=ppt/tags/tag724.xml><?xml version="1.0" encoding="utf-8"?>
<p:tagLst xmlns:a="http://schemas.openxmlformats.org/drawingml/2006/main" xmlns:r="http://schemas.openxmlformats.org/officeDocument/2006/relationships" xmlns:p="http://schemas.openxmlformats.org/presentationml/2006/main">
  <p:tag name="DVSHAPEID" val="CB7OJNHNYV42qhz6y18Zvn"/>
</p:tagLst>
</file>

<file path=ppt/tags/tag725.xml><?xml version="1.0" encoding="utf-8"?>
<p:tagLst xmlns:a="http://schemas.openxmlformats.org/drawingml/2006/main" xmlns:r="http://schemas.openxmlformats.org/officeDocument/2006/relationships" xmlns:p="http://schemas.openxmlformats.org/presentationml/2006/main">
  <p:tag name="DVSHAPEID" val="j9NKbms9QH4zoLtSFqymzD"/>
</p:tagLst>
</file>

<file path=ppt/tags/tag726.xml><?xml version="1.0" encoding="utf-8"?>
<p:tagLst xmlns:a="http://schemas.openxmlformats.org/drawingml/2006/main" xmlns:r="http://schemas.openxmlformats.org/officeDocument/2006/relationships" xmlns:p="http://schemas.openxmlformats.org/presentationml/2006/main">
  <p:tag name="DVSHAPEID" val="jiRM3CiusfydTLi1LDosAc"/>
</p:tagLst>
</file>

<file path=ppt/tags/tag727.xml><?xml version="1.0" encoding="utf-8"?>
<p:tagLst xmlns:a="http://schemas.openxmlformats.org/drawingml/2006/main" xmlns:r="http://schemas.openxmlformats.org/officeDocument/2006/relationships" xmlns:p="http://schemas.openxmlformats.org/presentationml/2006/main">
  <p:tag name="DVSHAPEID" val="TkJFTHkrqW1GQuSpiQRleO"/>
</p:tagLst>
</file>

<file path=ppt/tags/tag728.xml><?xml version="1.0" encoding="utf-8"?>
<p:tagLst xmlns:a="http://schemas.openxmlformats.org/drawingml/2006/main" xmlns:r="http://schemas.openxmlformats.org/officeDocument/2006/relationships" xmlns:p="http://schemas.openxmlformats.org/presentationml/2006/main">
  <p:tag name="DVSHAPEID" val="PSsfxFNIPCnBeW7IaQiad0"/>
</p:tagLst>
</file>

<file path=ppt/tags/tag729.xml><?xml version="1.0" encoding="utf-8"?>
<p:tagLst xmlns:a="http://schemas.openxmlformats.org/drawingml/2006/main" xmlns:r="http://schemas.openxmlformats.org/officeDocument/2006/relationships" xmlns:p="http://schemas.openxmlformats.org/presentationml/2006/main">
  <p:tag name="DVSHAPEID" val="qPq0wXpkk7UQBFibTH7B3Y"/>
</p:tagLst>
</file>

<file path=ppt/tags/tag73.xml><?xml version="1.0" encoding="utf-8"?>
<p:tagLst xmlns:a="http://schemas.openxmlformats.org/drawingml/2006/main" xmlns:r="http://schemas.openxmlformats.org/officeDocument/2006/relationships" xmlns:p="http://schemas.openxmlformats.org/presentationml/2006/main">
  <p:tag name="DVSHAPEID" val="SA80dWOt6V0qAurMRsrMde"/>
</p:tagLst>
</file>

<file path=ppt/tags/tag730.xml><?xml version="1.0" encoding="utf-8"?>
<p:tagLst xmlns:a="http://schemas.openxmlformats.org/drawingml/2006/main" xmlns:r="http://schemas.openxmlformats.org/officeDocument/2006/relationships" xmlns:p="http://schemas.openxmlformats.org/presentationml/2006/main">
  <p:tag name="DVSHAPEID" val="KHEemHG7T6IOsDPx9Pjuif"/>
</p:tagLst>
</file>

<file path=ppt/tags/tag731.xml><?xml version="1.0" encoding="utf-8"?>
<p:tagLst xmlns:a="http://schemas.openxmlformats.org/drawingml/2006/main" xmlns:r="http://schemas.openxmlformats.org/officeDocument/2006/relationships" xmlns:p="http://schemas.openxmlformats.org/presentationml/2006/main">
  <p:tag name="DVSHAPEID" val="j9NKbms9QH4zoLtSFqymzD"/>
</p:tagLst>
</file>

<file path=ppt/tags/tag732.xml><?xml version="1.0" encoding="utf-8"?>
<p:tagLst xmlns:a="http://schemas.openxmlformats.org/drawingml/2006/main" xmlns:r="http://schemas.openxmlformats.org/officeDocument/2006/relationships" xmlns:p="http://schemas.openxmlformats.org/presentationml/2006/main">
  <p:tag name="DVSHAPEID" val="jiRM3CiusfydTLi1LDosAc"/>
</p:tagLst>
</file>

<file path=ppt/tags/tag733.xml><?xml version="1.0" encoding="utf-8"?>
<p:tagLst xmlns:a="http://schemas.openxmlformats.org/drawingml/2006/main" xmlns:r="http://schemas.openxmlformats.org/officeDocument/2006/relationships" xmlns:p="http://schemas.openxmlformats.org/presentationml/2006/main">
  <p:tag name="DVSHAPEID" val="TkJFTHkrqW1GQuSpiQRleO"/>
</p:tagLst>
</file>

<file path=ppt/tags/tag734.xml><?xml version="1.0" encoding="utf-8"?>
<p:tagLst xmlns:a="http://schemas.openxmlformats.org/drawingml/2006/main" xmlns:r="http://schemas.openxmlformats.org/officeDocument/2006/relationships" xmlns:p="http://schemas.openxmlformats.org/presentationml/2006/main">
  <p:tag name="DVSHAPEID" val="dSNNRoEu76Am883tH9JV1C"/>
</p:tagLst>
</file>

<file path=ppt/tags/tag735.xml><?xml version="1.0" encoding="utf-8"?>
<p:tagLst xmlns:a="http://schemas.openxmlformats.org/drawingml/2006/main" xmlns:r="http://schemas.openxmlformats.org/officeDocument/2006/relationships" xmlns:p="http://schemas.openxmlformats.org/presentationml/2006/main">
  <p:tag name="DVSHAPEID" val="gvDAkNctiE4ONCH9HsovPR"/>
</p:tagLst>
</file>

<file path=ppt/tags/tag736.xml><?xml version="1.0" encoding="utf-8"?>
<p:tagLst xmlns:a="http://schemas.openxmlformats.org/drawingml/2006/main" xmlns:r="http://schemas.openxmlformats.org/officeDocument/2006/relationships" xmlns:p="http://schemas.openxmlformats.org/presentationml/2006/main">
  <p:tag name="DVSHAPEID" val="8y5eWKqWCLnACiag3QiENV"/>
</p:tagLst>
</file>

<file path=ppt/tags/tag737.xml><?xml version="1.0" encoding="utf-8"?>
<p:tagLst xmlns:a="http://schemas.openxmlformats.org/drawingml/2006/main" xmlns:r="http://schemas.openxmlformats.org/officeDocument/2006/relationships" xmlns:p="http://schemas.openxmlformats.org/presentationml/2006/main">
  <p:tag name="DVSHAPEID" val="QmUx0scATZsAjbIOQzzXvy"/>
</p:tagLst>
</file>

<file path=ppt/tags/tag738.xml><?xml version="1.0" encoding="utf-8"?>
<p:tagLst xmlns:a="http://schemas.openxmlformats.org/drawingml/2006/main" xmlns:r="http://schemas.openxmlformats.org/officeDocument/2006/relationships" xmlns:p="http://schemas.openxmlformats.org/presentationml/2006/main">
  <p:tag name="DVSHAPEID" val="nI63H6L6JLIZQ6SRM9E8tB"/>
</p:tagLst>
</file>

<file path=ppt/tags/tag739.xml><?xml version="1.0" encoding="utf-8"?>
<p:tagLst xmlns:a="http://schemas.openxmlformats.org/drawingml/2006/main" xmlns:r="http://schemas.openxmlformats.org/officeDocument/2006/relationships" xmlns:p="http://schemas.openxmlformats.org/presentationml/2006/main">
  <p:tag name="DVSHAPEID" val="4cydOE8t6EPhYbrXL5PMfG"/>
</p:tagLst>
</file>

<file path=ppt/tags/tag74.xml><?xml version="1.0" encoding="utf-8"?>
<p:tagLst xmlns:a="http://schemas.openxmlformats.org/drawingml/2006/main" xmlns:r="http://schemas.openxmlformats.org/officeDocument/2006/relationships" xmlns:p="http://schemas.openxmlformats.org/presentationml/2006/main">
  <p:tag name="DVSHAPEID" val="1iB4eSoWduprtw4a7x67jm"/>
</p:tagLst>
</file>

<file path=ppt/tags/tag740.xml><?xml version="1.0" encoding="utf-8"?>
<p:tagLst xmlns:a="http://schemas.openxmlformats.org/drawingml/2006/main" xmlns:r="http://schemas.openxmlformats.org/officeDocument/2006/relationships" xmlns:p="http://schemas.openxmlformats.org/presentationml/2006/main">
  <p:tag name="DVSHAPEID" val="WNCZF55QxkJr6T6Qfs9IA9"/>
</p:tagLst>
</file>

<file path=ppt/tags/tag741.xml><?xml version="1.0" encoding="utf-8"?>
<p:tagLst xmlns:a="http://schemas.openxmlformats.org/drawingml/2006/main" xmlns:r="http://schemas.openxmlformats.org/officeDocument/2006/relationships" xmlns:p="http://schemas.openxmlformats.org/presentationml/2006/main">
  <p:tag name="DVSHAPEID" val="0atNZVsBofcKJgX42e57Fs"/>
</p:tagLst>
</file>

<file path=ppt/tags/tag742.xml><?xml version="1.0" encoding="utf-8"?>
<p:tagLst xmlns:a="http://schemas.openxmlformats.org/drawingml/2006/main" xmlns:r="http://schemas.openxmlformats.org/officeDocument/2006/relationships" xmlns:p="http://schemas.openxmlformats.org/presentationml/2006/main">
  <p:tag name="DVSHAPEID" val="GPd0ihVRAIsMMrwR69oWWt"/>
</p:tagLst>
</file>

<file path=ppt/tags/tag743.xml><?xml version="1.0" encoding="utf-8"?>
<p:tagLst xmlns:a="http://schemas.openxmlformats.org/drawingml/2006/main" xmlns:r="http://schemas.openxmlformats.org/officeDocument/2006/relationships" xmlns:p="http://schemas.openxmlformats.org/presentationml/2006/main">
  <p:tag name="DVSHAPEID" val="jvqMS77RKHjCl7DGFjvcTn"/>
</p:tagLst>
</file>

<file path=ppt/tags/tag744.xml><?xml version="1.0" encoding="utf-8"?>
<p:tagLst xmlns:a="http://schemas.openxmlformats.org/drawingml/2006/main" xmlns:r="http://schemas.openxmlformats.org/officeDocument/2006/relationships" xmlns:p="http://schemas.openxmlformats.org/presentationml/2006/main">
  <p:tag name="DVSHAPEID" val="3EP2oXbblXcDAkYz46luNh"/>
</p:tagLst>
</file>

<file path=ppt/tags/tag745.xml><?xml version="1.0" encoding="utf-8"?>
<p:tagLst xmlns:a="http://schemas.openxmlformats.org/drawingml/2006/main" xmlns:r="http://schemas.openxmlformats.org/officeDocument/2006/relationships" xmlns:p="http://schemas.openxmlformats.org/presentationml/2006/main">
  <p:tag name="DVSHAPEID" val="kFBsolllbiJVsMXPJaGymm"/>
</p:tagLst>
</file>

<file path=ppt/tags/tag746.xml><?xml version="1.0" encoding="utf-8"?>
<p:tagLst xmlns:a="http://schemas.openxmlformats.org/drawingml/2006/main" xmlns:r="http://schemas.openxmlformats.org/officeDocument/2006/relationships" xmlns:p="http://schemas.openxmlformats.org/presentationml/2006/main">
  <p:tag name="DVSHAPEID" val="QmUx0scATZsAjbIOQzzXvy"/>
</p:tagLst>
</file>

<file path=ppt/tags/tag747.xml><?xml version="1.0" encoding="utf-8"?>
<p:tagLst xmlns:a="http://schemas.openxmlformats.org/drawingml/2006/main" xmlns:r="http://schemas.openxmlformats.org/officeDocument/2006/relationships" xmlns:p="http://schemas.openxmlformats.org/presentationml/2006/main">
  <p:tag name="DVSHAPEID" val="nI63H6L6JLIZQ6SRM9E8tB"/>
</p:tagLst>
</file>

<file path=ppt/tags/tag748.xml><?xml version="1.0" encoding="utf-8"?>
<p:tagLst xmlns:a="http://schemas.openxmlformats.org/drawingml/2006/main" xmlns:r="http://schemas.openxmlformats.org/officeDocument/2006/relationships" xmlns:p="http://schemas.openxmlformats.org/presentationml/2006/main">
  <p:tag name="DVSHAPEID" val="4cydOE8t6EPhYbrXL5PMfG"/>
</p:tagLst>
</file>

<file path=ppt/tags/tag749.xml><?xml version="1.0" encoding="utf-8"?>
<p:tagLst xmlns:a="http://schemas.openxmlformats.org/drawingml/2006/main" xmlns:r="http://schemas.openxmlformats.org/officeDocument/2006/relationships" xmlns:p="http://schemas.openxmlformats.org/presentationml/2006/main">
  <p:tag name="DVSHAPEID" val="j9NKbms9QH4zoLtSFqymzD"/>
</p:tagLst>
</file>

<file path=ppt/tags/tag75.xml><?xml version="1.0" encoding="utf-8"?>
<p:tagLst xmlns:a="http://schemas.openxmlformats.org/drawingml/2006/main" xmlns:r="http://schemas.openxmlformats.org/officeDocument/2006/relationships" xmlns:p="http://schemas.openxmlformats.org/presentationml/2006/main">
  <p:tag name="DVSHAPEID" val="OnNBdVGxR5bEyQo8HW59Hw"/>
</p:tagLst>
</file>

<file path=ppt/tags/tag750.xml><?xml version="1.0" encoding="utf-8"?>
<p:tagLst xmlns:a="http://schemas.openxmlformats.org/drawingml/2006/main" xmlns:r="http://schemas.openxmlformats.org/officeDocument/2006/relationships" xmlns:p="http://schemas.openxmlformats.org/presentationml/2006/main">
  <p:tag name="DVSHAPEID" val="jiRM3CiusfydTLi1LDosAc"/>
</p:tagLst>
</file>

<file path=ppt/tags/tag751.xml><?xml version="1.0" encoding="utf-8"?>
<p:tagLst xmlns:a="http://schemas.openxmlformats.org/drawingml/2006/main" xmlns:r="http://schemas.openxmlformats.org/officeDocument/2006/relationships" xmlns:p="http://schemas.openxmlformats.org/presentationml/2006/main">
  <p:tag name="DVSHAPEID" val="TkJFTHkrqW1GQuSpiQRleO"/>
</p:tagLst>
</file>

<file path=ppt/tags/tag752.xml><?xml version="1.0" encoding="utf-8"?>
<p:tagLst xmlns:a="http://schemas.openxmlformats.org/drawingml/2006/main" xmlns:r="http://schemas.openxmlformats.org/officeDocument/2006/relationships" xmlns:p="http://schemas.openxmlformats.org/presentationml/2006/main">
  <p:tag name="DVSHAPEID" val="GuiWXoQIBmzKZSRNi9OjnW"/>
</p:tagLst>
</file>

<file path=ppt/tags/tag753.xml><?xml version="1.0" encoding="utf-8"?>
<p:tagLst xmlns:a="http://schemas.openxmlformats.org/drawingml/2006/main" xmlns:r="http://schemas.openxmlformats.org/officeDocument/2006/relationships" xmlns:p="http://schemas.openxmlformats.org/presentationml/2006/main">
  <p:tag name="DVSHAPEID" val="W5SVer73hrpHDEX1r4ss65"/>
</p:tagLst>
</file>

<file path=ppt/tags/tag754.xml><?xml version="1.0" encoding="utf-8"?>
<p:tagLst xmlns:a="http://schemas.openxmlformats.org/drawingml/2006/main" xmlns:r="http://schemas.openxmlformats.org/officeDocument/2006/relationships" xmlns:p="http://schemas.openxmlformats.org/presentationml/2006/main">
  <p:tag name="DVSHAPEID" val="8TF4aDLiDNHJk39WWY8rvC"/>
</p:tagLst>
</file>

<file path=ppt/tags/tag755.xml><?xml version="1.0" encoding="utf-8"?>
<p:tagLst xmlns:a="http://schemas.openxmlformats.org/drawingml/2006/main" xmlns:r="http://schemas.openxmlformats.org/officeDocument/2006/relationships" xmlns:p="http://schemas.openxmlformats.org/presentationml/2006/main">
  <p:tag name="DVSHAPEID" val="zoZa7qKWkicF9SLFTsfsos"/>
</p:tagLst>
</file>

<file path=ppt/tags/tag756.xml><?xml version="1.0" encoding="utf-8"?>
<p:tagLst xmlns:a="http://schemas.openxmlformats.org/drawingml/2006/main" xmlns:r="http://schemas.openxmlformats.org/officeDocument/2006/relationships" xmlns:p="http://schemas.openxmlformats.org/presentationml/2006/main">
  <p:tag name="DVSHAPEID" val="HWXKIwAWmFozWqGpT0djpX"/>
</p:tagLst>
</file>

<file path=ppt/tags/tag757.xml><?xml version="1.0" encoding="utf-8"?>
<p:tagLst xmlns:a="http://schemas.openxmlformats.org/drawingml/2006/main" xmlns:r="http://schemas.openxmlformats.org/officeDocument/2006/relationships" xmlns:p="http://schemas.openxmlformats.org/presentationml/2006/main">
  <p:tag name="DVSHAPEID" val="DdYfzyhc3WjQZPqBR7iQmH"/>
</p:tagLst>
</file>

<file path=ppt/tags/tag758.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759.xml><?xml version="1.0" encoding="utf-8"?>
<p:tagLst xmlns:a="http://schemas.openxmlformats.org/drawingml/2006/main" xmlns:r="http://schemas.openxmlformats.org/officeDocument/2006/relationships" xmlns:p="http://schemas.openxmlformats.org/presentationml/2006/main">
  <p:tag name="DVSHAPEID" val="l2u90lXNqQIaZ6VWnDiyu9"/>
</p:tagLst>
</file>

<file path=ppt/tags/tag76.xml><?xml version="1.0" encoding="utf-8"?>
<p:tagLst xmlns:a="http://schemas.openxmlformats.org/drawingml/2006/main" xmlns:r="http://schemas.openxmlformats.org/officeDocument/2006/relationships" xmlns:p="http://schemas.openxmlformats.org/presentationml/2006/main">
  <p:tag name="DVSHAPEID" val="j9NKbms9QH4zoLtSFqymzD"/>
</p:tagLst>
</file>

<file path=ppt/tags/tag760.xml><?xml version="1.0" encoding="utf-8"?>
<p:tagLst xmlns:a="http://schemas.openxmlformats.org/drawingml/2006/main" xmlns:r="http://schemas.openxmlformats.org/officeDocument/2006/relationships" xmlns:p="http://schemas.openxmlformats.org/presentationml/2006/main">
  <p:tag name="DVSHAPEID" val="FCLhkFaOmPqI9X9C4VN0g6"/>
</p:tagLst>
</file>

<file path=ppt/tags/tag761.xml><?xml version="1.0" encoding="utf-8"?>
<p:tagLst xmlns:a="http://schemas.openxmlformats.org/drawingml/2006/main" xmlns:r="http://schemas.openxmlformats.org/officeDocument/2006/relationships" xmlns:p="http://schemas.openxmlformats.org/presentationml/2006/main">
  <p:tag name="DVSHAPEID" val="QRiGvTzy3Un7LVQa5OceVd"/>
</p:tagLst>
</file>

<file path=ppt/tags/tag762.xml><?xml version="1.0" encoding="utf-8"?>
<p:tagLst xmlns:a="http://schemas.openxmlformats.org/drawingml/2006/main" xmlns:r="http://schemas.openxmlformats.org/officeDocument/2006/relationships" xmlns:p="http://schemas.openxmlformats.org/presentationml/2006/main">
  <p:tag name="DVSHAPEID" val="GkBUM9A2ptL44enDNJJOGY"/>
</p:tagLst>
</file>

<file path=ppt/tags/tag763.xml><?xml version="1.0" encoding="utf-8"?>
<p:tagLst xmlns:a="http://schemas.openxmlformats.org/drawingml/2006/main" xmlns:r="http://schemas.openxmlformats.org/officeDocument/2006/relationships" xmlns:p="http://schemas.openxmlformats.org/presentationml/2006/main">
  <p:tag name="DVSHAPEID" val="ymmMlPcHX8AL771xkWgTFv"/>
</p:tagLst>
</file>

<file path=ppt/tags/tag764.xml><?xml version="1.0" encoding="utf-8"?>
<p:tagLst xmlns:a="http://schemas.openxmlformats.org/drawingml/2006/main" xmlns:r="http://schemas.openxmlformats.org/officeDocument/2006/relationships" xmlns:p="http://schemas.openxmlformats.org/presentationml/2006/main">
  <p:tag name="DVSHAPEID" val="Rb6P6dlgTX3PesEEqQvOVT"/>
</p:tagLst>
</file>

<file path=ppt/tags/tag765.xml><?xml version="1.0" encoding="utf-8"?>
<p:tagLst xmlns:a="http://schemas.openxmlformats.org/drawingml/2006/main" xmlns:r="http://schemas.openxmlformats.org/officeDocument/2006/relationships" xmlns:p="http://schemas.openxmlformats.org/presentationml/2006/main">
  <p:tag name="DVSHAPEID" val="zEaEOWTKfaRD06AGNmcN0q"/>
</p:tagLst>
</file>

<file path=ppt/tags/tag766.xml><?xml version="1.0" encoding="utf-8"?>
<p:tagLst xmlns:a="http://schemas.openxmlformats.org/drawingml/2006/main" xmlns:r="http://schemas.openxmlformats.org/officeDocument/2006/relationships" xmlns:p="http://schemas.openxmlformats.org/presentationml/2006/main">
  <p:tag name="DVSHAPEID" val="qqeQvu5JAUfcY1jzRZPx3T"/>
</p:tagLst>
</file>

<file path=ppt/tags/tag767.xml><?xml version="1.0" encoding="utf-8"?>
<p:tagLst xmlns:a="http://schemas.openxmlformats.org/drawingml/2006/main" xmlns:r="http://schemas.openxmlformats.org/officeDocument/2006/relationships" xmlns:p="http://schemas.openxmlformats.org/presentationml/2006/main">
  <p:tag name="DVSHAPEID" val="zEaEOWTKfaRD06AGNmcN0q"/>
</p:tagLst>
</file>

<file path=ppt/tags/tag768.xml><?xml version="1.0" encoding="utf-8"?>
<p:tagLst xmlns:a="http://schemas.openxmlformats.org/drawingml/2006/main" xmlns:r="http://schemas.openxmlformats.org/officeDocument/2006/relationships" xmlns:p="http://schemas.openxmlformats.org/presentationml/2006/main">
  <p:tag name="DVSHAPEID" val="PTe5fJGELNbJ7QpTcjynia"/>
</p:tagLst>
</file>

<file path=ppt/tags/tag769.xml><?xml version="1.0" encoding="utf-8"?>
<p:tagLst xmlns:a="http://schemas.openxmlformats.org/drawingml/2006/main" xmlns:r="http://schemas.openxmlformats.org/officeDocument/2006/relationships" xmlns:p="http://schemas.openxmlformats.org/presentationml/2006/main">
  <p:tag name="DVSHAPEID" val="KlkzQepioJ63wsygzt0jmM"/>
</p:tagLst>
</file>

<file path=ppt/tags/tag77.xml><?xml version="1.0" encoding="utf-8"?>
<p:tagLst xmlns:a="http://schemas.openxmlformats.org/drawingml/2006/main" xmlns:r="http://schemas.openxmlformats.org/officeDocument/2006/relationships" xmlns:p="http://schemas.openxmlformats.org/presentationml/2006/main">
  <p:tag name="DVSHAPEID" val="jiRM3CiusfydTLi1LDosAc"/>
</p:tagLst>
</file>

<file path=ppt/tags/tag770.xml><?xml version="1.0" encoding="utf-8"?>
<p:tagLst xmlns:a="http://schemas.openxmlformats.org/drawingml/2006/main" xmlns:r="http://schemas.openxmlformats.org/officeDocument/2006/relationships" xmlns:p="http://schemas.openxmlformats.org/presentationml/2006/main">
  <p:tag name="DVSHAPEID" val="PTe5fJGELNbJ7QpTcjynia"/>
</p:tagLst>
</file>

<file path=ppt/tags/tag771.xml><?xml version="1.0" encoding="utf-8"?>
<p:tagLst xmlns:a="http://schemas.openxmlformats.org/drawingml/2006/main" xmlns:r="http://schemas.openxmlformats.org/officeDocument/2006/relationships" xmlns:p="http://schemas.openxmlformats.org/presentationml/2006/main">
  <p:tag name="DVSHAPEID" val="KlkzQepioJ63wsygzt0jmM"/>
</p:tagLst>
</file>

<file path=ppt/tags/tag772.xml><?xml version="1.0" encoding="utf-8"?>
<p:tagLst xmlns:a="http://schemas.openxmlformats.org/drawingml/2006/main" xmlns:r="http://schemas.openxmlformats.org/officeDocument/2006/relationships" xmlns:p="http://schemas.openxmlformats.org/presentationml/2006/main">
  <p:tag name="DVSHAPEID" val="T8utaZF55O675TmnHVnzi3"/>
</p:tagLst>
</file>

<file path=ppt/tags/tag773.xml><?xml version="1.0" encoding="utf-8"?>
<p:tagLst xmlns:a="http://schemas.openxmlformats.org/drawingml/2006/main" xmlns:r="http://schemas.openxmlformats.org/officeDocument/2006/relationships" xmlns:p="http://schemas.openxmlformats.org/presentationml/2006/main">
  <p:tag name="DVSHAPEID" val="9E3y8xNerpxw0wAGtMCyIT"/>
</p:tagLst>
</file>

<file path=ppt/tags/tag774.xml><?xml version="1.0" encoding="utf-8"?>
<p:tagLst xmlns:a="http://schemas.openxmlformats.org/drawingml/2006/main" xmlns:r="http://schemas.openxmlformats.org/officeDocument/2006/relationships" xmlns:p="http://schemas.openxmlformats.org/presentationml/2006/main">
  <p:tag name="DVSHAPEID" val="AzTPN0sBWKlf1QASYeXelB"/>
</p:tagLst>
</file>

<file path=ppt/tags/tag775.xml><?xml version="1.0" encoding="utf-8"?>
<p:tagLst xmlns:a="http://schemas.openxmlformats.org/drawingml/2006/main" xmlns:r="http://schemas.openxmlformats.org/officeDocument/2006/relationships" xmlns:p="http://schemas.openxmlformats.org/presentationml/2006/main">
  <p:tag name="DVSHAPEID" val="d9xKgRUvgRwWComKKhJrZy"/>
</p:tagLst>
</file>

<file path=ppt/tags/tag776.xml><?xml version="1.0" encoding="utf-8"?>
<p:tagLst xmlns:a="http://schemas.openxmlformats.org/drawingml/2006/main" xmlns:r="http://schemas.openxmlformats.org/officeDocument/2006/relationships" xmlns:p="http://schemas.openxmlformats.org/presentationml/2006/main">
  <p:tag name="DVSHAPEID" val="vJNA1Y93T7lZlJi3KAGrtt"/>
</p:tagLst>
</file>

<file path=ppt/tags/tag777.xml><?xml version="1.0" encoding="utf-8"?>
<p:tagLst xmlns:a="http://schemas.openxmlformats.org/drawingml/2006/main" xmlns:r="http://schemas.openxmlformats.org/officeDocument/2006/relationships" xmlns:p="http://schemas.openxmlformats.org/presentationml/2006/main">
  <p:tag name="DVSHAPEID" val="J5dbwduGvTBEENWFQWldXo"/>
</p:tagLst>
</file>

<file path=ppt/tags/tag778.xml><?xml version="1.0" encoding="utf-8"?>
<p:tagLst xmlns:a="http://schemas.openxmlformats.org/drawingml/2006/main" xmlns:r="http://schemas.openxmlformats.org/officeDocument/2006/relationships" xmlns:p="http://schemas.openxmlformats.org/presentationml/2006/main">
  <p:tag name="DVSHAPEID" val="AC3CrHw8Ky410ImPrVydCr"/>
</p:tagLst>
</file>

<file path=ppt/tags/tag779.xml><?xml version="1.0" encoding="utf-8"?>
<p:tagLst xmlns:a="http://schemas.openxmlformats.org/drawingml/2006/main" xmlns:r="http://schemas.openxmlformats.org/officeDocument/2006/relationships" xmlns:p="http://schemas.openxmlformats.org/presentationml/2006/main">
  <p:tag name="DVSHAPEID" val="oH5u64KK5gwkvA8TMN9m83"/>
</p:tagLst>
</file>

<file path=ppt/tags/tag78.xml><?xml version="1.0" encoding="utf-8"?>
<p:tagLst xmlns:a="http://schemas.openxmlformats.org/drawingml/2006/main" xmlns:r="http://schemas.openxmlformats.org/officeDocument/2006/relationships" xmlns:p="http://schemas.openxmlformats.org/presentationml/2006/main">
  <p:tag name="DVSHAPEID" val="TkJFTHkrqW1GQuSpiQRleO"/>
</p:tagLst>
</file>

<file path=ppt/tags/tag780.xml><?xml version="1.0" encoding="utf-8"?>
<p:tagLst xmlns:a="http://schemas.openxmlformats.org/drawingml/2006/main" xmlns:r="http://schemas.openxmlformats.org/officeDocument/2006/relationships" xmlns:p="http://schemas.openxmlformats.org/presentationml/2006/main">
  <p:tag name="DVSHAPEID" val="zDNej0uqEKL8elxWAso0sO"/>
</p:tagLst>
</file>

<file path=ppt/tags/tag781.xml><?xml version="1.0" encoding="utf-8"?>
<p:tagLst xmlns:a="http://schemas.openxmlformats.org/drawingml/2006/main" xmlns:r="http://schemas.openxmlformats.org/officeDocument/2006/relationships" xmlns:p="http://schemas.openxmlformats.org/presentationml/2006/main">
  <p:tag name="DVSHAPEID" val="vGdLGy9L4gik7sHRLJfFCM"/>
</p:tagLst>
</file>

<file path=ppt/tags/tag782.xml><?xml version="1.0" encoding="utf-8"?>
<p:tagLst xmlns:a="http://schemas.openxmlformats.org/drawingml/2006/main" xmlns:r="http://schemas.openxmlformats.org/officeDocument/2006/relationships" xmlns:p="http://schemas.openxmlformats.org/presentationml/2006/main">
  <p:tag name="DVSECTIONID" val="mMjzonFWrRaSbKGFBXRT18"/>
</p:tagLst>
</file>

<file path=ppt/tags/tag783.xml><?xml version="1.0" encoding="utf-8"?>
<p:tagLst xmlns:a="http://schemas.openxmlformats.org/drawingml/2006/main" xmlns:r="http://schemas.openxmlformats.org/officeDocument/2006/relationships" xmlns:p="http://schemas.openxmlformats.org/presentationml/2006/main">
  <p:tag name="DVSHAPEID" val="9EQpj9l0awYFrd4gywreBT"/>
</p:tagLst>
</file>

<file path=ppt/tags/tag784.xml><?xml version="1.0" encoding="utf-8"?>
<p:tagLst xmlns:a="http://schemas.openxmlformats.org/drawingml/2006/main" xmlns:r="http://schemas.openxmlformats.org/officeDocument/2006/relationships" xmlns:p="http://schemas.openxmlformats.org/presentationml/2006/main">
  <p:tag name="DVSHAPEID" val="upeRgBQhDtPkiw6F3bofqM"/>
</p:tagLst>
</file>

<file path=ppt/tags/tag785.xml><?xml version="1.0" encoding="utf-8"?>
<p:tagLst xmlns:a="http://schemas.openxmlformats.org/drawingml/2006/main" xmlns:r="http://schemas.openxmlformats.org/officeDocument/2006/relationships" xmlns:p="http://schemas.openxmlformats.org/presentationml/2006/main">
  <p:tag name="DVSHAPEID" val="vNROeBIDy9xg9rbrTJ9SSv"/>
</p:tagLst>
</file>

<file path=ppt/tags/tag786.xml><?xml version="1.0" encoding="utf-8"?>
<p:tagLst xmlns:a="http://schemas.openxmlformats.org/drawingml/2006/main" xmlns:r="http://schemas.openxmlformats.org/officeDocument/2006/relationships" xmlns:p="http://schemas.openxmlformats.org/presentationml/2006/main">
  <p:tag name="DVSHAPEID" val="P6Vx9TsgQmtITq0rmey0UG"/>
</p:tagLst>
</file>

<file path=ppt/tags/tag787.xml><?xml version="1.0" encoding="utf-8"?>
<p:tagLst xmlns:a="http://schemas.openxmlformats.org/drawingml/2006/main" xmlns:r="http://schemas.openxmlformats.org/officeDocument/2006/relationships" xmlns:p="http://schemas.openxmlformats.org/presentationml/2006/main">
  <p:tag name="DVSECTIONID" val="N7UvmyslgvNES3fyOFsH5C"/>
</p:tagLst>
</file>

<file path=ppt/tags/tag788.xml><?xml version="1.0" encoding="utf-8"?>
<p:tagLst xmlns:a="http://schemas.openxmlformats.org/drawingml/2006/main" xmlns:r="http://schemas.openxmlformats.org/officeDocument/2006/relationships" xmlns:p="http://schemas.openxmlformats.org/presentationml/2006/main">
  <p:tag name="DVSHAPEID" val="M1nFtBiE5xT0YKTGrPaijb"/>
</p:tagLst>
</file>

<file path=ppt/tags/tag789.xml><?xml version="1.0" encoding="utf-8"?>
<p:tagLst xmlns:a="http://schemas.openxmlformats.org/drawingml/2006/main" xmlns:r="http://schemas.openxmlformats.org/officeDocument/2006/relationships" xmlns:p="http://schemas.openxmlformats.org/presentationml/2006/main">
  <p:tag name="DVSHAPEID" val="MqyKrrmVkSA8jTaupQYbgW"/>
</p:tagLst>
</file>

<file path=ppt/tags/tag79.xml><?xml version="1.0" encoding="utf-8"?>
<p:tagLst xmlns:a="http://schemas.openxmlformats.org/drawingml/2006/main" xmlns:r="http://schemas.openxmlformats.org/officeDocument/2006/relationships" xmlns:p="http://schemas.openxmlformats.org/presentationml/2006/main">
  <p:tag name="DVSHAPEID" val="0aRHAEFVX736px2nJBa0PB"/>
</p:tagLst>
</file>

<file path=ppt/tags/tag8.xml><?xml version="1.0" encoding="utf-8"?>
<p:tagLst xmlns:a="http://schemas.openxmlformats.org/drawingml/2006/main" xmlns:r="http://schemas.openxmlformats.org/officeDocument/2006/relationships" xmlns:p="http://schemas.openxmlformats.org/presentationml/2006/main">
  <p:tag name="DVSHAPEID" val="u50lGv6AekMseYn6rAaU44"/>
</p:tagLst>
</file>

<file path=ppt/tags/tag80.xml><?xml version="1.0" encoding="utf-8"?>
<p:tagLst xmlns:a="http://schemas.openxmlformats.org/drawingml/2006/main" xmlns:r="http://schemas.openxmlformats.org/officeDocument/2006/relationships" xmlns:p="http://schemas.openxmlformats.org/presentationml/2006/main">
  <p:tag name="DVSHAPEID" val="cdVN8mkyAeX4jyOb6GMuYT"/>
</p:tagLst>
</file>

<file path=ppt/tags/tag81.xml><?xml version="1.0" encoding="utf-8"?>
<p:tagLst xmlns:a="http://schemas.openxmlformats.org/drawingml/2006/main" xmlns:r="http://schemas.openxmlformats.org/officeDocument/2006/relationships" xmlns:p="http://schemas.openxmlformats.org/presentationml/2006/main">
  <p:tag name="DVSHAPEID" val="CJ4lnU7gbeZpYELMvjApxP"/>
</p:tagLst>
</file>

<file path=ppt/tags/tag82.xml><?xml version="1.0" encoding="utf-8"?>
<p:tagLst xmlns:a="http://schemas.openxmlformats.org/drawingml/2006/main" xmlns:r="http://schemas.openxmlformats.org/officeDocument/2006/relationships" xmlns:p="http://schemas.openxmlformats.org/presentationml/2006/main">
  <p:tag name="DVSHAPEID" val="9ldtzxuudlCiAcINYqqj2J"/>
</p:tagLst>
</file>

<file path=ppt/tags/tag83.xml><?xml version="1.0" encoding="utf-8"?>
<p:tagLst xmlns:a="http://schemas.openxmlformats.org/drawingml/2006/main" xmlns:r="http://schemas.openxmlformats.org/officeDocument/2006/relationships" xmlns:p="http://schemas.openxmlformats.org/presentationml/2006/main">
  <p:tag name="DVSHAPEID" val="5TzapjatTzmNAJ7TkzMH0D"/>
</p:tagLst>
</file>

<file path=ppt/tags/tag84.xml><?xml version="1.0" encoding="utf-8"?>
<p:tagLst xmlns:a="http://schemas.openxmlformats.org/drawingml/2006/main" xmlns:r="http://schemas.openxmlformats.org/officeDocument/2006/relationships" xmlns:p="http://schemas.openxmlformats.org/presentationml/2006/main">
  <p:tag name="DVSHAPEID" val="NG3z4IkaYdMpgjUp7ajKr3"/>
</p:tagLst>
</file>

<file path=ppt/tags/tag85.xml><?xml version="1.0" encoding="utf-8"?>
<p:tagLst xmlns:a="http://schemas.openxmlformats.org/drawingml/2006/main" xmlns:r="http://schemas.openxmlformats.org/officeDocument/2006/relationships" xmlns:p="http://schemas.openxmlformats.org/presentationml/2006/main">
  <p:tag name="DVSHAPEID" val="WNCZF55QxkJr6T6Qfs9IA9"/>
</p:tagLst>
</file>

<file path=ppt/tags/tag86.xml><?xml version="1.0" encoding="utf-8"?>
<p:tagLst xmlns:a="http://schemas.openxmlformats.org/drawingml/2006/main" xmlns:r="http://schemas.openxmlformats.org/officeDocument/2006/relationships" xmlns:p="http://schemas.openxmlformats.org/presentationml/2006/main">
  <p:tag name="DVSHAPEID" val="0atNZVsBofcKJgX42e57Fs"/>
</p:tagLst>
</file>

<file path=ppt/tags/tag87.xml><?xml version="1.0" encoding="utf-8"?>
<p:tagLst xmlns:a="http://schemas.openxmlformats.org/drawingml/2006/main" xmlns:r="http://schemas.openxmlformats.org/officeDocument/2006/relationships" xmlns:p="http://schemas.openxmlformats.org/presentationml/2006/main">
  <p:tag name="DVSHAPEID" val="GPd0ihVRAIsMMrwR69oWWt"/>
</p:tagLst>
</file>

<file path=ppt/tags/tag88.xml><?xml version="1.0" encoding="utf-8"?>
<p:tagLst xmlns:a="http://schemas.openxmlformats.org/drawingml/2006/main" xmlns:r="http://schemas.openxmlformats.org/officeDocument/2006/relationships" xmlns:p="http://schemas.openxmlformats.org/presentationml/2006/main">
  <p:tag name="DVSHAPEID" val="em9QTapVCstyuDAYCbFwFt"/>
</p:tagLst>
</file>

<file path=ppt/tags/tag89.xml><?xml version="1.0" encoding="utf-8"?>
<p:tagLst xmlns:a="http://schemas.openxmlformats.org/drawingml/2006/main" xmlns:r="http://schemas.openxmlformats.org/officeDocument/2006/relationships" xmlns:p="http://schemas.openxmlformats.org/presentationml/2006/main">
  <p:tag name="DVSHAPEID" val="hXuvya7VJJvcAQQsoKrF50"/>
</p:tagLst>
</file>

<file path=ppt/tags/tag9.xml><?xml version="1.0" encoding="utf-8"?>
<p:tagLst xmlns:a="http://schemas.openxmlformats.org/drawingml/2006/main" xmlns:r="http://schemas.openxmlformats.org/officeDocument/2006/relationships" xmlns:p="http://schemas.openxmlformats.org/presentationml/2006/main">
  <p:tag name="DVSHAPEID" val="R0y6bRfAQ50UfxeLBA3Kko"/>
</p:tagLst>
</file>

<file path=ppt/tags/tag90.xml><?xml version="1.0" encoding="utf-8"?>
<p:tagLst xmlns:a="http://schemas.openxmlformats.org/drawingml/2006/main" xmlns:r="http://schemas.openxmlformats.org/officeDocument/2006/relationships" xmlns:p="http://schemas.openxmlformats.org/presentationml/2006/main">
  <p:tag name="DVSHAPEID" val="jdXSh7xdgpOL5cmnCeNHJK"/>
</p:tagLst>
</file>

<file path=ppt/tags/tag91.xml><?xml version="1.0" encoding="utf-8"?>
<p:tagLst xmlns:a="http://schemas.openxmlformats.org/drawingml/2006/main" xmlns:r="http://schemas.openxmlformats.org/officeDocument/2006/relationships" xmlns:p="http://schemas.openxmlformats.org/presentationml/2006/main">
  <p:tag name="DVSHAPEID" val="3h3J89NV4ZnhDgyFTZnvs6"/>
</p:tagLst>
</file>

<file path=ppt/tags/tag92.xml><?xml version="1.0" encoding="utf-8"?>
<p:tagLst xmlns:a="http://schemas.openxmlformats.org/drawingml/2006/main" xmlns:r="http://schemas.openxmlformats.org/officeDocument/2006/relationships" xmlns:p="http://schemas.openxmlformats.org/presentationml/2006/main">
  <p:tag name="DVSHAPEID" val="oPLD508dRogzaFPxZoqlkO"/>
</p:tagLst>
</file>

<file path=ppt/tags/tag93.xml><?xml version="1.0" encoding="utf-8"?>
<p:tagLst xmlns:a="http://schemas.openxmlformats.org/drawingml/2006/main" xmlns:r="http://schemas.openxmlformats.org/officeDocument/2006/relationships" xmlns:p="http://schemas.openxmlformats.org/presentationml/2006/main">
  <p:tag name="DVSHAPEID" val="oNz5PWlNjdhXSeYu3MNR8Y"/>
</p:tagLst>
</file>

<file path=ppt/tags/tag94.xml><?xml version="1.0" encoding="utf-8"?>
<p:tagLst xmlns:a="http://schemas.openxmlformats.org/drawingml/2006/main" xmlns:r="http://schemas.openxmlformats.org/officeDocument/2006/relationships" xmlns:p="http://schemas.openxmlformats.org/presentationml/2006/main">
  <p:tag name="DVSHAPEID" val="046SQl0Z57LArX40bbS353"/>
</p:tagLst>
</file>

<file path=ppt/tags/tag95.xml><?xml version="1.0" encoding="utf-8"?>
<p:tagLst xmlns:a="http://schemas.openxmlformats.org/drawingml/2006/main" xmlns:r="http://schemas.openxmlformats.org/officeDocument/2006/relationships" xmlns:p="http://schemas.openxmlformats.org/presentationml/2006/main">
  <p:tag name="DVSHAPEID" val="hcMBzukDytGpNuZW6ZNj8a"/>
</p:tagLst>
</file>

<file path=ppt/tags/tag96.xml><?xml version="1.0" encoding="utf-8"?>
<p:tagLst xmlns:a="http://schemas.openxmlformats.org/drawingml/2006/main" xmlns:r="http://schemas.openxmlformats.org/officeDocument/2006/relationships" xmlns:p="http://schemas.openxmlformats.org/presentationml/2006/main">
  <p:tag name="DVSHAPEID" val="biN0q3BBZ4TWMT5fMwFrzi"/>
</p:tagLst>
</file>

<file path=ppt/tags/tag97.xml><?xml version="1.0" encoding="utf-8"?>
<p:tagLst xmlns:a="http://schemas.openxmlformats.org/drawingml/2006/main" xmlns:r="http://schemas.openxmlformats.org/officeDocument/2006/relationships" xmlns:p="http://schemas.openxmlformats.org/presentationml/2006/main">
  <p:tag name="DVSHAPEID" val="U19z0e5SgMV70uNy3g2WtB"/>
</p:tagLst>
</file>

<file path=ppt/tags/tag98.xml><?xml version="1.0" encoding="utf-8"?>
<p:tagLst xmlns:a="http://schemas.openxmlformats.org/drawingml/2006/main" xmlns:r="http://schemas.openxmlformats.org/officeDocument/2006/relationships" xmlns:p="http://schemas.openxmlformats.org/presentationml/2006/main">
  <p:tag name="DVSHAPEID" val="wQI5RQchDGBToLQR2nv6O6"/>
</p:tagLst>
</file>

<file path=ppt/tags/tag99.xml><?xml version="1.0" encoding="utf-8"?>
<p:tagLst xmlns:a="http://schemas.openxmlformats.org/drawingml/2006/main" xmlns:r="http://schemas.openxmlformats.org/officeDocument/2006/relationships" xmlns:p="http://schemas.openxmlformats.org/presentationml/2006/main">
  <p:tag name="DVSHAPEID" val="1FSBrdsppCOiviRVneFZ8e"/>
</p:tagLst>
</file>

<file path=ppt/theme/theme1.xml><?xml version="1.0" encoding="utf-8"?>
<a:theme xmlns:a="http://schemas.openxmlformats.org/drawingml/2006/main" name="6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4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5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Default Theme">
  <a:themeElements>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Default Design">
      <a:majorFont>
        <a:latin typeface="ITC Officina Sans Book"/>
        <a:ea typeface=""/>
        <a:cs typeface=""/>
      </a:majorFont>
      <a:minorFont>
        <a:latin typeface="ITC Officina Sans Boo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3_Default Design">
  <a:themeElements>
    <a:clrScheme name="3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3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3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3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3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3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3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3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3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4_Default Design">
  <a:themeElements>
    <a:clrScheme name="4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4_Default Design">
      <a:majorFont>
        <a:latin typeface="ITC Officina Sans Book"/>
        <a:ea typeface=""/>
        <a:cs typeface=""/>
      </a:majorFont>
      <a:minorFont>
        <a:latin typeface="ITC Officina Sans Boo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4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4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4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4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4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4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4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4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4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4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4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4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5_Default Design">
  <a:themeElements>
    <a:clrScheme name="5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5_Default Desig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5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5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5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5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5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5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5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5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5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5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5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5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2_U_Template 2003v5_engl">
  <a:themeElements>
    <a:clrScheme name="U_Template 2003v5_engl 2">
      <a:dk1>
        <a:srgbClr val="000000"/>
      </a:dk1>
      <a:lt1>
        <a:srgbClr val="FFFFFF"/>
      </a:lt1>
      <a:dk2>
        <a:srgbClr val="002960"/>
      </a:dk2>
      <a:lt2>
        <a:srgbClr val="FFFFFF"/>
      </a:lt2>
      <a:accent1>
        <a:srgbClr val="C7E0FB"/>
      </a:accent1>
      <a:accent2>
        <a:srgbClr val="91B0FF"/>
      </a:accent2>
      <a:accent3>
        <a:srgbClr val="FFFFFF"/>
      </a:accent3>
      <a:accent4>
        <a:srgbClr val="000000"/>
      </a:accent4>
      <a:accent5>
        <a:srgbClr val="E0EDFD"/>
      </a:accent5>
      <a:accent6>
        <a:srgbClr val="839FE7"/>
      </a:accent6>
      <a:hlink>
        <a:srgbClr val="0066CC"/>
      </a:hlink>
      <a:folHlink>
        <a:srgbClr val="002960"/>
      </a:folHlink>
    </a:clrScheme>
    <a:fontScheme name="2_U_Template 2003v5_engl">
      <a:majorFont>
        <a:latin typeface=""/>
        <a:ea typeface="ＭＳ Ｐゴシック"/>
        <a:cs typeface="ＭＳ Ｐゴシック"/>
      </a:majorFont>
      <a:minorFont>
        <a:latin typeface=""/>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U_Template 2003v5_engl 1">
        <a:dk1>
          <a:srgbClr val="000000"/>
        </a:dk1>
        <a:lt1>
          <a:srgbClr val="FFFFFF"/>
        </a:lt1>
        <a:dk2>
          <a:srgbClr val="000000"/>
        </a:dk2>
        <a:lt2>
          <a:srgbClr val="FFFFFF"/>
        </a:lt2>
        <a:accent1>
          <a:srgbClr val="FFFFFF"/>
        </a:accent1>
        <a:accent2>
          <a:srgbClr val="D0D0D0"/>
        </a:accent2>
        <a:accent3>
          <a:srgbClr val="FFFFFF"/>
        </a:accent3>
        <a:accent4>
          <a:srgbClr val="000000"/>
        </a:accent4>
        <a:accent5>
          <a:srgbClr val="FFFFFF"/>
        </a:accent5>
        <a:accent6>
          <a:srgbClr val="BCBCBC"/>
        </a:accent6>
        <a:hlink>
          <a:srgbClr val="909090"/>
        </a:hlink>
        <a:folHlink>
          <a:srgbClr val="606060"/>
        </a:folHlink>
      </a:clrScheme>
      <a:clrMap bg1="lt1" tx1="dk1" bg2="lt2" tx2="dk2" accent1="accent1" accent2="accent2" accent3="accent3" accent4="accent4" accent5="accent5" accent6="accent6" hlink="hlink" folHlink="folHlink"/>
    </a:extraClrScheme>
    <a:extraClrScheme>
      <a:clrScheme name="U_Template 2003v5_engl 2">
        <a:dk1>
          <a:srgbClr val="000000"/>
        </a:dk1>
        <a:lt1>
          <a:srgbClr val="FFFFFF"/>
        </a:lt1>
        <a:dk2>
          <a:srgbClr val="002960"/>
        </a:dk2>
        <a:lt2>
          <a:srgbClr val="FFFFFF"/>
        </a:lt2>
        <a:accent1>
          <a:srgbClr val="C7E0FB"/>
        </a:accent1>
        <a:accent2>
          <a:srgbClr val="91B0FF"/>
        </a:accent2>
        <a:accent3>
          <a:srgbClr val="FFFFFF"/>
        </a:accent3>
        <a:accent4>
          <a:srgbClr val="000000"/>
        </a:accent4>
        <a:accent5>
          <a:srgbClr val="E0EDFD"/>
        </a:accent5>
        <a:accent6>
          <a:srgbClr val="839FE7"/>
        </a:accent6>
        <a:hlink>
          <a:srgbClr val="0066CC"/>
        </a:hlink>
        <a:folHlink>
          <a:srgbClr val="002960"/>
        </a:folHlink>
      </a:clrScheme>
      <a:clrMap bg1="lt1" tx1="dk1" bg2="lt2" tx2="dk2" accent1="accent1" accent2="accent2" accent3="accent3" accent4="accent4" accent5="accent5" accent6="accent6" hlink="hlink" folHlink="folHlink"/>
    </a:extraClrScheme>
    <a:extraClrScheme>
      <a:clrScheme name="U_Template 2003v5_engl 3">
        <a:dk1>
          <a:srgbClr val="002960"/>
        </a:dk1>
        <a:lt1>
          <a:srgbClr val="FFFFFF"/>
        </a:lt1>
        <a:dk2>
          <a:srgbClr val="002960"/>
        </a:dk2>
        <a:lt2>
          <a:srgbClr val="FFBE3D"/>
        </a:lt2>
        <a:accent1>
          <a:srgbClr val="0066CC"/>
        </a:accent1>
        <a:accent2>
          <a:srgbClr val="5F8DFF"/>
        </a:accent2>
        <a:accent3>
          <a:srgbClr val="AAACB6"/>
        </a:accent3>
        <a:accent4>
          <a:srgbClr val="DADADA"/>
        </a:accent4>
        <a:accent5>
          <a:srgbClr val="AAB8E2"/>
        </a:accent5>
        <a:accent6>
          <a:srgbClr val="557FE7"/>
        </a:accent6>
        <a:hlink>
          <a:srgbClr val="96C5F8"/>
        </a:hlink>
        <a:folHlink>
          <a:srgbClr val="D8E9FC"/>
        </a:folHlink>
      </a:clrScheme>
      <a:clrMap bg1="dk2" tx1="lt1" bg2="dk1" tx2="lt2" accent1="accent1" accent2="accent2" accent3="accent3" accent4="accent4" accent5="accent5" accent6="accent6" hlink="hlink" folHlink="folHlink"/>
    </a:extraClrScheme>
    <a:extraClrScheme>
      <a:clrScheme name="U_Template 2003v5_engl 4">
        <a:dk1>
          <a:srgbClr val="000000"/>
        </a:dk1>
        <a:lt1>
          <a:srgbClr val="FFFFFF"/>
        </a:lt1>
        <a:dk2>
          <a:srgbClr val="000000"/>
        </a:dk2>
        <a:lt2>
          <a:srgbClr val="FFBE3D"/>
        </a:lt2>
        <a:accent1>
          <a:srgbClr val="002960"/>
        </a:accent1>
        <a:accent2>
          <a:srgbClr val="0066CC"/>
        </a:accent2>
        <a:accent3>
          <a:srgbClr val="AAAAAA"/>
        </a:accent3>
        <a:accent4>
          <a:srgbClr val="DADADA"/>
        </a:accent4>
        <a:accent5>
          <a:srgbClr val="AAACB6"/>
        </a:accent5>
        <a:accent6>
          <a:srgbClr val="005CB9"/>
        </a:accent6>
        <a:hlink>
          <a:srgbClr val="91B0FF"/>
        </a:hlink>
        <a:folHlink>
          <a:srgbClr val="C7E0FB"/>
        </a:folHlink>
      </a:clrScheme>
      <a:clrMap bg1="dk2" tx1="lt1" bg2="dk1" tx2="lt2" accent1="accent1" accent2="accent2" accent3="accent3" accent4="accent4" accent5="accent5" accent6="accent6" hlink="hlink" folHlink="folHlink"/>
    </a:extraClrScheme>
    <a:extraClrScheme>
      <a:clrScheme name="U_Template 2003v5_engl 5">
        <a:dk1>
          <a:srgbClr val="000000"/>
        </a:dk1>
        <a:lt1>
          <a:srgbClr val="FFFFFF"/>
        </a:lt1>
        <a:dk2>
          <a:srgbClr val="002960"/>
        </a:dk2>
        <a:lt2>
          <a:srgbClr val="FFFFFF"/>
        </a:lt2>
        <a:accent1>
          <a:srgbClr val="C7E0FB"/>
        </a:accent1>
        <a:accent2>
          <a:srgbClr val="FFCC66"/>
        </a:accent2>
        <a:accent3>
          <a:srgbClr val="FFFFFF"/>
        </a:accent3>
        <a:accent4>
          <a:srgbClr val="000000"/>
        </a:accent4>
        <a:accent5>
          <a:srgbClr val="E0EDFD"/>
        </a:accent5>
        <a:accent6>
          <a:srgbClr val="E7B95C"/>
        </a:accent6>
        <a:hlink>
          <a:srgbClr val="4F8636"/>
        </a:hlink>
        <a:folHlink>
          <a:srgbClr val="002960"/>
        </a:folHlink>
      </a:clrScheme>
      <a:clrMap bg1="lt1" tx1="dk1" bg2="lt2" tx2="dk2" accent1="accent1" accent2="accent2" accent3="accent3" accent4="accent4" accent5="accent5" accent6="accent6" hlink="hlink" folHlink="folHlink"/>
    </a:extraClrScheme>
    <a:extraClrScheme>
      <a:clrScheme name="U_Template 2003v5_engl 6">
        <a:dk1>
          <a:srgbClr val="002960"/>
        </a:dk1>
        <a:lt1>
          <a:srgbClr val="FFFFFF"/>
        </a:lt1>
        <a:dk2>
          <a:srgbClr val="002960"/>
        </a:dk2>
        <a:lt2>
          <a:srgbClr val="FFBE3D"/>
        </a:lt2>
        <a:accent1>
          <a:srgbClr val="0066CC"/>
        </a:accent1>
        <a:accent2>
          <a:srgbClr val="4F8636"/>
        </a:accent2>
        <a:accent3>
          <a:srgbClr val="AAACB6"/>
        </a:accent3>
        <a:accent4>
          <a:srgbClr val="DADADA"/>
        </a:accent4>
        <a:accent5>
          <a:srgbClr val="AAB8E2"/>
        </a:accent5>
        <a:accent6>
          <a:srgbClr val="477930"/>
        </a:accent6>
        <a:hlink>
          <a:srgbClr val="FF9900"/>
        </a:hlink>
        <a:folHlink>
          <a:srgbClr val="FFBE3D"/>
        </a:folHlink>
      </a:clrScheme>
      <a:clrMap bg1="dk2" tx1="lt1" bg2="dk1" tx2="lt2" accent1="accent1" accent2="accent2" accent3="accent3" accent4="accent4" accent5="accent5" accent6="accent6" hlink="hlink" folHlink="folHlink"/>
    </a:extraClrScheme>
    <a:extraClrScheme>
      <a:clrScheme name="U_Template 2003v5_engl 7">
        <a:dk1>
          <a:srgbClr val="000000"/>
        </a:dk1>
        <a:lt1>
          <a:srgbClr val="FFFFFF"/>
        </a:lt1>
        <a:dk2>
          <a:srgbClr val="000000"/>
        </a:dk2>
        <a:lt2>
          <a:srgbClr val="FFBE3D"/>
        </a:lt2>
        <a:accent1>
          <a:srgbClr val="0066CC"/>
        </a:accent1>
        <a:accent2>
          <a:srgbClr val="4F8636"/>
        </a:accent2>
        <a:accent3>
          <a:srgbClr val="AAAAAA"/>
        </a:accent3>
        <a:accent4>
          <a:srgbClr val="DADADA"/>
        </a:accent4>
        <a:accent5>
          <a:srgbClr val="AAB8E2"/>
        </a:accent5>
        <a:accent6>
          <a:srgbClr val="477930"/>
        </a:accent6>
        <a:hlink>
          <a:srgbClr val="FF9900"/>
        </a:hlink>
        <a:folHlink>
          <a:srgbClr val="FFBE3D"/>
        </a:folHlink>
      </a:clrScheme>
      <a:clrMap bg1="dk2" tx1="lt1" bg2="dk1" tx2="lt2" accent1="accent1" accent2="accent2" accent3="accent3" accent4="accent4" accent5="accent5" accent6="accent6" hlink="hlink" folHlink="folHlink"/>
    </a:extraClrScheme>
    <a:extraClrScheme>
      <a:clrScheme name="U_Template 2003v5_engl 8">
        <a:dk1>
          <a:srgbClr val="000000"/>
        </a:dk1>
        <a:lt1>
          <a:srgbClr val="FFFFFF"/>
        </a:lt1>
        <a:dk2>
          <a:srgbClr val="002960"/>
        </a:dk2>
        <a:lt2>
          <a:srgbClr val="FFFFFF"/>
        </a:lt2>
        <a:accent1>
          <a:srgbClr val="C7E0FB"/>
        </a:accent1>
        <a:accent2>
          <a:srgbClr val="C7C293"/>
        </a:accent2>
        <a:accent3>
          <a:srgbClr val="FFFFFF"/>
        </a:accent3>
        <a:accent4>
          <a:srgbClr val="000000"/>
        </a:accent4>
        <a:accent5>
          <a:srgbClr val="E0EDFD"/>
        </a:accent5>
        <a:accent6>
          <a:srgbClr val="B4B085"/>
        </a:accent6>
        <a:hlink>
          <a:srgbClr val="50A2A0"/>
        </a:hlink>
        <a:folHlink>
          <a:srgbClr val="002960"/>
        </a:folHlink>
      </a:clrScheme>
      <a:clrMap bg1="lt1" tx1="dk1" bg2="lt2" tx2="dk2" accent1="accent1" accent2="accent2" accent3="accent3" accent4="accent4" accent5="accent5" accent6="accent6" hlink="hlink" folHlink="folHlink"/>
    </a:extraClrScheme>
    <a:extraClrScheme>
      <a:clrScheme name="U_Template 2003v5_engl 9">
        <a:dk1>
          <a:srgbClr val="002960"/>
        </a:dk1>
        <a:lt1>
          <a:srgbClr val="FFFFFF"/>
        </a:lt1>
        <a:dk2>
          <a:srgbClr val="002960"/>
        </a:dk2>
        <a:lt2>
          <a:srgbClr val="FFBE3D"/>
        </a:lt2>
        <a:accent1>
          <a:srgbClr val="0066CC"/>
        </a:accent1>
        <a:accent2>
          <a:srgbClr val="50A2A0"/>
        </a:accent2>
        <a:accent3>
          <a:srgbClr val="AAACB6"/>
        </a:accent3>
        <a:accent4>
          <a:srgbClr val="DADADA"/>
        </a:accent4>
        <a:accent5>
          <a:srgbClr val="AAB8E2"/>
        </a:accent5>
        <a:accent6>
          <a:srgbClr val="489291"/>
        </a:accent6>
        <a:hlink>
          <a:srgbClr val="C7C293"/>
        </a:hlink>
        <a:folHlink>
          <a:srgbClr val="FFBE3D"/>
        </a:folHlink>
      </a:clrScheme>
      <a:clrMap bg1="dk2" tx1="lt1" bg2="dk1" tx2="lt2" accent1="accent1" accent2="accent2" accent3="accent3" accent4="accent4" accent5="accent5" accent6="accent6" hlink="hlink" folHlink="folHlink"/>
    </a:extraClrScheme>
    <a:extraClrScheme>
      <a:clrScheme name="U_Template 2003v5_engl 10">
        <a:dk1>
          <a:srgbClr val="000000"/>
        </a:dk1>
        <a:lt1>
          <a:srgbClr val="FFFFFF"/>
        </a:lt1>
        <a:dk2>
          <a:srgbClr val="000000"/>
        </a:dk2>
        <a:lt2>
          <a:srgbClr val="FFBE3D"/>
        </a:lt2>
        <a:accent1>
          <a:srgbClr val="174A7C"/>
        </a:accent1>
        <a:accent2>
          <a:srgbClr val="50A2A0"/>
        </a:accent2>
        <a:accent3>
          <a:srgbClr val="AAAAAA"/>
        </a:accent3>
        <a:accent4>
          <a:srgbClr val="DADADA"/>
        </a:accent4>
        <a:accent5>
          <a:srgbClr val="ABB1BF"/>
        </a:accent5>
        <a:accent6>
          <a:srgbClr val="489291"/>
        </a:accent6>
        <a:hlink>
          <a:srgbClr val="C7C293"/>
        </a:hlink>
        <a:folHlink>
          <a:srgbClr val="FFBE3D"/>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2_Textured">
  <a:themeElements>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fontScheme name="2_Textured">
      <a:majorFont>
        <a:latin typeface=""/>
        <a:ea typeface=""/>
        <a:cs typeface=""/>
      </a:majorFont>
      <a:minorFont>
        <a:latin typefac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Textured 1">
        <a:dk1>
          <a:srgbClr val="660000"/>
        </a:dk1>
        <a:lt1>
          <a:srgbClr val="FFFFFF"/>
        </a:lt1>
        <a:dk2>
          <a:srgbClr val="800000"/>
        </a:dk2>
        <a:lt2>
          <a:srgbClr val="FFFFCC"/>
        </a:lt2>
        <a:accent1>
          <a:srgbClr val="BE7960"/>
        </a:accent1>
        <a:accent2>
          <a:srgbClr val="CC6600"/>
        </a:accent2>
        <a:accent3>
          <a:srgbClr val="C0AAAA"/>
        </a:accent3>
        <a:accent4>
          <a:srgbClr val="DADADA"/>
        </a:accent4>
        <a:accent5>
          <a:srgbClr val="DBBEB6"/>
        </a:accent5>
        <a:accent6>
          <a:srgbClr val="B95C00"/>
        </a:accent6>
        <a:hlink>
          <a:srgbClr val="FFCC66"/>
        </a:hlink>
        <a:folHlink>
          <a:srgbClr val="CC3300"/>
        </a:folHlink>
      </a:clrScheme>
      <a:clrMap bg1="dk2" tx1="lt1" bg2="dk1" tx2="lt2" accent1="accent1" accent2="accent2" accent3="accent3" accent4="accent4" accent5="accent5" accent6="accent6" hlink="hlink" folHlink="folHlink"/>
    </a:extraClrScheme>
    <a:extraClrScheme>
      <a:clrScheme name="Textured 2">
        <a:dk1>
          <a:srgbClr val="003300"/>
        </a:dk1>
        <a:lt1>
          <a:srgbClr val="FFFFFF"/>
        </a:lt1>
        <a:dk2>
          <a:srgbClr val="4D6A2A"/>
        </a:dk2>
        <a:lt2>
          <a:srgbClr val="CCFF99"/>
        </a:lt2>
        <a:accent1>
          <a:srgbClr val="33CC33"/>
        </a:accent1>
        <a:accent2>
          <a:srgbClr val="46562A"/>
        </a:accent2>
        <a:accent3>
          <a:srgbClr val="B2B9AC"/>
        </a:accent3>
        <a:accent4>
          <a:srgbClr val="DADADA"/>
        </a:accent4>
        <a:accent5>
          <a:srgbClr val="ADE2AD"/>
        </a:accent5>
        <a:accent6>
          <a:srgbClr val="3F4D25"/>
        </a:accent6>
        <a:hlink>
          <a:srgbClr val="009999"/>
        </a:hlink>
        <a:folHlink>
          <a:srgbClr val="CCCC00"/>
        </a:folHlink>
      </a:clrScheme>
      <a:clrMap bg1="dk2" tx1="lt1" bg2="dk1" tx2="lt2" accent1="accent1" accent2="accent2" accent3="accent3" accent4="accent4" accent5="accent5" accent6="accent6" hlink="hlink" folHlink="folHlink"/>
    </a:extraClrScheme>
    <a:extraClrScheme>
      <a:clrScheme name="Textured 3">
        <a:dk1>
          <a:srgbClr val="4E4E74"/>
        </a:dk1>
        <a:lt1>
          <a:srgbClr val="FFFFFF"/>
        </a:lt1>
        <a:dk2>
          <a:srgbClr val="666699"/>
        </a:dk2>
        <a:lt2>
          <a:srgbClr val="FFFFCC"/>
        </a:lt2>
        <a:accent1>
          <a:srgbClr val="5E5884"/>
        </a:accent1>
        <a:accent2>
          <a:srgbClr val="8AB29D"/>
        </a:accent2>
        <a:accent3>
          <a:srgbClr val="B8B8CA"/>
        </a:accent3>
        <a:accent4>
          <a:srgbClr val="DADADA"/>
        </a:accent4>
        <a:accent5>
          <a:srgbClr val="B6B4C2"/>
        </a:accent5>
        <a:accent6>
          <a:srgbClr val="7DA18E"/>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Textured 4">
        <a:dk1>
          <a:srgbClr val="004E4C"/>
        </a:dk1>
        <a:lt1>
          <a:srgbClr val="FFFFFF"/>
        </a:lt1>
        <a:dk2>
          <a:srgbClr val="006666"/>
        </a:dk2>
        <a:lt2>
          <a:srgbClr val="FFFFCC"/>
        </a:lt2>
        <a:accent1>
          <a:srgbClr val="FFCC00"/>
        </a:accent1>
        <a:accent2>
          <a:srgbClr val="00B0AC"/>
        </a:accent2>
        <a:accent3>
          <a:srgbClr val="AAB8B8"/>
        </a:accent3>
        <a:accent4>
          <a:srgbClr val="DADADA"/>
        </a:accent4>
        <a:accent5>
          <a:srgbClr val="FFE2AA"/>
        </a:accent5>
        <a:accent6>
          <a:srgbClr val="009F9B"/>
        </a:accent6>
        <a:hlink>
          <a:srgbClr val="BA7C3E"/>
        </a:hlink>
        <a:folHlink>
          <a:srgbClr val="724C00"/>
        </a:folHlink>
      </a:clrScheme>
      <a:clrMap bg1="dk2" tx1="lt1" bg2="dk1" tx2="lt2" accent1="accent1" accent2="accent2" accent3="accent3" accent4="accent4" accent5="accent5" accent6="accent6" hlink="hlink" folHlink="folHlink"/>
    </a:extraClrScheme>
    <a:extraClrScheme>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
      <a:clrScheme name="Textured 6">
        <a:dk1>
          <a:srgbClr val="080808"/>
        </a:dk1>
        <a:lt1>
          <a:srgbClr val="FFFFFF"/>
        </a:lt1>
        <a:dk2>
          <a:srgbClr val="4D4D4D"/>
        </a:dk2>
        <a:lt2>
          <a:srgbClr val="FFFFFF"/>
        </a:lt2>
        <a:accent1>
          <a:srgbClr val="666699"/>
        </a:accent1>
        <a:accent2>
          <a:srgbClr val="3366CC"/>
        </a:accent2>
        <a:accent3>
          <a:srgbClr val="B2B2B2"/>
        </a:accent3>
        <a:accent4>
          <a:srgbClr val="DADADA"/>
        </a:accent4>
        <a:accent5>
          <a:srgbClr val="B8B8CA"/>
        </a:accent5>
        <a:accent6>
          <a:srgbClr val="2D5CB9"/>
        </a:accent6>
        <a:hlink>
          <a:srgbClr val="00CCFF"/>
        </a:hlink>
        <a:folHlink>
          <a:srgbClr val="CCCCFF"/>
        </a:folHlink>
      </a:clrScheme>
      <a:clrMap bg1="dk2" tx1="lt1" bg2="dk1" tx2="lt2" accent1="accent1" accent2="accent2" accent3="accent3" accent4="accent4" accent5="accent5" accent6="accent6" hlink="hlink" folHlink="folHlink"/>
    </a:extraClrScheme>
    <a:extraClrScheme>
      <a:clrScheme name="Textured 7">
        <a:dk1>
          <a:srgbClr val="000000"/>
        </a:dk1>
        <a:lt1>
          <a:srgbClr val="DBDAC2"/>
        </a:lt1>
        <a:dk2>
          <a:srgbClr val="827F4C"/>
        </a:dk2>
        <a:lt2>
          <a:srgbClr val="C0BC94"/>
        </a:lt2>
        <a:accent1>
          <a:srgbClr val="AAA578"/>
        </a:accent1>
        <a:accent2>
          <a:srgbClr val="A2A4AC"/>
        </a:accent2>
        <a:accent3>
          <a:srgbClr val="EAEADD"/>
        </a:accent3>
        <a:accent4>
          <a:srgbClr val="000000"/>
        </a:accent4>
        <a:accent5>
          <a:srgbClr val="D2CFBE"/>
        </a:accent5>
        <a:accent6>
          <a:srgbClr val="92949B"/>
        </a:accent6>
        <a:hlink>
          <a:srgbClr val="5B8800"/>
        </a:hlink>
        <a:folHlink>
          <a:srgbClr val="686532"/>
        </a:folHlink>
      </a:clrScheme>
      <a:clrMap bg1="lt1" tx1="dk1" bg2="lt2" tx2="dk2" accent1="accent1" accent2="accent2" accent3="accent3" accent4="accent4" accent5="accent5" accent6="accent6" hlink="hlink" folHlink="folHlink"/>
    </a:extraClrScheme>
    <a:extraClrScheme>
      <a:clrScheme name="Textured 8">
        <a:dk1>
          <a:srgbClr val="000000"/>
        </a:dk1>
        <a:lt1>
          <a:srgbClr val="DCE8F4"/>
        </a:lt1>
        <a:dk2>
          <a:srgbClr val="7B9CB5"/>
        </a:dk2>
        <a:lt2>
          <a:srgbClr val="969696"/>
        </a:lt2>
        <a:accent1>
          <a:srgbClr val="FFFFFF"/>
        </a:accent1>
        <a:accent2>
          <a:srgbClr val="00BAB6"/>
        </a:accent2>
        <a:accent3>
          <a:srgbClr val="EBF2F8"/>
        </a:accent3>
        <a:accent4>
          <a:srgbClr val="000000"/>
        </a:accent4>
        <a:accent5>
          <a:srgbClr val="FFFFFF"/>
        </a:accent5>
        <a:accent6>
          <a:srgbClr val="00A8A5"/>
        </a:accent6>
        <a:hlink>
          <a:srgbClr val="8A8AD8"/>
        </a:hlink>
        <a:folHlink>
          <a:srgbClr val="24249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18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8_Default Design">
      <a:majorFont>
        <a:latin typeface=""/>
        <a:ea typeface="ＭＳ Ｐゴシック"/>
        <a:cs typeface="ＭＳ Ｐゴシック"/>
      </a:majorFont>
      <a:minorFont>
        <a:latin typeface=""/>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new">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0.xml><?xml version="1.0" encoding="utf-8"?>
<a:theme xmlns:a="http://schemas.openxmlformats.org/drawingml/2006/main" name="9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13_Default Design">
  <a:themeElements>
    <a:clrScheme name="10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0_Default Desig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0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0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0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0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0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0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0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11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8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2_new">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5.xml><?xml version="1.0" encoding="utf-8"?>
<a:theme xmlns:a="http://schemas.openxmlformats.org/drawingml/2006/main" name="6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4_cbb752_11apr10">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12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38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38_Default Design">
      <a:majorFont>
        <a:latin typeface=""/>
        <a:ea typeface="ＭＳ Ｐゴシック"/>
        <a:cs typeface="ＭＳ Ｐゴシック"/>
      </a:majorFont>
      <a:minorFont>
        <a:latin typeface=""/>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1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1_U_Template 2003v5_engl">
  <a:themeElements>
    <a:clrScheme name="1_U_Template 2003v5_engl 2">
      <a:dk1>
        <a:srgbClr val="000000"/>
      </a:dk1>
      <a:lt1>
        <a:srgbClr val="FFFFFF"/>
      </a:lt1>
      <a:dk2>
        <a:srgbClr val="002960"/>
      </a:dk2>
      <a:lt2>
        <a:srgbClr val="FFFFFF"/>
      </a:lt2>
      <a:accent1>
        <a:srgbClr val="C7E0FB"/>
      </a:accent1>
      <a:accent2>
        <a:srgbClr val="91B0FF"/>
      </a:accent2>
      <a:accent3>
        <a:srgbClr val="FFFFFF"/>
      </a:accent3>
      <a:accent4>
        <a:srgbClr val="000000"/>
      </a:accent4>
      <a:accent5>
        <a:srgbClr val="E0EDFD"/>
      </a:accent5>
      <a:accent6>
        <a:srgbClr val="839FE7"/>
      </a:accent6>
      <a:hlink>
        <a:srgbClr val="0066CC"/>
      </a:hlink>
      <a:folHlink>
        <a:srgbClr val="002960"/>
      </a:folHlink>
    </a:clrScheme>
    <a:fontScheme name="1_U_Template 2003v5_engl">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000" b="1"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000" b="1"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1_U_Template 2003v5_engl 1">
        <a:dk1>
          <a:srgbClr val="000000"/>
        </a:dk1>
        <a:lt1>
          <a:srgbClr val="FFFFFF"/>
        </a:lt1>
        <a:dk2>
          <a:srgbClr val="000000"/>
        </a:dk2>
        <a:lt2>
          <a:srgbClr val="FFFFFF"/>
        </a:lt2>
        <a:accent1>
          <a:srgbClr val="FFFFFF"/>
        </a:accent1>
        <a:accent2>
          <a:srgbClr val="D0D0D0"/>
        </a:accent2>
        <a:accent3>
          <a:srgbClr val="FFFFFF"/>
        </a:accent3>
        <a:accent4>
          <a:srgbClr val="000000"/>
        </a:accent4>
        <a:accent5>
          <a:srgbClr val="FFFFFF"/>
        </a:accent5>
        <a:accent6>
          <a:srgbClr val="BCBCBC"/>
        </a:accent6>
        <a:hlink>
          <a:srgbClr val="909090"/>
        </a:hlink>
        <a:folHlink>
          <a:srgbClr val="606060"/>
        </a:folHlink>
      </a:clrScheme>
      <a:clrMap bg1="lt1" tx1="dk1" bg2="lt2" tx2="dk2" accent1="accent1" accent2="accent2" accent3="accent3" accent4="accent4" accent5="accent5" accent6="accent6" hlink="hlink" folHlink="folHlink"/>
    </a:extraClrScheme>
    <a:extraClrScheme>
      <a:clrScheme name="1_U_Template 2003v5_engl 2">
        <a:dk1>
          <a:srgbClr val="000000"/>
        </a:dk1>
        <a:lt1>
          <a:srgbClr val="FFFFFF"/>
        </a:lt1>
        <a:dk2>
          <a:srgbClr val="002960"/>
        </a:dk2>
        <a:lt2>
          <a:srgbClr val="FFFFFF"/>
        </a:lt2>
        <a:accent1>
          <a:srgbClr val="C7E0FB"/>
        </a:accent1>
        <a:accent2>
          <a:srgbClr val="91B0FF"/>
        </a:accent2>
        <a:accent3>
          <a:srgbClr val="FFFFFF"/>
        </a:accent3>
        <a:accent4>
          <a:srgbClr val="000000"/>
        </a:accent4>
        <a:accent5>
          <a:srgbClr val="E0EDFD"/>
        </a:accent5>
        <a:accent6>
          <a:srgbClr val="839FE7"/>
        </a:accent6>
        <a:hlink>
          <a:srgbClr val="0066CC"/>
        </a:hlink>
        <a:folHlink>
          <a:srgbClr val="002960"/>
        </a:folHlink>
      </a:clrScheme>
      <a:clrMap bg1="lt1" tx1="dk1" bg2="lt2" tx2="dk2" accent1="accent1" accent2="accent2" accent3="accent3" accent4="accent4" accent5="accent5" accent6="accent6" hlink="hlink" folHlink="folHlink"/>
    </a:extraClrScheme>
    <a:extraClrScheme>
      <a:clrScheme name="1_U_Template 2003v5_engl 3">
        <a:dk1>
          <a:srgbClr val="002960"/>
        </a:dk1>
        <a:lt1>
          <a:srgbClr val="FFFFFF"/>
        </a:lt1>
        <a:dk2>
          <a:srgbClr val="002960"/>
        </a:dk2>
        <a:lt2>
          <a:srgbClr val="FFBE3D"/>
        </a:lt2>
        <a:accent1>
          <a:srgbClr val="0066CC"/>
        </a:accent1>
        <a:accent2>
          <a:srgbClr val="5F8DFF"/>
        </a:accent2>
        <a:accent3>
          <a:srgbClr val="AAACB6"/>
        </a:accent3>
        <a:accent4>
          <a:srgbClr val="DADADA"/>
        </a:accent4>
        <a:accent5>
          <a:srgbClr val="AAB8E2"/>
        </a:accent5>
        <a:accent6>
          <a:srgbClr val="557FE7"/>
        </a:accent6>
        <a:hlink>
          <a:srgbClr val="96C5F8"/>
        </a:hlink>
        <a:folHlink>
          <a:srgbClr val="D8E9FC"/>
        </a:folHlink>
      </a:clrScheme>
      <a:clrMap bg1="dk2" tx1="lt1" bg2="dk1" tx2="lt2" accent1="accent1" accent2="accent2" accent3="accent3" accent4="accent4" accent5="accent5" accent6="accent6" hlink="hlink" folHlink="folHlink"/>
    </a:extraClrScheme>
    <a:extraClrScheme>
      <a:clrScheme name="1_U_Template 2003v5_engl 4">
        <a:dk1>
          <a:srgbClr val="000000"/>
        </a:dk1>
        <a:lt1>
          <a:srgbClr val="FFFFFF"/>
        </a:lt1>
        <a:dk2>
          <a:srgbClr val="000000"/>
        </a:dk2>
        <a:lt2>
          <a:srgbClr val="FFBE3D"/>
        </a:lt2>
        <a:accent1>
          <a:srgbClr val="002960"/>
        </a:accent1>
        <a:accent2>
          <a:srgbClr val="0066CC"/>
        </a:accent2>
        <a:accent3>
          <a:srgbClr val="AAAAAA"/>
        </a:accent3>
        <a:accent4>
          <a:srgbClr val="DADADA"/>
        </a:accent4>
        <a:accent5>
          <a:srgbClr val="AAACB6"/>
        </a:accent5>
        <a:accent6>
          <a:srgbClr val="005CB9"/>
        </a:accent6>
        <a:hlink>
          <a:srgbClr val="91B0FF"/>
        </a:hlink>
        <a:folHlink>
          <a:srgbClr val="C7E0FB"/>
        </a:folHlink>
      </a:clrScheme>
      <a:clrMap bg1="dk2" tx1="lt1" bg2="dk1" tx2="lt2" accent1="accent1" accent2="accent2" accent3="accent3" accent4="accent4" accent5="accent5" accent6="accent6" hlink="hlink" folHlink="folHlink"/>
    </a:extraClrScheme>
    <a:extraClrScheme>
      <a:clrScheme name="1_U_Template 2003v5_engl 5">
        <a:dk1>
          <a:srgbClr val="000000"/>
        </a:dk1>
        <a:lt1>
          <a:srgbClr val="FFFFFF"/>
        </a:lt1>
        <a:dk2>
          <a:srgbClr val="002960"/>
        </a:dk2>
        <a:lt2>
          <a:srgbClr val="FFFFFF"/>
        </a:lt2>
        <a:accent1>
          <a:srgbClr val="C7E0FB"/>
        </a:accent1>
        <a:accent2>
          <a:srgbClr val="FFCC66"/>
        </a:accent2>
        <a:accent3>
          <a:srgbClr val="FFFFFF"/>
        </a:accent3>
        <a:accent4>
          <a:srgbClr val="000000"/>
        </a:accent4>
        <a:accent5>
          <a:srgbClr val="E0EDFD"/>
        </a:accent5>
        <a:accent6>
          <a:srgbClr val="E7B95C"/>
        </a:accent6>
        <a:hlink>
          <a:srgbClr val="4F8636"/>
        </a:hlink>
        <a:folHlink>
          <a:srgbClr val="002960"/>
        </a:folHlink>
      </a:clrScheme>
      <a:clrMap bg1="lt1" tx1="dk1" bg2="lt2" tx2="dk2" accent1="accent1" accent2="accent2" accent3="accent3" accent4="accent4" accent5="accent5" accent6="accent6" hlink="hlink" folHlink="folHlink"/>
    </a:extraClrScheme>
    <a:extraClrScheme>
      <a:clrScheme name="1_U_Template 2003v5_engl 6">
        <a:dk1>
          <a:srgbClr val="002960"/>
        </a:dk1>
        <a:lt1>
          <a:srgbClr val="FFFFFF"/>
        </a:lt1>
        <a:dk2>
          <a:srgbClr val="002960"/>
        </a:dk2>
        <a:lt2>
          <a:srgbClr val="FFBE3D"/>
        </a:lt2>
        <a:accent1>
          <a:srgbClr val="0066CC"/>
        </a:accent1>
        <a:accent2>
          <a:srgbClr val="4F8636"/>
        </a:accent2>
        <a:accent3>
          <a:srgbClr val="AAACB6"/>
        </a:accent3>
        <a:accent4>
          <a:srgbClr val="DADADA"/>
        </a:accent4>
        <a:accent5>
          <a:srgbClr val="AAB8E2"/>
        </a:accent5>
        <a:accent6>
          <a:srgbClr val="477930"/>
        </a:accent6>
        <a:hlink>
          <a:srgbClr val="FF9900"/>
        </a:hlink>
        <a:folHlink>
          <a:srgbClr val="FFBE3D"/>
        </a:folHlink>
      </a:clrScheme>
      <a:clrMap bg1="dk2" tx1="lt1" bg2="dk1" tx2="lt2" accent1="accent1" accent2="accent2" accent3="accent3" accent4="accent4" accent5="accent5" accent6="accent6" hlink="hlink" folHlink="folHlink"/>
    </a:extraClrScheme>
    <a:extraClrScheme>
      <a:clrScheme name="1_U_Template 2003v5_engl 7">
        <a:dk1>
          <a:srgbClr val="000000"/>
        </a:dk1>
        <a:lt1>
          <a:srgbClr val="FFFFFF"/>
        </a:lt1>
        <a:dk2>
          <a:srgbClr val="000000"/>
        </a:dk2>
        <a:lt2>
          <a:srgbClr val="FFBE3D"/>
        </a:lt2>
        <a:accent1>
          <a:srgbClr val="0066CC"/>
        </a:accent1>
        <a:accent2>
          <a:srgbClr val="4F8636"/>
        </a:accent2>
        <a:accent3>
          <a:srgbClr val="AAAAAA"/>
        </a:accent3>
        <a:accent4>
          <a:srgbClr val="DADADA"/>
        </a:accent4>
        <a:accent5>
          <a:srgbClr val="AAB8E2"/>
        </a:accent5>
        <a:accent6>
          <a:srgbClr val="477930"/>
        </a:accent6>
        <a:hlink>
          <a:srgbClr val="FF9900"/>
        </a:hlink>
        <a:folHlink>
          <a:srgbClr val="FFBE3D"/>
        </a:folHlink>
      </a:clrScheme>
      <a:clrMap bg1="dk2" tx1="lt1" bg2="dk1" tx2="lt2" accent1="accent1" accent2="accent2" accent3="accent3" accent4="accent4" accent5="accent5" accent6="accent6" hlink="hlink" folHlink="folHlink"/>
    </a:extraClrScheme>
    <a:extraClrScheme>
      <a:clrScheme name="1_U_Template 2003v5_engl 8">
        <a:dk1>
          <a:srgbClr val="000000"/>
        </a:dk1>
        <a:lt1>
          <a:srgbClr val="FFFFFF"/>
        </a:lt1>
        <a:dk2>
          <a:srgbClr val="002960"/>
        </a:dk2>
        <a:lt2>
          <a:srgbClr val="FFFFFF"/>
        </a:lt2>
        <a:accent1>
          <a:srgbClr val="C7E0FB"/>
        </a:accent1>
        <a:accent2>
          <a:srgbClr val="C7C293"/>
        </a:accent2>
        <a:accent3>
          <a:srgbClr val="FFFFFF"/>
        </a:accent3>
        <a:accent4>
          <a:srgbClr val="000000"/>
        </a:accent4>
        <a:accent5>
          <a:srgbClr val="E0EDFD"/>
        </a:accent5>
        <a:accent6>
          <a:srgbClr val="B4B085"/>
        </a:accent6>
        <a:hlink>
          <a:srgbClr val="50A2A0"/>
        </a:hlink>
        <a:folHlink>
          <a:srgbClr val="002960"/>
        </a:folHlink>
      </a:clrScheme>
      <a:clrMap bg1="lt1" tx1="dk1" bg2="lt2" tx2="dk2" accent1="accent1" accent2="accent2" accent3="accent3" accent4="accent4" accent5="accent5" accent6="accent6" hlink="hlink" folHlink="folHlink"/>
    </a:extraClrScheme>
    <a:extraClrScheme>
      <a:clrScheme name="1_U_Template 2003v5_engl 9">
        <a:dk1>
          <a:srgbClr val="002960"/>
        </a:dk1>
        <a:lt1>
          <a:srgbClr val="FFFFFF"/>
        </a:lt1>
        <a:dk2>
          <a:srgbClr val="002960"/>
        </a:dk2>
        <a:lt2>
          <a:srgbClr val="FFBE3D"/>
        </a:lt2>
        <a:accent1>
          <a:srgbClr val="0066CC"/>
        </a:accent1>
        <a:accent2>
          <a:srgbClr val="50A2A0"/>
        </a:accent2>
        <a:accent3>
          <a:srgbClr val="AAACB6"/>
        </a:accent3>
        <a:accent4>
          <a:srgbClr val="DADADA"/>
        </a:accent4>
        <a:accent5>
          <a:srgbClr val="AAB8E2"/>
        </a:accent5>
        <a:accent6>
          <a:srgbClr val="489291"/>
        </a:accent6>
        <a:hlink>
          <a:srgbClr val="C7C293"/>
        </a:hlink>
        <a:folHlink>
          <a:srgbClr val="FFBE3D"/>
        </a:folHlink>
      </a:clrScheme>
      <a:clrMap bg1="dk2" tx1="lt1" bg2="dk1" tx2="lt2" accent1="accent1" accent2="accent2" accent3="accent3" accent4="accent4" accent5="accent5" accent6="accent6" hlink="hlink" folHlink="folHlink"/>
    </a:extraClrScheme>
    <a:extraClrScheme>
      <a:clrScheme name="1_U_Template 2003v5_engl 10">
        <a:dk1>
          <a:srgbClr val="000000"/>
        </a:dk1>
        <a:lt1>
          <a:srgbClr val="FFFFFF"/>
        </a:lt1>
        <a:dk2>
          <a:srgbClr val="000000"/>
        </a:dk2>
        <a:lt2>
          <a:srgbClr val="FFBE3D"/>
        </a:lt2>
        <a:accent1>
          <a:srgbClr val="174A7C"/>
        </a:accent1>
        <a:accent2>
          <a:srgbClr val="50A2A0"/>
        </a:accent2>
        <a:accent3>
          <a:srgbClr val="AAAAAA"/>
        </a:accent3>
        <a:accent4>
          <a:srgbClr val="DADADA"/>
        </a:accent4>
        <a:accent5>
          <a:srgbClr val="ABB1BF"/>
        </a:accent5>
        <a:accent6>
          <a:srgbClr val="489291"/>
        </a:accent6>
        <a:hlink>
          <a:srgbClr val="C7C293"/>
        </a:hlink>
        <a:folHlink>
          <a:srgbClr val="FFBE3D"/>
        </a:folHlink>
      </a:clrScheme>
      <a:clrMap bg1="dk2" tx1="lt1" bg2="dk1" tx2="lt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15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16_Default Design">
  <a:themeElements>
    <a:clrScheme name="10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0_Default Desig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0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0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0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0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0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0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0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5.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7.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9.xml><?xml version="1.0" encoding="utf-8"?>
<a:theme xmlns:a="http://schemas.openxmlformats.org/drawingml/2006/main" name="17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cbb752_11apr10">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19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7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20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8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9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5.xml><?xml version="1.0" encoding="utf-8"?>
<a:theme xmlns:a="http://schemas.openxmlformats.org/drawingml/2006/main" name="23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6.xml><?xml version="1.0" encoding="utf-8"?>
<a:theme xmlns:a="http://schemas.openxmlformats.org/drawingml/2006/main" name="21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7.xml><?xml version="1.0" encoding="utf-8"?>
<a:theme xmlns:a="http://schemas.openxmlformats.org/drawingml/2006/main" name="22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8.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9.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7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0.xml><?xml version="1.0" encoding="utf-8"?>
<a:theme xmlns:a="http://schemas.openxmlformats.org/drawingml/2006/main" name="24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1.xml><?xml version="1.0" encoding="utf-8"?>
<a:theme xmlns:a="http://schemas.openxmlformats.org/drawingml/2006/main" name="25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2.xml><?xml version="1.0" encoding="utf-8"?>
<a:theme xmlns:a="http://schemas.openxmlformats.org/drawingml/2006/main" name="10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3.xml><?xml version="1.0" encoding="utf-8"?>
<a:theme xmlns:a="http://schemas.openxmlformats.org/drawingml/2006/main" name="11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6.xml><?xml version="1.0" encoding="utf-8"?>
<a:theme xmlns:a="http://schemas.openxmlformats.org/drawingml/2006/main" name="26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7.xml><?xml version="1.0" encoding="utf-8"?>
<a:theme xmlns:a="http://schemas.openxmlformats.org/drawingml/2006/main" name="27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8.xml><?xml version="1.0" encoding="utf-8"?>
<a:theme xmlns:a="http://schemas.openxmlformats.org/drawingml/2006/main" name="12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9.xml><?xml version="1.0" encoding="utf-8"?>
<a:theme xmlns:a="http://schemas.openxmlformats.org/drawingml/2006/main" name="28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0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0.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1.xml><?xml version="1.0" encoding="utf-8"?>
<a:theme xmlns:a="http://schemas.openxmlformats.org/drawingml/2006/main" name="29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2.xml><?xml version="1.0" encoding="utf-8"?>
<a:theme xmlns:a="http://schemas.openxmlformats.org/drawingml/2006/main" name="13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4.xml><?xml version="1.0" encoding="utf-8"?>
<a:theme xmlns:a="http://schemas.openxmlformats.org/drawingml/2006/main" name="14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5.xml><?xml version="1.0" encoding="utf-8"?>
<a:theme xmlns:a="http://schemas.openxmlformats.org/drawingml/2006/main" name="30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6.xml><?xml version="1.0" encoding="utf-8"?>
<a:theme xmlns:a="http://schemas.openxmlformats.org/drawingml/2006/main" name="31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7.xml><?xml version="1.0" encoding="utf-8"?>
<a:theme xmlns:a="http://schemas.openxmlformats.org/drawingml/2006/main" name="15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8.xml><?xml version="1.0" encoding="utf-8"?>
<a:theme xmlns:a="http://schemas.openxmlformats.org/drawingml/2006/main" name="32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9.xml><?xml version="1.0" encoding="utf-8"?>
<a:theme xmlns:a="http://schemas.openxmlformats.org/drawingml/2006/main" name="1_***26feb12-i0gtl2012-preferred">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0.xml><?xml version="1.0" encoding="utf-8"?>
<a:theme xmlns:a="http://schemas.openxmlformats.org/drawingml/2006/main" name="16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1.xml><?xml version="1.0" encoding="utf-8"?>
<a:theme xmlns:a="http://schemas.openxmlformats.org/drawingml/2006/main" name="33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2.xml><?xml version="1.0" encoding="utf-8"?>
<a:theme xmlns:a="http://schemas.openxmlformats.org/drawingml/2006/main" name="1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3.xml><?xml version="1.0" encoding="utf-8"?>
<a:theme xmlns:a="http://schemas.openxmlformats.org/drawingml/2006/main" name="1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4.xml><?xml version="1.0" encoding="utf-8"?>
<a:theme xmlns:a="http://schemas.openxmlformats.org/drawingml/2006/main" name="34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5.xml><?xml version="1.0" encoding="utf-8"?>
<a:theme xmlns:a="http://schemas.openxmlformats.org/drawingml/2006/main" name="17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6.xml><?xml version="1.0" encoding="utf-8"?>
<a:theme xmlns:a="http://schemas.openxmlformats.org/drawingml/2006/main" name="18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7.xml><?xml version="1.0" encoding="utf-8"?>
<a:theme xmlns:a="http://schemas.openxmlformats.org/drawingml/2006/main" name="19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8.xml><?xml version="1.0" encoding="utf-8"?>
<a:theme xmlns:a="http://schemas.openxmlformats.org/drawingml/2006/main" name="Default">
  <a:themeElements>
    <a:clrScheme name="Default">
      <a:dk1>
        <a:srgbClr val="000000"/>
      </a:dk1>
      <a:lt1>
        <a:srgbClr val="FFFFFF"/>
      </a:lt1>
      <a:dk2>
        <a:srgbClr val="A7A7A7"/>
      </a:dk2>
      <a:lt2>
        <a:srgbClr val="535353"/>
      </a:lt2>
      <a:accent1>
        <a:srgbClr val="6076B4"/>
      </a:accent1>
      <a:accent2>
        <a:srgbClr val="9C5252"/>
      </a:accent2>
      <a:accent3>
        <a:srgbClr val="E68422"/>
      </a:accent3>
      <a:accent4>
        <a:srgbClr val="846648"/>
      </a:accent4>
      <a:accent5>
        <a:srgbClr val="63891F"/>
      </a:accent5>
      <a:accent6>
        <a:srgbClr val="758085"/>
      </a:accent6>
      <a:hlink>
        <a:srgbClr val="0000FF"/>
      </a:hlink>
      <a:folHlink>
        <a:srgbClr val="FF00FF"/>
      </a:folHlink>
    </a:clrScheme>
    <a:fontScheme name="Default">
      <a:majorFont>
        <a:latin typeface="Helvetica"/>
        <a:ea typeface="Helvetica"/>
        <a:cs typeface="Helvetica"/>
      </a:majorFont>
      <a:minorFont>
        <a:latin typeface="Avenir Book"/>
        <a:ea typeface="Avenir Book"/>
        <a:cs typeface="Avenir Book"/>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8575" cap="flat">
          <a:solidFill>
            <a:srgbClr val="6076B4"/>
          </a:solidFill>
          <a:prstDash val="solid"/>
          <a:bevel/>
        </a:ln>
        <a:effectLst>
          <a:outerShdw blurRad="38100" dist="23000" dir="5400000" rotWithShape="0">
            <a:srgbClr val="000000">
              <a:alpha val="35000"/>
            </a:srgbClr>
          </a:outerShdw>
        </a:effectLst>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8575" cap="flat">
          <a:solidFill>
            <a:srgbClr val="6076B4"/>
          </a:solidFill>
          <a:prstDash val="solid"/>
          <a:bevel/>
        </a:ln>
        <a:effectLst>
          <a:outerShdw blurRad="38100" dist="20000" dir="5400000" rotWithShape="0">
            <a:srgbClr val="000000">
              <a:alpha val="38000"/>
            </a:srgbClr>
          </a:outerShdw>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79.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2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0.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3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xml><?xml version="1.0" encoding="utf-8"?>
<a:themeOverride xmlns:a="http://schemas.openxmlformats.org/drawingml/2006/main">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7.xml><?xml version="1.0" encoding="utf-8"?>
<a:themeOverride xmlns:a="http://schemas.openxmlformats.org/drawingml/2006/main">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8.xml><?xml version="1.0" encoding="utf-8"?>
<a:themeOverride xmlns:a="http://schemas.openxmlformats.org/drawingml/2006/main">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9.xml><?xml version="1.0" encoding="utf-8"?>
<a:themeOverride xmlns:a="http://schemas.openxmlformats.org/drawingml/2006/main">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emplate/>
  <TotalTime>124407</TotalTime>
  <Words>4285</Words>
  <Application>Microsoft Macintosh PowerPoint</Application>
  <PresentationFormat>Letter Paper (8.5x11 in)</PresentationFormat>
  <Paragraphs>920</Paragraphs>
  <Slides>68</Slides>
  <Notes>31</Notes>
  <HiddenSlides>0</HiddenSlides>
  <MMClips>0</MMClips>
  <ScaleCrop>false</ScaleCrop>
  <HeadingPairs>
    <vt:vector size="6" baseType="variant">
      <vt:variant>
        <vt:lpstr>Theme</vt:lpstr>
      </vt:variant>
      <vt:variant>
        <vt:i4>78</vt:i4>
      </vt:variant>
      <vt:variant>
        <vt:lpstr>Embedded OLE Servers</vt:lpstr>
      </vt:variant>
      <vt:variant>
        <vt:i4>2</vt:i4>
      </vt:variant>
      <vt:variant>
        <vt:lpstr>Slide Titles</vt:lpstr>
      </vt:variant>
      <vt:variant>
        <vt:i4>68</vt:i4>
      </vt:variant>
    </vt:vector>
  </HeadingPairs>
  <TitlesOfParts>
    <vt:vector size="148" baseType="lpstr">
      <vt:lpstr>6_Default Design</vt:lpstr>
      <vt:lpstr>1_new</vt:lpstr>
      <vt:lpstr>template</vt:lpstr>
      <vt:lpstr>3_cbb752_11apr10</vt:lpstr>
      <vt:lpstr>7_Default Design</vt:lpstr>
      <vt:lpstr>10_Default Design</vt:lpstr>
      <vt:lpstr>1_template</vt:lpstr>
      <vt:lpstr>2_template</vt:lpstr>
      <vt:lpstr>3_template</vt:lpstr>
      <vt:lpstr>4_template</vt:lpstr>
      <vt:lpstr>5_template</vt:lpstr>
      <vt:lpstr>Default Theme</vt:lpstr>
      <vt:lpstr>Custom Design</vt:lpstr>
      <vt:lpstr>3_Default Design</vt:lpstr>
      <vt:lpstr>4_Default Design</vt:lpstr>
      <vt:lpstr>5_Default Design</vt:lpstr>
      <vt:lpstr>2_U_Template 2003v5_engl</vt:lpstr>
      <vt:lpstr>2_Textured</vt:lpstr>
      <vt:lpstr>18_Default Design</vt:lpstr>
      <vt:lpstr>9_Default Design</vt:lpstr>
      <vt:lpstr>13_Default Design</vt:lpstr>
      <vt:lpstr>11_Default Design</vt:lpstr>
      <vt:lpstr>8_Default Design</vt:lpstr>
      <vt:lpstr>2_new</vt:lpstr>
      <vt:lpstr>6_template</vt:lpstr>
      <vt:lpstr>1_Default Design</vt:lpstr>
      <vt:lpstr>4_cbb752_11apr10</vt:lpstr>
      <vt:lpstr>12_Default Design</vt:lpstr>
      <vt:lpstr>38_Default Design</vt:lpstr>
      <vt:lpstr>14_Default Design</vt:lpstr>
      <vt:lpstr>1_U_Template 2003v5_engl</vt:lpstr>
      <vt:lpstr>15_Default Design</vt:lpstr>
      <vt:lpstr>16_Default Design</vt:lpstr>
      <vt:lpstr>1_Custom Design</vt:lpstr>
      <vt:lpstr>Blank Presentation</vt:lpstr>
      <vt:lpstr>Office Theme</vt:lpstr>
      <vt:lpstr>Default Design</vt:lpstr>
      <vt:lpstr>2_Office Theme</vt:lpstr>
      <vt:lpstr>17_Default Design</vt:lpstr>
      <vt:lpstr>19_Default Design</vt:lpstr>
      <vt:lpstr>7_template</vt:lpstr>
      <vt:lpstr>20_Default Design</vt:lpstr>
      <vt:lpstr>8_template</vt:lpstr>
      <vt:lpstr>9_template</vt:lpstr>
      <vt:lpstr>23_Default Design</vt:lpstr>
      <vt:lpstr>21_Default Design</vt:lpstr>
      <vt:lpstr>22_Default Design</vt:lpstr>
      <vt:lpstr>7_Office Theme</vt:lpstr>
      <vt:lpstr>9_Office Theme</vt:lpstr>
      <vt:lpstr>24_Default Design</vt:lpstr>
      <vt:lpstr>25_Default Design</vt:lpstr>
      <vt:lpstr>10_template</vt:lpstr>
      <vt:lpstr>11_template</vt:lpstr>
      <vt:lpstr>1_Office Theme</vt:lpstr>
      <vt:lpstr>4_Office Theme</vt:lpstr>
      <vt:lpstr>26_Default Design</vt:lpstr>
      <vt:lpstr>27_Default Design</vt:lpstr>
      <vt:lpstr>12_template</vt:lpstr>
      <vt:lpstr>28_Default Design</vt:lpstr>
      <vt:lpstr>6_Office Theme</vt:lpstr>
      <vt:lpstr>29_Default Design</vt:lpstr>
      <vt:lpstr>13_template</vt:lpstr>
      <vt:lpstr>3_Office Theme</vt:lpstr>
      <vt:lpstr>14_template</vt:lpstr>
      <vt:lpstr>30_Default Design</vt:lpstr>
      <vt:lpstr>31_Default Design</vt:lpstr>
      <vt:lpstr>15_template</vt:lpstr>
      <vt:lpstr>32_Default Design</vt:lpstr>
      <vt:lpstr>1_***26feb12-i0gtl2012-preferred</vt:lpstr>
      <vt:lpstr>16_template</vt:lpstr>
      <vt:lpstr>33_Default Design</vt:lpstr>
      <vt:lpstr>17_Office Theme</vt:lpstr>
      <vt:lpstr>15_Office Theme</vt:lpstr>
      <vt:lpstr>34_Default Design</vt:lpstr>
      <vt:lpstr>17_template</vt:lpstr>
      <vt:lpstr>18_template</vt:lpstr>
      <vt:lpstr>19_template</vt:lpstr>
      <vt:lpstr>Default</vt:lpstr>
      <vt:lpstr>Image</vt:lpstr>
      <vt:lpstr>Equation</vt:lpstr>
      <vt:lpstr>PowerPoint Presentation</vt:lpstr>
      <vt:lpstr>How might we annotate a human text?</vt:lpstr>
      <vt:lpstr>Non-coding Annotations: Overview</vt:lpstr>
      <vt:lpstr>PowerPoint Presentation</vt:lpstr>
      <vt:lpstr>Comparative ENCODE Functional Genomics Resource (EncodeProject.org/modENCODE.org)</vt:lpstr>
      <vt:lpstr>PowerPoint Presentation</vt:lpstr>
      <vt:lpstr>PowerPoint Presentation</vt:lpstr>
      <vt:lpstr>PowerPoint Presentation</vt:lpstr>
      <vt:lpstr>Applications of Machine Learning for  Comparing Transcriptomes of Distant Organisms</vt:lpstr>
      <vt:lpstr>Protein-coding gene counts in worm, fly &amp; human have stabilized &amp; have remained fairly constant</vt:lpstr>
      <vt:lpstr>Discovering Transcriptionally Active Regions (novel RNA contigs)</vt:lpstr>
      <vt:lpstr>Uniform Annotation of non-coding Elements</vt:lpstr>
      <vt:lpstr>Annotated ncRNAs</vt:lpstr>
      <vt:lpstr>&amp; Non-Canonical Transcription</vt:lpstr>
      <vt:lpstr>IncRNA:  Machine-learning Identification of many candidate ncRNAs through evidence integration</vt:lpstr>
      <vt:lpstr>TAR Characterization</vt:lpstr>
      <vt:lpstr>Applications of Machine Learning for  Comparing Transcriptomes of Distant Organisms</vt:lpstr>
      <vt:lpstr>Expression clustering:  revisiting an ancient problem</vt:lpstr>
      <vt:lpstr>Expression clustering:  revisiting an ancient problem</vt:lpstr>
      <vt:lpstr>Network modularity</vt:lpstr>
      <vt:lpstr>Network modularity</vt:lpstr>
      <vt:lpstr>Network modularity</vt:lpstr>
      <vt:lpstr>A toy example [orthoclust]</vt:lpstr>
      <vt:lpstr>A toy example [orthoclust]</vt:lpstr>
      <vt:lpstr>Cross-species clusters for  worm and fly</vt:lpstr>
      <vt:lpstr>More conserved modules</vt:lpstr>
      <vt:lpstr>Separation of modules in terms of GO</vt:lpstr>
      <vt:lpstr>Application for more than 2 species</vt:lpstr>
      <vt:lpstr>Cross-Species Co-expression Clustering</vt:lpstr>
      <vt:lpstr>16 Conserved Modules</vt:lpstr>
      <vt:lpstr>ncRNAs associated with modules</vt:lpstr>
      <vt:lpstr>Conserved modules exhibit the hourglass pattern</vt:lpstr>
      <vt:lpstr>Conserved modules exhibit the hourglass pattern</vt:lpstr>
      <vt:lpstr>Hourglass Behavior</vt:lpstr>
      <vt:lpstr>Hourglass Behavior</vt:lpstr>
      <vt:lpstr>Potential Application: inference of ncRNAs/transcription active regions (TARs)</vt:lpstr>
      <vt:lpstr>Potential Application: inference of ncRNAs/transcription active regions (TARs)</vt:lpstr>
      <vt:lpstr>Potential Application: inference of ncRNAs/transcription active regions (TARs)</vt:lpstr>
      <vt:lpstr>Alignment of Developmental Time-Course</vt:lpstr>
      <vt:lpstr>Alignment of Developmental Time-Course</vt:lpstr>
      <vt:lpstr>Other applications and generalizations</vt:lpstr>
      <vt:lpstr>Other applications and generalizations</vt:lpstr>
      <vt:lpstr>Other applications and generalizations</vt:lpstr>
      <vt:lpstr>Other applications and generalizations</vt:lpstr>
      <vt:lpstr>Other applications and generalizations</vt:lpstr>
      <vt:lpstr>Applications of Machine Learning for  Comparing Transcriptomes of Distant Organisms</vt:lpstr>
      <vt:lpstr>Focus on Promoters</vt:lpstr>
      <vt:lpstr>Relating Genomic Inputs to Outputs</vt:lpstr>
      <vt:lpstr>PowerPoint Presentation</vt:lpstr>
      <vt:lpstr>Inputs v Outputs: Upstream Binding/Modification v Expression</vt:lpstr>
      <vt:lpstr>Histone Modification (HM) model </vt:lpstr>
      <vt:lpstr>His. mods around TSS &amp; TTS are clearly related to level of gene expression, in a position-dependent fashion</vt:lpstr>
      <vt:lpstr>Integrate all histone modifications to predict gene expression levels  </vt:lpstr>
      <vt:lpstr>Human ENCODE Results</vt:lpstr>
      <vt:lpstr>Comparison of Models for Gene Expression, Building a Universal Model</vt:lpstr>
      <vt:lpstr>Performance of Universal, cross-organism Model</vt:lpstr>
      <vt:lpstr>Applications of Machine Learning for  Comparing Transcriptomes of Distant Organisms</vt:lpstr>
      <vt:lpstr>Doing a Model with TFs:  Positive and negative regulators from correlating TF signal at TSS with gene expression</vt:lpstr>
      <vt:lpstr>Predictor v2:  2-levels, now with TFs</vt:lpstr>
      <vt:lpstr>Human Results</vt:lpstr>
      <vt:lpstr>Models Illuminates Different Regions of Influence for TFs vs HMs</vt:lpstr>
      <vt:lpstr>TF model accuracy only needs a small number of TFs for high accuracy (&gt;90%)</vt:lpstr>
      <vt:lpstr>Applications of Machine Learning for  Comparing Transcriptomes of Distant Organisms</vt:lpstr>
      <vt:lpstr>Applications of Machine Learning for  Comparing Transcriptomes of Distant Organisms</vt:lpstr>
      <vt:lpstr>Acknowledgements</vt:lpstr>
      <vt:lpstr>PowerPoint Presentation</vt:lpstr>
      <vt:lpstr>Default Theme</vt:lpstr>
      <vt:lpstr>Info about content in this slide pack</vt:lpstr>
    </vt:vector>
  </TitlesOfParts>
  <Company>Yale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Office97</dc:creator>
  <cp:keywords/>
  <cp:lastModifiedBy>Mark Gerstein</cp:lastModifiedBy>
  <cp:revision>1927</cp:revision>
  <cp:lastPrinted>2014-08-18T04:29:34Z</cp:lastPrinted>
  <dcterms:created xsi:type="dcterms:W3CDTF">2010-09-06T09:08:38Z</dcterms:created>
  <dcterms:modified xsi:type="dcterms:W3CDTF">2015-05-25T19:54:10Z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emplateType">
    <vt:i4>2</vt:i4>
  </property>
  <property fmtid="{D5CDD505-2E9C-101B-9397-08002B2CF9AE}" pid="3" name="GraphicType">
    <vt:i4>1</vt:i4>
  </property>
  <property fmtid="{D5CDD505-2E9C-101B-9397-08002B2CF9AE}" pid="4" name="Compression">
    <vt:i4>100</vt:i4>
  </property>
  <property fmtid="{D5CDD505-2E9C-101B-9397-08002B2CF9AE}" pid="5" name="ScreenSize">
    <vt:i4>3</vt:i4>
  </property>
  <property fmtid="{D5CDD505-2E9C-101B-9397-08002B2CF9AE}" pid="6" name="ScreenUsage">
    <vt:i4>2</vt:i4>
  </property>
  <property fmtid="{D5CDD505-2E9C-101B-9397-08002B2CF9AE}" pid="7" name="MailAddress">
    <vt:lpwstr>Mark.Gerstein@Yale.edu</vt:lpwstr>
  </property>
  <property fmtid="{D5CDD505-2E9C-101B-9397-08002B2CF9AE}" pid="8" name="HomePage">
    <vt:lpwstr>http://bioinfo.csb.yale.edu</vt:lpwstr>
  </property>
  <property fmtid="{D5CDD505-2E9C-101B-9397-08002B2CF9AE}" pid="9" name="Other">
    <vt:lpwstr>All overheads are copyright 1997, Mark Gerstein, All Rights Reserved</vt:lpwstr>
  </property>
  <property fmtid="{D5CDD505-2E9C-101B-9397-08002B2CF9AE}" pid="10" name="DownloadOriginal">
    <vt:bool>false</vt:bool>
  </property>
  <property fmtid="{D5CDD505-2E9C-101B-9397-08002B2CF9AE}" pid="11" name="DownloadIEButton">
    <vt:bool>false</vt:bool>
  </property>
  <property fmtid="{D5CDD505-2E9C-101B-9397-08002B2CF9AE}" pid="12" name="UseBrowserColor">
    <vt:bool>false</vt:bool>
  </property>
  <property fmtid="{D5CDD505-2E9C-101B-9397-08002B2CF9AE}" pid="13" name="BackColor">
    <vt:i4>16777215</vt:i4>
  </property>
  <property fmtid="{D5CDD505-2E9C-101B-9397-08002B2CF9AE}" pid="14" name="TextColor">
    <vt:i4>2105376</vt:i4>
  </property>
  <property fmtid="{D5CDD505-2E9C-101B-9397-08002B2CF9AE}" pid="15" name="LinkColor">
    <vt:i4>16711782</vt:i4>
  </property>
  <property fmtid="{D5CDD505-2E9C-101B-9397-08002B2CF9AE}" pid="16" name="VisitedColor">
    <vt:i4>10040268</vt:i4>
  </property>
  <property fmtid="{D5CDD505-2E9C-101B-9397-08002B2CF9AE}" pid="17" name="TransparentButton">
    <vt:i4>0</vt:i4>
  </property>
  <property fmtid="{D5CDD505-2E9C-101B-9397-08002B2CF9AE}" pid="18" name="ButtonType">
    <vt:i4>4</vt:i4>
  </property>
  <property fmtid="{D5CDD505-2E9C-101B-9397-08002B2CF9AE}" pid="19" name="ShowNotes">
    <vt:bool>true</vt:bool>
  </property>
  <property fmtid="{D5CDD505-2E9C-101B-9397-08002B2CF9AE}" pid="20" name="NavBtnPos">
    <vt:i4>1</vt:i4>
  </property>
  <property fmtid="{D5CDD505-2E9C-101B-9397-08002B2CF9AE}" pid="21" name="OutputDir">
    <vt:lpwstr>C:\ppt</vt:lpwstr>
  </property>
  <property fmtid="{D5CDD505-2E9C-101B-9397-08002B2CF9AE}" pid="22" name="Google.Documents.Tracking">
    <vt:lpwstr>true</vt:lpwstr>
  </property>
  <property fmtid="{D5CDD505-2E9C-101B-9397-08002B2CF9AE}" pid="23" name="Google.Documents.DocumentId">
    <vt:lpwstr>1Ek-17Pv72hYtODFYBrTdtjepGAwqaAfgfBznzdfhS-A</vt:lpwstr>
  </property>
  <property fmtid="{D5CDD505-2E9C-101B-9397-08002B2CF9AE}" pid="24" name="Google.Documents.RevisionId">
    <vt:lpwstr>04373787564666993359</vt:lpwstr>
  </property>
  <property fmtid="{D5CDD505-2E9C-101B-9397-08002B2CF9AE}" pid="25" name="Google.Documents.PluginVersion">
    <vt:lpwstr>2.0.2662.553</vt:lpwstr>
  </property>
  <property fmtid="{D5CDD505-2E9C-101B-9397-08002B2CF9AE}" pid="26" name="Google.Documents.MergeIncapabilityFlags">
    <vt:i4>0</vt:i4>
  </property>
</Properties>
</file>