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23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1C8F2-C962-3747-9071-B7723359B851}" type="datetimeFigureOut">
              <a:rPr lang="en-US" smtClean="0"/>
              <a:t>5/19/15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CDC26-1805-2247-ABF1-DD42901B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256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437E-052A-0848-8DEF-8F065F39D050}" type="datetimeFigureOut">
              <a:rPr lang="en-US" smtClean="0"/>
              <a:t>5/19/15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AC3E-F9F7-BD4E-8A3C-2EB2D2865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65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437E-052A-0848-8DEF-8F065F39D050}" type="datetimeFigureOut">
              <a:rPr lang="en-US" smtClean="0"/>
              <a:t>5/19/15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AC3E-F9F7-BD4E-8A3C-2EB2D2865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58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437E-052A-0848-8DEF-8F065F39D050}" type="datetimeFigureOut">
              <a:rPr lang="en-US" smtClean="0"/>
              <a:t>5/19/15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AC3E-F9F7-BD4E-8A3C-2EB2D2865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137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437E-052A-0848-8DEF-8F065F39D050}" type="datetimeFigureOut">
              <a:rPr lang="en-US" smtClean="0"/>
              <a:t>5/19/15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AC3E-F9F7-BD4E-8A3C-2EB2D2865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01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437E-052A-0848-8DEF-8F065F39D050}" type="datetimeFigureOut">
              <a:rPr lang="en-US" smtClean="0"/>
              <a:t>5/19/15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AC3E-F9F7-BD4E-8A3C-2EB2D2865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6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437E-052A-0848-8DEF-8F065F39D050}" type="datetimeFigureOut">
              <a:rPr lang="en-US" smtClean="0"/>
              <a:t>5/19/15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AC3E-F9F7-BD4E-8A3C-2EB2D2865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996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437E-052A-0848-8DEF-8F065F39D050}" type="datetimeFigureOut">
              <a:rPr lang="en-US" smtClean="0"/>
              <a:t>5/19/15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AC3E-F9F7-BD4E-8A3C-2EB2D2865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07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437E-052A-0848-8DEF-8F065F39D050}" type="datetimeFigureOut">
              <a:rPr lang="en-US" smtClean="0"/>
              <a:t>5/19/15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AC3E-F9F7-BD4E-8A3C-2EB2D2865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98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437E-052A-0848-8DEF-8F065F39D050}" type="datetimeFigureOut">
              <a:rPr lang="en-US" smtClean="0"/>
              <a:t>5/19/15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AC3E-F9F7-BD4E-8A3C-2EB2D2865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28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437E-052A-0848-8DEF-8F065F39D050}" type="datetimeFigureOut">
              <a:rPr lang="en-US" smtClean="0"/>
              <a:t>5/19/15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AC3E-F9F7-BD4E-8A3C-2EB2D2865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02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437E-052A-0848-8DEF-8F065F39D050}" type="datetimeFigureOut">
              <a:rPr lang="en-US" smtClean="0"/>
              <a:t>5/19/15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AC3E-F9F7-BD4E-8A3C-2EB2D2865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721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5437E-052A-0848-8DEF-8F065F39D050}" type="datetimeFigureOut">
              <a:rPr lang="en-US" smtClean="0"/>
              <a:t>5/19/15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2AC3E-F9F7-BD4E-8A3C-2EB2D2865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raindevelop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94019"/>
            <a:ext cx="9144000" cy="2058166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374949"/>
              </p:ext>
            </p:extLst>
          </p:nvPr>
        </p:nvGraphicFramePr>
        <p:xfrm>
          <a:off x="899510" y="702818"/>
          <a:ext cx="7645400" cy="2524760"/>
        </p:xfrm>
        <a:graphic>
          <a:graphicData uri="http://schemas.openxmlformats.org/drawingml/2006/table">
            <a:tbl>
              <a:tblPr/>
              <a:tblGrid>
                <a:gridCol w="2755900"/>
                <a:gridCol w="2133600"/>
                <a:gridCol w="2755900"/>
              </a:tblGrid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Period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Description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Age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Early fetal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10≤ Age &lt;13 PCW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Early midfetal 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13≤ Age &lt;16 PCW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Early midfetal 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16≤ Age &lt;19 PCW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Late midfetal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19≤ Age &lt;24 PCW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Late fetal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24≤ Age &lt;38 PCW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Neonatal and early infancy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Birth≤ Age &lt;6 Postnatal months (M)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Late infancy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M≤ Age &lt;12 M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Early childhood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1≤ Age &lt;6 Postnatal years (Y)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Middle and late childhood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6≤ Age &lt;12 Y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Adolescence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12≤ Age &lt;20 Y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Young adulthood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20≤ Age &lt;40 Y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Middle adulthood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40≤ Age &lt;60 Y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Late adulthood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 Y ≤ Age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818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np_curves_2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95"/>
          <a:stretch/>
        </p:blipFill>
        <p:spPr>
          <a:xfrm>
            <a:off x="839038" y="122890"/>
            <a:ext cx="7395169" cy="6633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387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130</Words>
  <Application>Microsoft Macintosh PowerPoint</Application>
  <PresentationFormat>On-screen Show (4:3)</PresentationFormat>
  <Paragraphs>42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Yale School of Medicine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Shuang Liu</dc:creator>
  <cp:lastModifiedBy>Shuang Liu</cp:lastModifiedBy>
  <cp:revision>5</cp:revision>
  <dcterms:created xsi:type="dcterms:W3CDTF">2015-05-12T19:48:07Z</dcterms:created>
  <dcterms:modified xsi:type="dcterms:W3CDTF">2015-05-19T12:47:39Z</dcterms:modified>
</cp:coreProperties>
</file>