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7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82D4-FABD-C54D-BFF2-487E8D76C5AC}" type="datetimeFigureOut">
              <a:rPr lang="en-US" smtClean="0"/>
              <a:t>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3BF2-2E19-3F42-82E5-22E462658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35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82D4-FABD-C54D-BFF2-487E8D76C5AC}" type="datetimeFigureOut">
              <a:rPr lang="en-US" smtClean="0"/>
              <a:t>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3BF2-2E19-3F42-82E5-22E462658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597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82D4-FABD-C54D-BFF2-487E8D76C5AC}" type="datetimeFigureOut">
              <a:rPr lang="en-US" smtClean="0"/>
              <a:t>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3BF2-2E19-3F42-82E5-22E462658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599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82D4-FABD-C54D-BFF2-487E8D76C5AC}" type="datetimeFigureOut">
              <a:rPr lang="en-US" smtClean="0"/>
              <a:t>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3BF2-2E19-3F42-82E5-22E462658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996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82D4-FABD-C54D-BFF2-487E8D76C5AC}" type="datetimeFigureOut">
              <a:rPr lang="en-US" smtClean="0"/>
              <a:t>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3BF2-2E19-3F42-82E5-22E462658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41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82D4-FABD-C54D-BFF2-487E8D76C5AC}" type="datetimeFigureOut">
              <a:rPr lang="en-US" smtClean="0"/>
              <a:t>5/12/15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3BF2-2E19-3F42-82E5-22E462658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10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82D4-FABD-C54D-BFF2-487E8D76C5AC}" type="datetimeFigureOut">
              <a:rPr lang="en-US" smtClean="0"/>
              <a:t>5/12/15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3BF2-2E19-3F42-82E5-22E462658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324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82D4-FABD-C54D-BFF2-487E8D76C5AC}" type="datetimeFigureOut">
              <a:rPr lang="en-US" smtClean="0"/>
              <a:t>5/12/15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3BF2-2E19-3F42-82E5-22E462658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655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82D4-FABD-C54D-BFF2-487E8D76C5AC}" type="datetimeFigureOut">
              <a:rPr lang="en-US" smtClean="0"/>
              <a:t>5/12/15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3BF2-2E19-3F42-82E5-22E462658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538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82D4-FABD-C54D-BFF2-487E8D76C5AC}" type="datetimeFigureOut">
              <a:rPr lang="en-US" smtClean="0"/>
              <a:t>5/12/15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3BF2-2E19-3F42-82E5-22E462658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52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82D4-FABD-C54D-BFF2-487E8D76C5AC}" type="datetimeFigureOut">
              <a:rPr lang="en-US" smtClean="0"/>
              <a:t>5/12/15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D3BF2-2E19-3F42-82E5-22E462658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71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82D4-FABD-C54D-BFF2-487E8D76C5AC}" type="datetimeFigureOut">
              <a:rPr lang="en-US" smtClean="0"/>
              <a:t>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D3BF2-2E19-3F42-82E5-22E462658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9.jpeg"/><Relationship Id="rId5" Type="http://schemas.openxmlformats.org/officeDocument/2006/relationships/image" Target="../media/image10.jpeg"/><Relationship Id="rId6" Type="http://schemas.openxmlformats.org/officeDocument/2006/relationships/image" Target="../media/image11.jpeg"/><Relationship Id="rId7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4" Type="http://schemas.openxmlformats.org/officeDocument/2006/relationships/image" Target="../media/image15.jpeg"/><Relationship Id="rId5" Type="http://schemas.openxmlformats.org/officeDocument/2006/relationships/image" Target="../media/image16.jpeg"/><Relationship Id="rId6" Type="http://schemas.openxmlformats.org/officeDocument/2006/relationships/image" Target="../media/image17.jpeg"/><Relationship Id="rId7" Type="http://schemas.openxmlformats.org/officeDocument/2006/relationships/image" Target="../media/image18.jpeg"/><Relationship Id="rId8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4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r_E1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46" t="4871" r="8500" b="17195"/>
          <a:stretch/>
        </p:blipFill>
        <p:spPr>
          <a:xfrm>
            <a:off x="247414" y="115468"/>
            <a:ext cx="2754540" cy="325081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7" t="4871" r="7554" b="17195"/>
          <a:stretch/>
        </p:blipFill>
        <p:spPr>
          <a:xfrm>
            <a:off x="3183391" y="115468"/>
            <a:ext cx="2837010" cy="331354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7" t="4871" r="7702" b="17195"/>
          <a:stretch/>
        </p:blipFill>
        <p:spPr>
          <a:xfrm>
            <a:off x="6020401" y="115468"/>
            <a:ext cx="2899136" cy="331354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3" t="4754" r="7773" b="17311"/>
          <a:stretch/>
        </p:blipFill>
        <p:spPr>
          <a:xfrm>
            <a:off x="247414" y="3431053"/>
            <a:ext cx="2755571" cy="326610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86" t="4754" r="7232" b="17311"/>
          <a:stretch/>
        </p:blipFill>
        <p:spPr>
          <a:xfrm>
            <a:off x="3183391" y="3454618"/>
            <a:ext cx="2837010" cy="324254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8" t="4754" r="7702" b="17311"/>
          <a:stretch/>
        </p:blipFill>
        <p:spPr>
          <a:xfrm>
            <a:off x="6086378" y="3454618"/>
            <a:ext cx="2755955" cy="3242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54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ist_Ar_E1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39" r="8960" b="3121"/>
          <a:stretch/>
        </p:blipFill>
        <p:spPr>
          <a:xfrm>
            <a:off x="12807" y="16505"/>
            <a:ext cx="3022135" cy="32222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39" r="7256" b="3121"/>
          <a:stretch/>
        </p:blipFill>
        <p:spPr>
          <a:xfrm>
            <a:off x="3034943" y="1"/>
            <a:ext cx="3199420" cy="334858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39" r="10071" b="3121"/>
          <a:stretch/>
        </p:blipFill>
        <p:spPr>
          <a:xfrm>
            <a:off x="6135859" y="0"/>
            <a:ext cx="3000517" cy="32387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50" r="11127" b="3455"/>
          <a:stretch/>
        </p:blipFill>
        <p:spPr>
          <a:xfrm>
            <a:off x="6106277" y="3530031"/>
            <a:ext cx="2995729" cy="32560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50" r="8884" b="3455"/>
          <a:stretch/>
        </p:blipFill>
        <p:spPr>
          <a:xfrm>
            <a:off x="3034943" y="3530031"/>
            <a:ext cx="3071334" cy="325604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50" r="8959" b="3455"/>
          <a:stretch/>
        </p:blipFill>
        <p:spPr>
          <a:xfrm>
            <a:off x="12807" y="3530031"/>
            <a:ext cx="3022135" cy="3206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143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r_E1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9" t="6566" r="11204" b="13352"/>
          <a:stretch/>
        </p:blipFill>
        <p:spPr>
          <a:xfrm>
            <a:off x="32988" y="148459"/>
            <a:ext cx="2915933" cy="2926493"/>
          </a:xfrm>
          <a:prstGeom prst="rect">
            <a:avLst/>
          </a:prstGeom>
        </p:spPr>
      </p:pic>
      <p:pic>
        <p:nvPicPr>
          <p:cNvPr id="11" name="Picture 10" descr="Ar_E3.jpe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13" t="6848" r="10920" b="13352"/>
          <a:stretch/>
        </p:blipFill>
        <p:spPr>
          <a:xfrm>
            <a:off x="3090196" y="164954"/>
            <a:ext cx="2926274" cy="2926493"/>
          </a:xfrm>
          <a:prstGeom prst="rect">
            <a:avLst/>
          </a:prstGeom>
        </p:spPr>
      </p:pic>
      <p:pic>
        <p:nvPicPr>
          <p:cNvPr id="12" name="Picture 11" descr="Ar_L1.jpe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0" t="6849" r="10919" b="13069"/>
          <a:stretch/>
        </p:blipFill>
        <p:spPr>
          <a:xfrm>
            <a:off x="6168835" y="148458"/>
            <a:ext cx="2942177" cy="2942397"/>
          </a:xfrm>
          <a:prstGeom prst="rect">
            <a:avLst/>
          </a:prstGeom>
        </p:spPr>
      </p:pic>
      <p:pic>
        <p:nvPicPr>
          <p:cNvPr id="13" name="Picture 12" descr="V_E2.jpe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0" t="6848" r="10919" b="13352"/>
          <a:stretch/>
        </p:blipFill>
        <p:spPr>
          <a:xfrm>
            <a:off x="32991" y="3381576"/>
            <a:ext cx="2998819" cy="2988446"/>
          </a:xfrm>
          <a:prstGeom prst="rect">
            <a:avLst/>
          </a:prstGeom>
        </p:spPr>
      </p:pic>
      <p:pic>
        <p:nvPicPr>
          <p:cNvPr id="14" name="Picture 13" descr="V_E3.jpeg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12" t="6848" r="11205" b="13352"/>
          <a:stretch/>
        </p:blipFill>
        <p:spPr>
          <a:xfrm>
            <a:off x="3098445" y="3381576"/>
            <a:ext cx="2977624" cy="2988445"/>
          </a:xfrm>
          <a:prstGeom prst="rect">
            <a:avLst/>
          </a:prstGeom>
        </p:spPr>
      </p:pic>
      <p:pic>
        <p:nvPicPr>
          <p:cNvPr id="15" name="Picture 14" descr="V_L2.jpeg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0" t="6566" r="10919" b="13352"/>
          <a:stretch/>
        </p:blipFill>
        <p:spPr>
          <a:xfrm>
            <a:off x="6158536" y="3381576"/>
            <a:ext cx="2995775" cy="2996000"/>
          </a:xfrm>
          <a:prstGeom prst="rect">
            <a:avLst/>
          </a:prstGeom>
        </p:spPr>
      </p:pic>
      <p:pic>
        <p:nvPicPr>
          <p:cNvPr id="2" name="Picture 1" descr="Screen Shot 2015-05-10 at 6.04.40 PM.png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92" t="12890" r="33449" b="15209"/>
          <a:stretch/>
        </p:blipFill>
        <p:spPr>
          <a:xfrm>
            <a:off x="8333321" y="0"/>
            <a:ext cx="811587" cy="857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285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417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187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zh-CN" altLang="en-US" sz="2400" dirty="0" smtClean="0"/>
              <a:t>/*</a:t>
            </a:r>
            <a:r>
              <a:rPr lang="en-US" sz="2400" dirty="0" smtClean="0"/>
              <a:t>Problem</a:t>
            </a:r>
            <a:r>
              <a:rPr lang="en-US" altLang="zh-CN" sz="2400" dirty="0" smtClean="0"/>
              <a:t>:</a:t>
            </a:r>
            <a:r>
              <a:rPr lang="zh-CN" altLang="en-US" sz="2400" dirty="0"/>
              <a:t> </a:t>
            </a:r>
            <a:r>
              <a:rPr lang="en-US" sz="2400" dirty="0" smtClean="0"/>
              <a:t>Biased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due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to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PCR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replication</a:t>
            </a:r>
            <a:r>
              <a:rPr lang="zh-CN" altLang="en-US" sz="2400" dirty="0" smtClean="0"/>
              <a:t>*</a:t>
            </a:r>
            <a:r>
              <a:rPr lang="en-US" altLang="zh-CN" sz="2400" dirty="0" smtClean="0"/>
              <a:t>/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18" y="1088974"/>
            <a:ext cx="3492778" cy="33330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3406" y="1088974"/>
            <a:ext cx="3492778" cy="33330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36" b="12438"/>
          <a:stretch/>
        </p:blipFill>
        <p:spPr>
          <a:xfrm>
            <a:off x="2863928" y="4150584"/>
            <a:ext cx="3486358" cy="2525972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>
            <a:off x="2375172" y="2754745"/>
            <a:ext cx="1402011" cy="19134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5729471" y="2754745"/>
            <a:ext cx="1066162" cy="19134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259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3436</TotalTime>
  <Words>11</Words>
  <Application>Microsoft Macintosh PowerPoint</Application>
  <PresentationFormat>On-screen Show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/*Problem: Biased due to PCR replication*/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Mengting Gu</dc:creator>
  <cp:lastModifiedBy>Mengting Gu</cp:lastModifiedBy>
  <cp:revision>17</cp:revision>
  <dcterms:created xsi:type="dcterms:W3CDTF">2015-05-08T04:13:43Z</dcterms:created>
  <dcterms:modified xsi:type="dcterms:W3CDTF">2015-05-13T17:41:23Z</dcterms:modified>
</cp:coreProperties>
</file>