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57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50" autoAdjust="0"/>
  </p:normalViewPr>
  <p:slideViewPr>
    <p:cSldViewPr snapToGrid="0" snapToObjects="1" showGuides="1">
      <p:cViewPr>
        <p:scale>
          <a:sx n="100" d="100"/>
          <a:sy n="100" d="100"/>
        </p:scale>
        <p:origin x="-83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CC22-51DF-5D45-9872-4672A54C4E08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D1FC-17A3-714B-9724-D01636C7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XXX-1. Identification of a somatic mutation resulting in a motif gain in the Ret promoter by FUN-Seq.</a:t>
            </a:r>
            <a:r>
              <a:rPr lang="en-US" baseline="0" dirty="0" smtClean="0"/>
              <a:t> </a:t>
            </a:r>
            <a:r>
              <a:rPr lang="en-US" dirty="0" smtClean="0"/>
              <a:t>Luciferase reporter assays demonstrating transcriptional activity of the wild-type Ret promoter (-440 to +65) as compared to the same promoter containing the A291C mutation in DU145 cells. Results shown are the average of three independent experiments ± SD, and statistical significance was determined by t-test.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D1FC-17A3-714B-9724-D01636C7D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XXX-2. The selected locus 1 and locus 2 regulatory regions act as AR-dependent enhancers in the MCF7 cell line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MCF7 cells were co-transfected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pCMV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 along with pGL4.26_locus 1 or _locus 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reporter. Twenty-four hour post-transfection cells were treated for 16 hours with E2, DHT or the combination of the two compounds to stimulate respectively ER- or AR-dependent transcription. Wild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-type (dashed- or plain-grey bars) and SNPs rs2242193 or rs9521825 (dashed- or plain-white bars) containing constructs were tested. Indicated is the percentage value of statistical relevant differences (Student's t-test).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5172-C175-42A7-990D-D711F3657B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XXX-3.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locus 1 and locus 2 are directly bound by AR.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-qPCRs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performed in MCF7 cells (heterozygous for SNP rs2242193 within locus 2) to determine AR chromatin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locus 1 and locus 2 regions (presented respectively as black and grey-patterned bars, respectively). Mean ±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three technical replicates were plotted. *p&lt;0.05, .**p&lt;0.01,  ***p&lt;0.005, Student's t-test.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5172-C175-42A7-990D-D711F3657B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0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XXX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Cisplatin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in 22Rv1 cells following genome editing of FANCA (KO1) or a control sequence by CRISPR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Inset:Western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blot of FANCA and GAPDH expression in indicated cell 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75F-EB66-46BB-BDB1-07D24F4A5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XXX</a:t>
            </a:r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D1FC-17A3-714B-9724-D01636C7D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BBB0-FCC7-604C-B24E-34046B39F53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59000"/>
            <a:ext cx="5638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024" y="366086"/>
            <a:ext cx="2677441" cy="3314700"/>
            <a:chOff x="1006624" y="556586"/>
            <a:chExt cx="2677441" cy="33147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4" r="37366"/>
            <a:stretch/>
          </p:blipFill>
          <p:spPr bwMode="auto">
            <a:xfrm>
              <a:off x="1006624" y="556586"/>
              <a:ext cx="2677441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06624" y="556586"/>
              <a:ext cx="174476" cy="116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1465" y="366086"/>
            <a:ext cx="2903621" cy="3314700"/>
            <a:chOff x="3684065" y="556586"/>
            <a:chExt cx="2903621" cy="33147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42"/>
            <a:stretch/>
          </p:blipFill>
          <p:spPr bwMode="auto">
            <a:xfrm>
              <a:off x="3684065" y="556586"/>
              <a:ext cx="2903621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 flipH="1">
              <a:off x="3709464" y="556586"/>
              <a:ext cx="138635" cy="116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50851" r="38166"/>
          <a:stretch/>
        </p:blipFill>
        <p:spPr bwMode="auto">
          <a:xfrm>
            <a:off x="3549116" y="686509"/>
            <a:ext cx="2069431" cy="32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9784" y="478280"/>
            <a:ext cx="2437284" cy="3430988"/>
            <a:chOff x="190500" y="478280"/>
            <a:chExt cx="2437284" cy="3430988"/>
          </a:xfrm>
        </p:grpSpPr>
        <p:pic>
          <p:nvPicPr>
            <p:cNvPr id="6" name="Picture 2" descr="C:\Users\soniaiol\Desktop\Dropbox\2013_AR_ER_SNPs\Submission.Oncotarget\FinalFigures\Figure_4_28_01_1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76" r="67699"/>
            <a:stretch/>
          </p:blipFill>
          <p:spPr bwMode="auto">
            <a:xfrm>
              <a:off x="294166" y="478280"/>
              <a:ext cx="2333618" cy="34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500" y="478280"/>
              <a:ext cx="203200" cy="208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87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5100" y="1456266"/>
            <a:ext cx="8851901" cy="50800"/>
          </a:xfrm>
          <a:prstGeom prst="line">
            <a:avLst/>
          </a:prstGeom>
          <a:ln w="38100">
            <a:solidFill>
              <a:srgbClr val="C2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2141783"/>
            <a:ext cx="3403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49401"/>
            <a:ext cx="6142857" cy="42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347</Words>
  <Application>Microsoft Macintosh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Weill Cornell Medical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 Wilkes</dc:creator>
  <cp:lastModifiedBy>Weill Cornell Medical College</cp:lastModifiedBy>
  <cp:revision>19</cp:revision>
  <dcterms:created xsi:type="dcterms:W3CDTF">2015-05-01T19:11:12Z</dcterms:created>
  <dcterms:modified xsi:type="dcterms:W3CDTF">2015-05-11T15:56:34Z</dcterms:modified>
</cp:coreProperties>
</file>