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3" r:id="rId6"/>
    <p:sldId id="265" r:id="rId7"/>
    <p:sldId id="264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39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DF245-736E-46A2-994E-295F80521F7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B54EA-7273-48D3-B2AE-EE4C748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row that says </a:t>
            </a:r>
            <a:r>
              <a:rPr lang="en-US" dirty="0" err="1" smtClean="0"/>
              <a:t>AlleleDB</a:t>
            </a:r>
            <a:r>
              <a:rPr lang="en-US" dirty="0" smtClean="0"/>
              <a:t> where everything is the same</a:t>
            </a:r>
          </a:p>
          <a:p>
            <a:r>
              <a:rPr lang="en-US" dirty="0" smtClean="0"/>
              <a:t>Dup</a:t>
            </a:r>
            <a:r>
              <a:rPr lang="en-US" baseline="0" dirty="0" smtClean="0"/>
              <a:t> reads (RNA-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ChIP-seq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1261</a:t>
            </a:r>
          </a:p>
          <a:p>
            <a:r>
              <a:rPr lang="en-US" dirty="0" smtClean="0"/>
              <a:t>1141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B54EA-7273-48D3-B2AE-EE4C74835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6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3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7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C79A-4D58-4661-84FF-F1C10836CDE7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979E2-E540-4750-B583-6E28C14D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eledb.gersteinlab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8604" y="648382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Visualization ASB and ASE in ZNF331 in </a:t>
            </a:r>
            <a:r>
              <a:rPr lang="en-US" b="1" dirty="0" err="1"/>
              <a:t>AlleleDB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05" y="55143"/>
            <a:ext cx="6956848" cy="62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7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64" y="211314"/>
            <a:ext cx="8311207" cy="6265686"/>
          </a:xfrm>
        </p:spPr>
      </p:pic>
      <p:sp>
        <p:nvSpPr>
          <p:cNvPr id="8" name="Rectangle 7"/>
          <p:cNvSpPr/>
          <p:nvPr/>
        </p:nvSpPr>
        <p:spPr>
          <a:xfrm>
            <a:off x="2368604" y="648382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Visualization ASB and ASE in ZNF331 in </a:t>
            </a:r>
            <a:r>
              <a:rPr lang="en-US" b="1" dirty="0" err="1"/>
              <a:t>AlleleDB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2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1994"/>
            <a:ext cx="7924800" cy="6415007"/>
          </a:xfrm>
        </p:spPr>
      </p:pic>
      <p:sp>
        <p:nvSpPr>
          <p:cNvPr id="16" name="Rectangle 15"/>
          <p:cNvSpPr/>
          <p:nvPr/>
        </p:nvSpPr>
        <p:spPr>
          <a:xfrm>
            <a:off x="2368604" y="648382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Visualization ASB and ASE in ZNF331 in </a:t>
            </a:r>
            <a:r>
              <a:rPr lang="en-US" b="1" dirty="0" err="1"/>
              <a:t>AlleleDB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Inconsistencies in the original eight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46" y="1857194"/>
            <a:ext cx="8880112" cy="2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Supplementary File 8</a:t>
            </a:r>
            <a:br>
              <a:rPr lang="en-US" sz="3600" dirty="0"/>
            </a:br>
            <a:r>
              <a:rPr lang="en-US" sz="3600" dirty="0"/>
              <a:t>Min number of reads for accessible SNVs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881" r="87379" b="8019"/>
          <a:stretch/>
        </p:blipFill>
        <p:spPr>
          <a:xfrm>
            <a:off x="4572000" y="1596836"/>
            <a:ext cx="2819400" cy="4757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Allele-specific activity is complex and often subtle. Our ability to confidently associate genomic variants with differential effects between alleles depends on breadth, as well as depth, of sampling. We present a strategy to comprehensively annotate variants and elements associated with allele-specific binding and expression observed in 1,263 </a:t>
            </a:r>
            <a:r>
              <a:rPr lang="en-US" dirty="0" err="1"/>
              <a:t>ChIP-seq</a:t>
            </a:r>
            <a:r>
              <a:rPr lang="en-US" dirty="0"/>
              <a:t> and RNA-</a:t>
            </a:r>
            <a:r>
              <a:rPr lang="en-US" dirty="0" err="1"/>
              <a:t>seq</a:t>
            </a:r>
            <a:r>
              <a:rPr lang="en-US" dirty="0"/>
              <a:t> datasets from 382 individuals. We show that such a large-scale analysis requires uniform processing to harmonize the heterogeneity of these functional datasets. We report groups of allele-specific variants, regions and genes enriched in allele-specific activity, including SNURF and ZNF331. Finally, we make these data available as a public resource at </a:t>
            </a:r>
            <a:r>
              <a:rPr lang="en-US" dirty="0" err="1"/>
              <a:t>AlleleDB</a:t>
            </a:r>
            <a:r>
              <a:rPr lang="en-US" dirty="0"/>
              <a:t> (</a:t>
            </a:r>
            <a:r>
              <a:rPr lang="en-US" u="sng" dirty="0">
                <a:hlinkClick r:id="rId2"/>
              </a:rPr>
              <a:t>www.alleledb.gersteinlab.org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0807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Overdispersion</a:t>
            </a:r>
            <a:r>
              <a:rPr lang="en-US" dirty="0" smtClean="0"/>
              <a:t> versus size of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33328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184</Words>
  <Application>Microsoft Office PowerPoint</Application>
  <PresentationFormat>Widescreen</PresentationFormat>
  <Paragraphs>19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Allele</vt:lpstr>
      <vt:lpstr>PowerPoint Presentation</vt:lpstr>
      <vt:lpstr>PowerPoint Presentation</vt:lpstr>
      <vt:lpstr>PowerPoint Presentation</vt:lpstr>
      <vt:lpstr>Supplementary Table 1 Inconsistencies in the original eight studies</vt:lpstr>
      <vt:lpstr>Supplementary File 8 Min number of reads for accessible SNVs</vt:lpstr>
      <vt:lpstr>PowerPoint Presentation</vt:lpstr>
      <vt:lpstr>Overdispersion versus size of dataset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12</cp:revision>
  <dcterms:created xsi:type="dcterms:W3CDTF">2015-05-05T13:07:19Z</dcterms:created>
  <dcterms:modified xsi:type="dcterms:W3CDTF">2015-05-05T20:23:12Z</dcterms:modified>
</cp:coreProperties>
</file>