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4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0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3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0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8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2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0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2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2908A-FDE9-46D0-ABF4-0262526BFCDA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BC2A-C0C4-4981-B5E8-7903FAD14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3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847787"/>
              </p:ext>
            </p:extLst>
          </p:nvPr>
        </p:nvGraphicFramePr>
        <p:xfrm>
          <a:off x="281354" y="186294"/>
          <a:ext cx="11762364" cy="578613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530671"/>
                <a:gridCol w="1905516"/>
                <a:gridCol w="2103240"/>
                <a:gridCol w="2222937"/>
              </a:tblGrid>
              <a:tr h="719980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n-US" sz="2400" u="none" strike="noStrike" spc="-150" dirty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Phenotyping </a:t>
                      </a:r>
                      <a:r>
                        <a:rPr lang="en-US" sz="2400" u="none" strike="noStrike" spc="-150" dirty="0" smtClean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800" u="none" strike="noStrike" dirty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(eMERGE </a:t>
                      </a:r>
                      <a:r>
                        <a:rPr lang="en-US" sz="1800" u="none" strike="noStrike" dirty="0" smtClean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I)</a:t>
                      </a:r>
                      <a:endParaRPr lang="en-US" sz="1800" b="0" i="0" u="none" strike="noStrike" dirty="0">
                        <a:solidFill>
                          <a:srgbClr val="008B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079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>
                          <a:effectLst/>
                        </a:rPr>
                        <a:t>Phenotype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>
                          <a:effectLst/>
                        </a:rPr>
                        <a:t>Primary Site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Case Count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Control Count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53587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Cataracts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Marshfield/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Essentia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5,518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1,912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70448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Dementia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Group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Health/UW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1,236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2,042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452197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Diabetic Retinopathy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Marshfield/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Essentia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750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2,381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3210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Height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Northwestern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10,521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62694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err="1" smtClean="0">
                          <a:effectLst/>
                        </a:rPr>
                        <a:t>Hypothroidism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Network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2,030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5,142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19804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Lipids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Northwestern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8,478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63788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PAD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Mayo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1,676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1,656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98168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QRS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Vanderbilt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5,934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403020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Red Blood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Cells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Mayo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15,433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46605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Resistant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Hypertension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Network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2,256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3,020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47400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Type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2 Diabetes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 smtClean="0">
                          <a:effectLst/>
                        </a:rPr>
                        <a:t>Northwestern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1,679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1,755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  <a:tr h="369811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800" u="none" strike="noStrike" dirty="0" smtClean="0">
                          <a:effectLst/>
                        </a:rPr>
                        <a:t>White Blood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Cells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Group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Health/UW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13,947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66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17865"/>
              </p:ext>
            </p:extLst>
          </p:nvPr>
        </p:nvGraphicFramePr>
        <p:xfrm>
          <a:off x="701484" y="60587"/>
          <a:ext cx="10917077" cy="674798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508339"/>
                <a:gridCol w="1553286"/>
                <a:gridCol w="1714461"/>
                <a:gridCol w="3140991"/>
              </a:tblGrid>
              <a:tr h="275960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spc="-150" dirty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Phenotyping Progress </a:t>
                      </a:r>
                      <a:r>
                        <a:rPr lang="en-US" sz="1400" u="none" strike="noStrike" dirty="0">
                          <a:solidFill>
                            <a:srgbClr val="008B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(eMERGE II)</a:t>
                      </a:r>
                      <a:endParaRPr lang="en-US" sz="1400" b="0" i="0" u="none" strike="noStrike" dirty="0">
                        <a:solidFill>
                          <a:srgbClr val="008B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</a:txBody>
                  <a:tcPr marL="5658" marR="5658" marT="56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935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Phenotype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Primary Site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Case Count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Control Count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0178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AAA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Geisinger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1,110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17,071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1209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Ace-I Cough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Vanderbilt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1,792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8,476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0802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ADHD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0802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AMD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Marshfield/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Essentia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2,363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11,749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55790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Appendicitis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CCHMC/BCH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7,409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37957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Asthma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6,779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20,137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8898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Atopic Dermatitis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2,056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15,121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62538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Autism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CCHMC/BCH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749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7,172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7764">
                <a:tc>
                  <a:txBody>
                    <a:bodyPr/>
                    <a:lstStyle/>
                    <a:p>
                      <a:pPr marL="91440" lvl="0" algn="l" defTabSz="914400" rtl="0" eaLnBrk="1" fontAlgn="ctr" latinLnBrk="0" hangingPunct="1"/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BPH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Vanderbilt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5,539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6393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C. Diff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Group Health/UW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1,923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10,552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81986">
                <a:tc>
                  <a:txBody>
                    <a:bodyPr/>
                    <a:lstStyle/>
                    <a:p>
                      <a:pPr marL="91440" lvl="0" algn="l" defTabSz="914400" rtl="0" eaLnBrk="1" fontAlgn="ctr" latinLnBrk="0" hangingPunct="1"/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caMRSA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Northwestern</a:t>
                      </a: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81986">
                <a:tc>
                  <a:txBody>
                    <a:bodyPr/>
                    <a:lstStyle/>
                    <a:p>
                      <a:pPr marL="91440" lvl="0" algn="l" defTabSz="914400" rtl="0" eaLnBrk="1" fontAlgn="ctr" latinLnBrk="0" hangingPunct="1"/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CAAD as a Quantitative Measure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Group Health/UW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8198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Cardio Respiratory Fitness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Mayo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5,684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7017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Childhood Obesity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CCHMC/BCH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26577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Colon Polyps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Northwestern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2,967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5,319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44905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Diabetic Hypertensive CKD/Rapid Renal Decline in Diabetic HTN Nephropathy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Mt. Sinai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4,991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1,005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65803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DILI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Mt. Sinai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204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10,099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97685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Diverticulosis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Northwestern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5,814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4,295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0444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Extreme Obesity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Geisinger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1,291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7,197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406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5,5515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406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Glaucoma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Marshfield/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Essentia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1,124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4,568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10444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Heart Failure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Mayo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3,654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10,638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23193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Ocular HTN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Marshfield/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Essentia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771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7,477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198916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Remission of Diabetes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after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ROUX-EN-Y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Geisinger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29571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Statins for MACE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Vanderbilt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1,300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6,181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6880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Mayo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4,460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23,153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  <a:tr h="201250">
                <a:tc>
                  <a:txBody>
                    <a:bodyPr/>
                    <a:lstStyle/>
                    <a:p>
                      <a:pPr marL="91440" lvl="0" algn="l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Zoster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Group Health/UW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+mn-lt"/>
                        </a:rPr>
                        <a:t>2,446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24,396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58" marR="5658" marT="565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489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227</Words>
  <Application>Microsoft Office PowerPoint</Application>
  <PresentationFormat>Widescreen</PresentationFormat>
  <Paragraphs>166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Hardebeck, Adam</dc:creator>
  <cp:lastModifiedBy>Bodin, Mollie</cp:lastModifiedBy>
  <cp:revision>21</cp:revision>
  <dcterms:created xsi:type="dcterms:W3CDTF">2014-08-12T17:10:43Z</dcterms:created>
  <dcterms:modified xsi:type="dcterms:W3CDTF">2015-04-06T15:23:48Z</dcterms:modified>
</cp:coreProperties>
</file>