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DE7E2-DA59-1643-A0F9-077265E08622}" type="datetimeFigureOut">
              <a:rPr lang="en-US" smtClean="0"/>
              <a:t>4/15/15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8D2DF-8209-C34B-8AED-51F926A64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070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D26FE-38E9-6042-98C7-0B3A88B03A74}" type="datetimeFigureOut">
              <a:rPr lang="en-US" smtClean="0"/>
              <a:t>4/15/15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B15C-56B8-524C-BBFA-85EDF7736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82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49AF-1E4F-1348-BE4F-D3935720EC5B}" type="datetime1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6550-A8A1-FB41-8482-2AFABB4C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4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575C-36F9-F045-AF6C-0A3D9080A4D3}" type="datetime1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6550-A8A1-FB41-8482-2AFABB4C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7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076E-4A1E-5B4B-8573-748A27DF027A}" type="datetime1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6550-A8A1-FB41-8482-2AFABB4C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0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CB6E-726C-B946-B2B8-0BF96D761A80}" type="datetime1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6550-A8A1-FB41-8482-2AFABB4C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9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BD8C-E1FD-9F48-9B62-FC36940B3952}" type="datetime1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6550-A8A1-FB41-8482-2AFABB4C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7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409E-02C4-5548-9183-691967E7DDAB}" type="datetime1">
              <a:rPr lang="en-US" smtClean="0"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6550-A8A1-FB41-8482-2AFABB4C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4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4789-1339-C845-8247-667992AA573E}" type="datetime1">
              <a:rPr lang="en-US" smtClean="0"/>
              <a:t>4/15/15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6550-A8A1-FB41-8482-2AFABB4C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9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60B3E-671A-1541-ADE1-332D912F4E75}" type="datetime1">
              <a:rPr lang="en-US" smtClean="0"/>
              <a:t>4/15/15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6550-A8A1-FB41-8482-2AFABB4C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5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158D-353A-F948-8D32-7137E2D5AF53}" type="datetime1">
              <a:rPr lang="en-US" smtClean="0"/>
              <a:t>4/15/15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6550-A8A1-FB41-8482-2AFABB4C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1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D6A0-900F-FD47-8D76-26013296C0A3}" type="datetime1">
              <a:rPr lang="en-US" smtClean="0"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6550-A8A1-FB41-8482-2AFABB4C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8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C0FC-DCD2-6745-96E3-521284FFDF47}" type="datetime1">
              <a:rPr lang="en-US" smtClean="0"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6550-A8A1-FB41-8482-2AFABB4C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BF523-FDA4-FB45-BC2D-57AEB62CA37F}" type="datetime1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66550-A8A1-FB41-8482-2AFABB4C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4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8452"/>
            <a:ext cx="6400800" cy="893889"/>
          </a:xfrm>
        </p:spPr>
        <p:txBody>
          <a:bodyPr/>
          <a:lstStyle/>
          <a:p>
            <a:r>
              <a:rPr lang="en-US" dirty="0" smtClean="0"/>
              <a:t>What color is this </a:t>
            </a:r>
            <a:r>
              <a:rPr lang="en-US" dirty="0" err="1" smtClean="0"/>
              <a:t>Dreiss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8" y="1232341"/>
            <a:ext cx="8916300" cy="50174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6550-A8A1-FB41-8482-2AFABB4C6D51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3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0956"/>
          </a:xfrm>
        </p:spPr>
        <p:txBody>
          <a:bodyPr>
            <a:normAutofit/>
          </a:bodyPr>
          <a:lstStyle/>
          <a:p>
            <a:r>
              <a:rPr lang="en-US" dirty="0" smtClean="0"/>
              <a:t>List of suggestions - “concerns”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3178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Major two components should be highlighted.</a:t>
            </a:r>
          </a:p>
          <a:p>
            <a:r>
              <a:rPr lang="en-US" dirty="0" smtClean="0"/>
              <a:t>Model’s assumption need to be presented:</a:t>
            </a:r>
          </a:p>
          <a:p>
            <a:pPr lvl="1"/>
            <a:r>
              <a:rPr lang="en-US" dirty="0" smtClean="0"/>
              <a:t>Does the system needs to be complete in order for </a:t>
            </a:r>
            <a:r>
              <a:rPr lang="en-US" dirty="0"/>
              <a:t>Expr</a:t>
            </a:r>
            <a:r>
              <a:rPr lang="en-US" baseline="-25000" dirty="0"/>
              <a:t>x+1 </a:t>
            </a:r>
            <a:r>
              <a:rPr lang="en-US" dirty="0"/>
              <a:t>=f(</a:t>
            </a:r>
            <a:r>
              <a:rPr lang="en-US" dirty="0" err="1"/>
              <a:t>Expr</a:t>
            </a:r>
            <a:r>
              <a:rPr lang="en-US" baseline="-25000" dirty="0" err="1"/>
              <a:t>x</a:t>
            </a:r>
            <a:r>
              <a:rPr lang="en-US" dirty="0" smtClean="0"/>
              <a:t>)? If yes, is second example correct? </a:t>
            </a:r>
          </a:p>
          <a:p>
            <a:pPr lvl="1"/>
            <a:r>
              <a:rPr lang="en-US" dirty="0" smtClean="0"/>
              <a:t>Do ‘U’ genes need to not interact with each other? </a:t>
            </a:r>
          </a:p>
          <a:p>
            <a:r>
              <a:rPr lang="en-US" dirty="0" smtClean="0"/>
              <a:t>Conclusions are expected and should be treated as confirmatory</a:t>
            </a:r>
          </a:p>
          <a:p>
            <a:r>
              <a:rPr lang="en-US" dirty="0" smtClean="0"/>
              <a:t>Correlation in figure 4 is more depended on on/off pattern rather than “expression pattern”</a:t>
            </a:r>
          </a:p>
          <a:p>
            <a:r>
              <a:rPr lang="en-US" dirty="0" smtClean="0"/>
              <a:t>So many ‘0’ values in figure 4 may drive correlation anyway</a:t>
            </a:r>
          </a:p>
          <a:p>
            <a:r>
              <a:rPr lang="en-US" dirty="0"/>
              <a:t>What happens if you calculate PDP eigenvalues to all </a:t>
            </a:r>
            <a:r>
              <a:rPr lang="en-US" dirty="0" err="1"/>
              <a:t>iPDP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all </a:t>
            </a:r>
            <a:r>
              <a:rPr lang="en-US" dirty="0" err="1"/>
              <a:t>ePDP</a:t>
            </a:r>
            <a:r>
              <a:rPr lang="en-US" dirty="0"/>
              <a:t>? Do you find both (worm AND FLY) “1st” </a:t>
            </a:r>
            <a:r>
              <a:rPr lang="en-US" dirty="0" err="1"/>
              <a:t>iPDPs</a:t>
            </a:r>
            <a:r>
              <a:rPr lang="en-US" dirty="0"/>
              <a:t> and both 1st </a:t>
            </a:r>
            <a:r>
              <a:rPr lang="en-US" dirty="0" err="1"/>
              <a:t>ePDP</a:t>
            </a:r>
            <a:r>
              <a:rPr lang="en-US" dirty="0" smtClean="0"/>
              <a:t>?</a:t>
            </a:r>
          </a:p>
          <a:p>
            <a:r>
              <a:rPr lang="en-US" dirty="0" smtClean="0"/>
              <a:t>Do different genes </a:t>
            </a:r>
            <a:r>
              <a:rPr lang="en-US" dirty="0"/>
              <a:t>fit different </a:t>
            </a:r>
            <a:r>
              <a:rPr lang="en-US" dirty="0" smtClean="0"/>
              <a:t>PDPs? In </a:t>
            </a:r>
            <a:r>
              <a:rPr lang="en-US" dirty="0"/>
              <a:t>Principal components, you would get the same genes participating across different components. Do you get the same here, because if you do I am struggling to find the biological meaning.</a:t>
            </a:r>
            <a:endParaRPr lang="en-US" dirty="0" smtClean="0"/>
          </a:p>
          <a:p>
            <a:r>
              <a:rPr lang="en-US" dirty="0" smtClean="0"/>
              <a:t>I think it is important to show overall expressional dynamics and how the break into different PDP. For example start with one and keep adding them until they fit overall profile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6550-A8A1-FB41-8482-2AFABB4C6D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5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5012" y="-1269999"/>
            <a:ext cx="12240383" cy="79692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89517" y="5666896"/>
            <a:ext cx="60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00756" y="4717923"/>
            <a:ext cx="63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00756" y="4005070"/>
            <a:ext cx="63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+2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00756" y="3157287"/>
            <a:ext cx="63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+3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00756" y="1213110"/>
            <a:ext cx="63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</a:t>
            </a:r>
            <a:r>
              <a:rPr lang="en-US" dirty="0" err="1" smtClean="0"/>
              <a:t>+T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7" y="5403442"/>
            <a:ext cx="1932344" cy="1047732"/>
          </a:xfrm>
          <a:prstGeom prst="rect">
            <a:avLst/>
          </a:prstGeom>
        </p:spPr>
      </p:pic>
      <p:pic>
        <p:nvPicPr>
          <p:cNvPr id="22" name="Picture 21" descr="perfect_road_trip_map_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21" y="5403442"/>
            <a:ext cx="2576625" cy="11751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6550-A8A1-FB41-8482-2AFABB4C6D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6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686"/>
            <a:ext cx="8229600" cy="5794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 </a:t>
            </a:r>
            <a:r>
              <a:rPr lang="en-US" dirty="0" err="1" smtClean="0"/>
              <a:t>dreissed</a:t>
            </a:r>
            <a:r>
              <a:rPr lang="en-US" dirty="0" smtClean="0"/>
              <a:t> we are going on a trip (</a:t>
            </a:r>
            <a:r>
              <a:rPr lang="en-US" dirty="0" err="1" smtClean="0"/>
              <a:t>trippin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3946"/>
            <a:ext cx="8229600" cy="4112217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Based on each car’s position across </a:t>
            </a:r>
            <a:r>
              <a:rPr lang="en-US" u="sng" dirty="0" err="1" smtClean="0"/>
              <a:t>timepoints</a:t>
            </a:r>
            <a:endParaRPr lang="en-US" u="sng" dirty="0" smtClean="0"/>
          </a:p>
          <a:p>
            <a:endParaRPr lang="en-US" dirty="0"/>
          </a:p>
          <a:p>
            <a:r>
              <a:rPr lang="en-US" dirty="0" smtClean="0"/>
              <a:t>1) Who spends more money and When?</a:t>
            </a:r>
          </a:p>
          <a:p>
            <a:endParaRPr lang="en-US" dirty="0"/>
          </a:p>
          <a:p>
            <a:r>
              <a:rPr lang="en-US" dirty="0" smtClean="0"/>
              <a:t>2)  what do the basic trajectories look like?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6550-A8A1-FB41-8482-2AFABB4C6D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4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782"/>
            <a:ext cx="8229600" cy="6581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DREISS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64" y="910280"/>
            <a:ext cx="2641068" cy="56077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u="sng" dirty="0" smtClean="0"/>
              <a:t>Model Assumptions:</a:t>
            </a:r>
          </a:p>
          <a:p>
            <a:r>
              <a:rPr lang="en-US" sz="1800" dirty="0" smtClean="0"/>
              <a:t>Expr</a:t>
            </a:r>
            <a:r>
              <a:rPr lang="en-US" sz="1800" baseline="-25000" dirty="0" smtClean="0"/>
              <a:t>x+1 </a:t>
            </a:r>
            <a:r>
              <a:rPr lang="en-US" sz="1800" dirty="0" smtClean="0"/>
              <a:t>=f(</a:t>
            </a:r>
            <a:r>
              <a:rPr lang="en-US" sz="1800" dirty="0" err="1" smtClean="0"/>
              <a:t>Expr</a:t>
            </a:r>
            <a:r>
              <a:rPr lang="en-US" sz="1800" baseline="-25000" dirty="0" err="1" smtClean="0"/>
              <a:t>x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# </a:t>
            </a:r>
            <a:r>
              <a:rPr lang="en-US" sz="1800" dirty="0" err="1" smtClean="0"/>
              <a:t>timepoints</a:t>
            </a:r>
            <a:r>
              <a:rPr lang="en-US" sz="1800" dirty="0" smtClean="0"/>
              <a:t> &gt;&gt; Nr of </a:t>
            </a:r>
            <a:r>
              <a:rPr lang="en-US" sz="1800" dirty="0" err="1" smtClean="0"/>
              <a:t>eigengenes</a:t>
            </a:r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u="sng" dirty="0" smtClean="0"/>
              <a:t>Conclusions</a:t>
            </a:r>
          </a:p>
          <a:p>
            <a:r>
              <a:rPr lang="en-US" sz="1800" dirty="0" smtClean="0"/>
              <a:t>Very conserved genes play greater role in regulatory dynamics</a:t>
            </a:r>
          </a:p>
          <a:p>
            <a:r>
              <a:rPr lang="en-US" sz="1800" dirty="0" smtClean="0"/>
              <a:t>Conserved genes  have more similar basic expression patterns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067" y="910280"/>
            <a:ext cx="6006160" cy="44686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6550-A8A1-FB41-8482-2AFABB4C6D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9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17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figures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6550-A8A1-FB41-8482-2AFABB4C6D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268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6550-A8A1-FB41-8482-2AFABB4C6D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3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13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6550-A8A1-FB41-8482-2AFABB4C6D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40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0"/>
            <a:ext cx="8846344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6550-A8A1-FB41-8482-2AFABB4C6D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0956"/>
          </a:xfrm>
        </p:spPr>
        <p:txBody>
          <a:bodyPr>
            <a:normAutofit/>
          </a:bodyPr>
          <a:lstStyle/>
          <a:p>
            <a:r>
              <a:rPr lang="en-US" dirty="0" smtClean="0"/>
              <a:t>List of suggestions - “concerns”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Already sent to </a:t>
            </a:r>
            <a:r>
              <a:rPr lang="en-US" dirty="0" err="1" smtClean="0"/>
              <a:t>Daifeng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6550-A8A1-FB41-8482-2AFABB4C6D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31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324</Words>
  <Application>Microsoft Macintosh PowerPoint</Application>
  <PresentationFormat>On-screen Show (4:3)</PresentationFormat>
  <Paragraphs>50</Paragraphs>
  <Slides>10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Get dreissed we are going on a trip (trippin)</vt:lpstr>
      <vt:lpstr>DREISS model</vt:lpstr>
      <vt:lpstr>Additional figures</vt:lpstr>
      <vt:lpstr>PowerPoint Presentation</vt:lpstr>
      <vt:lpstr>PowerPoint Presentation</vt:lpstr>
      <vt:lpstr>PowerPoint Presentation</vt:lpstr>
      <vt:lpstr>List of suggestions - “concerns”</vt:lpstr>
      <vt:lpstr>List of suggestions - “concerns”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Dreiss</dc:title>
  <dc:creator>Leonidas Salichos</dc:creator>
  <cp:lastModifiedBy>Leonidas Salichos</cp:lastModifiedBy>
  <cp:revision>23</cp:revision>
  <dcterms:created xsi:type="dcterms:W3CDTF">2015-04-14T14:08:09Z</dcterms:created>
  <dcterms:modified xsi:type="dcterms:W3CDTF">2015-04-15T12:33:19Z</dcterms:modified>
</cp:coreProperties>
</file>