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7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338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5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2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6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1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7393-9D36-9643-B77F-D3040B222269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50279"/>
              </p:ext>
            </p:extLst>
          </p:nvPr>
        </p:nvGraphicFramePr>
        <p:xfrm>
          <a:off x="215639" y="3031907"/>
          <a:ext cx="8662211" cy="3559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9519"/>
                <a:gridCol w="2015288"/>
                <a:gridCol w="2887404"/>
              </a:tblGrid>
              <a:tr h="1779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68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150 TFs, 6000 genes</a:t>
                      </a:r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1300 TFs, 20000 genes</a:t>
                      </a:r>
                      <a:endParaRPr lang="en-US" b="0" dirty="0"/>
                    </a:p>
                  </a:txBody>
                  <a:tcPr anchor="ctr"/>
                </a:tc>
              </a:tr>
              <a:tr h="1779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 kinases, 1000</a:t>
                      </a:r>
                      <a:r>
                        <a:rPr lang="en-US" baseline="0" dirty="0" smtClean="0"/>
                        <a:t> targets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kinases, up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6000</a:t>
                      </a:r>
                      <a:r>
                        <a:rPr lang="en-US" baseline="0" dirty="0" smtClean="0"/>
                        <a:t> targets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Regulatory networks: from yeast to human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61" y="1586208"/>
            <a:ext cx="1321440" cy="13214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9600" y="3146500"/>
            <a:ext cx="3577832" cy="1547757"/>
            <a:chOff x="239600" y="3146500"/>
            <a:chExt cx="3577832" cy="1547757"/>
          </a:xfrm>
        </p:grpSpPr>
        <p:sp>
          <p:nvSpPr>
            <p:cNvPr id="5" name="TextBox 4"/>
            <p:cNvSpPr txBox="1"/>
            <p:nvPr/>
          </p:nvSpPr>
          <p:spPr>
            <a:xfrm>
              <a:off x="367411" y="3146500"/>
              <a:ext cx="3450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Transcriptional regulatory network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054271" y="4073763"/>
              <a:ext cx="191685" cy="17972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332824" y="3983900"/>
              <a:ext cx="191685" cy="17972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cxnSp>
          <p:nvCxnSpPr>
            <p:cNvPr id="12" name="Straight Arrow Connector 11"/>
            <p:cNvCxnSpPr>
              <a:stCxn id="9" idx="6"/>
              <a:endCxn id="10" idx="2"/>
            </p:cNvCxnSpPr>
            <p:nvPr/>
          </p:nvCxnSpPr>
          <p:spPr bwMode="auto">
            <a:xfrm flipV="1">
              <a:off x="1245956" y="4073763"/>
              <a:ext cx="1086868" cy="8986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39600" y="3709372"/>
              <a:ext cx="11210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ranscription </a:t>
              </a:r>
            </a:p>
            <a:p>
              <a:pPr algn="ctr"/>
              <a:r>
                <a:rPr lang="en-US" sz="1400" dirty="0" smtClean="0"/>
                <a:t>factor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24509" y="3884156"/>
              <a:ext cx="6273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target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668" y="4232592"/>
              <a:ext cx="987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</a:t>
              </a:r>
              <a:r>
                <a:rPr lang="en-US" sz="1200" dirty="0" smtClean="0"/>
                <a:t>ranscription </a:t>
              </a:r>
            </a:p>
            <a:p>
              <a:pPr algn="ctr"/>
              <a:r>
                <a:rPr lang="en-US" sz="1200" dirty="0" smtClean="0"/>
                <a:t>regulation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2850" y="4925551"/>
            <a:ext cx="3234404" cy="1566564"/>
            <a:chOff x="382850" y="4925551"/>
            <a:chExt cx="3234404" cy="1566564"/>
          </a:xfrm>
        </p:grpSpPr>
        <p:sp>
          <p:nvSpPr>
            <p:cNvPr id="6" name="TextBox 5"/>
            <p:cNvSpPr txBox="1"/>
            <p:nvPr/>
          </p:nvSpPr>
          <p:spPr>
            <a:xfrm>
              <a:off x="382850" y="4925551"/>
              <a:ext cx="32344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Kinase network</a:t>
              </a:r>
            </a:p>
            <a:p>
              <a:r>
                <a:rPr lang="en-US" dirty="0" smtClean="0"/>
                <a:t>(</a:t>
              </a:r>
              <a:r>
                <a:rPr lang="en-US" dirty="0"/>
                <a:t>r</a:t>
              </a:r>
              <a:r>
                <a:rPr lang="en-US" dirty="0" smtClean="0"/>
                <a:t>egulation in translational level)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110831" y="6035391"/>
              <a:ext cx="191685" cy="17972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389384" y="5945528"/>
              <a:ext cx="191685" cy="17972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cxnSp>
          <p:nvCxnSpPr>
            <p:cNvPr id="17" name="Straight Arrow Connector 16"/>
            <p:cNvCxnSpPr>
              <a:stCxn id="15" idx="6"/>
              <a:endCxn id="16" idx="2"/>
            </p:cNvCxnSpPr>
            <p:nvPr/>
          </p:nvCxnSpPr>
          <p:spPr bwMode="auto">
            <a:xfrm flipV="1">
              <a:off x="1302516" y="6035391"/>
              <a:ext cx="1086868" cy="8986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490354" y="5945528"/>
              <a:ext cx="6473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kinase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81069" y="5845784"/>
              <a:ext cx="6273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target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7552" y="6215116"/>
              <a:ext cx="1210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phosphorylation</a:t>
              </a:r>
              <a:endParaRPr lang="en-US" sz="12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08" y="1648470"/>
            <a:ext cx="1383437" cy="1383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76" y="1673372"/>
            <a:ext cx="1929233" cy="12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Regulatory networks: from yeast to human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networks: from yeast to human</dc:title>
  <dc:creator>Koon-Kiu Yan</dc:creator>
  <cp:lastModifiedBy>Koon-Kiu Yan</cp:lastModifiedBy>
  <cp:revision>1</cp:revision>
  <dcterms:created xsi:type="dcterms:W3CDTF">2015-03-26T18:12:46Z</dcterms:created>
  <dcterms:modified xsi:type="dcterms:W3CDTF">2015-03-26T18:15:42Z</dcterms:modified>
</cp:coreProperties>
</file>