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C026-E07C-C84B-BEA4-41A64524C5BB}" type="datetimeFigureOut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E64E-6D45-BE4B-9AA6-01D7B073C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C026-E07C-C84B-BEA4-41A64524C5BB}" type="datetimeFigureOut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E64E-6D45-BE4B-9AA6-01D7B073C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0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C026-E07C-C84B-BEA4-41A64524C5BB}" type="datetimeFigureOut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E64E-6D45-BE4B-9AA6-01D7B073C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4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C026-E07C-C84B-BEA4-41A64524C5BB}" type="datetimeFigureOut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E64E-6D45-BE4B-9AA6-01D7B073C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2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C026-E07C-C84B-BEA4-41A64524C5BB}" type="datetimeFigureOut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E64E-6D45-BE4B-9AA6-01D7B073C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9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C026-E07C-C84B-BEA4-41A64524C5BB}" type="datetimeFigureOut">
              <a:rPr lang="en-US" smtClean="0"/>
              <a:t>3/24/15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E64E-6D45-BE4B-9AA6-01D7B073C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3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C026-E07C-C84B-BEA4-41A64524C5BB}" type="datetimeFigureOut">
              <a:rPr lang="en-US" smtClean="0"/>
              <a:t>3/24/15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E64E-6D45-BE4B-9AA6-01D7B073C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7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C026-E07C-C84B-BEA4-41A64524C5BB}" type="datetimeFigureOut">
              <a:rPr lang="en-US" smtClean="0"/>
              <a:t>3/24/15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E64E-6D45-BE4B-9AA6-01D7B073C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1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C026-E07C-C84B-BEA4-41A64524C5BB}" type="datetimeFigureOut">
              <a:rPr lang="en-US" smtClean="0"/>
              <a:t>3/24/15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E64E-6D45-BE4B-9AA6-01D7B073C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0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C026-E07C-C84B-BEA4-41A64524C5BB}" type="datetimeFigureOut">
              <a:rPr lang="en-US" smtClean="0"/>
              <a:t>3/24/15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E64E-6D45-BE4B-9AA6-01D7B073C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7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C026-E07C-C84B-BEA4-41A64524C5BB}" type="datetimeFigureOut">
              <a:rPr lang="en-US" smtClean="0"/>
              <a:t>3/24/15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E64E-6D45-BE4B-9AA6-01D7B073C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1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1C026-E07C-C84B-BEA4-41A64524C5BB}" type="datetimeFigureOut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5E64E-6D45-BE4B-9AA6-01D7B073C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7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of R package dependencies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57116" y="1312885"/>
            <a:ext cx="7510298" cy="3413772"/>
            <a:chOff x="157116" y="1312885"/>
            <a:chExt cx="7510298" cy="3413772"/>
          </a:xfrm>
        </p:grpSpPr>
        <p:pic>
          <p:nvPicPr>
            <p:cNvPr id="7" name="Picture 6" descr="Screen Shot 2015-03-24 at 3.42.49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16" y="1312885"/>
              <a:ext cx="7510298" cy="3413772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2330599" y="1417638"/>
              <a:ext cx="4530265" cy="23220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30599" y="2342586"/>
              <a:ext cx="4530265" cy="23220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126101" y="3496105"/>
            <a:ext cx="3719705" cy="3165817"/>
            <a:chOff x="3947709" y="1649847"/>
            <a:chExt cx="4739091" cy="482876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47709" y="1649847"/>
              <a:ext cx="4739091" cy="463032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5289673" y="6201608"/>
              <a:ext cx="19287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i</a:t>
              </a:r>
              <a:r>
                <a:rPr lang="en-US" sz="1200" dirty="0" smtClean="0"/>
                <a:t>mage: </a:t>
              </a:r>
              <a:r>
                <a:rPr lang="en-US" sz="1200" dirty="0" err="1" smtClean="0"/>
                <a:t>tlfvincent</a:t>
              </a:r>
              <a:r>
                <a:rPr lang="en-US" sz="1200" dirty="0" smtClean="0"/>
                <a:t> R Bloggers</a:t>
              </a:r>
              <a:endParaRPr lang="en-US" sz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11778" y="4918021"/>
            <a:ext cx="3541209" cy="1809434"/>
            <a:chOff x="157116" y="4931052"/>
            <a:chExt cx="3541209" cy="1809434"/>
          </a:xfrm>
        </p:grpSpPr>
        <p:sp>
          <p:nvSpPr>
            <p:cNvPr id="11" name="TextBox 10"/>
            <p:cNvSpPr txBox="1"/>
            <p:nvPr/>
          </p:nvSpPr>
          <p:spPr>
            <a:xfrm>
              <a:off x="157116" y="5643528"/>
              <a:ext cx="986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mixtools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85333" y="4931052"/>
              <a:ext cx="6267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boot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85333" y="5662077"/>
              <a:ext cx="727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MASS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65896" y="6371154"/>
              <a:ext cx="1232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segmented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1194472" y="5828194"/>
              <a:ext cx="154134" cy="1233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240439" y="5103294"/>
              <a:ext cx="154134" cy="1233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268116" y="5822738"/>
              <a:ext cx="154134" cy="1233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255023" y="6522494"/>
              <a:ext cx="154134" cy="1233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1391499" y="5221820"/>
              <a:ext cx="808166" cy="58514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1398727" y="5903168"/>
              <a:ext cx="83011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378406" y="6011746"/>
              <a:ext cx="821259" cy="5716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7790485" y="3707637"/>
            <a:ext cx="1184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~5700 packages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9818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17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Network of R package dependencies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Koon-Kiu Yan</dc:creator>
  <cp:lastModifiedBy>Koon-Kiu Yan</cp:lastModifiedBy>
  <cp:revision>5</cp:revision>
  <dcterms:created xsi:type="dcterms:W3CDTF">2015-03-24T19:23:25Z</dcterms:created>
  <dcterms:modified xsi:type="dcterms:W3CDTF">2015-03-24T21:37:01Z</dcterms:modified>
</cp:coreProperties>
</file>