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FACA-83E3-C14C-B7CB-AADCDE83C5FD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5B9DD-3146-B84A-A83C-8D8AC625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we apply </a:t>
            </a:r>
            <a:r>
              <a:rPr lang="en-US" dirty="0" err="1" smtClean="0"/>
              <a:t>Loregic</a:t>
            </a:r>
            <a:r>
              <a:rPr lang="en-US" baseline="0" dirty="0" smtClean="0"/>
              <a:t> to characterize TF cooperativity during yeast cell cycle, and found AND gate matches the most triplets, which implies that  yeast TFs need to cooperate during cell cycle</a:t>
            </a:r>
            <a:r>
              <a:rPr lang="en-US" baseline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870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6200"/>
            <a:ext cx="91440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011863"/>
            <a:ext cx="9144000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7483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srgbClr val="000000"/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9144000" cy="5664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US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" name="Title Placeholder 14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229600" cy="15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baseline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r>
              <a:rPr lang="en-US" dirty="0" smtClean="0"/>
              <a:t>Click to edit Presentation Title 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14600"/>
            <a:ext cx="8229600" cy="9144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2000" kern="1200" noProof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kern="1200" noProof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rPr>
              <a:t>Click to add presentation subtitle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657600"/>
            <a:ext cx="8229600" cy="762000"/>
          </a:xfrm>
        </p:spPr>
        <p:txBody>
          <a:bodyPr/>
          <a:lstStyle>
            <a:lvl1pPr>
              <a:buNone/>
              <a:defRPr lang="en-US" sz="1800" i="1" kern="1200" baseline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pPr marL="34290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presenter’s name and presentation’s date</a:t>
            </a:r>
          </a:p>
        </p:txBody>
      </p:sp>
    </p:spTree>
    <p:extLst>
      <p:ext uri="{BB962C8B-B14F-4D97-AF65-F5344CB8AC3E}">
        <p14:creationId xmlns:p14="http://schemas.microsoft.com/office/powerpoint/2010/main" val="18512212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9144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3" y="152400"/>
            <a:ext cx="8123237" cy="595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0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srgbClr val="000000"/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52400"/>
            <a:ext cx="8135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Slide title goes here even if it goes longer than a line</a:t>
            </a:r>
            <a:endParaRPr lang="ko-KR" altLang="en-US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1447800"/>
            <a:ext cx="81232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 dirty="0" smtClean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04138" y="6584950"/>
            <a:ext cx="12954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>
              <a:spcBef>
                <a:spcPct val="50000"/>
              </a:spcBef>
            </a:pPr>
            <a:r>
              <a:rPr lang="en-US" altLang="ko-KR" sz="800" b="1" dirty="0">
                <a:solidFill>
                  <a:srgbClr val="585858"/>
                </a:solidFill>
                <a:latin typeface="Georgia" pitchFamily="18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800" b="1">
                <a:solidFill>
                  <a:srgbClr val="585858"/>
                </a:solidFill>
                <a:latin typeface="Georgia" pitchFamily="18" charset="0"/>
                <a:ea typeface="Gulim" pitchFamily="34" charset="-127"/>
              </a:rPr>
              <a:pPr algn="r" defTabSz="914400">
                <a:spcBef>
                  <a:spcPct val="50000"/>
                </a:spcBef>
              </a:pPr>
              <a:t>‹#›</a:t>
            </a:fld>
            <a:endParaRPr lang="en-US" altLang="ko-KR" sz="800" b="1" dirty="0">
              <a:solidFill>
                <a:srgbClr val="585858"/>
              </a:solidFill>
              <a:latin typeface="Georgia" pitchFamily="18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9144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99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1 – transcription factor cooperativity in Yeast cell cycle</a:t>
            </a:r>
            <a:endParaRPr lang="en-US" dirty="0"/>
          </a:p>
        </p:txBody>
      </p:sp>
      <p:pic>
        <p:nvPicPr>
          <p:cNvPr id="4" name="Content Placeholder 4" descr="Figure 3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6" t="16337" r="64846" b="66802"/>
          <a:stretch/>
        </p:blipFill>
        <p:spPr>
          <a:xfrm>
            <a:off x="1143000" y="1600200"/>
            <a:ext cx="1061183" cy="1385903"/>
          </a:xfrm>
        </p:spPr>
      </p:pic>
      <p:sp>
        <p:nvSpPr>
          <p:cNvPr id="9" name="Rectangle 8"/>
          <p:cNvSpPr/>
          <p:nvPr/>
        </p:nvSpPr>
        <p:spPr>
          <a:xfrm>
            <a:off x="609600" y="25908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Georgia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38424"/>
              </p:ext>
            </p:extLst>
          </p:nvPr>
        </p:nvGraphicFramePr>
        <p:xfrm>
          <a:off x="914400" y="3048000"/>
          <a:ext cx="1524000" cy="1254760"/>
        </p:xfrm>
        <a:graphic>
          <a:graphicData uri="http://schemas.openxmlformats.org/drawingml/2006/table">
            <a:tbl>
              <a:tblPr firstCol="1" bandRow="1">
                <a:tableStyleId>{2A488322-F2BA-4B5B-9748-0D474271808F}</a:tableStyleId>
              </a:tblPr>
              <a:tblGrid>
                <a:gridCol w="914400"/>
                <a:gridCol w="609600"/>
              </a:tblGrid>
              <a:tr h="31369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Helvetica"/>
                          <a:cs typeface="Helvetica"/>
                        </a:rPr>
                        <a:t>Target 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2464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Helvetica"/>
                          <a:cs typeface="Helvetica"/>
                        </a:rPr>
                        <a:t>TF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176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Helvetica"/>
                          <a:cs typeface="Helvetica"/>
                        </a:rPr>
                        <a:t>Triplet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39,011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Helvetica"/>
                          <a:cs typeface="Helvetica"/>
                        </a:rPr>
                        <a:t>Time point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59</a:t>
                      </a:r>
                      <a:endParaRPr lang="en-US" sz="105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10200" y="61722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b="1" dirty="0">
                <a:solidFill>
                  <a:srgbClr val="000000"/>
                </a:solidFill>
                <a:latin typeface="Georgia"/>
              </a:rPr>
              <a:t>Wang</a:t>
            </a:r>
            <a:r>
              <a:rPr lang="en-US" sz="1200" dirty="0">
                <a:solidFill>
                  <a:srgbClr val="000000"/>
                </a:solidFill>
                <a:latin typeface="Georgia"/>
              </a:rPr>
              <a:t>, et al., </a:t>
            </a:r>
            <a:r>
              <a:rPr lang="en-US" sz="1200" i="1" dirty="0" err="1">
                <a:solidFill>
                  <a:srgbClr val="000000"/>
                </a:solidFill>
                <a:latin typeface="Georgia"/>
              </a:rPr>
              <a:t>PLoS</a:t>
            </a:r>
            <a:r>
              <a:rPr lang="en-US" sz="1200" i="1" dirty="0">
                <a:solidFill>
                  <a:srgbClr val="000000"/>
                </a:solidFill>
                <a:latin typeface="Georgia"/>
              </a:rPr>
              <a:t> Computational Biology</a:t>
            </a:r>
            <a:r>
              <a:rPr lang="en-US" sz="1200" dirty="0">
                <a:solidFill>
                  <a:srgbClr val="000000"/>
                </a:solidFill>
                <a:latin typeface="Georgia"/>
              </a:rPr>
              <a:t>, 2015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819400" y="1219200"/>
            <a:ext cx="4648200" cy="4877959"/>
            <a:chOff x="2819400" y="1219200"/>
            <a:chExt cx="4648200" cy="4877959"/>
          </a:xfrm>
        </p:grpSpPr>
        <p:sp>
          <p:nvSpPr>
            <p:cNvPr id="10" name="Rectangle 9"/>
            <p:cNvSpPr/>
            <p:nvPr/>
          </p:nvSpPr>
          <p:spPr>
            <a:xfrm>
              <a:off x="3276600" y="1219200"/>
              <a:ext cx="381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" name="Picture 2" descr="loregic_yeast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9400" y="1219200"/>
              <a:ext cx="4648200" cy="487795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267200" y="4114800"/>
              <a:ext cx="76200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19600" y="4495800"/>
              <a:ext cx="18288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48200" y="4038600"/>
              <a:ext cx="18288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6800" y="4495800"/>
              <a:ext cx="18288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43600" y="4953000"/>
              <a:ext cx="762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Georgia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 rot="16200000">
            <a:off x="3810000" y="5562600"/>
            <a:ext cx="7620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4305300" y="5676900"/>
            <a:ext cx="762000" cy="228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1078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Content Slides</vt:lpstr>
      <vt:lpstr>Application 1 – transcription factor cooperativity in Yeast cell cycle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1 – transcription factor cooperativity in Yeast cell cycle</dc:title>
  <dc:creator>Daifeng Wang</dc:creator>
  <cp:lastModifiedBy>Daifeng Wang</cp:lastModifiedBy>
  <cp:revision>2</cp:revision>
  <dcterms:created xsi:type="dcterms:W3CDTF">2015-03-25T23:21:30Z</dcterms:created>
  <dcterms:modified xsi:type="dcterms:W3CDTF">2015-03-25T23:22:48Z</dcterms:modified>
</cp:coreProperties>
</file>