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2.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4.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5.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6.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7.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8.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9.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0.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1.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2.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3.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4.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2.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heme/themeOverride1.xml" ContentType="application/vnd.openxmlformats-officedocument.themeOverr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5.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6.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10.xml" ContentType="application/vnd.openxmlformats-officedocument.presentationml.notesSlide+xml"/>
  <Override PartName="/ppt/theme/themeOverride2.xml" ContentType="application/vnd.openxmlformats-officedocument.themeOverr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11.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tags/tag148.xml" ContentType="application/vnd.openxmlformats-officedocument.presentationml.tags+xml"/>
  <Override PartName="/ppt/embeddings/oleObject7.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3.xml" ContentType="application/vnd.openxmlformats-officedocument.themeOverr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heme/themeOverride4.xml" ContentType="application/vnd.openxmlformats-officedocument.themeOverr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15.xml" ContentType="application/vnd.openxmlformats-officedocument.presentationml.notesSlide+xml"/>
  <Override PartName="/ppt/theme/themeOverride5.xml" ContentType="application/vnd.openxmlformats-officedocument.themeOverrid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notesSlides/notesSlide16.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17.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notesSlides/notesSlide18.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heme/themeOverride6.xml" ContentType="application/vnd.openxmlformats-officedocument.themeOverrid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22.xml" ContentType="application/vnd.openxmlformats-officedocument.presentationml.notesSlide+xml"/>
  <Override PartName="/ppt/tags/tag274.xml" ContentType="application/vnd.openxmlformats-officedocument.presentationml.tags+xml"/>
  <Override PartName="/ppt/notesSlides/notesSlide23.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ppt/notesSlides/notesSlide24.xml" ContentType="application/vnd.openxmlformats-officedocument.presentationml.notesSlide+xml"/>
  <Override PartName="/ppt/theme/themeOverride7.xml" ContentType="application/vnd.openxmlformats-officedocument.themeOverrid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notesSlides/notesSlide33.xml" ContentType="application/vnd.openxmlformats-officedocument.presentationml.notesSlide+xml"/>
  <Override PartName="/ppt/theme/themeOverride8.xml" ContentType="application/vnd.openxmlformats-officedocument.themeOverride+xml"/>
  <Override PartName="/ppt/notesSlides/notesSlide34.xml" ContentType="application/vnd.openxmlformats-officedocument.presentationml.notesSlide+xml"/>
  <Override PartName="/ppt/tags/tag289.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84" r:id="rId3"/>
    <p:sldMasterId id="2147483698" r:id="rId4"/>
    <p:sldMasterId id="2147483724" r:id="rId5"/>
    <p:sldMasterId id="2147483738" r:id="rId6"/>
    <p:sldMasterId id="2147483752" r:id="rId7"/>
    <p:sldMasterId id="2147483766" r:id="rId8"/>
    <p:sldMasterId id="2147483804" r:id="rId9"/>
    <p:sldMasterId id="2147483844" r:id="rId10"/>
    <p:sldMasterId id="2147484083" r:id="rId11"/>
    <p:sldMasterId id="2147484328" r:id="rId12"/>
    <p:sldMasterId id="2147484347" r:id="rId13"/>
    <p:sldMasterId id="2147484385" r:id="rId14"/>
    <p:sldMasterId id="2147485625" r:id="rId15"/>
    <p:sldMasterId id="2147485653" r:id="rId16"/>
    <p:sldMasterId id="2147485669" r:id="rId17"/>
    <p:sldMasterId id="2147485683" r:id="rId18"/>
    <p:sldMasterId id="2147485699" r:id="rId19"/>
    <p:sldMasterId id="2147485715" r:id="rId20"/>
    <p:sldMasterId id="2147486459" r:id="rId21"/>
    <p:sldMasterId id="2147488051" r:id="rId22"/>
    <p:sldMasterId id="2147490252" r:id="rId23"/>
    <p:sldMasterId id="2147491670" r:id="rId24"/>
    <p:sldMasterId id="2147491682" r:id="rId25"/>
  </p:sldMasterIdLst>
  <p:notesMasterIdLst>
    <p:notesMasterId r:id="rId98"/>
  </p:notesMasterIdLst>
  <p:handoutMasterIdLst>
    <p:handoutMasterId r:id="rId99"/>
  </p:handoutMasterIdLst>
  <p:sldIdLst>
    <p:sldId id="705" r:id="rId26"/>
    <p:sldId id="730" r:id="rId27"/>
    <p:sldId id="500" r:id="rId28"/>
    <p:sldId id="720" r:id="rId29"/>
    <p:sldId id="534" r:id="rId30"/>
    <p:sldId id="651" r:id="rId31"/>
    <p:sldId id="731" r:id="rId32"/>
    <p:sldId id="707" r:id="rId33"/>
    <p:sldId id="506" r:id="rId34"/>
    <p:sldId id="510" r:id="rId35"/>
    <p:sldId id="511" r:id="rId36"/>
    <p:sldId id="722" r:id="rId37"/>
    <p:sldId id="723" r:id="rId38"/>
    <p:sldId id="724" r:id="rId39"/>
    <p:sldId id="714" r:id="rId40"/>
    <p:sldId id="640" r:id="rId41"/>
    <p:sldId id="721" r:id="rId42"/>
    <p:sldId id="643" r:id="rId43"/>
    <p:sldId id="644" r:id="rId44"/>
    <p:sldId id="646" r:id="rId45"/>
    <p:sldId id="645" r:id="rId46"/>
    <p:sldId id="641" r:id="rId47"/>
    <p:sldId id="649" r:id="rId48"/>
    <p:sldId id="726" r:id="rId49"/>
    <p:sldId id="725" r:id="rId50"/>
    <p:sldId id="727" r:id="rId51"/>
    <p:sldId id="715" r:id="rId52"/>
    <p:sldId id="513" r:id="rId53"/>
    <p:sldId id="516" r:id="rId54"/>
    <p:sldId id="517" r:id="rId55"/>
    <p:sldId id="556" r:id="rId56"/>
    <p:sldId id="514" r:id="rId57"/>
    <p:sldId id="740" r:id="rId58"/>
    <p:sldId id="522" r:id="rId59"/>
    <p:sldId id="521" r:id="rId60"/>
    <p:sldId id="595" r:id="rId61"/>
    <p:sldId id="716" r:id="rId62"/>
    <p:sldId id="596" r:id="rId63"/>
    <p:sldId id="597" r:id="rId64"/>
    <p:sldId id="598" r:id="rId65"/>
    <p:sldId id="599" r:id="rId66"/>
    <p:sldId id="600" r:id="rId67"/>
    <p:sldId id="691" r:id="rId68"/>
    <p:sldId id="728" r:id="rId69"/>
    <p:sldId id="602" r:id="rId70"/>
    <p:sldId id="729" r:id="rId71"/>
    <p:sldId id="717" r:id="rId72"/>
    <p:sldId id="449" r:id="rId73"/>
    <p:sldId id="471" r:id="rId74"/>
    <p:sldId id="474" r:id="rId75"/>
    <p:sldId id="719" r:id="rId76"/>
    <p:sldId id="408" r:id="rId77"/>
    <p:sldId id="484" r:id="rId78"/>
    <p:sldId id="718" r:id="rId79"/>
    <p:sldId id="732" r:id="rId80"/>
    <p:sldId id="733" r:id="rId81"/>
    <p:sldId id="734" r:id="rId82"/>
    <p:sldId id="735" r:id="rId83"/>
    <p:sldId id="736" r:id="rId84"/>
    <p:sldId id="737" r:id="rId85"/>
    <p:sldId id="738" r:id="rId86"/>
    <p:sldId id="739" r:id="rId87"/>
    <p:sldId id="531" r:id="rId88"/>
    <p:sldId id="562" r:id="rId89"/>
    <p:sldId id="532" r:id="rId90"/>
    <p:sldId id="406" r:id="rId91"/>
    <p:sldId id="655" r:id="rId92"/>
    <p:sldId id="656" r:id="rId93"/>
    <p:sldId id="657" r:id="rId94"/>
    <p:sldId id="658" r:id="rId95"/>
    <p:sldId id="634" r:id="rId96"/>
    <p:sldId id="694" r:id="rId97"/>
  </p:sldIdLst>
  <p:sldSz cx="9144000" cy="6858000" type="screen4x3"/>
  <p:notesSz cx="6858000" cy="9144000"/>
  <p:defaultTextStyle>
    <a:defPPr>
      <a:defRPr lang="en-US"/>
    </a:defPPr>
    <a:lvl1pPr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5613" indent="1588"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2813" indent="1588"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0013" indent="1588"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7213" indent="1588"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66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91" d="100"/>
          <a:sy n="91" d="100"/>
        </p:scale>
        <p:origin x="-84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presProps" Target="presProps.xml"/><Relationship Id="rId102" Type="http://schemas.openxmlformats.org/officeDocument/2006/relationships/viewProps" Target="viewProps.xml"/><Relationship Id="rId103" Type="http://schemas.openxmlformats.org/officeDocument/2006/relationships/theme" Target="theme/theme1.xml"/><Relationship Id="rId10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5.xml"/><Relationship Id="rId31" Type="http://schemas.openxmlformats.org/officeDocument/2006/relationships/slide" Target="slides/slide6.xml"/><Relationship Id="rId32" Type="http://schemas.openxmlformats.org/officeDocument/2006/relationships/slide" Target="slides/slide7.xml"/><Relationship Id="rId33" Type="http://schemas.openxmlformats.org/officeDocument/2006/relationships/slide" Target="slides/slide8.xml"/><Relationship Id="rId34" Type="http://schemas.openxmlformats.org/officeDocument/2006/relationships/slide" Target="slides/slide9.xml"/><Relationship Id="rId35" Type="http://schemas.openxmlformats.org/officeDocument/2006/relationships/slide" Target="slides/slide10.xml"/><Relationship Id="rId36" Type="http://schemas.openxmlformats.org/officeDocument/2006/relationships/slide" Target="slides/slide11.xml"/><Relationship Id="rId37" Type="http://schemas.openxmlformats.org/officeDocument/2006/relationships/slide" Target="slides/slide12.xml"/><Relationship Id="rId38" Type="http://schemas.openxmlformats.org/officeDocument/2006/relationships/slide" Target="slides/slide13.xml"/><Relationship Id="rId39" Type="http://schemas.openxmlformats.org/officeDocument/2006/relationships/slide" Target="slides/slide14.xml"/><Relationship Id="rId50" Type="http://schemas.openxmlformats.org/officeDocument/2006/relationships/slide" Target="slides/slide25.xml"/><Relationship Id="rId51" Type="http://schemas.openxmlformats.org/officeDocument/2006/relationships/slide" Target="slides/slide26.xml"/><Relationship Id="rId52" Type="http://schemas.openxmlformats.org/officeDocument/2006/relationships/slide" Target="slides/slide27.xml"/><Relationship Id="rId53" Type="http://schemas.openxmlformats.org/officeDocument/2006/relationships/slide" Target="slides/slide28.xml"/><Relationship Id="rId54" Type="http://schemas.openxmlformats.org/officeDocument/2006/relationships/slide" Target="slides/slide29.xml"/><Relationship Id="rId55" Type="http://schemas.openxmlformats.org/officeDocument/2006/relationships/slide" Target="slides/slide30.xml"/><Relationship Id="rId56" Type="http://schemas.openxmlformats.org/officeDocument/2006/relationships/slide" Target="slides/slide31.xml"/><Relationship Id="rId57" Type="http://schemas.openxmlformats.org/officeDocument/2006/relationships/slide" Target="slides/slide32.xml"/><Relationship Id="rId58" Type="http://schemas.openxmlformats.org/officeDocument/2006/relationships/slide" Target="slides/slide33.xml"/><Relationship Id="rId59" Type="http://schemas.openxmlformats.org/officeDocument/2006/relationships/slide" Target="slides/slide34.xml"/><Relationship Id="rId70" Type="http://schemas.openxmlformats.org/officeDocument/2006/relationships/slide" Target="slides/slide45.xml"/><Relationship Id="rId71" Type="http://schemas.openxmlformats.org/officeDocument/2006/relationships/slide" Target="slides/slide46.xml"/><Relationship Id="rId72" Type="http://schemas.openxmlformats.org/officeDocument/2006/relationships/slide" Target="slides/slide47.xml"/><Relationship Id="rId73" Type="http://schemas.openxmlformats.org/officeDocument/2006/relationships/slide" Target="slides/slide48.xml"/><Relationship Id="rId74" Type="http://schemas.openxmlformats.org/officeDocument/2006/relationships/slide" Target="slides/slide49.xml"/><Relationship Id="rId75" Type="http://schemas.openxmlformats.org/officeDocument/2006/relationships/slide" Target="slides/slide50.xml"/><Relationship Id="rId76" Type="http://schemas.openxmlformats.org/officeDocument/2006/relationships/slide" Target="slides/slide51.xml"/><Relationship Id="rId77" Type="http://schemas.openxmlformats.org/officeDocument/2006/relationships/slide" Target="slides/slide52.xml"/><Relationship Id="rId78" Type="http://schemas.openxmlformats.org/officeDocument/2006/relationships/slide" Target="slides/slide53.xml"/><Relationship Id="rId79" Type="http://schemas.openxmlformats.org/officeDocument/2006/relationships/slide" Target="slides/slide54.xml"/><Relationship Id="rId90" Type="http://schemas.openxmlformats.org/officeDocument/2006/relationships/slide" Target="slides/slide65.xml"/><Relationship Id="rId91" Type="http://schemas.openxmlformats.org/officeDocument/2006/relationships/slide" Target="slides/slide66.xml"/><Relationship Id="rId92" Type="http://schemas.openxmlformats.org/officeDocument/2006/relationships/slide" Target="slides/slide67.xml"/><Relationship Id="rId93" Type="http://schemas.openxmlformats.org/officeDocument/2006/relationships/slide" Target="slides/slide68.xml"/><Relationship Id="rId94" Type="http://schemas.openxmlformats.org/officeDocument/2006/relationships/slide" Target="slides/slide69.xml"/><Relationship Id="rId95" Type="http://schemas.openxmlformats.org/officeDocument/2006/relationships/slide" Target="slides/slide70.xml"/><Relationship Id="rId96" Type="http://schemas.openxmlformats.org/officeDocument/2006/relationships/slide" Target="slides/slide71.xml"/><Relationship Id="rId97" Type="http://schemas.openxmlformats.org/officeDocument/2006/relationships/slide" Target="slides/slide72.xml"/><Relationship Id="rId98" Type="http://schemas.openxmlformats.org/officeDocument/2006/relationships/notesMaster" Target="notesMasters/notesMaster1.xml"/><Relationship Id="rId99" Type="http://schemas.openxmlformats.org/officeDocument/2006/relationships/handoutMaster" Target="handoutMasters/handoutMaster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 Target="slides/slide1.xml"/><Relationship Id="rId27" Type="http://schemas.openxmlformats.org/officeDocument/2006/relationships/slide" Target="slides/slide2.xml"/><Relationship Id="rId28" Type="http://schemas.openxmlformats.org/officeDocument/2006/relationships/slide" Target="slides/slide3.xml"/><Relationship Id="rId29" Type="http://schemas.openxmlformats.org/officeDocument/2006/relationships/slide" Target="slides/slide4.xml"/><Relationship Id="rId40" Type="http://schemas.openxmlformats.org/officeDocument/2006/relationships/slide" Target="slides/slide15.xml"/><Relationship Id="rId41" Type="http://schemas.openxmlformats.org/officeDocument/2006/relationships/slide" Target="slides/slide16.xml"/><Relationship Id="rId42" Type="http://schemas.openxmlformats.org/officeDocument/2006/relationships/slide" Target="slides/slide17.xml"/><Relationship Id="rId43" Type="http://schemas.openxmlformats.org/officeDocument/2006/relationships/slide" Target="slides/slide18.xml"/><Relationship Id="rId44" Type="http://schemas.openxmlformats.org/officeDocument/2006/relationships/slide" Target="slides/slide19.xml"/><Relationship Id="rId45" Type="http://schemas.openxmlformats.org/officeDocument/2006/relationships/slide" Target="slides/slide20.xml"/><Relationship Id="rId46" Type="http://schemas.openxmlformats.org/officeDocument/2006/relationships/slide" Target="slides/slide21.xml"/><Relationship Id="rId47" Type="http://schemas.openxmlformats.org/officeDocument/2006/relationships/slide" Target="slides/slide22.xml"/><Relationship Id="rId48" Type="http://schemas.openxmlformats.org/officeDocument/2006/relationships/slide" Target="slides/slide23.xml"/><Relationship Id="rId49" Type="http://schemas.openxmlformats.org/officeDocument/2006/relationships/slide" Target="slides/slide24.xml"/><Relationship Id="rId60" Type="http://schemas.openxmlformats.org/officeDocument/2006/relationships/slide" Target="slides/slide35.xml"/><Relationship Id="rId61" Type="http://schemas.openxmlformats.org/officeDocument/2006/relationships/slide" Target="slides/slide36.xml"/><Relationship Id="rId62" Type="http://schemas.openxmlformats.org/officeDocument/2006/relationships/slide" Target="slides/slide37.xml"/><Relationship Id="rId63" Type="http://schemas.openxmlformats.org/officeDocument/2006/relationships/slide" Target="slides/slide38.xml"/><Relationship Id="rId64" Type="http://schemas.openxmlformats.org/officeDocument/2006/relationships/slide" Target="slides/slide39.xml"/><Relationship Id="rId65" Type="http://schemas.openxmlformats.org/officeDocument/2006/relationships/slide" Target="slides/slide40.xml"/><Relationship Id="rId66" Type="http://schemas.openxmlformats.org/officeDocument/2006/relationships/slide" Target="slides/slide41.xml"/><Relationship Id="rId67" Type="http://schemas.openxmlformats.org/officeDocument/2006/relationships/slide" Target="slides/slide42.xml"/><Relationship Id="rId68" Type="http://schemas.openxmlformats.org/officeDocument/2006/relationships/slide" Target="slides/slide43.xml"/><Relationship Id="rId69" Type="http://schemas.openxmlformats.org/officeDocument/2006/relationships/slide" Target="slides/slide44.xml"/><Relationship Id="rId100" Type="http://schemas.openxmlformats.org/officeDocument/2006/relationships/printerSettings" Target="printerSettings/printerSettings1.bin"/><Relationship Id="rId80" Type="http://schemas.openxmlformats.org/officeDocument/2006/relationships/slide" Target="slides/slide55.xml"/><Relationship Id="rId81" Type="http://schemas.openxmlformats.org/officeDocument/2006/relationships/slide" Target="slides/slide56.xml"/><Relationship Id="rId82" Type="http://schemas.openxmlformats.org/officeDocument/2006/relationships/slide" Target="slides/slide57.xml"/><Relationship Id="rId83" Type="http://schemas.openxmlformats.org/officeDocument/2006/relationships/slide" Target="slides/slide58.xml"/><Relationship Id="rId84" Type="http://schemas.openxmlformats.org/officeDocument/2006/relationships/slide" Target="slides/slide59.xml"/><Relationship Id="rId85" Type="http://schemas.openxmlformats.org/officeDocument/2006/relationships/slide" Target="slides/slide60.xml"/><Relationship Id="rId86" Type="http://schemas.openxmlformats.org/officeDocument/2006/relationships/slide" Target="slides/slide61.xml"/><Relationship Id="rId87" Type="http://schemas.openxmlformats.org/officeDocument/2006/relationships/slide" Target="slides/slide62.xml"/><Relationship Id="rId88" Type="http://schemas.openxmlformats.org/officeDocument/2006/relationships/slide" Target="slides/slide63.xml"/><Relationship Id="rId89" Type="http://schemas.openxmlformats.org/officeDocument/2006/relationships/slide" Target="slides/slide6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 Id="rId2"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6846"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456846" fontAlgn="auto">
              <a:spcBef>
                <a:spcPts val="0"/>
              </a:spcBef>
              <a:spcAft>
                <a:spcPts val="0"/>
              </a:spcAft>
              <a:defRPr sz="1200">
                <a:latin typeface="+mn-lt"/>
                <a:ea typeface="+mn-ea"/>
                <a:cs typeface="+mn-cs"/>
              </a:defRPr>
            </a:lvl1pPr>
          </a:lstStyle>
          <a:p>
            <a:pPr>
              <a:defRPr/>
            </a:pPr>
            <a:fld id="{450DB490-BE71-8E4B-860D-87BE5EDC29CC}" type="datetimeFigureOut">
              <a:rPr lang="en-US"/>
              <a:pPr>
                <a:defRPr/>
              </a:pPr>
              <a:t>3/24/15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456846"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defTabSz="456846" fontAlgn="auto">
              <a:spcBef>
                <a:spcPts val="0"/>
              </a:spcBef>
              <a:spcAft>
                <a:spcPts val="0"/>
              </a:spcAft>
              <a:defRPr sz="1200">
                <a:latin typeface="+mn-lt"/>
                <a:ea typeface="+mn-ea"/>
                <a:cs typeface="+mn-cs"/>
              </a:defRPr>
            </a:lvl1pPr>
          </a:lstStyle>
          <a:p>
            <a:pPr>
              <a:defRPr/>
            </a:pPr>
            <a:fld id="{39097F54-D802-6044-9790-7FE398FB0B08}" type="slidenum">
              <a:rPr lang="en-US"/>
              <a:pPr>
                <a:defRPr/>
              </a:pPr>
              <a:t>‹#›</a:t>
            </a:fld>
            <a:endParaRPr lang="en-US"/>
          </a:p>
        </p:txBody>
      </p:sp>
    </p:spTree>
    <p:extLst>
      <p:ext uri="{BB962C8B-B14F-4D97-AF65-F5344CB8AC3E}">
        <p14:creationId xmlns:p14="http://schemas.microsoft.com/office/powerpoint/2010/main" val="19909060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6846"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456846" fontAlgn="auto">
              <a:spcBef>
                <a:spcPts val="0"/>
              </a:spcBef>
              <a:spcAft>
                <a:spcPts val="0"/>
              </a:spcAft>
              <a:defRPr sz="1200">
                <a:latin typeface="+mn-lt"/>
                <a:ea typeface="+mn-ea"/>
                <a:cs typeface="+mn-cs"/>
              </a:defRPr>
            </a:lvl1pPr>
          </a:lstStyle>
          <a:p>
            <a:pPr>
              <a:defRPr/>
            </a:pPr>
            <a:fld id="{7E8CB3F6-4B08-904D-9793-85A67AED9866}" type="datetimeFigureOut">
              <a:rPr lang="en-US"/>
              <a:pPr>
                <a:defRPr/>
              </a:pPr>
              <a:t>3/24/15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456846"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456846" fontAlgn="auto">
              <a:spcBef>
                <a:spcPts val="0"/>
              </a:spcBef>
              <a:spcAft>
                <a:spcPts val="0"/>
              </a:spcAft>
              <a:defRPr sz="1200">
                <a:latin typeface="+mn-lt"/>
                <a:ea typeface="+mn-ea"/>
                <a:cs typeface="+mn-cs"/>
              </a:defRPr>
            </a:lvl1pPr>
          </a:lstStyle>
          <a:p>
            <a:pPr>
              <a:defRPr/>
            </a:pPr>
            <a:fld id="{95741197-EC0A-C248-88D3-092729F07961}" type="slidenum">
              <a:rPr lang="en-US"/>
              <a:pPr>
                <a:defRPr/>
              </a:pPr>
              <a:t>‹#›</a:t>
            </a:fld>
            <a:endParaRPr lang="en-US"/>
          </a:p>
        </p:txBody>
      </p:sp>
    </p:spTree>
    <p:extLst>
      <p:ext uri="{BB962C8B-B14F-4D97-AF65-F5344CB8AC3E}">
        <p14:creationId xmlns:p14="http://schemas.microsoft.com/office/powerpoint/2010/main" val="2178392365"/>
      </p:ext>
    </p:extLst>
  </p:cSld>
  <p:clrMap bg1="lt1" tx1="dk1" bg2="lt2" tx2="dk2" accent1="accent1" accent2="accent2" accent3="accent3" accent4="accent4" accent5="accent5" accent6="accent6" hlink="hlink" folHlink="folHlink"/>
  <p:hf hdr="0" ftr="0" dt="0"/>
  <p:notesStyle>
    <a:lvl1pPr algn="l" defTabSz="455613"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56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28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00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72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4245" algn="l" defTabSz="456846" rtl="0" eaLnBrk="1" latinLnBrk="0" hangingPunct="1">
      <a:defRPr sz="1200" kern="1200">
        <a:solidFill>
          <a:schemeClr val="tx1"/>
        </a:solidFill>
        <a:latin typeface="+mn-lt"/>
        <a:ea typeface="+mn-ea"/>
        <a:cs typeface="+mn-cs"/>
      </a:defRPr>
    </a:lvl6pPr>
    <a:lvl7pPr marL="2741098" algn="l" defTabSz="456846" rtl="0" eaLnBrk="1" latinLnBrk="0" hangingPunct="1">
      <a:defRPr sz="1200" kern="1200">
        <a:solidFill>
          <a:schemeClr val="tx1"/>
        </a:solidFill>
        <a:latin typeface="+mn-lt"/>
        <a:ea typeface="+mn-ea"/>
        <a:cs typeface="+mn-cs"/>
      </a:defRPr>
    </a:lvl7pPr>
    <a:lvl8pPr marL="3197941" algn="l" defTabSz="456846" rtl="0" eaLnBrk="1" latinLnBrk="0" hangingPunct="1">
      <a:defRPr sz="1200" kern="1200">
        <a:solidFill>
          <a:schemeClr val="tx1"/>
        </a:solidFill>
        <a:latin typeface="+mn-lt"/>
        <a:ea typeface="+mn-ea"/>
        <a:cs typeface="+mn-cs"/>
      </a:defRPr>
    </a:lvl8pPr>
    <a:lvl9pPr marL="3654795" algn="l" defTabSz="4568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txBox="1">
            <a:spLocks noGrp="1" noChangeArrowheads="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03" tIns="48752" rIns="97503" bIns="48752" anchor="b"/>
          <a:lstStyle>
            <a:lvl1pPr defTabSz="1023938" eaLnBrk="0" hangingPunct="0">
              <a:defRPr sz="2400">
                <a:solidFill>
                  <a:schemeClr val="tx1"/>
                </a:solidFill>
                <a:latin typeface="Calibri" charset="0"/>
                <a:ea typeface="ＭＳ Ｐゴシック" charset="0"/>
                <a:cs typeface="ＭＳ Ｐゴシック" charset="0"/>
              </a:defRPr>
            </a:lvl1pPr>
            <a:lvl2pPr marL="742950" indent="-285750" defTabSz="1023938" eaLnBrk="0" hangingPunct="0">
              <a:defRPr sz="2400">
                <a:solidFill>
                  <a:schemeClr val="tx1"/>
                </a:solidFill>
                <a:latin typeface="Calibri" charset="0"/>
                <a:ea typeface="ＭＳ Ｐゴシック" charset="0"/>
              </a:defRPr>
            </a:lvl2pPr>
            <a:lvl3pPr marL="1143000" indent="-228600" defTabSz="1023938" eaLnBrk="0" hangingPunct="0">
              <a:defRPr sz="2400">
                <a:solidFill>
                  <a:schemeClr val="tx1"/>
                </a:solidFill>
                <a:latin typeface="Calibri" charset="0"/>
                <a:ea typeface="ＭＳ Ｐゴシック" charset="0"/>
              </a:defRPr>
            </a:lvl3pPr>
            <a:lvl4pPr marL="1600200" indent="-228600" defTabSz="1023938" eaLnBrk="0" hangingPunct="0">
              <a:defRPr sz="2400">
                <a:solidFill>
                  <a:schemeClr val="tx1"/>
                </a:solidFill>
                <a:latin typeface="Calibri" charset="0"/>
                <a:ea typeface="ＭＳ Ｐゴシック" charset="0"/>
              </a:defRPr>
            </a:lvl4pPr>
            <a:lvl5pPr marL="2057400" indent="-228600" defTabSz="1023938" eaLnBrk="0" hangingPunct="0">
              <a:defRPr sz="2400">
                <a:solidFill>
                  <a:schemeClr val="tx1"/>
                </a:solidFill>
                <a:latin typeface="Calibri" charset="0"/>
                <a:ea typeface="ＭＳ Ｐゴシック" charset="0"/>
              </a:defRPr>
            </a:lvl5pPr>
            <a:lvl6pPr marL="2514600" indent="-228600" defTabSz="10239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10239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10239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1023938" eaLnBrk="0" fontAlgn="base" hangingPunct="0">
              <a:spcBef>
                <a:spcPct val="0"/>
              </a:spcBef>
              <a:spcAft>
                <a:spcPct val="0"/>
              </a:spcAft>
              <a:defRPr sz="2400">
                <a:solidFill>
                  <a:schemeClr val="tx1"/>
                </a:solidFill>
                <a:latin typeface="Calibri" charset="0"/>
                <a:ea typeface="ＭＳ Ｐゴシック" charset="0"/>
              </a:defRPr>
            </a:lvl9pPr>
          </a:lstStyle>
          <a:p>
            <a:pPr algn="r"/>
            <a:fld id="{F0D34B09-6AA2-5D4B-9691-4DFB6E724F4B}" type="slidenum">
              <a:rPr lang="en-US" sz="1300">
                <a:solidFill>
                  <a:srgbClr val="000000"/>
                </a:solidFill>
                <a:latin typeface="Arial" charset="0"/>
              </a:rPr>
              <a:pPr algn="r"/>
              <a:t>1</a:t>
            </a:fld>
            <a:endParaRPr lang="en-US" sz="1300">
              <a:solidFill>
                <a:srgbClr val="000000"/>
              </a:solidFill>
              <a:latin typeface="Arial" charset="0"/>
            </a:endParaRPr>
          </a:p>
        </p:txBody>
      </p:sp>
      <p:sp>
        <p:nvSpPr>
          <p:cNvPr id="82946" name="Rectangle 2"/>
          <p:cNvSpPr>
            <a:spLocks noGrp="1" noRot="1" noChangeAspect="1" noChangeArrowheads="1" noTextEdit="1"/>
          </p:cNvSpPr>
          <p:nvPr>
            <p:ph type="sldImg"/>
          </p:nvPr>
        </p:nvSpPr>
        <p:spPr bwMode="auto">
          <a:xfrm>
            <a:off x="1143000" y="685800"/>
            <a:ext cx="4570413"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7" name="Rectangle 3"/>
          <p:cNvSpPr>
            <a:spLocks noGrp="1" noChangeArrowheads="1"/>
          </p:cNvSpPr>
          <p:nvPr>
            <p:ph type="body" idx="1"/>
          </p:nvPr>
        </p:nvSpPr>
        <p:spPr bwMode="auto">
          <a:xfrm>
            <a:off x="915988" y="4346575"/>
            <a:ext cx="5026025"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88959" tIns="44480" rIns="88959" bIns="44480"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Fig.</a:t>
            </a:r>
            <a:r>
              <a:rPr lang="en-US" baseline="0" dirty="0" smtClean="0"/>
              <a:t> 2</a:t>
            </a:r>
          </a:p>
          <a:p>
            <a:endParaRPr lang="en-US" dirty="0"/>
          </a:p>
        </p:txBody>
      </p:sp>
      <p:sp>
        <p:nvSpPr>
          <p:cNvPr id="4" name="Slide Number Placeholder 3"/>
          <p:cNvSpPr>
            <a:spLocks noGrp="1"/>
          </p:cNvSpPr>
          <p:nvPr>
            <p:ph type="sldNum" sz="quarter" idx="10"/>
          </p:nvPr>
        </p:nvSpPr>
        <p:spPr/>
        <p:txBody>
          <a:bodyPr/>
          <a:lstStyle/>
          <a:p>
            <a:fld id="{32F597E4-80A4-EA47-8073-488FB7BA4135}" type="slidenum">
              <a:rPr lang="en-US" smtClean="0">
                <a:solidFill>
                  <a:prstClr val="black"/>
                </a:solidFill>
                <a:latin typeface="Calibri"/>
              </a:rPr>
              <a:pPr/>
              <a:t>14</a:t>
            </a:fld>
            <a:endParaRPr lang="en-US">
              <a:solidFill>
                <a:prstClr val="black"/>
              </a:solidFill>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8375" eaLnBrk="0" hangingPunct="0">
              <a:defRPr sz="2400">
                <a:solidFill>
                  <a:schemeClr val="tx1"/>
                </a:solidFill>
                <a:latin typeface="Calibri" charset="0"/>
                <a:ea typeface="ＭＳ Ｐゴシック" charset="0"/>
                <a:cs typeface="ＭＳ Ｐゴシック" charset="0"/>
              </a:defRPr>
            </a:lvl1pPr>
            <a:lvl2pPr marL="742950" indent="-285750" defTabSz="968375" eaLnBrk="0" hangingPunct="0">
              <a:defRPr sz="2400">
                <a:solidFill>
                  <a:schemeClr val="tx1"/>
                </a:solidFill>
                <a:latin typeface="Calibri" charset="0"/>
                <a:ea typeface="ＭＳ Ｐゴシック" charset="0"/>
              </a:defRPr>
            </a:lvl2pPr>
            <a:lvl3pPr marL="1143000" indent="-228600" defTabSz="968375" eaLnBrk="0" hangingPunct="0">
              <a:defRPr sz="2400">
                <a:solidFill>
                  <a:schemeClr val="tx1"/>
                </a:solidFill>
                <a:latin typeface="Calibri" charset="0"/>
                <a:ea typeface="ＭＳ Ｐゴシック" charset="0"/>
              </a:defRPr>
            </a:lvl3pPr>
            <a:lvl4pPr marL="1600200" indent="-228600" defTabSz="968375" eaLnBrk="0" hangingPunct="0">
              <a:defRPr sz="2400">
                <a:solidFill>
                  <a:schemeClr val="tx1"/>
                </a:solidFill>
                <a:latin typeface="Calibri" charset="0"/>
                <a:ea typeface="ＭＳ Ｐゴシック" charset="0"/>
              </a:defRPr>
            </a:lvl4pPr>
            <a:lvl5pPr marL="2057400" indent="-228600" defTabSz="968375" eaLnBrk="0" hangingPunct="0">
              <a:defRPr sz="2400">
                <a:solidFill>
                  <a:schemeClr val="tx1"/>
                </a:solidFill>
                <a:latin typeface="Calibri" charset="0"/>
                <a:ea typeface="ＭＳ Ｐゴシック" charset="0"/>
              </a:defRPr>
            </a:lvl5pPr>
            <a:lvl6pPr marL="2514600" indent="-228600" defTabSz="96837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837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837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8375"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1135AF14-0A84-114F-A9E8-3EFEE50EDBA6}" type="slidenum">
              <a:rPr lang="en-US" sz="1300">
                <a:solidFill>
                  <a:srgbClr val="000000"/>
                </a:solidFill>
                <a:latin typeface="Arial" charset="0"/>
              </a:rPr>
              <a:pPr fontAlgn="base">
                <a:spcBef>
                  <a:spcPct val="0"/>
                </a:spcBef>
                <a:spcAft>
                  <a:spcPct val="0"/>
                </a:spcAft>
              </a:pPr>
              <a:t>16</a:t>
            </a:fld>
            <a:endParaRPr lang="en-US" sz="1300">
              <a:solidFill>
                <a:srgbClr val="000000"/>
              </a:solidFill>
              <a:latin typeface="Arial" charset="0"/>
            </a:endParaRPr>
          </a:p>
        </p:txBody>
      </p:sp>
      <p:sp>
        <p:nvSpPr>
          <p:cNvPr id="1075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75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8375" eaLnBrk="0" hangingPunct="0">
              <a:defRPr sz="2400">
                <a:solidFill>
                  <a:schemeClr val="tx1"/>
                </a:solidFill>
                <a:latin typeface="Calibri" charset="0"/>
                <a:ea typeface="ＭＳ Ｐゴシック" charset="0"/>
                <a:cs typeface="ＭＳ Ｐゴシック" charset="0"/>
              </a:defRPr>
            </a:lvl1pPr>
            <a:lvl2pPr marL="742950" indent="-285750" defTabSz="968375" eaLnBrk="0" hangingPunct="0">
              <a:defRPr sz="2400">
                <a:solidFill>
                  <a:schemeClr val="tx1"/>
                </a:solidFill>
                <a:latin typeface="Calibri" charset="0"/>
                <a:ea typeface="ＭＳ Ｐゴシック" charset="0"/>
              </a:defRPr>
            </a:lvl2pPr>
            <a:lvl3pPr marL="1143000" indent="-228600" defTabSz="968375" eaLnBrk="0" hangingPunct="0">
              <a:defRPr sz="2400">
                <a:solidFill>
                  <a:schemeClr val="tx1"/>
                </a:solidFill>
                <a:latin typeface="Calibri" charset="0"/>
                <a:ea typeface="ＭＳ Ｐゴシック" charset="0"/>
              </a:defRPr>
            </a:lvl3pPr>
            <a:lvl4pPr marL="1600200" indent="-228600" defTabSz="968375" eaLnBrk="0" hangingPunct="0">
              <a:defRPr sz="2400">
                <a:solidFill>
                  <a:schemeClr val="tx1"/>
                </a:solidFill>
                <a:latin typeface="Calibri" charset="0"/>
                <a:ea typeface="ＭＳ Ｐゴシック" charset="0"/>
              </a:defRPr>
            </a:lvl4pPr>
            <a:lvl5pPr marL="2057400" indent="-228600" defTabSz="968375" eaLnBrk="0" hangingPunct="0">
              <a:defRPr sz="2400">
                <a:solidFill>
                  <a:schemeClr val="tx1"/>
                </a:solidFill>
                <a:latin typeface="Calibri" charset="0"/>
                <a:ea typeface="ＭＳ Ｐゴシック" charset="0"/>
              </a:defRPr>
            </a:lvl5pPr>
            <a:lvl6pPr marL="2514600" indent="-228600" defTabSz="96837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837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837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8375"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D67795CF-9BF5-C84C-83D4-4B677CE09629}" type="slidenum">
              <a:rPr lang="en-US" sz="1300">
                <a:solidFill>
                  <a:srgbClr val="000000"/>
                </a:solidFill>
                <a:latin typeface="Arial" charset="0"/>
              </a:rPr>
              <a:pPr fontAlgn="base">
                <a:spcBef>
                  <a:spcPct val="0"/>
                </a:spcBef>
                <a:spcAft>
                  <a:spcPct val="0"/>
                </a:spcAft>
              </a:pPr>
              <a:t>22</a:t>
            </a:fld>
            <a:endParaRPr lang="en-US" sz="1300">
              <a:solidFill>
                <a:srgbClr val="000000"/>
              </a:solidFill>
              <a:latin typeface="Arial" charset="0"/>
            </a:endParaRPr>
          </a:p>
        </p:txBody>
      </p:sp>
      <p:sp>
        <p:nvSpPr>
          <p:cNvPr id="1136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F597E4-80A4-EA47-8073-488FB7BA4135}" type="slidenum">
              <a:rPr lang="en-US" smtClean="0">
                <a:solidFill>
                  <a:prstClr val="black"/>
                </a:solidFill>
                <a:latin typeface="Calibri"/>
              </a:rPr>
              <a:pPr/>
              <a:t>24</a:t>
            </a:fld>
            <a:endParaRPr lang="en-US">
              <a:solidFill>
                <a:prstClr val="black"/>
              </a:solidFill>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F597E4-80A4-EA47-8073-488FB7BA4135}" type="slidenum">
              <a:rPr lang="en-US" smtClean="0">
                <a:solidFill>
                  <a:prstClr val="black"/>
                </a:solidFill>
                <a:latin typeface="Calibri"/>
              </a:rPr>
              <a:pPr/>
              <a:t>25</a:t>
            </a:fld>
            <a:endParaRPr lang="en-US">
              <a:solidFill>
                <a:prstClr val="black"/>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119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8375" eaLnBrk="0" hangingPunct="0">
              <a:defRPr sz="2400">
                <a:solidFill>
                  <a:schemeClr val="tx1"/>
                </a:solidFill>
                <a:latin typeface="Calibri" charset="0"/>
                <a:ea typeface="ＭＳ Ｐゴシック" charset="0"/>
                <a:cs typeface="ＭＳ Ｐゴシック" charset="0"/>
              </a:defRPr>
            </a:lvl1pPr>
            <a:lvl2pPr marL="742950" indent="-285750" defTabSz="968375" eaLnBrk="0" hangingPunct="0">
              <a:defRPr sz="2400">
                <a:solidFill>
                  <a:schemeClr val="tx1"/>
                </a:solidFill>
                <a:latin typeface="Calibri" charset="0"/>
                <a:ea typeface="ＭＳ Ｐゴシック" charset="0"/>
              </a:defRPr>
            </a:lvl2pPr>
            <a:lvl3pPr marL="1143000" indent="-228600" defTabSz="968375" eaLnBrk="0" hangingPunct="0">
              <a:defRPr sz="2400">
                <a:solidFill>
                  <a:schemeClr val="tx1"/>
                </a:solidFill>
                <a:latin typeface="Calibri" charset="0"/>
                <a:ea typeface="ＭＳ Ｐゴシック" charset="0"/>
              </a:defRPr>
            </a:lvl3pPr>
            <a:lvl4pPr marL="1600200" indent="-228600" defTabSz="968375" eaLnBrk="0" hangingPunct="0">
              <a:defRPr sz="2400">
                <a:solidFill>
                  <a:schemeClr val="tx1"/>
                </a:solidFill>
                <a:latin typeface="Calibri" charset="0"/>
                <a:ea typeface="ＭＳ Ｐゴシック" charset="0"/>
              </a:defRPr>
            </a:lvl4pPr>
            <a:lvl5pPr marL="2057400" indent="-228600" defTabSz="968375" eaLnBrk="0" hangingPunct="0">
              <a:defRPr sz="2400">
                <a:solidFill>
                  <a:schemeClr val="tx1"/>
                </a:solidFill>
                <a:latin typeface="Calibri" charset="0"/>
                <a:ea typeface="ＭＳ Ｐゴシック" charset="0"/>
              </a:defRPr>
            </a:lvl5pPr>
            <a:lvl6pPr marL="2514600" indent="-228600" defTabSz="96837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837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837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8375"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DB3D11B7-E93B-3644-8109-56A5FC81827E}" type="slidenum">
              <a:rPr lang="en-US" sz="1300">
                <a:solidFill>
                  <a:srgbClr val="000000"/>
                </a:solidFill>
                <a:latin typeface="Arial" charset="0"/>
              </a:rPr>
              <a:pPr fontAlgn="base">
                <a:spcBef>
                  <a:spcPct val="0"/>
                </a:spcBef>
                <a:spcAft>
                  <a:spcPct val="0"/>
                </a:spcAft>
              </a:pPr>
              <a:t>36</a:t>
            </a:fld>
            <a:endParaRPr lang="en-US" sz="1300">
              <a:solidFill>
                <a:srgbClr val="000000"/>
              </a:solidFill>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8375" eaLnBrk="0" hangingPunct="0">
              <a:defRPr sz="2400">
                <a:solidFill>
                  <a:schemeClr val="tx1"/>
                </a:solidFill>
                <a:latin typeface="Calibri" charset="0"/>
                <a:ea typeface="ＭＳ Ｐゴシック" charset="0"/>
                <a:cs typeface="ＭＳ Ｐゴシック" charset="0"/>
              </a:defRPr>
            </a:lvl1pPr>
            <a:lvl2pPr marL="742950" indent="-285750" defTabSz="968375" eaLnBrk="0" hangingPunct="0">
              <a:defRPr sz="2400">
                <a:solidFill>
                  <a:schemeClr val="tx1"/>
                </a:solidFill>
                <a:latin typeface="Calibri" charset="0"/>
                <a:ea typeface="ＭＳ Ｐゴシック" charset="0"/>
              </a:defRPr>
            </a:lvl2pPr>
            <a:lvl3pPr marL="1143000" indent="-228600" defTabSz="968375" eaLnBrk="0" hangingPunct="0">
              <a:defRPr sz="2400">
                <a:solidFill>
                  <a:schemeClr val="tx1"/>
                </a:solidFill>
                <a:latin typeface="Calibri" charset="0"/>
                <a:ea typeface="ＭＳ Ｐゴシック" charset="0"/>
              </a:defRPr>
            </a:lvl3pPr>
            <a:lvl4pPr marL="1600200" indent="-228600" defTabSz="968375" eaLnBrk="0" hangingPunct="0">
              <a:defRPr sz="2400">
                <a:solidFill>
                  <a:schemeClr val="tx1"/>
                </a:solidFill>
                <a:latin typeface="Calibri" charset="0"/>
                <a:ea typeface="ＭＳ Ｐゴシック" charset="0"/>
              </a:defRPr>
            </a:lvl4pPr>
            <a:lvl5pPr marL="2057400" indent="-228600" defTabSz="968375" eaLnBrk="0" hangingPunct="0">
              <a:defRPr sz="2400">
                <a:solidFill>
                  <a:schemeClr val="tx1"/>
                </a:solidFill>
                <a:latin typeface="Calibri" charset="0"/>
                <a:ea typeface="ＭＳ Ｐゴシック" charset="0"/>
              </a:defRPr>
            </a:lvl5pPr>
            <a:lvl6pPr marL="2514600" indent="-228600" defTabSz="96837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837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837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8375"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51011E3B-F181-0D43-B005-CF34D23DABCE}" type="slidenum">
              <a:rPr lang="en-US" sz="1300">
                <a:solidFill>
                  <a:srgbClr val="000000"/>
                </a:solidFill>
                <a:latin typeface="Arial" charset="0"/>
              </a:rPr>
              <a:pPr fontAlgn="base">
                <a:spcBef>
                  <a:spcPct val="0"/>
                </a:spcBef>
                <a:spcAft>
                  <a:spcPct val="0"/>
                </a:spcAft>
              </a:pPr>
              <a:t>39</a:t>
            </a:fld>
            <a:endParaRPr lang="en-US" sz="1300">
              <a:solidFill>
                <a:srgbClr val="000000"/>
              </a:solidFill>
              <a:latin typeface="Arial" charset="0"/>
            </a:endParaRPr>
          </a:p>
        </p:txBody>
      </p:sp>
      <p:sp>
        <p:nvSpPr>
          <p:cNvPr id="1239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482600" eaLnBrk="0" hangingPunct="0">
              <a:defRPr sz="2400">
                <a:solidFill>
                  <a:schemeClr val="tx1"/>
                </a:solidFill>
                <a:latin typeface="Calibri" charset="0"/>
                <a:ea typeface="ＭＳ Ｐゴシック" charset="0"/>
                <a:cs typeface="ＭＳ Ｐゴシック" charset="0"/>
              </a:defRPr>
            </a:lvl1pPr>
            <a:lvl2pPr marL="742950" indent="-285750" defTabSz="482600" eaLnBrk="0" hangingPunct="0">
              <a:defRPr sz="2400">
                <a:solidFill>
                  <a:schemeClr val="tx1"/>
                </a:solidFill>
                <a:latin typeface="Calibri" charset="0"/>
                <a:ea typeface="ＭＳ Ｐゴシック" charset="0"/>
              </a:defRPr>
            </a:lvl2pPr>
            <a:lvl3pPr marL="1143000" indent="-228600" defTabSz="482600" eaLnBrk="0" hangingPunct="0">
              <a:defRPr sz="2400">
                <a:solidFill>
                  <a:schemeClr val="tx1"/>
                </a:solidFill>
                <a:latin typeface="Calibri" charset="0"/>
                <a:ea typeface="ＭＳ Ｐゴシック" charset="0"/>
              </a:defRPr>
            </a:lvl3pPr>
            <a:lvl4pPr marL="1600200" indent="-228600" defTabSz="482600" eaLnBrk="0" hangingPunct="0">
              <a:defRPr sz="2400">
                <a:solidFill>
                  <a:schemeClr val="tx1"/>
                </a:solidFill>
                <a:latin typeface="Calibri" charset="0"/>
                <a:ea typeface="ＭＳ Ｐゴシック" charset="0"/>
              </a:defRPr>
            </a:lvl4pPr>
            <a:lvl5pPr marL="2057400" indent="-228600" defTabSz="482600" eaLnBrk="0" hangingPunct="0">
              <a:defRPr sz="2400">
                <a:solidFill>
                  <a:schemeClr val="tx1"/>
                </a:solidFill>
                <a:latin typeface="Calibri" charset="0"/>
                <a:ea typeface="ＭＳ Ｐゴシック" charset="0"/>
              </a:defRPr>
            </a:lvl5pPr>
            <a:lvl6pPr marL="2514600" indent="-228600" defTabSz="482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82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82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82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24B517AA-6A9A-514F-9AA9-35F08E477B41}" type="slidenum">
              <a:rPr lang="en-US" sz="1200">
                <a:solidFill>
                  <a:srgbClr val="000000"/>
                </a:solidFill>
                <a:latin typeface="Arial" charset="0"/>
              </a:rPr>
              <a:pPr algn="r" eaLnBrk="1" hangingPunct="1"/>
              <a:t>39</a:t>
            </a:fld>
            <a:endParaRPr lang="en-US" sz="1200">
              <a:solidFill>
                <a:srgbClr val="000000"/>
              </a:solidFill>
              <a:latin typeface="Arial" charset="0"/>
            </a:endParaRPr>
          </a:p>
        </p:txBody>
      </p:sp>
      <p:sp>
        <p:nvSpPr>
          <p:cNvPr id="12390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390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7013" indent="-227013">
              <a:spcBef>
                <a:spcPct val="0"/>
              </a:spcBef>
            </a:pPr>
            <a:r>
              <a:rPr lang="en-US">
                <a:latin typeface="Arial" charset="0"/>
              </a:rPr>
              <a:t>These are the networks</a:t>
            </a:r>
          </a:p>
          <a:p>
            <a:pPr marL="227013" indent="-227013">
              <a:spcBef>
                <a:spcPct val="0"/>
              </a:spcBef>
            </a:pPr>
            <a:r>
              <a:rPr lang="en-US">
                <a:latin typeface="Arial" charset="0"/>
              </a:rPr>
              <a:t>Define 3 layers</a:t>
            </a:r>
          </a:p>
          <a:p>
            <a:pPr marL="227013" indent="-227013">
              <a:spcBef>
                <a:spcPct val="0"/>
              </a:spcBef>
              <a:buFontTx/>
              <a:buAutoNum type="arabicParenR"/>
            </a:pPr>
            <a:r>
              <a:rPr lang="en-US">
                <a:latin typeface="Arial" charset="0"/>
              </a:rPr>
              <a:t>Hierarchy exists</a:t>
            </a:r>
          </a:p>
          <a:p>
            <a:pPr marL="227013" indent="-227013">
              <a:spcBef>
                <a:spcPct val="0"/>
              </a:spcBef>
              <a:buFontTx/>
              <a:buAutoNum type="arabicParenR"/>
            </a:pPr>
            <a:r>
              <a:rPr lang="en-US">
                <a:latin typeface="Arial" charset="0"/>
              </a:rPr>
              <a:t>Pyramidal vs top heavy</a:t>
            </a:r>
          </a:p>
          <a:p>
            <a:pPr marL="227013" indent="-227013">
              <a:spcBef>
                <a:spcPct val="0"/>
              </a:spcBef>
              <a:buFontTx/>
              <a:buAutoNum type="arabicParenR"/>
            </a:pPr>
            <a:r>
              <a:rPr lang="en-US">
                <a:latin typeface="Arial" charset="0"/>
              </a:rPr>
              <a:t>Charcteristics hubs</a:t>
            </a:r>
          </a:p>
          <a:p>
            <a:pPr marL="227013" indent="-227013">
              <a:spcBef>
                <a:spcPct val="0"/>
              </a:spcBef>
              <a:buFontTx/>
              <a:buAutoNum type="arabicParenR"/>
            </a:pPr>
            <a:r>
              <a:rPr lang="en-US">
                <a:latin typeface="Arial" charset="0"/>
              </a:rPr>
              <a:t>Persistent (later)</a:t>
            </a:r>
          </a:p>
          <a:p>
            <a:pPr marL="227013" indent="-227013">
              <a:spcBef>
                <a:spcPct val="0"/>
              </a:spcBef>
            </a:pPr>
            <a:endParaRPr lang="en-US">
              <a:latin typeface="Arial" charset="0"/>
            </a:endParaRPr>
          </a:p>
        </p:txBody>
      </p:sp>
      <p:sp>
        <p:nvSpPr>
          <p:cNvPr id="12390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482600" eaLnBrk="0" hangingPunct="0">
              <a:defRPr sz="2400">
                <a:solidFill>
                  <a:schemeClr val="tx1"/>
                </a:solidFill>
                <a:latin typeface="Calibri" charset="0"/>
                <a:ea typeface="ＭＳ Ｐゴシック" charset="0"/>
                <a:cs typeface="ＭＳ Ｐゴシック" charset="0"/>
              </a:defRPr>
            </a:lvl1pPr>
            <a:lvl2pPr marL="742950" indent="-285750" defTabSz="482600" eaLnBrk="0" hangingPunct="0">
              <a:defRPr sz="2400">
                <a:solidFill>
                  <a:schemeClr val="tx1"/>
                </a:solidFill>
                <a:latin typeface="Calibri" charset="0"/>
                <a:ea typeface="ＭＳ Ｐゴシック" charset="0"/>
              </a:defRPr>
            </a:lvl2pPr>
            <a:lvl3pPr marL="1143000" indent="-228600" defTabSz="482600" eaLnBrk="0" hangingPunct="0">
              <a:defRPr sz="2400">
                <a:solidFill>
                  <a:schemeClr val="tx1"/>
                </a:solidFill>
                <a:latin typeface="Calibri" charset="0"/>
                <a:ea typeface="ＭＳ Ｐゴシック" charset="0"/>
              </a:defRPr>
            </a:lvl3pPr>
            <a:lvl4pPr marL="1600200" indent="-228600" defTabSz="482600" eaLnBrk="0" hangingPunct="0">
              <a:defRPr sz="2400">
                <a:solidFill>
                  <a:schemeClr val="tx1"/>
                </a:solidFill>
                <a:latin typeface="Calibri" charset="0"/>
                <a:ea typeface="ＭＳ Ｐゴシック" charset="0"/>
              </a:defRPr>
            </a:lvl4pPr>
            <a:lvl5pPr marL="2057400" indent="-228600" defTabSz="482600" eaLnBrk="0" hangingPunct="0">
              <a:defRPr sz="2400">
                <a:solidFill>
                  <a:schemeClr val="tx1"/>
                </a:solidFill>
                <a:latin typeface="Calibri" charset="0"/>
                <a:ea typeface="ＭＳ Ｐゴシック" charset="0"/>
              </a:defRPr>
            </a:lvl5pPr>
            <a:lvl6pPr marL="2514600" indent="-228600" defTabSz="482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82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82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82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A5AEC130-58F4-B045-BD50-E8D2A5B11D7A}" type="slidenum">
              <a:rPr lang="en-US" sz="1200">
                <a:solidFill>
                  <a:srgbClr val="000000"/>
                </a:solidFill>
              </a:rPr>
              <a:pPr algn="r" eaLnBrk="1" hangingPunct="1"/>
              <a:t>39</a:t>
            </a:fld>
            <a:endParaRPr lang="en-US" sz="12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8375" eaLnBrk="0" hangingPunct="0">
              <a:defRPr sz="2400">
                <a:solidFill>
                  <a:schemeClr val="tx1"/>
                </a:solidFill>
                <a:latin typeface="Calibri" charset="0"/>
                <a:ea typeface="ＭＳ Ｐゴシック" charset="0"/>
                <a:cs typeface="ＭＳ Ｐゴシック" charset="0"/>
              </a:defRPr>
            </a:lvl1pPr>
            <a:lvl2pPr marL="742950" indent="-285750" defTabSz="968375" eaLnBrk="0" hangingPunct="0">
              <a:defRPr sz="2400">
                <a:solidFill>
                  <a:schemeClr val="tx1"/>
                </a:solidFill>
                <a:latin typeface="Calibri" charset="0"/>
                <a:ea typeface="ＭＳ Ｐゴシック" charset="0"/>
              </a:defRPr>
            </a:lvl2pPr>
            <a:lvl3pPr marL="1143000" indent="-228600" defTabSz="968375" eaLnBrk="0" hangingPunct="0">
              <a:defRPr sz="2400">
                <a:solidFill>
                  <a:schemeClr val="tx1"/>
                </a:solidFill>
                <a:latin typeface="Calibri" charset="0"/>
                <a:ea typeface="ＭＳ Ｐゴシック" charset="0"/>
              </a:defRPr>
            </a:lvl3pPr>
            <a:lvl4pPr marL="1600200" indent="-228600" defTabSz="968375" eaLnBrk="0" hangingPunct="0">
              <a:defRPr sz="2400">
                <a:solidFill>
                  <a:schemeClr val="tx1"/>
                </a:solidFill>
                <a:latin typeface="Calibri" charset="0"/>
                <a:ea typeface="ＭＳ Ｐゴシック" charset="0"/>
              </a:defRPr>
            </a:lvl4pPr>
            <a:lvl5pPr marL="2057400" indent="-228600" defTabSz="968375" eaLnBrk="0" hangingPunct="0">
              <a:defRPr sz="2400">
                <a:solidFill>
                  <a:schemeClr val="tx1"/>
                </a:solidFill>
                <a:latin typeface="Calibri" charset="0"/>
                <a:ea typeface="ＭＳ Ｐゴシック" charset="0"/>
              </a:defRPr>
            </a:lvl5pPr>
            <a:lvl6pPr marL="2514600" indent="-228600" defTabSz="96837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837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837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8375"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4E712995-694F-9741-BD27-B3C6ADB5A30C}" type="slidenum">
              <a:rPr lang="en-US" sz="1300">
                <a:solidFill>
                  <a:srgbClr val="000000"/>
                </a:solidFill>
                <a:latin typeface="Arial" charset="0"/>
              </a:rPr>
              <a:pPr fontAlgn="base">
                <a:spcBef>
                  <a:spcPct val="0"/>
                </a:spcBef>
                <a:spcAft>
                  <a:spcPct val="0"/>
                </a:spcAft>
              </a:pPr>
              <a:t>40</a:t>
            </a:fld>
            <a:endParaRPr lang="en-US" sz="1300">
              <a:solidFill>
                <a:srgbClr val="000000"/>
              </a:solidFill>
              <a:latin typeface="Arial" charset="0"/>
            </a:endParaRPr>
          </a:p>
        </p:txBody>
      </p:sp>
      <p:sp>
        <p:nvSpPr>
          <p:cNvPr id="1259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482600" eaLnBrk="0" hangingPunct="0">
              <a:defRPr sz="2400">
                <a:solidFill>
                  <a:schemeClr val="tx1"/>
                </a:solidFill>
                <a:latin typeface="Calibri" charset="0"/>
                <a:ea typeface="ＭＳ Ｐゴシック" charset="0"/>
                <a:cs typeface="ＭＳ Ｐゴシック" charset="0"/>
              </a:defRPr>
            </a:lvl1pPr>
            <a:lvl2pPr marL="742950" indent="-285750" defTabSz="482600" eaLnBrk="0" hangingPunct="0">
              <a:defRPr sz="2400">
                <a:solidFill>
                  <a:schemeClr val="tx1"/>
                </a:solidFill>
                <a:latin typeface="Calibri" charset="0"/>
                <a:ea typeface="ＭＳ Ｐゴシック" charset="0"/>
              </a:defRPr>
            </a:lvl2pPr>
            <a:lvl3pPr marL="1143000" indent="-228600" defTabSz="482600" eaLnBrk="0" hangingPunct="0">
              <a:defRPr sz="2400">
                <a:solidFill>
                  <a:schemeClr val="tx1"/>
                </a:solidFill>
                <a:latin typeface="Calibri" charset="0"/>
                <a:ea typeface="ＭＳ Ｐゴシック" charset="0"/>
              </a:defRPr>
            </a:lvl3pPr>
            <a:lvl4pPr marL="1600200" indent="-228600" defTabSz="482600" eaLnBrk="0" hangingPunct="0">
              <a:defRPr sz="2400">
                <a:solidFill>
                  <a:schemeClr val="tx1"/>
                </a:solidFill>
                <a:latin typeface="Calibri" charset="0"/>
                <a:ea typeface="ＭＳ Ｐゴシック" charset="0"/>
              </a:defRPr>
            </a:lvl4pPr>
            <a:lvl5pPr marL="2057400" indent="-228600" defTabSz="482600" eaLnBrk="0" hangingPunct="0">
              <a:defRPr sz="2400">
                <a:solidFill>
                  <a:schemeClr val="tx1"/>
                </a:solidFill>
                <a:latin typeface="Calibri" charset="0"/>
                <a:ea typeface="ＭＳ Ｐゴシック" charset="0"/>
              </a:defRPr>
            </a:lvl5pPr>
            <a:lvl6pPr marL="2514600" indent="-228600" defTabSz="482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82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82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82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B08DE3BB-7CFD-7147-AE9B-2D1A5175815F}" type="slidenum">
              <a:rPr lang="en-US" sz="1200">
                <a:solidFill>
                  <a:srgbClr val="000000"/>
                </a:solidFill>
                <a:latin typeface="Arial" charset="0"/>
              </a:rPr>
              <a:pPr algn="r" eaLnBrk="1" hangingPunct="1"/>
              <a:t>40</a:t>
            </a:fld>
            <a:endParaRPr lang="en-US" sz="1200">
              <a:solidFill>
                <a:srgbClr val="000000"/>
              </a:solidFill>
              <a:latin typeface="Arial" charset="0"/>
            </a:endParaRPr>
          </a:p>
        </p:txBody>
      </p:sp>
      <p:sp>
        <p:nvSpPr>
          <p:cNvPr id="12595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595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endParaRPr>
          </a:p>
        </p:txBody>
      </p:sp>
      <p:sp>
        <p:nvSpPr>
          <p:cNvPr id="12595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482600" eaLnBrk="0" hangingPunct="0">
              <a:defRPr sz="2400">
                <a:solidFill>
                  <a:schemeClr val="tx1"/>
                </a:solidFill>
                <a:latin typeface="Calibri" charset="0"/>
                <a:ea typeface="ＭＳ Ｐゴシック" charset="0"/>
                <a:cs typeface="ＭＳ Ｐゴシック" charset="0"/>
              </a:defRPr>
            </a:lvl1pPr>
            <a:lvl2pPr marL="742950" indent="-285750" defTabSz="482600" eaLnBrk="0" hangingPunct="0">
              <a:defRPr sz="2400">
                <a:solidFill>
                  <a:schemeClr val="tx1"/>
                </a:solidFill>
                <a:latin typeface="Calibri" charset="0"/>
                <a:ea typeface="ＭＳ Ｐゴシック" charset="0"/>
              </a:defRPr>
            </a:lvl2pPr>
            <a:lvl3pPr marL="1143000" indent="-228600" defTabSz="482600" eaLnBrk="0" hangingPunct="0">
              <a:defRPr sz="2400">
                <a:solidFill>
                  <a:schemeClr val="tx1"/>
                </a:solidFill>
                <a:latin typeface="Calibri" charset="0"/>
                <a:ea typeface="ＭＳ Ｐゴシック" charset="0"/>
              </a:defRPr>
            </a:lvl3pPr>
            <a:lvl4pPr marL="1600200" indent="-228600" defTabSz="482600" eaLnBrk="0" hangingPunct="0">
              <a:defRPr sz="2400">
                <a:solidFill>
                  <a:schemeClr val="tx1"/>
                </a:solidFill>
                <a:latin typeface="Calibri" charset="0"/>
                <a:ea typeface="ＭＳ Ｐゴシック" charset="0"/>
              </a:defRPr>
            </a:lvl4pPr>
            <a:lvl5pPr marL="2057400" indent="-228600" defTabSz="482600" eaLnBrk="0" hangingPunct="0">
              <a:defRPr sz="2400">
                <a:solidFill>
                  <a:schemeClr val="tx1"/>
                </a:solidFill>
                <a:latin typeface="Calibri" charset="0"/>
                <a:ea typeface="ＭＳ Ｐゴシック" charset="0"/>
              </a:defRPr>
            </a:lvl5pPr>
            <a:lvl6pPr marL="2514600" indent="-228600" defTabSz="482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82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82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82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4B68B9CA-E336-724B-88B1-B6BB766D96B4}" type="slidenum">
              <a:rPr lang="en-US" sz="1200">
                <a:solidFill>
                  <a:srgbClr val="000000"/>
                </a:solidFill>
              </a:rPr>
              <a:pPr algn="r" eaLnBrk="1" hangingPunct="1"/>
              <a:t>40</a:t>
            </a:fld>
            <a:endParaRPr lang="en-US" sz="120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defTabSz="457159" eaLnBrk="1" fontAlgn="auto" hangingPunct="1">
              <a:spcBef>
                <a:spcPts val="0"/>
              </a:spcBef>
              <a:spcAft>
                <a:spcPts val="0"/>
              </a:spcAft>
              <a:defRPr/>
            </a:pPr>
            <a:r>
              <a:rPr lang="en-US" dirty="0">
                <a:ea typeface="+mn-ea"/>
                <a:cs typeface="+mn-cs"/>
              </a:rPr>
              <a:t>For those who are not really a computer geek, let me say a few sentence on the Linux kernel. I refer to kernel of the OS, not the whole distribution</a:t>
            </a:r>
          </a:p>
          <a:p>
            <a:pPr defTabSz="456846">
              <a:defRPr/>
            </a:pPr>
            <a:endParaRPr lang="en-US" dirty="0" smtClean="0"/>
          </a:p>
          <a:p>
            <a:pPr defTabSz="456846">
              <a:defRPr/>
            </a:pPr>
            <a:endParaRPr lang="en-US" dirty="0" smtClean="0"/>
          </a:p>
          <a:p>
            <a:pPr defTabSz="456846">
              <a:defRPr/>
            </a:pPr>
            <a:r>
              <a:rPr lang="en-US" b="1" dirty="0">
                <a:ea typeface="+mn-ea"/>
                <a:cs typeface="+mn-cs"/>
              </a:rPr>
              <a:t>Just to make it clear, I here show</a:t>
            </a:r>
            <a:r>
              <a:rPr lang="en-US" dirty="0">
                <a:ea typeface="+mn-ea"/>
                <a:cs typeface="+mn-cs"/>
              </a:rPr>
              <a:t> </a:t>
            </a:r>
            <a:endParaRPr lang="en-US" dirty="0"/>
          </a:p>
        </p:txBody>
      </p:sp>
      <p:sp>
        <p:nvSpPr>
          <p:cNvPr id="1280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8375" eaLnBrk="0" hangingPunct="0">
              <a:defRPr sz="2400">
                <a:solidFill>
                  <a:schemeClr val="tx1"/>
                </a:solidFill>
                <a:latin typeface="Calibri" charset="0"/>
                <a:ea typeface="ＭＳ Ｐゴシック" charset="0"/>
                <a:cs typeface="ＭＳ Ｐゴシック" charset="0"/>
              </a:defRPr>
            </a:lvl1pPr>
            <a:lvl2pPr marL="742950" indent="-285750" defTabSz="968375" eaLnBrk="0" hangingPunct="0">
              <a:defRPr sz="2400">
                <a:solidFill>
                  <a:schemeClr val="tx1"/>
                </a:solidFill>
                <a:latin typeface="Calibri" charset="0"/>
                <a:ea typeface="ＭＳ Ｐゴシック" charset="0"/>
              </a:defRPr>
            </a:lvl2pPr>
            <a:lvl3pPr marL="1143000" indent="-228600" defTabSz="968375" eaLnBrk="0" hangingPunct="0">
              <a:defRPr sz="2400">
                <a:solidFill>
                  <a:schemeClr val="tx1"/>
                </a:solidFill>
                <a:latin typeface="Calibri" charset="0"/>
                <a:ea typeface="ＭＳ Ｐゴシック" charset="0"/>
              </a:defRPr>
            </a:lvl3pPr>
            <a:lvl4pPr marL="1600200" indent="-228600" defTabSz="968375" eaLnBrk="0" hangingPunct="0">
              <a:defRPr sz="2400">
                <a:solidFill>
                  <a:schemeClr val="tx1"/>
                </a:solidFill>
                <a:latin typeface="Calibri" charset="0"/>
                <a:ea typeface="ＭＳ Ｐゴシック" charset="0"/>
              </a:defRPr>
            </a:lvl4pPr>
            <a:lvl5pPr marL="2057400" indent="-228600" defTabSz="968375" eaLnBrk="0" hangingPunct="0">
              <a:defRPr sz="2400">
                <a:solidFill>
                  <a:schemeClr val="tx1"/>
                </a:solidFill>
                <a:latin typeface="Calibri" charset="0"/>
                <a:ea typeface="ＭＳ Ｐゴシック" charset="0"/>
              </a:defRPr>
            </a:lvl5pPr>
            <a:lvl6pPr marL="2514600" indent="-228600" defTabSz="96837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837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837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8375"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CD4FA32E-97FF-574C-A736-F240D21FE62B}" type="slidenum">
              <a:rPr lang="en-US" sz="1300">
                <a:solidFill>
                  <a:srgbClr val="000000"/>
                </a:solidFill>
              </a:rPr>
              <a:pPr fontAlgn="base">
                <a:spcBef>
                  <a:spcPct val="0"/>
                </a:spcBef>
                <a:spcAft>
                  <a:spcPct val="0"/>
                </a:spcAft>
              </a:pPr>
              <a:t>41</a:t>
            </a:fld>
            <a:endParaRPr lang="en-US" sz="130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00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Reuse and Overlap between modules suggest a design principle. Tradeoff between reusability and robustness. dnaA is a replication initiation factor which promotes the unwinding or denaturation of DNA at oriC (around 240bp in Escherichia coli), during DNA replication in prokaryotes.</a:t>
            </a:r>
          </a:p>
          <a:p>
            <a:endParaRPr lang="en-US">
              <a:latin typeface="Calibri" charset="0"/>
            </a:endParaRPr>
          </a:p>
          <a:p>
            <a:r>
              <a:rPr lang="en-US">
                <a:latin typeface="Calibri" charset="0"/>
              </a:rPr>
              <a:t>….</a:t>
            </a:r>
          </a:p>
          <a:p>
            <a:endParaRPr lang="en-US">
              <a:latin typeface="Calibri" charset="0"/>
            </a:endParaRPr>
          </a:p>
          <a:p>
            <a:endParaRPr lang="en-US">
              <a:latin typeface="Calibri" charset="0"/>
            </a:endParaRPr>
          </a:p>
          <a:p>
            <a:pPr eaLnBrk="1" hangingPunct="1">
              <a:spcBef>
                <a:spcPct val="0"/>
              </a:spcBef>
            </a:pPr>
            <a:r>
              <a:rPr lang="en-US">
                <a:latin typeface="Calibri" charset="0"/>
              </a:rPr>
              <a:t>This comparison suggests that the reusability is not for free. The price is a constant update. When we want to use an existing component for a new function, the designer has to do some tweaking. Which is not likely to happen for nature. Cannot afford to pay for the price, natural systems are comparably more independent</a:t>
            </a:r>
          </a:p>
          <a:p>
            <a:endParaRPr lang="en-US">
              <a:latin typeface="Calibri" charset="0"/>
            </a:endParaRPr>
          </a:p>
        </p:txBody>
      </p:sp>
      <p:sp>
        <p:nvSpPr>
          <p:cNvPr id="1300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8375" eaLnBrk="0" hangingPunct="0">
              <a:defRPr sz="2400">
                <a:solidFill>
                  <a:schemeClr val="tx1"/>
                </a:solidFill>
                <a:latin typeface="Calibri" charset="0"/>
                <a:ea typeface="ＭＳ Ｐゴシック" charset="0"/>
                <a:cs typeface="ＭＳ Ｐゴシック" charset="0"/>
              </a:defRPr>
            </a:lvl1pPr>
            <a:lvl2pPr marL="742950" indent="-285750" defTabSz="968375" eaLnBrk="0" hangingPunct="0">
              <a:defRPr sz="2400">
                <a:solidFill>
                  <a:schemeClr val="tx1"/>
                </a:solidFill>
                <a:latin typeface="Calibri" charset="0"/>
                <a:ea typeface="ＭＳ Ｐゴシック" charset="0"/>
              </a:defRPr>
            </a:lvl2pPr>
            <a:lvl3pPr marL="1143000" indent="-228600" defTabSz="968375" eaLnBrk="0" hangingPunct="0">
              <a:defRPr sz="2400">
                <a:solidFill>
                  <a:schemeClr val="tx1"/>
                </a:solidFill>
                <a:latin typeface="Calibri" charset="0"/>
                <a:ea typeface="ＭＳ Ｐゴシック" charset="0"/>
              </a:defRPr>
            </a:lvl3pPr>
            <a:lvl4pPr marL="1600200" indent="-228600" defTabSz="968375" eaLnBrk="0" hangingPunct="0">
              <a:defRPr sz="2400">
                <a:solidFill>
                  <a:schemeClr val="tx1"/>
                </a:solidFill>
                <a:latin typeface="Calibri" charset="0"/>
                <a:ea typeface="ＭＳ Ｐゴシック" charset="0"/>
              </a:defRPr>
            </a:lvl4pPr>
            <a:lvl5pPr marL="2057400" indent="-228600" defTabSz="968375" eaLnBrk="0" hangingPunct="0">
              <a:defRPr sz="2400">
                <a:solidFill>
                  <a:schemeClr val="tx1"/>
                </a:solidFill>
                <a:latin typeface="Calibri" charset="0"/>
                <a:ea typeface="ＭＳ Ｐゴシック" charset="0"/>
              </a:defRPr>
            </a:lvl5pPr>
            <a:lvl6pPr marL="2514600" indent="-228600" defTabSz="96837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837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837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8375"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0E73333A-D77B-6D43-B33E-003DD3650CBD}" type="slidenum">
              <a:rPr lang="en-US" sz="1300">
                <a:solidFill>
                  <a:srgbClr val="000000"/>
                </a:solidFill>
              </a:rPr>
              <a:pPr fontAlgn="base">
                <a:spcBef>
                  <a:spcPct val="0"/>
                </a:spcBef>
                <a:spcAft>
                  <a:spcPct val="0"/>
                </a:spcAft>
              </a:pPr>
              <a:t>42</a:t>
            </a:fld>
            <a:endParaRPr lang="en-US" sz="13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defTabSz="456846" eaLnBrk="1" fontAlgn="auto" hangingPunct="1">
              <a:spcBef>
                <a:spcPts val="0"/>
              </a:spcBef>
              <a:spcAft>
                <a:spcPts val="0"/>
              </a:spcAft>
              <a:defRPr/>
            </a:pPr>
            <a:r>
              <a:rPr lang="en-US" dirty="0" smtClean="0">
                <a:ea typeface="+mn-ea"/>
                <a:cs typeface="+mn-cs"/>
              </a:rPr>
              <a:t>We further look at where are the guys that required tweaking in the network? A theme borne out in many evolutionary studied of biological network is, more connectivity, more constraint. One of the first paper is by Fraser, studied the relationship between the number of interacting partners, and the rate of evolution, measured by number of substitution per site. The more substitution, the faster is the evolution. The observation is, they are negatively correlated. The intuition is, being related to many others, it all sort of constraint and forbid a fast evolution. In the case of Linux, the situation is exactly opposite. Degree is positively correlated with the rate of evolution. This is essentially how an intelligent designer works. Hubs, more useful, more central of the networks, require more fine-tune.</a:t>
            </a:r>
          </a:p>
          <a:p>
            <a:pPr defTabSz="456846">
              <a:defRPr/>
            </a:pPr>
            <a:endParaRPr lang="en-US" dirty="0">
              <a:ea typeface="+mn-ea"/>
              <a:cs typeface="+mn-cs"/>
            </a:endParaRPr>
          </a:p>
        </p:txBody>
      </p:sp>
      <p:sp>
        <p:nvSpPr>
          <p:cNvPr id="4" name="Slide Number Placeholder 3"/>
          <p:cNvSpPr>
            <a:spLocks noGrp="1"/>
          </p:cNvSpPr>
          <p:nvPr>
            <p:ph type="sldNum" sz="quarter" idx="5"/>
          </p:nvPr>
        </p:nvSpPr>
        <p:spPr/>
        <p:txBody>
          <a:bodyPr/>
          <a:lstStyle/>
          <a:p>
            <a:pPr>
              <a:defRPr/>
            </a:pPr>
            <a:fld id="{A8AFA80C-9A0D-6F48-A3DB-FD55ABCF8EDE}" type="slidenum">
              <a:rPr lang="en-US" smtClean="0">
                <a:solidFill>
                  <a:prstClr val="black"/>
                </a:solidFill>
                <a:latin typeface="Calibri"/>
              </a:rPr>
              <a:pPr>
                <a:defRPr/>
              </a:pPr>
              <a:t>43</a:t>
            </a:fld>
            <a:endParaRPr lang="en-US">
              <a:solidFill>
                <a:prstClr val="black"/>
              </a:solidFill>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noRot="1" noChangeAspect="1"/>
          </p:cNvSpPr>
          <p:nvPr>
            <p:ph type="sldImg"/>
          </p:nvPr>
        </p:nvSpPr>
        <p:spPr>
          <a:prstGeom prst="rect">
            <a:avLst/>
          </a:prstGeom>
        </p:spPr>
        <p:txBody>
          <a:bodyPr/>
          <a:lstStyle/>
          <a:p>
            <a:pPr lvl="0"/>
            <a:endParaRPr/>
          </a:p>
        </p:txBody>
      </p:sp>
      <p:sp>
        <p:nvSpPr>
          <p:cNvPr id="49" name="Shape 49"/>
          <p:cNvSpPr>
            <a:spLocks noGrp="1"/>
          </p:cNvSpPr>
          <p:nvPr>
            <p:ph type="body" sz="quarter" idx="1"/>
          </p:nvPr>
        </p:nvSpPr>
        <p:spPr>
          <a:prstGeom prst="rect">
            <a:avLst/>
          </a:prstGeom>
        </p:spPr>
        <p:txBody>
          <a:bodyPr/>
          <a:lstStyle/>
          <a:p>
            <a:pPr lvl="0">
              <a:lnSpc>
                <a:spcPct val="100000"/>
              </a:lnSpc>
              <a:defRPr sz="1800"/>
            </a:pPr>
            <a:endParaRPr sz="2800" dirty="0">
              <a:latin typeface="Avenir Book"/>
              <a:ea typeface="Avenir Book"/>
              <a:cs typeface="Avenir Book"/>
              <a:sym typeface="Avenir Book"/>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8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
        <p:nvSpPr>
          <p:cNvPr id="138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6788" eaLnBrk="0" hangingPunct="0">
              <a:defRPr sz="2400">
                <a:solidFill>
                  <a:schemeClr val="tx1"/>
                </a:solidFill>
                <a:latin typeface="Calibri" charset="0"/>
                <a:ea typeface="ＭＳ Ｐゴシック" charset="0"/>
                <a:cs typeface="ＭＳ Ｐゴシック" charset="0"/>
              </a:defRPr>
            </a:lvl1pPr>
            <a:lvl2pPr marL="742950" indent="-285750" defTabSz="966788" eaLnBrk="0" hangingPunct="0">
              <a:defRPr sz="2400">
                <a:solidFill>
                  <a:schemeClr val="tx1"/>
                </a:solidFill>
                <a:latin typeface="Calibri" charset="0"/>
                <a:ea typeface="ＭＳ Ｐゴシック" charset="0"/>
              </a:defRPr>
            </a:lvl2pPr>
            <a:lvl3pPr marL="1143000" indent="-228600" defTabSz="966788" eaLnBrk="0" hangingPunct="0">
              <a:defRPr sz="2400">
                <a:solidFill>
                  <a:schemeClr val="tx1"/>
                </a:solidFill>
                <a:latin typeface="Calibri" charset="0"/>
                <a:ea typeface="ＭＳ Ｐゴシック" charset="0"/>
              </a:defRPr>
            </a:lvl3pPr>
            <a:lvl4pPr marL="1600200" indent="-228600" defTabSz="966788" eaLnBrk="0" hangingPunct="0">
              <a:defRPr sz="2400">
                <a:solidFill>
                  <a:schemeClr val="tx1"/>
                </a:solidFill>
                <a:latin typeface="Calibri" charset="0"/>
                <a:ea typeface="ＭＳ Ｐゴシック" charset="0"/>
              </a:defRPr>
            </a:lvl4pPr>
            <a:lvl5pPr marL="2057400" indent="-228600" defTabSz="966788" eaLnBrk="0" hangingPunct="0">
              <a:defRPr sz="2400">
                <a:solidFill>
                  <a:schemeClr val="tx1"/>
                </a:solidFill>
                <a:latin typeface="Calibri"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D626C5CF-45B6-3844-9E6A-53CD75385399}" type="slidenum">
              <a:rPr lang="en-US" sz="1300">
                <a:solidFill>
                  <a:srgbClr val="000000"/>
                </a:solidFill>
              </a:rPr>
              <a:pPr fontAlgn="base">
                <a:spcBef>
                  <a:spcPct val="0"/>
                </a:spcBef>
                <a:spcAft>
                  <a:spcPct val="0"/>
                </a:spcAft>
              </a:pPr>
              <a:t>50</a:t>
            </a:fld>
            <a:endParaRPr lang="en-US" sz="13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0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
        <p:nvSpPr>
          <p:cNvPr id="140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6788" eaLnBrk="0" hangingPunct="0">
              <a:defRPr sz="2400">
                <a:solidFill>
                  <a:schemeClr val="tx1"/>
                </a:solidFill>
                <a:latin typeface="Calibri" charset="0"/>
                <a:ea typeface="ＭＳ Ｐゴシック" charset="0"/>
                <a:cs typeface="ＭＳ Ｐゴシック" charset="0"/>
              </a:defRPr>
            </a:lvl1pPr>
            <a:lvl2pPr marL="742950" indent="-285750" defTabSz="966788" eaLnBrk="0" hangingPunct="0">
              <a:defRPr sz="2400">
                <a:solidFill>
                  <a:schemeClr val="tx1"/>
                </a:solidFill>
                <a:latin typeface="Calibri" charset="0"/>
                <a:ea typeface="ＭＳ Ｐゴシック" charset="0"/>
              </a:defRPr>
            </a:lvl2pPr>
            <a:lvl3pPr marL="1143000" indent="-228600" defTabSz="966788" eaLnBrk="0" hangingPunct="0">
              <a:defRPr sz="2400">
                <a:solidFill>
                  <a:schemeClr val="tx1"/>
                </a:solidFill>
                <a:latin typeface="Calibri" charset="0"/>
                <a:ea typeface="ＭＳ Ｐゴシック" charset="0"/>
              </a:defRPr>
            </a:lvl3pPr>
            <a:lvl4pPr marL="1600200" indent="-228600" defTabSz="966788" eaLnBrk="0" hangingPunct="0">
              <a:defRPr sz="2400">
                <a:solidFill>
                  <a:schemeClr val="tx1"/>
                </a:solidFill>
                <a:latin typeface="Calibri" charset="0"/>
                <a:ea typeface="ＭＳ Ｐゴシック" charset="0"/>
              </a:defRPr>
            </a:lvl4pPr>
            <a:lvl5pPr marL="2057400" indent="-228600" defTabSz="966788" eaLnBrk="0" hangingPunct="0">
              <a:defRPr sz="2400">
                <a:solidFill>
                  <a:schemeClr val="tx1"/>
                </a:solidFill>
                <a:latin typeface="Calibri"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759E324F-9AEE-7048-997D-8FC68C98E810}" type="slidenum">
              <a:rPr lang="en-US" sz="1300">
                <a:solidFill>
                  <a:srgbClr val="000000"/>
                </a:solidFill>
              </a:rPr>
              <a:pPr fontAlgn="base">
                <a:spcBef>
                  <a:spcPct val="0"/>
                </a:spcBef>
                <a:spcAft>
                  <a:spcPct val="0"/>
                </a:spcAft>
              </a:pPr>
              <a:t>51</a:t>
            </a:fld>
            <a:endParaRPr lang="en-US" sz="130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Just have one path </a:t>
            </a:r>
          </a:p>
        </p:txBody>
      </p:sp>
      <p:sp>
        <p:nvSpPr>
          <p:cNvPr id="143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fontAlgn="base" hangingPunct="1">
              <a:spcBef>
                <a:spcPct val="0"/>
              </a:spcBef>
              <a:spcAft>
                <a:spcPct val="0"/>
              </a:spcAft>
            </a:pPr>
            <a:fld id="{374AC9FE-5AE4-3649-B769-B795399C4398}" type="slidenum">
              <a:rPr lang="en-US" sz="1200"/>
              <a:pPr defTabSz="455613" eaLnBrk="1" fontAlgn="base" hangingPunct="1">
                <a:spcBef>
                  <a:spcPct val="0"/>
                </a:spcBef>
                <a:spcAft>
                  <a:spcPct val="0"/>
                </a:spcAft>
              </a:pPr>
              <a:t>53</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called our method </a:t>
            </a:r>
            <a:r>
              <a:rPr lang="en-US" baseline="0" dirty="0" err="1" smtClean="0"/>
              <a:t>Loregic</a:t>
            </a:r>
            <a:r>
              <a:rPr lang="en-US" baseline="0" dirty="0" smtClean="0"/>
              <a:t>, which uses logic gate models to characterize the cooperative logic of gene regulatory factors. we published </a:t>
            </a:r>
            <a:r>
              <a:rPr lang="en-US" baseline="0" dirty="0" err="1" smtClean="0"/>
              <a:t>Loregic</a:t>
            </a:r>
            <a:r>
              <a:rPr lang="en-US" baseline="0" dirty="0" smtClean="0"/>
              <a:t> in </a:t>
            </a:r>
            <a:r>
              <a:rPr lang="en-US" baseline="0" dirty="0" err="1" smtClean="0"/>
              <a:t>Plos</a:t>
            </a:r>
            <a:r>
              <a:rPr lang="en-US" baseline="0" dirty="0" smtClean="0"/>
              <a:t> comp. bio.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2205745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besides gene expression data, next generation</a:t>
            </a:r>
            <a:r>
              <a:rPr lang="en-US" baseline="0" dirty="0" smtClean="0"/>
              <a:t> sequencing technologies such as </a:t>
            </a:r>
            <a:r>
              <a:rPr lang="en-US" baseline="0" dirty="0" err="1" smtClean="0"/>
              <a:t>ChIP-seq</a:t>
            </a:r>
            <a:r>
              <a:rPr lang="en-US" baseline="0" dirty="0" smtClean="0"/>
              <a:t> and CLIP-</a:t>
            </a:r>
            <a:r>
              <a:rPr lang="en-US" baseline="0" dirty="0" err="1" smtClean="0"/>
              <a:t>seq</a:t>
            </a:r>
            <a:r>
              <a:rPr lang="en-US" baseline="0" dirty="0" smtClean="0"/>
              <a:t> can identify the target genes of gene regulatory factors. the regulatory factors include TF, </a:t>
            </a:r>
            <a:r>
              <a:rPr lang="en-US" baseline="0" dirty="0" err="1" smtClean="0"/>
              <a:t>mirnas</a:t>
            </a:r>
            <a:r>
              <a:rPr lang="en-US" baseline="0" dirty="0" smtClean="0"/>
              <a:t> and so on like TF1 and TF2 regulate Gene 1. Then, we can create a gene regulatory network. it is very likely that a target gene can be regulated by two or more RFs. e.g., we can get a lot of regulatory triplets where RF1 and RF2 regulate a common target gene T. Then, we would ask how two RFs coordinate to regulate T? are they really cooperative, or competitive, or independent? Is there a way to describe their cooperativity?</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2638266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a particular triplet, TF1 and TF2 regulate</a:t>
            </a:r>
            <a:r>
              <a:rPr lang="en-US" baseline="0" dirty="0" smtClean="0"/>
              <a:t> Gene 1. At logical level, gene expression has two states, gene is on or off, i.e.,  1 represents gene is expressed or 0 represents gene is not expressed. So, then we can look at the triplet as 2-input-1-output system. TF1 and TF2 are inputs, and Gene 1 are output, and then use a 2-input-1-output logic gate to model this triplet. As shown in a truth table, there are 4 different types of input of TF1 and TF2, 00, 01, 10, 11, and for each input type, there are 2 possible output types, 1 or 0. so in total, we have 2^4 = 16 possible logic gates that can be used to describe the triplet.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1461914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toy example demonstrates that how we choose the best matched logic gates. first, for each input type of TF1, TF2 like 01, green, we count numbers of 0 and 1 output from Gene 1 data. and select the most state as output of this input type. e.g., we have 4 zeros  and 1 one, then 0 is considered as output of input type 01. we also calculate the output’s succession </a:t>
            </a:r>
            <a:r>
              <a:rPr lang="en-US" baseline="0" dirty="0" err="1" smtClean="0"/>
              <a:t>prob</a:t>
            </a:r>
            <a:r>
              <a:rPr lang="en-US" baseline="0" dirty="0" smtClean="0"/>
              <a:t> using </a:t>
            </a:r>
            <a:r>
              <a:rPr lang="en-US" baseline="0" dirty="0" err="1" smtClean="0"/>
              <a:t>laplace’s</a:t>
            </a:r>
            <a:r>
              <a:rPr lang="en-US" baseline="0" dirty="0" smtClean="0"/>
              <a:t> rule of succession derived from Bayes' theorem, like 5/7. after we go thru all four input types, we get a truth table. Here, it’s the table for the AND gate. Also, we define production of four output succession </a:t>
            </a:r>
            <a:r>
              <a:rPr lang="en-US" baseline="0" dirty="0" err="1" smtClean="0"/>
              <a:t>probs</a:t>
            </a:r>
            <a:r>
              <a:rPr lang="en-US" baseline="0" dirty="0" smtClean="0"/>
              <a:t> as consistency score to the matched logic gate. e.g. the consistency score is 0.37 for AND gate.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4322782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59</a:t>
            </a:fld>
            <a:endParaRPr lang="en-US">
              <a:solidFill>
                <a:prstClr val="black"/>
              </a:solidFill>
              <a:latin typeface="Calibri"/>
            </a:endParaRPr>
          </a:p>
        </p:txBody>
      </p:sp>
    </p:spTree>
    <p:extLst>
      <p:ext uri="{BB962C8B-B14F-4D97-AF65-F5344CB8AC3E}">
        <p14:creationId xmlns:p14="http://schemas.microsoft.com/office/powerpoint/2010/main" val="59674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we then look at triplets with cancer-related TFs, e.g., MYC. biologists found that MYC </a:t>
            </a:r>
            <a:r>
              <a:rPr lang="en-US" sz="1200" kern="1200" dirty="0" smtClean="0">
                <a:solidFill>
                  <a:schemeClr val="tx1"/>
                </a:solidFill>
                <a:effectLst/>
                <a:latin typeface="+mn-lt"/>
                <a:ea typeface="+mn-ea"/>
                <a:cs typeface="+mn-cs"/>
              </a:rPr>
              <a:t>universally amplifies target gene expressions in lymphocytes</a:t>
            </a:r>
            <a:r>
              <a:rPr lang="en-US" baseline="0" dirty="0" smtClean="0"/>
              <a:t>. we checked 2000 MYC associated triplets where MYC is 1</a:t>
            </a:r>
            <a:r>
              <a:rPr lang="en-US" baseline="30000" dirty="0" smtClean="0"/>
              <a:t>st</a:t>
            </a:r>
            <a:r>
              <a:rPr lang="en-US" baseline="0" dirty="0" smtClean="0"/>
              <a:t> RF, and found the most MYC associated triplets are consistent with three logic gates, RF1, RF1+RF2 and RF1+~RF2 with significant enrichments. all three logic gates mean that </a:t>
            </a:r>
            <a:r>
              <a:rPr lang="en-US" sz="1200" kern="1200" dirty="0" smtClean="0">
                <a:solidFill>
                  <a:schemeClr val="tx1"/>
                </a:solidFill>
                <a:effectLst/>
                <a:latin typeface="+mn-lt"/>
                <a:ea typeface="+mn-ea"/>
                <a:cs typeface="+mn-cs"/>
              </a:rPr>
              <a:t>high expression of MYC is sufficient for high target gene expression,</a:t>
            </a:r>
            <a:r>
              <a:rPr lang="en-US" sz="1200" kern="1200" baseline="0" dirty="0" smtClean="0">
                <a:solidFill>
                  <a:schemeClr val="tx1"/>
                </a:solidFill>
                <a:effectLst/>
                <a:latin typeface="+mn-lt"/>
                <a:ea typeface="+mn-ea"/>
                <a:cs typeface="+mn-cs"/>
              </a:rPr>
              <a:t> which supports that MYC is a universal amplifier.</a:t>
            </a:r>
          </a:p>
          <a:p>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then use MYC to </a:t>
            </a:r>
            <a:r>
              <a:rPr lang="en-US" dirty="0" err="1" smtClean="0"/>
              <a:t>slince</a:t>
            </a:r>
            <a:r>
              <a:rPr lang="en-US" dirty="0" smtClean="0"/>
              <a:t> </a:t>
            </a:r>
            <a:r>
              <a:rPr lang="en-US" dirty="0" err="1" smtClean="0"/>
              <a:t>targe</a:t>
            </a:r>
            <a:r>
              <a:rPr lang="en-US" dirty="0" smtClean="0"/>
              <a:t> gene </a:t>
            </a:r>
            <a:r>
              <a:rPr lang="en-US" dirty="0" err="1" smtClean="0"/>
              <a:t>expresison</a:t>
            </a:r>
            <a:r>
              <a:rPr lang="en-US" dirty="0" smtClean="0"/>
              <a:t> in cancer </a:t>
            </a:r>
          </a:p>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60</a:t>
            </a:fld>
            <a:endParaRPr lang="en-US">
              <a:solidFill>
                <a:prstClr val="black"/>
              </a:solidFill>
              <a:latin typeface="Calibri"/>
            </a:endParaRPr>
          </a:p>
        </p:txBody>
      </p:sp>
    </p:spTree>
    <p:extLst>
      <p:ext uri="{BB962C8B-B14F-4D97-AF65-F5344CB8AC3E}">
        <p14:creationId xmlns:p14="http://schemas.microsoft.com/office/powerpoint/2010/main" val="12031136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Going beyond the prediction of the cooperative logics of individual RFs that directly regulate a target, we are interested in identifying all the logic gates matching triplets involved in the target regulatory pathway, in order to obtain a coherent logic circuit pathway. For example in Figure 7A, </a:t>
            </a:r>
            <a:r>
              <a:rPr lang="en-US" sz="1200" kern="1200" dirty="0" err="1" smtClean="0">
                <a:solidFill>
                  <a:schemeClr val="tx1"/>
                </a:solidFill>
                <a:effectLst/>
                <a:latin typeface="+mn-lt"/>
                <a:ea typeface="+mn-ea"/>
                <a:cs typeface="+mn-cs"/>
              </a:rPr>
              <a:t>Loregic</a:t>
            </a:r>
            <a:r>
              <a:rPr lang="en-US" sz="1200" kern="1200" dirty="0" smtClean="0">
                <a:solidFill>
                  <a:schemeClr val="tx1"/>
                </a:solidFill>
                <a:effectLst/>
                <a:latin typeface="+mn-lt"/>
                <a:ea typeface="+mn-ea"/>
                <a:cs typeface="+mn-cs"/>
              </a:rPr>
              <a:t> found that there are two regulatory pathways regulating the target gene, PPIL2 in human K562. PPIL2 is an important </a:t>
            </a:r>
            <a:r>
              <a:rPr lang="en-US" sz="1200" kern="1200" dirty="0" err="1" smtClean="0">
                <a:solidFill>
                  <a:schemeClr val="tx1"/>
                </a:solidFill>
                <a:effectLst/>
                <a:latin typeface="+mn-lt"/>
                <a:ea typeface="+mn-ea"/>
                <a:cs typeface="+mn-cs"/>
              </a:rPr>
              <a:t>cyclophilin</a:t>
            </a:r>
            <a:r>
              <a:rPr lang="en-US" sz="1200" kern="1200" dirty="0" smtClean="0">
                <a:solidFill>
                  <a:schemeClr val="tx1"/>
                </a:solidFill>
                <a:effectLst/>
                <a:latin typeface="+mn-lt"/>
                <a:ea typeface="+mn-ea"/>
                <a:cs typeface="+mn-cs"/>
              </a:rPr>
              <a:t> member in immunological suppression. These two pathways contain 4 logic-gate-consistent triplets forming a two-layer hierarchical structure. By replacing these triplets with corresponding matched logic gates, we obtain the logic circuit regulatory pathways for the target gene (Figure 7B).</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61</a:t>
            </a:fld>
            <a:endParaRPr lang="en-US">
              <a:solidFill>
                <a:prstClr val="black"/>
              </a:solidFill>
              <a:latin typeface="Calibri"/>
            </a:endParaRPr>
          </a:p>
        </p:txBody>
      </p:sp>
    </p:spTree>
    <p:extLst>
      <p:ext uri="{BB962C8B-B14F-4D97-AF65-F5344CB8AC3E}">
        <p14:creationId xmlns:p14="http://schemas.microsoft.com/office/powerpoint/2010/main" val="3428421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also constructed the regulatory hierarchical networks with top, middle and bottom layers using yeast TFs [5], and found that the scores for the gate-consistent triplets targeting the bottom TFs are lower than the ones targeting middle and top TFs (Fig. S3), which implies that the regulations of middle and top TFs more likely follow logical operations than the bottom TFs. Also,</a:t>
            </a:r>
            <a:r>
              <a:rPr lang="en-US" sz="1200" kern="1200" baseline="0" dirty="0" smtClean="0">
                <a:solidFill>
                  <a:schemeClr val="tx1"/>
                </a:solidFill>
                <a:effectLst/>
                <a:latin typeface="+mn-lt"/>
                <a:ea typeface="+mn-ea"/>
                <a:cs typeface="+mn-cs"/>
              </a:rPr>
              <a:t> this tells us that we may need more detailed models such as continuous models than </a:t>
            </a:r>
            <a:r>
              <a:rPr lang="en-US" sz="1200" kern="1200" baseline="0" dirty="0" err="1" smtClean="0">
                <a:solidFill>
                  <a:schemeClr val="tx1"/>
                </a:solidFill>
                <a:effectLst/>
                <a:latin typeface="+mn-lt"/>
                <a:ea typeface="+mn-ea"/>
                <a:cs typeface="+mn-cs"/>
              </a:rPr>
              <a:t>boolean</a:t>
            </a:r>
            <a:r>
              <a:rPr lang="en-US" sz="1200" kern="1200" baseline="0" dirty="0" smtClean="0">
                <a:solidFill>
                  <a:schemeClr val="tx1"/>
                </a:solidFill>
                <a:effectLst/>
                <a:latin typeface="+mn-lt"/>
                <a:ea typeface="+mn-ea"/>
                <a:cs typeface="+mn-cs"/>
              </a:rPr>
              <a:t> logics to study gene regulation.</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62</a:t>
            </a:fld>
            <a:endParaRPr lang="en-US">
              <a:solidFill>
                <a:prstClr val="black"/>
              </a:solidFill>
              <a:latin typeface="Calibri"/>
            </a:endParaRPr>
          </a:p>
        </p:txBody>
      </p:sp>
    </p:spTree>
    <p:extLst>
      <p:ext uri="{BB962C8B-B14F-4D97-AF65-F5344CB8AC3E}">
        <p14:creationId xmlns:p14="http://schemas.microsoft.com/office/powerpoint/2010/main" val="40333777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643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0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50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fontAlgn="base" hangingPunct="1">
              <a:spcBef>
                <a:spcPct val="0"/>
              </a:spcBef>
              <a:spcAft>
                <a:spcPct val="0"/>
              </a:spcAft>
            </a:pPr>
            <a:fld id="{1C679AC5-F356-CE4A-B6C0-68CB11220B6A}" type="slidenum">
              <a:rPr lang="en-US" sz="1200"/>
              <a:pPr defTabSz="455613" eaLnBrk="1" fontAlgn="base" hangingPunct="1">
                <a:spcBef>
                  <a:spcPct val="0"/>
                </a:spcBef>
                <a:spcAft>
                  <a:spcPct val="0"/>
                </a:spcAft>
              </a:pPr>
              <a:t>66</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152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8375" eaLnBrk="0" hangingPunct="0">
              <a:defRPr sz="2400">
                <a:solidFill>
                  <a:schemeClr val="tx1"/>
                </a:solidFill>
                <a:latin typeface="Calibri" charset="0"/>
                <a:ea typeface="ＭＳ Ｐゴシック" charset="0"/>
                <a:cs typeface="ＭＳ Ｐゴシック" charset="0"/>
              </a:defRPr>
            </a:lvl1pPr>
            <a:lvl2pPr marL="742950" indent="-285750" defTabSz="968375" eaLnBrk="0" hangingPunct="0">
              <a:defRPr sz="2400">
                <a:solidFill>
                  <a:schemeClr val="tx1"/>
                </a:solidFill>
                <a:latin typeface="Calibri" charset="0"/>
                <a:ea typeface="ＭＳ Ｐゴシック" charset="0"/>
              </a:defRPr>
            </a:lvl2pPr>
            <a:lvl3pPr marL="1143000" indent="-228600" defTabSz="968375" eaLnBrk="0" hangingPunct="0">
              <a:defRPr sz="2400">
                <a:solidFill>
                  <a:schemeClr val="tx1"/>
                </a:solidFill>
                <a:latin typeface="Calibri" charset="0"/>
                <a:ea typeface="ＭＳ Ｐゴシック" charset="0"/>
              </a:defRPr>
            </a:lvl3pPr>
            <a:lvl4pPr marL="1600200" indent="-228600" defTabSz="968375" eaLnBrk="0" hangingPunct="0">
              <a:defRPr sz="2400">
                <a:solidFill>
                  <a:schemeClr val="tx1"/>
                </a:solidFill>
                <a:latin typeface="Calibri" charset="0"/>
                <a:ea typeface="ＭＳ Ｐゴシック" charset="0"/>
              </a:defRPr>
            </a:lvl4pPr>
            <a:lvl5pPr marL="2057400" indent="-228600" defTabSz="968375" eaLnBrk="0" hangingPunct="0">
              <a:defRPr sz="2400">
                <a:solidFill>
                  <a:schemeClr val="tx1"/>
                </a:solidFill>
                <a:latin typeface="Calibri" charset="0"/>
                <a:ea typeface="ＭＳ Ｐゴシック" charset="0"/>
              </a:defRPr>
            </a:lvl5pPr>
            <a:lvl6pPr marL="2514600" indent="-228600" defTabSz="96837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837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837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8375"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8459EEA2-63A7-0D4B-ACFB-1109BE34F516}" type="slidenum">
              <a:rPr lang="en-US" sz="1300">
                <a:solidFill>
                  <a:srgbClr val="000000"/>
                </a:solidFill>
                <a:latin typeface="Arial" charset="0"/>
              </a:rPr>
              <a:pPr fontAlgn="base">
                <a:spcBef>
                  <a:spcPct val="0"/>
                </a:spcBef>
                <a:spcAft>
                  <a:spcPct val="0"/>
                </a:spcAft>
              </a:pPr>
              <a:t>67</a:t>
            </a:fld>
            <a:endParaRPr lang="en-US" sz="1300">
              <a:solidFill>
                <a:srgbClr val="000000"/>
              </a:solidFill>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8375" eaLnBrk="0" hangingPunct="0">
              <a:defRPr sz="2400">
                <a:solidFill>
                  <a:schemeClr val="tx1"/>
                </a:solidFill>
                <a:latin typeface="Calibri" charset="0"/>
                <a:ea typeface="ＭＳ Ｐゴシック" charset="0"/>
                <a:cs typeface="ＭＳ Ｐゴシック" charset="0"/>
              </a:defRPr>
            </a:lvl1pPr>
            <a:lvl2pPr marL="742950" indent="-285750" defTabSz="968375" eaLnBrk="0" hangingPunct="0">
              <a:defRPr sz="2400">
                <a:solidFill>
                  <a:schemeClr val="tx1"/>
                </a:solidFill>
                <a:latin typeface="Calibri" charset="0"/>
                <a:ea typeface="ＭＳ Ｐゴシック" charset="0"/>
              </a:defRPr>
            </a:lvl2pPr>
            <a:lvl3pPr marL="1143000" indent="-228600" defTabSz="968375" eaLnBrk="0" hangingPunct="0">
              <a:defRPr sz="2400">
                <a:solidFill>
                  <a:schemeClr val="tx1"/>
                </a:solidFill>
                <a:latin typeface="Calibri" charset="0"/>
                <a:ea typeface="ＭＳ Ｐゴシック" charset="0"/>
              </a:defRPr>
            </a:lvl3pPr>
            <a:lvl4pPr marL="1600200" indent="-228600" defTabSz="968375" eaLnBrk="0" hangingPunct="0">
              <a:defRPr sz="2400">
                <a:solidFill>
                  <a:schemeClr val="tx1"/>
                </a:solidFill>
                <a:latin typeface="Calibri" charset="0"/>
                <a:ea typeface="ＭＳ Ｐゴシック" charset="0"/>
              </a:defRPr>
            </a:lvl4pPr>
            <a:lvl5pPr marL="2057400" indent="-228600" defTabSz="968375" eaLnBrk="0" hangingPunct="0">
              <a:defRPr sz="2400">
                <a:solidFill>
                  <a:schemeClr val="tx1"/>
                </a:solidFill>
                <a:latin typeface="Calibri" charset="0"/>
                <a:ea typeface="ＭＳ Ｐゴシック" charset="0"/>
              </a:defRPr>
            </a:lvl5pPr>
            <a:lvl6pPr marL="2514600" indent="-228600" defTabSz="96837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837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837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8375"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E233D0A9-7F74-004E-916C-15E014D5135C}" type="slidenum">
              <a:rPr lang="en-US" sz="1300">
                <a:solidFill>
                  <a:srgbClr val="000000"/>
                </a:solidFill>
                <a:latin typeface="Arial" charset="0"/>
              </a:rPr>
              <a:pPr fontAlgn="base">
                <a:spcBef>
                  <a:spcPct val="0"/>
                </a:spcBef>
                <a:spcAft>
                  <a:spcPct val="0"/>
                </a:spcAft>
              </a:pPr>
              <a:t>71</a:t>
            </a:fld>
            <a:endParaRPr lang="en-US" sz="1300">
              <a:solidFill>
                <a:srgbClr val="000000"/>
              </a:solidFill>
              <a:latin typeface="Arial" charset="0"/>
            </a:endParaRPr>
          </a:p>
        </p:txBody>
      </p:sp>
      <p:sp>
        <p:nvSpPr>
          <p:cNvPr id="157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76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Arial" charset="0"/>
              </a:rPr>
              <a:t>The bottom sub-graph shows authors (represented by nodes) that are linked together</a:t>
            </a:r>
          </a:p>
          <a:p>
            <a:r>
              <a:rPr lang="en-US">
                <a:latin typeface="Arial" charset="0"/>
              </a:rPr>
              <a:t>when they publish together that year. It dramatically illustrates that in 1998 there are a</a:t>
            </a:r>
          </a:p>
          <a:p>
            <a:r>
              <a:rPr lang="en-US">
                <a:latin typeface="Arial" charset="0"/>
              </a:rPr>
              <a:t>small number of distinct author clusters, one of which corresponds to the classic effort of</a:t>
            </a:r>
          </a:p>
          <a:p>
            <a:r>
              <a:rPr lang="en-US">
                <a:latin typeface="Arial" charset="0"/>
              </a:rPr>
              <a:t>Fire &amp; Mello in </a:t>
            </a:r>
            <a:r>
              <a:rPr lang="en-US" i="1">
                <a:latin typeface="Arial" charset="0"/>
              </a:rPr>
              <a:t>Nature </a:t>
            </a:r>
            <a:r>
              <a:rPr lang="en-US">
                <a:latin typeface="Arial" charset="0"/>
              </a:rPr>
              <a:t>[2]. This work, describing the phenomena of degradation of</a:t>
            </a:r>
          </a:p>
          <a:p>
            <a:r>
              <a:rPr lang="en-US">
                <a:latin typeface="Arial" charset="0"/>
              </a:rPr>
              <a:t>double-stranded RNA, is highlighted by a dotted line. In subsequent years, one can see</a:t>
            </a:r>
          </a:p>
          <a:p>
            <a:r>
              <a:rPr lang="en-US">
                <a:latin typeface="Arial" charset="0"/>
              </a:rPr>
              <a:t>that Fire &amp; Mello continue to publish together as a collaborative unit, but many separate</a:t>
            </a:r>
          </a:p>
          <a:p>
            <a:r>
              <a:rPr lang="en-US">
                <a:latin typeface="Arial" charset="0"/>
              </a:rPr>
              <a:t>groups of investigators appear. The number of these new groups increases very rapidly</a:t>
            </a:r>
          </a:p>
          <a:p>
            <a:r>
              <a:rPr lang="en-US">
                <a:latin typeface="Arial" charset="0"/>
              </a:rPr>
              <a:t>from 1999 to 2001, with Fire and Mello continuing to publish as a unit. However, in</a:t>
            </a:r>
          </a:p>
          <a:p>
            <a:r>
              <a:rPr lang="en-US">
                <a:latin typeface="Arial" charset="0"/>
              </a:rPr>
              <a:t>2002 Fire &amp; Mello separate and become part of two disconnected publication clusters.</a:t>
            </a:r>
          </a:p>
          <a:p>
            <a:r>
              <a:rPr lang="en-US">
                <a:latin typeface="Arial" charset="0"/>
              </a:rPr>
              <a:t>Finally, in 2003, one sees a new phenomenon where there are so many authors in the</a:t>
            </a:r>
          </a:p>
          <a:p>
            <a:r>
              <a:rPr lang="en-US">
                <a:latin typeface="Arial" charset="0"/>
              </a:rPr>
              <a:t>field, they all merge into a huge mega-cluster, and Fire &amp; Mello are again connected in</a:t>
            </a:r>
          </a:p>
          <a:p>
            <a:r>
              <a:rPr lang="en-US">
                <a:latin typeface="Arial" charset="0"/>
              </a:rPr>
              <a:t>the framework of this mega-cluster. That is, there are so many authors in the field</a:t>
            </a:r>
          </a:p>
          <a:p>
            <a:r>
              <a:rPr lang="en-US">
                <a:latin typeface="Arial" charset="0"/>
              </a:rPr>
              <a:t>publishing that everyone using RNAi was linked to everyone else through at least one copublication</a:t>
            </a:r>
          </a:p>
          <a:p>
            <a:r>
              <a:rPr lang="en-US">
                <a:latin typeface="Arial" charset="0"/>
              </a:rPr>
              <a:t>event. In a sense, one can see a phase transition happening in the</a:t>
            </a:r>
          </a:p>
          <a:p>
            <a:r>
              <a:rPr lang="en-US">
                <a:latin typeface="Arial" charset="0"/>
              </a:rPr>
              <a:t>development of this field: in just 5 years, a singular discovery spread through the</a:t>
            </a:r>
          </a:p>
          <a:p>
            <a:r>
              <a:rPr lang="en-US">
                <a:latin typeface="Arial" charset="0"/>
              </a:rPr>
              <a:t>scientific community, becoming commonplace.</a:t>
            </a:r>
          </a:p>
          <a:p>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8375" eaLnBrk="0" hangingPunct="0">
              <a:defRPr sz="2400">
                <a:solidFill>
                  <a:schemeClr val="tx1"/>
                </a:solidFill>
                <a:latin typeface="Calibri" charset="0"/>
                <a:ea typeface="ＭＳ Ｐゴシック" charset="0"/>
                <a:cs typeface="ＭＳ Ｐゴシック" charset="0"/>
              </a:defRPr>
            </a:lvl1pPr>
            <a:lvl2pPr marL="742950" indent="-285750" defTabSz="968375" eaLnBrk="0" hangingPunct="0">
              <a:defRPr sz="2400">
                <a:solidFill>
                  <a:schemeClr val="tx1"/>
                </a:solidFill>
                <a:latin typeface="Calibri" charset="0"/>
                <a:ea typeface="ＭＳ Ｐゴシック" charset="0"/>
              </a:defRPr>
            </a:lvl2pPr>
            <a:lvl3pPr marL="1143000" indent="-228600" defTabSz="968375" eaLnBrk="0" hangingPunct="0">
              <a:defRPr sz="2400">
                <a:solidFill>
                  <a:schemeClr val="tx1"/>
                </a:solidFill>
                <a:latin typeface="Calibri" charset="0"/>
                <a:ea typeface="ＭＳ Ｐゴシック" charset="0"/>
              </a:defRPr>
            </a:lvl3pPr>
            <a:lvl4pPr marL="1600200" indent="-228600" defTabSz="968375" eaLnBrk="0" hangingPunct="0">
              <a:defRPr sz="2400">
                <a:solidFill>
                  <a:schemeClr val="tx1"/>
                </a:solidFill>
                <a:latin typeface="Calibri" charset="0"/>
                <a:ea typeface="ＭＳ Ｐゴシック" charset="0"/>
              </a:defRPr>
            </a:lvl4pPr>
            <a:lvl5pPr marL="2057400" indent="-228600" defTabSz="968375" eaLnBrk="0" hangingPunct="0">
              <a:defRPr sz="2400">
                <a:solidFill>
                  <a:schemeClr val="tx1"/>
                </a:solidFill>
                <a:latin typeface="Calibri" charset="0"/>
                <a:ea typeface="ＭＳ Ｐゴシック" charset="0"/>
              </a:defRPr>
            </a:lvl5pPr>
            <a:lvl6pPr marL="2514600" indent="-228600" defTabSz="96837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837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837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8375"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ADBAABE7-FD04-3942-9C4F-FDB49155EB7B}" type="slidenum">
              <a:rPr lang="en-US" sz="1300">
                <a:solidFill>
                  <a:srgbClr val="000000"/>
                </a:solidFill>
                <a:latin typeface="Arial" charset="0"/>
              </a:rPr>
              <a:pPr fontAlgn="base">
                <a:spcBef>
                  <a:spcPct val="0"/>
                </a:spcBef>
                <a:spcAft>
                  <a:spcPct val="0"/>
                </a:spcAft>
              </a:pPr>
              <a:t>9</a:t>
            </a:fld>
            <a:endParaRPr lang="en-US" sz="1300">
              <a:solidFill>
                <a:srgbClr val="000000"/>
              </a:solidFill>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8375" eaLnBrk="0" hangingPunct="0">
              <a:defRPr sz="2400">
                <a:solidFill>
                  <a:schemeClr val="tx1"/>
                </a:solidFill>
                <a:latin typeface="Calibri" charset="0"/>
                <a:ea typeface="ＭＳ Ｐゴシック" charset="0"/>
                <a:cs typeface="ＭＳ Ｐゴシック" charset="0"/>
              </a:defRPr>
            </a:lvl1pPr>
            <a:lvl2pPr marL="742950" indent="-285750" defTabSz="968375" eaLnBrk="0" hangingPunct="0">
              <a:defRPr sz="2400">
                <a:solidFill>
                  <a:schemeClr val="tx1"/>
                </a:solidFill>
                <a:latin typeface="Calibri" charset="0"/>
                <a:ea typeface="ＭＳ Ｐゴシック" charset="0"/>
              </a:defRPr>
            </a:lvl2pPr>
            <a:lvl3pPr marL="1143000" indent="-228600" defTabSz="968375" eaLnBrk="0" hangingPunct="0">
              <a:defRPr sz="2400">
                <a:solidFill>
                  <a:schemeClr val="tx1"/>
                </a:solidFill>
                <a:latin typeface="Calibri" charset="0"/>
                <a:ea typeface="ＭＳ Ｐゴシック" charset="0"/>
              </a:defRPr>
            </a:lvl3pPr>
            <a:lvl4pPr marL="1600200" indent="-228600" defTabSz="968375" eaLnBrk="0" hangingPunct="0">
              <a:defRPr sz="2400">
                <a:solidFill>
                  <a:schemeClr val="tx1"/>
                </a:solidFill>
                <a:latin typeface="Calibri" charset="0"/>
                <a:ea typeface="ＭＳ Ｐゴシック" charset="0"/>
              </a:defRPr>
            </a:lvl4pPr>
            <a:lvl5pPr marL="2057400" indent="-228600" defTabSz="968375" eaLnBrk="0" hangingPunct="0">
              <a:defRPr sz="2400">
                <a:solidFill>
                  <a:schemeClr val="tx1"/>
                </a:solidFill>
                <a:latin typeface="Calibri" charset="0"/>
                <a:ea typeface="ＭＳ Ｐゴシック" charset="0"/>
              </a:defRPr>
            </a:lvl5pPr>
            <a:lvl6pPr marL="2514600" indent="-228600" defTabSz="96837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837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837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8375"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5145531C-C3C8-3E44-A9AC-C377F9AC20EB}" type="slidenum">
              <a:rPr lang="en-US" sz="1300">
                <a:solidFill>
                  <a:srgbClr val="000000"/>
                </a:solidFill>
                <a:latin typeface="Arial" charset="0"/>
              </a:rPr>
              <a:pPr fontAlgn="base">
                <a:spcBef>
                  <a:spcPct val="0"/>
                </a:spcBef>
                <a:spcAft>
                  <a:spcPct val="0"/>
                </a:spcAft>
              </a:pPr>
              <a:t>10</a:t>
            </a:fld>
            <a:endParaRPr lang="en-US" sz="1300">
              <a:solidFill>
                <a:srgbClr val="000000"/>
              </a:solidFill>
              <a:latin typeface="Arial" charset="0"/>
            </a:endParaRPr>
          </a:p>
        </p:txBody>
      </p:sp>
      <p:sp>
        <p:nvSpPr>
          <p:cNvPr id="97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8375" eaLnBrk="0" hangingPunct="0">
              <a:defRPr sz="2400">
                <a:solidFill>
                  <a:schemeClr val="tx1"/>
                </a:solidFill>
                <a:latin typeface="Calibri" charset="0"/>
                <a:ea typeface="ＭＳ Ｐゴシック" charset="0"/>
                <a:cs typeface="ＭＳ Ｐゴシック" charset="0"/>
              </a:defRPr>
            </a:lvl1pPr>
            <a:lvl2pPr marL="742950" indent="-285750" defTabSz="968375" eaLnBrk="0" hangingPunct="0">
              <a:defRPr sz="2400">
                <a:solidFill>
                  <a:schemeClr val="tx1"/>
                </a:solidFill>
                <a:latin typeface="Calibri" charset="0"/>
                <a:ea typeface="ＭＳ Ｐゴシック" charset="0"/>
              </a:defRPr>
            </a:lvl2pPr>
            <a:lvl3pPr marL="1143000" indent="-228600" defTabSz="968375" eaLnBrk="0" hangingPunct="0">
              <a:defRPr sz="2400">
                <a:solidFill>
                  <a:schemeClr val="tx1"/>
                </a:solidFill>
                <a:latin typeface="Calibri" charset="0"/>
                <a:ea typeface="ＭＳ Ｐゴシック" charset="0"/>
              </a:defRPr>
            </a:lvl3pPr>
            <a:lvl4pPr marL="1600200" indent="-228600" defTabSz="968375" eaLnBrk="0" hangingPunct="0">
              <a:defRPr sz="2400">
                <a:solidFill>
                  <a:schemeClr val="tx1"/>
                </a:solidFill>
                <a:latin typeface="Calibri" charset="0"/>
                <a:ea typeface="ＭＳ Ｐゴシック" charset="0"/>
              </a:defRPr>
            </a:lvl4pPr>
            <a:lvl5pPr marL="2057400" indent="-228600" defTabSz="968375" eaLnBrk="0" hangingPunct="0">
              <a:defRPr sz="2400">
                <a:solidFill>
                  <a:schemeClr val="tx1"/>
                </a:solidFill>
                <a:latin typeface="Calibri" charset="0"/>
                <a:ea typeface="ＭＳ Ｐゴシック" charset="0"/>
              </a:defRPr>
            </a:lvl5pPr>
            <a:lvl6pPr marL="2514600" indent="-228600" defTabSz="96837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837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837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8375"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51C45DDA-9A18-6440-B7DC-3E612FDB7101}" type="slidenum">
              <a:rPr lang="en-US" sz="1300">
                <a:solidFill>
                  <a:srgbClr val="000000"/>
                </a:solidFill>
                <a:latin typeface="Arial" charset="0"/>
              </a:rPr>
              <a:pPr fontAlgn="base">
                <a:spcBef>
                  <a:spcPct val="0"/>
                </a:spcBef>
                <a:spcAft>
                  <a:spcPct val="0"/>
                </a:spcAft>
              </a:pPr>
              <a:t>11</a:t>
            </a:fld>
            <a:endParaRPr lang="en-US" sz="1300">
              <a:solidFill>
                <a:srgbClr val="000000"/>
              </a:solidFill>
              <a:latin typeface="Arial" charset="0"/>
            </a:endParaRPr>
          </a:p>
        </p:txBody>
      </p:sp>
      <p:sp>
        <p:nvSpPr>
          <p:cNvPr id="993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solidFill>
                  <a:prstClr val="black"/>
                </a:solidFill>
                <a:latin typeface="Calibri"/>
              </a:rPr>
              <a:pPr/>
              <a:t>12</a:t>
            </a:fld>
            <a:endParaRPr lang="en-US">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F597E4-80A4-EA47-8073-488FB7BA4135}" type="slidenum">
              <a:rPr lang="en-US" smtClean="0">
                <a:solidFill>
                  <a:prstClr val="black"/>
                </a:solidFill>
                <a:latin typeface="Calibri"/>
              </a:rPr>
              <a:pPr/>
              <a:t>13</a:t>
            </a:fld>
            <a:endParaRPr lang="en-US">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3" Type="http://schemas.openxmlformats.org/officeDocument/2006/relationships/tags" Target="../tags/tag21.xml"/><Relationship Id="rId4" Type="http://schemas.openxmlformats.org/officeDocument/2006/relationships/slideMaster" Target="../slideMasters/slideMaster10.xml"/><Relationship Id="rId1" Type="http://schemas.openxmlformats.org/officeDocument/2006/relationships/tags" Target="../tags/tag19.xml"/><Relationship Id="rId2" Type="http://schemas.openxmlformats.org/officeDocument/2006/relationships/tags" Target="../tags/tag20.xml"/></Relationships>
</file>

<file path=ppt/slideLayouts/_rels/slideLayout128.xml.rels><?xml version="1.0" encoding="UTF-8" standalone="yes"?>
<Relationships xmlns="http://schemas.openxmlformats.org/package/2006/relationships"><Relationship Id="rId1" Type="http://schemas.openxmlformats.org/officeDocument/2006/relationships/tags" Target="../tags/tag22.xml"/><Relationship Id="rId2"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3" Type="http://schemas.openxmlformats.org/officeDocument/2006/relationships/tags" Target="../tags/tag31.xml"/><Relationship Id="rId4" Type="http://schemas.openxmlformats.org/officeDocument/2006/relationships/slideMaster" Target="../slideMasters/slideMaster14.xml"/><Relationship Id="rId1" Type="http://schemas.openxmlformats.org/officeDocument/2006/relationships/tags" Target="../tags/tag29.xml"/><Relationship Id="rId2" Type="http://schemas.openxmlformats.org/officeDocument/2006/relationships/tags" Target="../tags/tag3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tags" Target="../tags/tag32.xml"/><Relationship Id="rId2"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46" indent="0" algn="ctr">
              <a:buNone/>
              <a:defRPr>
                <a:solidFill>
                  <a:schemeClr val="tx1">
                    <a:tint val="75000"/>
                  </a:schemeClr>
                </a:solidFill>
              </a:defRPr>
            </a:lvl2pPr>
            <a:lvl3pPr marL="913696" indent="0" algn="ctr">
              <a:buNone/>
              <a:defRPr>
                <a:solidFill>
                  <a:schemeClr val="tx1">
                    <a:tint val="75000"/>
                  </a:schemeClr>
                </a:solidFill>
              </a:defRPr>
            </a:lvl3pPr>
            <a:lvl4pPr marL="1370550" indent="0" algn="ctr">
              <a:buNone/>
              <a:defRPr>
                <a:solidFill>
                  <a:schemeClr val="tx1">
                    <a:tint val="75000"/>
                  </a:schemeClr>
                </a:solidFill>
              </a:defRPr>
            </a:lvl4pPr>
            <a:lvl5pPr marL="1827398" indent="0" algn="ctr">
              <a:buNone/>
              <a:defRPr>
                <a:solidFill>
                  <a:schemeClr val="tx1">
                    <a:tint val="75000"/>
                  </a:schemeClr>
                </a:solidFill>
              </a:defRPr>
            </a:lvl5pPr>
            <a:lvl6pPr marL="2284245" indent="0" algn="ctr">
              <a:buNone/>
              <a:defRPr>
                <a:solidFill>
                  <a:schemeClr val="tx1">
                    <a:tint val="75000"/>
                  </a:schemeClr>
                </a:solidFill>
              </a:defRPr>
            </a:lvl6pPr>
            <a:lvl7pPr marL="2741098" indent="0" algn="ctr">
              <a:buNone/>
              <a:defRPr>
                <a:solidFill>
                  <a:schemeClr val="tx1">
                    <a:tint val="75000"/>
                  </a:schemeClr>
                </a:solidFill>
              </a:defRPr>
            </a:lvl7pPr>
            <a:lvl8pPr marL="3197941" indent="0" algn="ctr">
              <a:buNone/>
              <a:defRPr>
                <a:solidFill>
                  <a:schemeClr val="tx1">
                    <a:tint val="75000"/>
                  </a:schemeClr>
                </a:solidFill>
              </a:defRPr>
            </a:lvl8pPr>
            <a:lvl9pPr marL="365479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F8756F4-97CE-2F4F-BCBE-905F30C0D10F}" type="datetime1">
              <a:rPr lang="en-US"/>
              <a:pPr>
                <a:defRPr/>
              </a:pPr>
              <a:t>3/24/15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D340BC-E531-544D-B453-7A0C683FED65}" type="slidenum">
              <a:rPr lang="en-US"/>
              <a:pPr>
                <a:defRPr/>
              </a:pPr>
              <a:t>‹#›</a:t>
            </a:fld>
            <a:endParaRPr lang="en-US"/>
          </a:p>
        </p:txBody>
      </p:sp>
    </p:spTree>
    <p:extLst>
      <p:ext uri="{BB962C8B-B14F-4D97-AF65-F5344CB8AC3E}">
        <p14:creationId xmlns:p14="http://schemas.microsoft.com/office/powerpoint/2010/main" val="1187287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85CCE54-9AA6-B548-9B73-E8743629B472}" type="datetime1">
              <a:rPr lang="en-US"/>
              <a:pPr>
                <a:defRPr/>
              </a:pPr>
              <a:t>3/24/15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67CF99-DDEA-1741-AF17-F1DD439AB1D5}" type="slidenum">
              <a:rPr lang="en-US"/>
              <a:pPr>
                <a:defRPr/>
              </a:pPr>
              <a:t>‹#›</a:t>
            </a:fld>
            <a:endParaRPr lang="en-US"/>
          </a:p>
        </p:txBody>
      </p:sp>
    </p:spTree>
    <p:extLst>
      <p:ext uri="{BB962C8B-B14F-4D97-AF65-F5344CB8AC3E}">
        <p14:creationId xmlns:p14="http://schemas.microsoft.com/office/powerpoint/2010/main" val="38351523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2"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633095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5331445"/>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8047022"/>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2327385621"/>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6110536"/>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7227892"/>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42831479"/>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56403"/>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98165166"/>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1984395800"/>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6D07B44-1B7D-A444-A9C0-318EF9C5940E}" type="datetime1">
              <a:rPr lang="en-US"/>
              <a:pPr>
                <a:defRPr/>
              </a:pPr>
              <a:t>3/24/15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B18E96-B70C-8C4A-99E8-E22750914308}" type="slidenum">
              <a:rPr lang="en-US"/>
              <a:pPr>
                <a:defRPr/>
              </a:pPr>
              <a:t>‹#›</a:t>
            </a:fld>
            <a:endParaRPr lang="en-US"/>
          </a:p>
        </p:txBody>
      </p:sp>
    </p:spTree>
    <p:extLst>
      <p:ext uri="{BB962C8B-B14F-4D97-AF65-F5344CB8AC3E}">
        <p14:creationId xmlns:p14="http://schemas.microsoft.com/office/powerpoint/2010/main" val="17770014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7440821"/>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8633346"/>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5149746"/>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2080466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83479471"/>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8743138"/>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1686766478"/>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3924859"/>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9483319"/>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04955537"/>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46" indent="0" algn="ctr">
              <a:buNone/>
              <a:defRPr>
                <a:solidFill>
                  <a:schemeClr val="tx1">
                    <a:tint val="75000"/>
                  </a:schemeClr>
                </a:solidFill>
              </a:defRPr>
            </a:lvl2pPr>
            <a:lvl3pPr marL="913696" indent="0" algn="ctr">
              <a:buNone/>
              <a:defRPr>
                <a:solidFill>
                  <a:schemeClr val="tx1">
                    <a:tint val="75000"/>
                  </a:schemeClr>
                </a:solidFill>
              </a:defRPr>
            </a:lvl3pPr>
            <a:lvl4pPr marL="1370550" indent="0" algn="ctr">
              <a:buNone/>
              <a:defRPr>
                <a:solidFill>
                  <a:schemeClr val="tx1">
                    <a:tint val="75000"/>
                  </a:schemeClr>
                </a:solidFill>
              </a:defRPr>
            </a:lvl4pPr>
            <a:lvl5pPr marL="1827398" indent="0" algn="ctr">
              <a:buNone/>
              <a:defRPr>
                <a:solidFill>
                  <a:schemeClr val="tx1">
                    <a:tint val="75000"/>
                  </a:schemeClr>
                </a:solidFill>
              </a:defRPr>
            </a:lvl5pPr>
            <a:lvl6pPr marL="2284245" indent="0" algn="ctr">
              <a:buNone/>
              <a:defRPr>
                <a:solidFill>
                  <a:schemeClr val="tx1">
                    <a:tint val="75000"/>
                  </a:schemeClr>
                </a:solidFill>
              </a:defRPr>
            </a:lvl6pPr>
            <a:lvl7pPr marL="2741098" indent="0" algn="ctr">
              <a:buNone/>
              <a:defRPr>
                <a:solidFill>
                  <a:schemeClr val="tx1">
                    <a:tint val="75000"/>
                  </a:schemeClr>
                </a:solidFill>
              </a:defRPr>
            </a:lvl7pPr>
            <a:lvl8pPr marL="3197941" indent="0" algn="ctr">
              <a:buNone/>
              <a:defRPr>
                <a:solidFill>
                  <a:schemeClr val="tx1">
                    <a:tint val="75000"/>
                  </a:schemeClr>
                </a:solidFill>
              </a:defRPr>
            </a:lvl8pPr>
            <a:lvl9pPr marL="365479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3/24/15</a:t>
            </a:fld>
            <a:endParaRPr lang="en-US"/>
          </a:p>
        </p:txBody>
      </p:sp>
      <p:sp>
        <p:nvSpPr>
          <p:cNvPr id="5" name="Footer Placeholder 4"/>
          <p:cNvSpPr>
            <a:spLocks noGrp="1"/>
          </p:cNvSpPr>
          <p:nvPr>
            <p:ph type="ftr" sz="quarter" idx="11"/>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B02ECCC7-7454-1F4C-BFCC-A02D9A2DB966}" type="slidenum">
              <a:rPr lang="en-US"/>
              <a:pPr>
                <a:defRPr/>
              </a:pPr>
              <a:t>‹#›</a:t>
            </a:fld>
            <a:endParaRPr lang="en-US"/>
          </a:p>
        </p:txBody>
      </p:sp>
    </p:spTree>
    <p:extLst>
      <p:ext uri="{BB962C8B-B14F-4D97-AF65-F5344CB8AC3E}">
        <p14:creationId xmlns:p14="http://schemas.microsoft.com/office/powerpoint/2010/main" val="23300448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034965"/>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4280199649"/>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3372926272"/>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4433227"/>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7073734"/>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6441168"/>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8614869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1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69" tIns="45685" rIns="91369" bIns="45685"/>
          <a:lstStyle>
            <a:lvl1pPr defTabSz="913696">
              <a:defRPr sz="1200" b="1">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69" tIns="45685" rIns="91369" bIns="45685"/>
          <a:lstStyle>
            <a:lvl1pPr defTabSz="913696">
              <a:defRPr sz="1200" b="1">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369" tIns="45685" rIns="91369" bIns="45685"/>
          <a:lstStyle>
            <a:lvl1pPr defTabSz="913696">
              <a:defRPr sz="1200" b="1">
                <a:solidFill>
                  <a:srgbClr val="000000"/>
                </a:solidFill>
                <a:latin typeface="Arial" charset="0"/>
                <a:ea typeface="ＭＳ Ｐゴシック" charset="0"/>
                <a:cs typeface="ＭＳ Ｐゴシック" charset="0"/>
              </a:defRPr>
            </a:lvl1pPr>
          </a:lstStyle>
          <a:p>
            <a:pPr>
              <a:defRPr/>
            </a:pPr>
            <a:fld id="{9E0AE410-B162-A340-A8A4-CD40880ACD22}" type="slidenum">
              <a:rPr lang="en-US"/>
              <a:pPr>
                <a:defRPr/>
              </a:pPr>
              <a:t>‹#›</a:t>
            </a:fld>
            <a:endParaRPr lang="en-US"/>
          </a:p>
        </p:txBody>
      </p:sp>
    </p:spTree>
    <p:extLst>
      <p:ext uri="{BB962C8B-B14F-4D97-AF65-F5344CB8AC3E}">
        <p14:creationId xmlns:p14="http://schemas.microsoft.com/office/powerpoint/2010/main" val="40684962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1"/>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1"/>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53"/>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53"/>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noChangeArrowheads="1"/>
          </p:cNvSpPr>
          <p:nvPr>
            <p:ph type="sldNum" sz="quarter" idx="10"/>
            <p:custDataLst>
              <p:tags r:id="rId1"/>
            </p:custDataLst>
          </p:nvPr>
        </p:nvSpPr>
        <p:spPr>
          <a:xfrm rot="16200000">
            <a:off x="6838950" y="4543426"/>
            <a:ext cx="4237037" cy="258762"/>
          </a:xfrm>
          <a:prstGeom prst="rect">
            <a:avLst/>
          </a:prstGeom>
        </p:spPr>
        <p:txBody>
          <a:bodyPr lIns="91369" tIns="45685" rIns="91369" bIns="45685"/>
          <a:lstStyle>
            <a:lvl1pPr defTabSz="913696">
              <a:defRPr sz="1200" b="1">
                <a:solidFill>
                  <a:srgbClr val="000000"/>
                </a:solidFill>
                <a:latin typeface="Arial" charset="0"/>
              </a:defRPr>
            </a:lvl1pPr>
          </a:lstStyle>
          <a:p>
            <a:pPr>
              <a:defRPr/>
            </a:pPr>
            <a:fld id="{B9AF39DD-B81E-8046-B42C-E2824442A3AB}" type="slidenum">
              <a:rPr lang="en-US"/>
              <a:pPr>
                <a:defRPr/>
              </a:pPr>
              <a:t>‹#›</a:t>
            </a:fld>
            <a:r>
              <a:rPr lang="en-US"/>
              <a:t>   (c) Mark Gerstein, 2002, Yale, bioinfo.mbb.yale.edu</a:t>
            </a:r>
          </a:p>
        </p:txBody>
      </p:sp>
    </p:spTree>
    <p:extLst>
      <p:ext uri="{BB962C8B-B14F-4D97-AF65-F5344CB8AC3E}">
        <p14:creationId xmlns:p14="http://schemas.microsoft.com/office/powerpoint/2010/main" val="945264739"/>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46" indent="0" algn="ctr">
              <a:buNone/>
              <a:defRPr>
                <a:solidFill>
                  <a:schemeClr val="tx1">
                    <a:tint val="75000"/>
                  </a:schemeClr>
                </a:solidFill>
              </a:defRPr>
            </a:lvl2pPr>
            <a:lvl3pPr marL="913696" indent="0" algn="ctr">
              <a:buNone/>
              <a:defRPr>
                <a:solidFill>
                  <a:schemeClr val="tx1">
                    <a:tint val="75000"/>
                  </a:schemeClr>
                </a:solidFill>
              </a:defRPr>
            </a:lvl3pPr>
            <a:lvl4pPr marL="1370550" indent="0" algn="ctr">
              <a:buNone/>
              <a:defRPr>
                <a:solidFill>
                  <a:schemeClr val="tx1">
                    <a:tint val="75000"/>
                  </a:schemeClr>
                </a:solidFill>
              </a:defRPr>
            </a:lvl4pPr>
            <a:lvl5pPr marL="1827398" indent="0" algn="ctr">
              <a:buNone/>
              <a:defRPr>
                <a:solidFill>
                  <a:schemeClr val="tx1">
                    <a:tint val="75000"/>
                  </a:schemeClr>
                </a:solidFill>
              </a:defRPr>
            </a:lvl5pPr>
            <a:lvl6pPr marL="2284245" indent="0" algn="ctr">
              <a:buNone/>
              <a:defRPr>
                <a:solidFill>
                  <a:schemeClr val="tx1">
                    <a:tint val="75000"/>
                  </a:schemeClr>
                </a:solidFill>
              </a:defRPr>
            </a:lvl6pPr>
            <a:lvl7pPr marL="2741098" indent="0" algn="ctr">
              <a:buNone/>
              <a:defRPr>
                <a:solidFill>
                  <a:schemeClr val="tx1">
                    <a:tint val="75000"/>
                  </a:schemeClr>
                </a:solidFill>
              </a:defRPr>
            </a:lvl7pPr>
            <a:lvl8pPr marL="3197941" indent="0" algn="ctr">
              <a:buNone/>
              <a:defRPr>
                <a:solidFill>
                  <a:schemeClr val="tx1">
                    <a:tint val="75000"/>
                  </a:schemeClr>
                </a:solidFill>
              </a:defRPr>
            </a:lvl8pPr>
            <a:lvl9pPr marL="365479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FE18DB5-A95D-124F-83D8-210134EE1ACE}" type="datetimeFigureOut">
              <a:rPr lang="en-US"/>
              <a:pPr>
                <a:defRPr/>
              </a:pPr>
              <a:t>3/24/15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11BF3F9-EC39-7E4F-B7D5-330C97C6E110}" type="slidenum">
              <a:rPr lang="en-US"/>
              <a:pPr>
                <a:defRPr/>
              </a:pPr>
              <a:t>‹#›</a:t>
            </a:fld>
            <a:endParaRPr lang="en-US"/>
          </a:p>
        </p:txBody>
      </p:sp>
    </p:spTree>
    <p:extLst>
      <p:ext uri="{BB962C8B-B14F-4D97-AF65-F5344CB8AC3E}">
        <p14:creationId xmlns:p14="http://schemas.microsoft.com/office/powerpoint/2010/main" val="1372640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3/24/15</a:t>
            </a:fld>
            <a:endParaRPr lang="en-US"/>
          </a:p>
        </p:txBody>
      </p:sp>
      <p:sp>
        <p:nvSpPr>
          <p:cNvPr id="5" name="Footer Placeholder 4"/>
          <p:cNvSpPr>
            <a:spLocks noGrp="1"/>
          </p:cNvSpPr>
          <p:nvPr>
            <p:ph type="ftr" sz="quarter" idx="11"/>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1FEAC5B1-0FAA-064A-8534-C6B38D594D2C}" type="slidenum">
              <a:rPr lang="en-US"/>
              <a:pPr>
                <a:defRPr/>
              </a:pPr>
              <a:t>‹#›</a:t>
            </a:fld>
            <a:endParaRPr lang="en-US"/>
          </a:p>
        </p:txBody>
      </p:sp>
    </p:spTree>
    <p:extLst>
      <p:ext uri="{BB962C8B-B14F-4D97-AF65-F5344CB8AC3E}">
        <p14:creationId xmlns:p14="http://schemas.microsoft.com/office/powerpoint/2010/main" val="7452688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FE18DB5-A95D-124F-83D8-210134EE1ACE}" type="datetimeFigureOut">
              <a:rPr lang="en-US"/>
              <a:pPr>
                <a:defRPr/>
              </a:pPr>
              <a:t>3/24/15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313B961-AD4F-1B45-A50B-A5BE7D5130FE}" type="slidenum">
              <a:rPr lang="en-US"/>
              <a:pPr>
                <a:defRPr/>
              </a:pPr>
              <a:t>‹#›</a:t>
            </a:fld>
            <a:endParaRPr lang="en-US"/>
          </a:p>
        </p:txBody>
      </p:sp>
    </p:spTree>
    <p:extLst>
      <p:ext uri="{BB962C8B-B14F-4D97-AF65-F5344CB8AC3E}">
        <p14:creationId xmlns:p14="http://schemas.microsoft.com/office/powerpoint/2010/main" val="40068015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6846" indent="0">
              <a:buNone/>
              <a:defRPr sz="1800">
                <a:solidFill>
                  <a:schemeClr val="tx1">
                    <a:tint val="75000"/>
                  </a:schemeClr>
                </a:solidFill>
              </a:defRPr>
            </a:lvl2pPr>
            <a:lvl3pPr marL="913696" indent="0">
              <a:buNone/>
              <a:defRPr sz="1600">
                <a:solidFill>
                  <a:schemeClr val="tx1">
                    <a:tint val="75000"/>
                  </a:schemeClr>
                </a:solidFill>
              </a:defRPr>
            </a:lvl3pPr>
            <a:lvl4pPr marL="1370550" indent="0">
              <a:buNone/>
              <a:defRPr sz="1400">
                <a:solidFill>
                  <a:schemeClr val="tx1">
                    <a:tint val="75000"/>
                  </a:schemeClr>
                </a:solidFill>
              </a:defRPr>
            </a:lvl4pPr>
            <a:lvl5pPr marL="1827398" indent="0">
              <a:buNone/>
              <a:defRPr sz="1400">
                <a:solidFill>
                  <a:schemeClr val="tx1">
                    <a:tint val="75000"/>
                  </a:schemeClr>
                </a:solidFill>
              </a:defRPr>
            </a:lvl5pPr>
            <a:lvl6pPr marL="2284245" indent="0">
              <a:buNone/>
              <a:defRPr sz="1400">
                <a:solidFill>
                  <a:schemeClr val="tx1">
                    <a:tint val="75000"/>
                  </a:schemeClr>
                </a:solidFill>
              </a:defRPr>
            </a:lvl6pPr>
            <a:lvl7pPr marL="2741098" indent="0">
              <a:buNone/>
              <a:defRPr sz="1400">
                <a:solidFill>
                  <a:schemeClr val="tx1">
                    <a:tint val="75000"/>
                  </a:schemeClr>
                </a:solidFill>
              </a:defRPr>
            </a:lvl7pPr>
            <a:lvl8pPr marL="3197941" indent="0">
              <a:buNone/>
              <a:defRPr sz="1400">
                <a:solidFill>
                  <a:schemeClr val="tx1">
                    <a:tint val="75000"/>
                  </a:schemeClr>
                </a:solidFill>
              </a:defRPr>
            </a:lvl8pPr>
            <a:lvl9pPr marL="365479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FE18DB5-A95D-124F-83D8-210134EE1ACE}" type="datetimeFigureOut">
              <a:rPr lang="en-US"/>
              <a:pPr>
                <a:defRPr/>
              </a:pPr>
              <a:t>3/24/15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EDCE8B-1724-9145-9248-2BBE99B7A305}" type="slidenum">
              <a:rPr lang="en-US"/>
              <a:pPr>
                <a:defRPr/>
              </a:pPr>
              <a:t>‹#›</a:t>
            </a:fld>
            <a:endParaRPr lang="en-US"/>
          </a:p>
        </p:txBody>
      </p:sp>
    </p:spTree>
    <p:extLst>
      <p:ext uri="{BB962C8B-B14F-4D97-AF65-F5344CB8AC3E}">
        <p14:creationId xmlns:p14="http://schemas.microsoft.com/office/powerpoint/2010/main" val="27696964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FE18DB5-A95D-124F-83D8-210134EE1ACE}" type="datetimeFigureOut">
              <a:rPr lang="en-US"/>
              <a:pPr>
                <a:defRPr/>
              </a:pPr>
              <a:t>3/24/15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76552D4-2452-8F4C-84CB-28FCA54E4C36}" type="slidenum">
              <a:rPr lang="en-US"/>
              <a:pPr>
                <a:defRPr/>
              </a:pPr>
              <a:t>‹#›</a:t>
            </a:fld>
            <a:endParaRPr lang="en-US"/>
          </a:p>
        </p:txBody>
      </p:sp>
    </p:spTree>
    <p:extLst>
      <p:ext uri="{BB962C8B-B14F-4D97-AF65-F5344CB8AC3E}">
        <p14:creationId xmlns:p14="http://schemas.microsoft.com/office/powerpoint/2010/main" val="36055036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FE18DB5-A95D-124F-83D8-210134EE1ACE}" type="datetimeFigureOut">
              <a:rPr lang="en-US"/>
              <a:pPr>
                <a:defRPr/>
              </a:pPr>
              <a:t>3/24/15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31E1BA6-187C-4A47-B5CC-220FED2A9AD9}" type="slidenum">
              <a:rPr lang="en-US"/>
              <a:pPr>
                <a:defRPr/>
              </a:pPr>
              <a:t>‹#›</a:t>
            </a:fld>
            <a:endParaRPr lang="en-US"/>
          </a:p>
        </p:txBody>
      </p:sp>
    </p:spTree>
    <p:extLst>
      <p:ext uri="{BB962C8B-B14F-4D97-AF65-F5344CB8AC3E}">
        <p14:creationId xmlns:p14="http://schemas.microsoft.com/office/powerpoint/2010/main" val="25550800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FE18DB5-A95D-124F-83D8-210134EE1ACE}" type="datetimeFigureOut">
              <a:rPr lang="en-US"/>
              <a:pPr>
                <a:defRPr/>
              </a:pPr>
              <a:t>3/24/15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396BE74-A0AD-3248-9161-3268165C1814}" type="slidenum">
              <a:rPr lang="en-US"/>
              <a:pPr>
                <a:defRPr/>
              </a:pPr>
              <a:t>‹#›</a:t>
            </a:fld>
            <a:endParaRPr lang="en-US"/>
          </a:p>
        </p:txBody>
      </p:sp>
    </p:spTree>
    <p:extLst>
      <p:ext uri="{BB962C8B-B14F-4D97-AF65-F5344CB8AC3E}">
        <p14:creationId xmlns:p14="http://schemas.microsoft.com/office/powerpoint/2010/main" val="26737615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FE18DB5-A95D-124F-83D8-210134EE1ACE}" type="datetimeFigureOut">
              <a:rPr lang="en-US"/>
              <a:pPr>
                <a:defRPr/>
              </a:pPr>
              <a:t>3/24/15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7AA286D-7D8C-444E-B350-0C25695D3F0E}" type="slidenum">
              <a:rPr lang="en-US"/>
              <a:pPr>
                <a:defRPr/>
              </a:pPr>
              <a:t>‹#›</a:t>
            </a:fld>
            <a:endParaRPr lang="en-US"/>
          </a:p>
        </p:txBody>
      </p:sp>
    </p:spTree>
    <p:extLst>
      <p:ext uri="{BB962C8B-B14F-4D97-AF65-F5344CB8AC3E}">
        <p14:creationId xmlns:p14="http://schemas.microsoft.com/office/powerpoint/2010/main" val="12066507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FE18DB5-A95D-124F-83D8-210134EE1ACE}" type="datetimeFigureOut">
              <a:rPr lang="en-US"/>
              <a:pPr>
                <a:defRPr/>
              </a:pPr>
              <a:t>3/24/15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94305CF-547C-984F-AAB0-EB415DA7DF2D}" type="slidenum">
              <a:rPr lang="en-US"/>
              <a:pPr>
                <a:defRPr/>
              </a:pPr>
              <a:t>‹#›</a:t>
            </a:fld>
            <a:endParaRPr lang="en-US"/>
          </a:p>
        </p:txBody>
      </p:sp>
    </p:spTree>
    <p:extLst>
      <p:ext uri="{BB962C8B-B14F-4D97-AF65-F5344CB8AC3E}">
        <p14:creationId xmlns:p14="http://schemas.microsoft.com/office/powerpoint/2010/main" val="9082970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FE18DB5-A95D-124F-83D8-210134EE1ACE}" type="datetimeFigureOut">
              <a:rPr lang="en-US"/>
              <a:pPr>
                <a:defRPr/>
              </a:pPr>
              <a:t>3/24/15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4D0D25-2252-8C4E-B50A-D8C3B2BE8892}" type="slidenum">
              <a:rPr lang="en-US"/>
              <a:pPr>
                <a:defRPr/>
              </a:pPr>
              <a:t>‹#›</a:t>
            </a:fld>
            <a:endParaRPr lang="en-US"/>
          </a:p>
        </p:txBody>
      </p:sp>
    </p:spTree>
    <p:extLst>
      <p:ext uri="{BB962C8B-B14F-4D97-AF65-F5344CB8AC3E}">
        <p14:creationId xmlns:p14="http://schemas.microsoft.com/office/powerpoint/2010/main" val="35620847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FE18DB5-A95D-124F-83D8-210134EE1ACE}" type="datetimeFigureOut">
              <a:rPr lang="en-US"/>
              <a:pPr>
                <a:defRPr/>
              </a:pPr>
              <a:t>3/24/15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05CE494-7212-0F4D-BB31-425E423031C8}" type="slidenum">
              <a:rPr lang="en-US"/>
              <a:pPr>
                <a:defRPr/>
              </a:pPr>
              <a:t>‹#›</a:t>
            </a:fld>
            <a:endParaRPr lang="en-US"/>
          </a:p>
        </p:txBody>
      </p:sp>
    </p:spTree>
    <p:extLst>
      <p:ext uri="{BB962C8B-B14F-4D97-AF65-F5344CB8AC3E}">
        <p14:creationId xmlns:p14="http://schemas.microsoft.com/office/powerpoint/2010/main" val="405721658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FE18DB5-A95D-124F-83D8-210134EE1ACE}" type="datetimeFigureOut">
              <a:rPr lang="en-US"/>
              <a:pPr>
                <a:defRPr/>
              </a:pPr>
              <a:t>3/24/15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92319B5-3AF5-9846-B6FD-7B8774A99F77}" type="slidenum">
              <a:rPr lang="en-US"/>
              <a:pPr>
                <a:defRPr/>
              </a:pPr>
              <a:t>‹#›</a:t>
            </a:fld>
            <a:endParaRPr lang="en-US"/>
          </a:p>
        </p:txBody>
      </p:sp>
    </p:spTree>
    <p:extLst>
      <p:ext uri="{BB962C8B-B14F-4D97-AF65-F5344CB8AC3E}">
        <p14:creationId xmlns:p14="http://schemas.microsoft.com/office/powerpoint/2010/main" val="1189296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6846" indent="0">
              <a:buNone/>
              <a:defRPr sz="1800">
                <a:solidFill>
                  <a:schemeClr val="tx1">
                    <a:tint val="75000"/>
                  </a:schemeClr>
                </a:solidFill>
              </a:defRPr>
            </a:lvl2pPr>
            <a:lvl3pPr marL="913696" indent="0">
              <a:buNone/>
              <a:defRPr sz="1600">
                <a:solidFill>
                  <a:schemeClr val="tx1">
                    <a:tint val="75000"/>
                  </a:schemeClr>
                </a:solidFill>
              </a:defRPr>
            </a:lvl3pPr>
            <a:lvl4pPr marL="1370550" indent="0">
              <a:buNone/>
              <a:defRPr sz="1400">
                <a:solidFill>
                  <a:schemeClr val="tx1">
                    <a:tint val="75000"/>
                  </a:schemeClr>
                </a:solidFill>
              </a:defRPr>
            </a:lvl4pPr>
            <a:lvl5pPr marL="1827398" indent="0">
              <a:buNone/>
              <a:defRPr sz="1400">
                <a:solidFill>
                  <a:schemeClr val="tx1">
                    <a:tint val="75000"/>
                  </a:schemeClr>
                </a:solidFill>
              </a:defRPr>
            </a:lvl5pPr>
            <a:lvl6pPr marL="2284245" indent="0">
              <a:buNone/>
              <a:defRPr sz="1400">
                <a:solidFill>
                  <a:schemeClr val="tx1">
                    <a:tint val="75000"/>
                  </a:schemeClr>
                </a:solidFill>
              </a:defRPr>
            </a:lvl6pPr>
            <a:lvl7pPr marL="2741098" indent="0">
              <a:buNone/>
              <a:defRPr sz="1400">
                <a:solidFill>
                  <a:schemeClr val="tx1">
                    <a:tint val="75000"/>
                  </a:schemeClr>
                </a:solidFill>
              </a:defRPr>
            </a:lvl7pPr>
            <a:lvl8pPr marL="3197941" indent="0">
              <a:buNone/>
              <a:defRPr sz="1400">
                <a:solidFill>
                  <a:schemeClr val="tx1">
                    <a:tint val="75000"/>
                  </a:schemeClr>
                </a:solidFill>
              </a:defRPr>
            </a:lvl8pPr>
            <a:lvl9pPr marL="365479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3/24/15</a:t>
            </a:fld>
            <a:endParaRPr lang="en-US"/>
          </a:p>
        </p:txBody>
      </p:sp>
      <p:sp>
        <p:nvSpPr>
          <p:cNvPr id="5" name="Footer Placeholder 4"/>
          <p:cNvSpPr>
            <a:spLocks noGrp="1"/>
          </p:cNvSpPr>
          <p:nvPr>
            <p:ph type="ftr" sz="quarter" idx="11"/>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AC388FBC-23FB-9341-8661-E35D5CD6CC7B}" type="slidenum">
              <a:rPr lang="en-US"/>
              <a:pPr>
                <a:defRPr/>
              </a:pPr>
              <a:t>‹#›</a:t>
            </a:fld>
            <a:endParaRPr lang="en-US"/>
          </a:p>
        </p:txBody>
      </p:sp>
    </p:spTree>
    <p:extLst>
      <p:ext uri="{BB962C8B-B14F-4D97-AF65-F5344CB8AC3E}">
        <p14:creationId xmlns:p14="http://schemas.microsoft.com/office/powerpoint/2010/main" val="26592842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66779984"/>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6518217"/>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2016484432"/>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2973233"/>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9684217"/>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75901109"/>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513998"/>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2858523298"/>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3839028570"/>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9491228"/>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3/24/15</a:t>
            </a:fld>
            <a:endParaRPr lang="en-US"/>
          </a:p>
        </p:txBody>
      </p:sp>
      <p:sp>
        <p:nvSpPr>
          <p:cNvPr id="6" name="Footer Placeholder 5"/>
          <p:cNvSpPr>
            <a:spLocks noGrp="1"/>
          </p:cNvSpPr>
          <p:nvPr>
            <p:ph type="ftr" sz="quarter" idx="11"/>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E321210D-9D68-0947-97F7-E13FBB38C9F8}" type="slidenum">
              <a:rPr lang="en-US"/>
              <a:pPr>
                <a:defRPr/>
              </a:pPr>
              <a:t>‹#›</a:t>
            </a:fld>
            <a:endParaRPr lang="en-US"/>
          </a:p>
        </p:txBody>
      </p:sp>
    </p:spTree>
    <p:extLst>
      <p:ext uri="{BB962C8B-B14F-4D97-AF65-F5344CB8AC3E}">
        <p14:creationId xmlns:p14="http://schemas.microsoft.com/office/powerpoint/2010/main" val="16490079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3128272"/>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5493805"/>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0271780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78032908"/>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3201941"/>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3693439671"/>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2596693"/>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7699321"/>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62326213"/>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156270"/>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3/24/15</a:t>
            </a:fld>
            <a:endParaRPr lang="en-US"/>
          </a:p>
        </p:txBody>
      </p:sp>
      <p:sp>
        <p:nvSpPr>
          <p:cNvPr id="8" name="Footer Placeholder 7"/>
          <p:cNvSpPr>
            <a:spLocks noGrp="1"/>
          </p:cNvSpPr>
          <p:nvPr>
            <p:ph type="ftr" sz="quarter" idx="11"/>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39BFBC12-133E-BE47-8544-403A93402F3F}" type="slidenum">
              <a:rPr lang="en-US"/>
              <a:pPr>
                <a:defRPr/>
              </a:pPr>
              <a:t>‹#›</a:t>
            </a:fld>
            <a:endParaRPr lang="en-US"/>
          </a:p>
        </p:txBody>
      </p:sp>
    </p:spTree>
    <p:extLst>
      <p:ext uri="{BB962C8B-B14F-4D97-AF65-F5344CB8AC3E}">
        <p14:creationId xmlns:p14="http://schemas.microsoft.com/office/powerpoint/2010/main" val="314869825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1943616195"/>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149505967"/>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1269868"/>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1294543"/>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3647393"/>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628390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94633836"/>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316815"/>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776831694"/>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1230413"/>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3/24/15</a:t>
            </a:fld>
            <a:endParaRPr lang="en-US"/>
          </a:p>
        </p:txBody>
      </p:sp>
      <p:sp>
        <p:nvSpPr>
          <p:cNvPr id="4" name="Footer Placeholder 3"/>
          <p:cNvSpPr>
            <a:spLocks noGrp="1"/>
          </p:cNvSpPr>
          <p:nvPr>
            <p:ph type="ftr" sz="quarter" idx="11"/>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90BB684D-E208-8C40-8079-BB926ABB6578}" type="slidenum">
              <a:rPr lang="en-US"/>
              <a:pPr>
                <a:defRPr/>
              </a:pPr>
              <a:t>‹#›</a:t>
            </a:fld>
            <a:endParaRPr lang="en-US"/>
          </a:p>
        </p:txBody>
      </p:sp>
    </p:spTree>
    <p:extLst>
      <p:ext uri="{BB962C8B-B14F-4D97-AF65-F5344CB8AC3E}">
        <p14:creationId xmlns:p14="http://schemas.microsoft.com/office/powerpoint/2010/main" val="276901091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5245065"/>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964242"/>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1676909"/>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2268736698"/>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849869596"/>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4432239"/>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5025124"/>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6741947"/>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82136735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1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69" tIns="45685" rIns="91369" bIns="45685"/>
          <a:lstStyle>
            <a:lvl1pPr defTabSz="913696">
              <a:defRPr sz="1200" b="1">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69" tIns="45685" rIns="91369" bIns="45685"/>
          <a:lstStyle>
            <a:lvl1pPr defTabSz="913696">
              <a:defRPr sz="1200" b="1">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369" tIns="45685" rIns="91369" bIns="45685"/>
          <a:lstStyle>
            <a:lvl1pPr defTabSz="913696">
              <a:defRPr sz="1200" b="1">
                <a:solidFill>
                  <a:srgbClr val="000000"/>
                </a:solidFill>
                <a:latin typeface="Arial" charset="0"/>
                <a:ea typeface="ＭＳ Ｐゴシック" charset="0"/>
                <a:cs typeface="ＭＳ Ｐゴシック" charset="0"/>
              </a:defRPr>
            </a:lvl1pPr>
          </a:lstStyle>
          <a:p>
            <a:pPr>
              <a:defRPr/>
            </a:pPr>
            <a:fld id="{7430C175-96A3-1643-A70B-FD19C355C12B}" type="slidenum">
              <a:rPr lang="en-US"/>
              <a:pPr>
                <a:defRPr/>
              </a:pPr>
              <a:t>‹#›</a:t>
            </a:fld>
            <a:endParaRPr lang="en-US"/>
          </a:p>
        </p:txBody>
      </p:sp>
    </p:spTree>
    <p:extLst>
      <p:ext uri="{BB962C8B-B14F-4D97-AF65-F5344CB8AC3E}">
        <p14:creationId xmlns:p14="http://schemas.microsoft.com/office/powerpoint/2010/main" val="2093997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3/24/15</a:t>
            </a:fld>
            <a:endParaRPr lang="en-US"/>
          </a:p>
        </p:txBody>
      </p:sp>
      <p:sp>
        <p:nvSpPr>
          <p:cNvPr id="3" name="Footer Placeholder 2"/>
          <p:cNvSpPr>
            <a:spLocks noGrp="1"/>
          </p:cNvSpPr>
          <p:nvPr>
            <p:ph type="ftr" sz="quarter" idx="11"/>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6E7E5AFB-B15E-7045-BBC0-8E3704AD2E92}" type="slidenum">
              <a:rPr lang="en-US"/>
              <a:pPr>
                <a:defRPr/>
              </a:pPr>
              <a:t>‹#›</a:t>
            </a:fld>
            <a:endParaRPr lang="en-US"/>
          </a:p>
        </p:txBody>
      </p:sp>
    </p:spTree>
    <p:extLst>
      <p:ext uri="{BB962C8B-B14F-4D97-AF65-F5344CB8AC3E}">
        <p14:creationId xmlns:p14="http://schemas.microsoft.com/office/powerpoint/2010/main" val="24187264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1"/>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1"/>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53"/>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53"/>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noChangeArrowheads="1"/>
          </p:cNvSpPr>
          <p:nvPr>
            <p:ph type="sldNum" sz="quarter" idx="10"/>
            <p:custDataLst>
              <p:tags r:id="rId1"/>
            </p:custDataLst>
          </p:nvPr>
        </p:nvSpPr>
        <p:spPr>
          <a:xfrm rot="16200000">
            <a:off x="6838950" y="4543426"/>
            <a:ext cx="4237037" cy="258762"/>
          </a:xfrm>
          <a:prstGeom prst="rect">
            <a:avLst/>
          </a:prstGeom>
        </p:spPr>
        <p:txBody>
          <a:bodyPr lIns="91369" tIns="45685" rIns="91369" bIns="45685"/>
          <a:lstStyle>
            <a:lvl1pPr defTabSz="913696">
              <a:defRPr sz="1200" b="1">
                <a:solidFill>
                  <a:srgbClr val="000000"/>
                </a:solidFill>
                <a:latin typeface="Arial" charset="0"/>
              </a:defRPr>
            </a:lvl1pPr>
          </a:lstStyle>
          <a:p>
            <a:pPr>
              <a:defRPr/>
            </a:pPr>
            <a:fld id="{7C157055-1B9D-594B-86A5-A172D0F486EC}" type="slidenum">
              <a:rPr lang="en-US"/>
              <a:pPr>
                <a:defRPr/>
              </a:pPr>
              <a:t>‹#›</a:t>
            </a:fld>
            <a:r>
              <a:rPr lang="en-US"/>
              <a:t>   (c) Mark Gerstein, 2002, Yale, bioinfo.mbb.yale.edu</a:t>
            </a:r>
          </a:p>
        </p:txBody>
      </p:sp>
    </p:spTree>
    <p:extLst>
      <p:ext uri="{BB962C8B-B14F-4D97-AF65-F5344CB8AC3E}">
        <p14:creationId xmlns:p14="http://schemas.microsoft.com/office/powerpoint/2010/main" val="1756907600"/>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772" indent="0" algn="ctr">
              <a:buNone/>
              <a:defRPr/>
            </a:lvl2pPr>
            <a:lvl3pPr marL="913552" indent="0" algn="ctr">
              <a:buNone/>
              <a:defRPr/>
            </a:lvl3pPr>
            <a:lvl4pPr marL="1370331" indent="0" algn="ctr">
              <a:buNone/>
              <a:defRPr/>
            </a:lvl4pPr>
            <a:lvl5pPr marL="1827105" indent="0" algn="ctr">
              <a:buNone/>
              <a:defRPr/>
            </a:lvl5pPr>
            <a:lvl6pPr marL="2283879" indent="0" algn="ctr">
              <a:buNone/>
              <a:defRPr/>
            </a:lvl6pPr>
            <a:lvl7pPr marL="2740658" indent="0" algn="ctr">
              <a:buNone/>
              <a:defRPr/>
            </a:lvl7pPr>
            <a:lvl8pPr marL="3197432" indent="0" algn="ctr">
              <a:buNone/>
              <a:defRPr/>
            </a:lvl8pPr>
            <a:lvl9pPr marL="365421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87602501"/>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5886134"/>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lvl1pPr>
            <a:lvl2pPr marL="456772" indent="0">
              <a:buNone/>
              <a:defRPr sz="1800"/>
            </a:lvl2pPr>
            <a:lvl3pPr marL="913552" indent="0">
              <a:buNone/>
              <a:defRPr sz="1600"/>
            </a:lvl3pPr>
            <a:lvl4pPr marL="1370331" indent="0">
              <a:buNone/>
              <a:defRPr sz="1400"/>
            </a:lvl4pPr>
            <a:lvl5pPr marL="1827105" indent="0">
              <a:buNone/>
              <a:defRPr sz="1400"/>
            </a:lvl5pPr>
            <a:lvl6pPr marL="2283879" indent="0">
              <a:buNone/>
              <a:defRPr sz="1400"/>
            </a:lvl6pPr>
            <a:lvl7pPr marL="2740658" indent="0">
              <a:buNone/>
              <a:defRPr sz="1400"/>
            </a:lvl7pPr>
            <a:lvl8pPr marL="3197432" indent="0">
              <a:buNone/>
              <a:defRPr sz="1400"/>
            </a:lvl8pPr>
            <a:lvl9pPr marL="3654210" indent="0">
              <a:buNone/>
              <a:defRPr sz="1400"/>
            </a:lvl9pPr>
          </a:lstStyle>
          <a:p>
            <a:pPr lvl="0"/>
            <a:r>
              <a:rPr lang="en-US" smtClean="0"/>
              <a:t>Click to edit Master text styles</a:t>
            </a:r>
          </a:p>
        </p:txBody>
      </p:sp>
    </p:spTree>
    <p:extLst>
      <p:ext uri="{BB962C8B-B14F-4D97-AF65-F5344CB8AC3E}">
        <p14:creationId xmlns:p14="http://schemas.microsoft.com/office/powerpoint/2010/main" val="3737027764"/>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8793392"/>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72" indent="0">
              <a:buNone/>
              <a:defRPr sz="2000" b="1"/>
            </a:lvl2pPr>
            <a:lvl3pPr marL="913552" indent="0">
              <a:buNone/>
              <a:defRPr sz="1800" b="1"/>
            </a:lvl3pPr>
            <a:lvl4pPr marL="1370331" indent="0">
              <a:buNone/>
              <a:defRPr sz="1600" b="1"/>
            </a:lvl4pPr>
            <a:lvl5pPr marL="1827105" indent="0">
              <a:buNone/>
              <a:defRPr sz="1600" b="1"/>
            </a:lvl5pPr>
            <a:lvl6pPr marL="2283879" indent="0">
              <a:buNone/>
              <a:defRPr sz="1600" b="1"/>
            </a:lvl6pPr>
            <a:lvl7pPr marL="2740658" indent="0">
              <a:buNone/>
              <a:defRPr sz="1600" b="1"/>
            </a:lvl7pPr>
            <a:lvl8pPr marL="3197432" indent="0">
              <a:buNone/>
              <a:defRPr sz="1600" b="1"/>
            </a:lvl8pPr>
            <a:lvl9pPr marL="365421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772" indent="0">
              <a:buNone/>
              <a:defRPr sz="2000" b="1"/>
            </a:lvl2pPr>
            <a:lvl3pPr marL="913552" indent="0">
              <a:buNone/>
              <a:defRPr sz="1800" b="1"/>
            </a:lvl3pPr>
            <a:lvl4pPr marL="1370331" indent="0">
              <a:buNone/>
              <a:defRPr sz="1600" b="1"/>
            </a:lvl4pPr>
            <a:lvl5pPr marL="1827105" indent="0">
              <a:buNone/>
              <a:defRPr sz="1600" b="1"/>
            </a:lvl5pPr>
            <a:lvl6pPr marL="2283879" indent="0">
              <a:buNone/>
              <a:defRPr sz="1600" b="1"/>
            </a:lvl6pPr>
            <a:lvl7pPr marL="2740658" indent="0">
              <a:buNone/>
              <a:defRPr sz="1600" b="1"/>
            </a:lvl7pPr>
            <a:lvl8pPr marL="3197432" indent="0">
              <a:buNone/>
              <a:defRPr sz="1600" b="1"/>
            </a:lvl8pPr>
            <a:lvl9pPr marL="365421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3901017"/>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94995621"/>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016188"/>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772" indent="0">
              <a:buNone/>
              <a:defRPr sz="1200"/>
            </a:lvl2pPr>
            <a:lvl3pPr marL="913552" indent="0">
              <a:buNone/>
              <a:defRPr sz="1000"/>
            </a:lvl3pPr>
            <a:lvl4pPr marL="1370331" indent="0">
              <a:buNone/>
              <a:defRPr sz="900"/>
            </a:lvl4pPr>
            <a:lvl5pPr marL="1827105" indent="0">
              <a:buNone/>
              <a:defRPr sz="900"/>
            </a:lvl5pPr>
            <a:lvl6pPr marL="2283879" indent="0">
              <a:buNone/>
              <a:defRPr sz="900"/>
            </a:lvl6pPr>
            <a:lvl7pPr marL="2740658" indent="0">
              <a:buNone/>
              <a:defRPr sz="900"/>
            </a:lvl7pPr>
            <a:lvl8pPr marL="3197432" indent="0">
              <a:buNone/>
              <a:defRPr sz="900"/>
            </a:lvl8pPr>
            <a:lvl9pPr marL="3654210" indent="0">
              <a:buNone/>
              <a:defRPr sz="900"/>
            </a:lvl9pPr>
          </a:lstStyle>
          <a:p>
            <a:pPr lvl="0"/>
            <a:r>
              <a:rPr lang="en-US" smtClean="0"/>
              <a:t>Click to edit Master text styles</a:t>
            </a:r>
          </a:p>
        </p:txBody>
      </p:sp>
    </p:spTree>
    <p:extLst>
      <p:ext uri="{BB962C8B-B14F-4D97-AF65-F5344CB8AC3E}">
        <p14:creationId xmlns:p14="http://schemas.microsoft.com/office/powerpoint/2010/main" val="2483274627"/>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2" indent="0">
              <a:buNone/>
              <a:defRPr sz="2800"/>
            </a:lvl2pPr>
            <a:lvl3pPr marL="913552" indent="0">
              <a:buNone/>
              <a:defRPr sz="2400"/>
            </a:lvl3pPr>
            <a:lvl4pPr marL="1370331" indent="0">
              <a:buNone/>
              <a:defRPr sz="2000"/>
            </a:lvl4pPr>
            <a:lvl5pPr marL="1827105" indent="0">
              <a:buNone/>
              <a:defRPr sz="2000"/>
            </a:lvl5pPr>
            <a:lvl6pPr marL="2283879" indent="0">
              <a:buNone/>
              <a:defRPr sz="2000"/>
            </a:lvl6pPr>
            <a:lvl7pPr marL="2740658" indent="0">
              <a:buNone/>
              <a:defRPr sz="2000"/>
            </a:lvl7pPr>
            <a:lvl8pPr marL="3197432" indent="0">
              <a:buNone/>
              <a:defRPr sz="2000"/>
            </a:lvl8pPr>
            <a:lvl9pPr marL="365421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2" indent="0">
              <a:buNone/>
              <a:defRPr sz="1200"/>
            </a:lvl2pPr>
            <a:lvl3pPr marL="913552" indent="0">
              <a:buNone/>
              <a:defRPr sz="1000"/>
            </a:lvl3pPr>
            <a:lvl4pPr marL="1370331" indent="0">
              <a:buNone/>
              <a:defRPr sz="900"/>
            </a:lvl4pPr>
            <a:lvl5pPr marL="1827105" indent="0">
              <a:buNone/>
              <a:defRPr sz="900"/>
            </a:lvl5pPr>
            <a:lvl6pPr marL="2283879" indent="0">
              <a:buNone/>
              <a:defRPr sz="900"/>
            </a:lvl6pPr>
            <a:lvl7pPr marL="2740658" indent="0">
              <a:buNone/>
              <a:defRPr sz="900"/>
            </a:lvl7pPr>
            <a:lvl8pPr marL="3197432" indent="0">
              <a:buNone/>
              <a:defRPr sz="900"/>
            </a:lvl8pPr>
            <a:lvl9pPr marL="3654210" indent="0">
              <a:buNone/>
              <a:defRPr sz="900"/>
            </a:lvl9pPr>
          </a:lstStyle>
          <a:p>
            <a:pPr lvl="0"/>
            <a:r>
              <a:rPr lang="en-US" smtClean="0"/>
              <a:t>Click to edit Master text styles</a:t>
            </a:r>
          </a:p>
        </p:txBody>
      </p:sp>
    </p:spTree>
    <p:extLst>
      <p:ext uri="{BB962C8B-B14F-4D97-AF65-F5344CB8AC3E}">
        <p14:creationId xmlns:p14="http://schemas.microsoft.com/office/powerpoint/2010/main" val="1616567000"/>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3/24/15</a:t>
            </a:fld>
            <a:endParaRPr lang="en-US"/>
          </a:p>
        </p:txBody>
      </p:sp>
      <p:sp>
        <p:nvSpPr>
          <p:cNvPr id="6" name="Footer Placeholder 5"/>
          <p:cNvSpPr>
            <a:spLocks noGrp="1"/>
          </p:cNvSpPr>
          <p:nvPr>
            <p:ph type="ftr" sz="quarter" idx="11"/>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C257B284-5884-1C47-8142-0C2050BED2A6}" type="slidenum">
              <a:rPr lang="en-US"/>
              <a:pPr>
                <a:defRPr/>
              </a:pPr>
              <a:t>‹#›</a:t>
            </a:fld>
            <a:endParaRPr lang="en-US"/>
          </a:p>
        </p:txBody>
      </p:sp>
    </p:spTree>
    <p:extLst>
      <p:ext uri="{BB962C8B-B14F-4D97-AF65-F5344CB8AC3E}">
        <p14:creationId xmlns:p14="http://schemas.microsoft.com/office/powerpoint/2010/main" val="33129448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1558884"/>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1238312"/>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4142394"/>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3987522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772" indent="0" algn="ctr">
              <a:buNone/>
              <a:defRPr/>
            </a:lvl2pPr>
            <a:lvl3pPr marL="913552" indent="0" algn="ctr">
              <a:buNone/>
              <a:defRPr/>
            </a:lvl3pPr>
            <a:lvl4pPr marL="1370331" indent="0" algn="ctr">
              <a:buNone/>
              <a:defRPr/>
            </a:lvl4pPr>
            <a:lvl5pPr marL="1827105" indent="0" algn="ctr">
              <a:buNone/>
              <a:defRPr/>
            </a:lvl5pPr>
            <a:lvl6pPr marL="2283879" indent="0" algn="ctr">
              <a:buNone/>
              <a:defRPr/>
            </a:lvl6pPr>
            <a:lvl7pPr marL="2740658" indent="0" algn="ctr">
              <a:buNone/>
              <a:defRPr/>
            </a:lvl7pPr>
            <a:lvl8pPr marL="3197432" indent="0" algn="ctr">
              <a:buNone/>
              <a:defRPr/>
            </a:lvl8pPr>
            <a:lvl9pPr marL="365421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89051340"/>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8402363"/>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lvl1pPr>
            <a:lvl2pPr marL="456772" indent="0">
              <a:buNone/>
              <a:defRPr sz="1800"/>
            </a:lvl2pPr>
            <a:lvl3pPr marL="913552" indent="0">
              <a:buNone/>
              <a:defRPr sz="1600"/>
            </a:lvl3pPr>
            <a:lvl4pPr marL="1370331" indent="0">
              <a:buNone/>
              <a:defRPr sz="1400"/>
            </a:lvl4pPr>
            <a:lvl5pPr marL="1827105" indent="0">
              <a:buNone/>
              <a:defRPr sz="1400"/>
            </a:lvl5pPr>
            <a:lvl6pPr marL="2283879" indent="0">
              <a:buNone/>
              <a:defRPr sz="1400"/>
            </a:lvl6pPr>
            <a:lvl7pPr marL="2740658" indent="0">
              <a:buNone/>
              <a:defRPr sz="1400"/>
            </a:lvl7pPr>
            <a:lvl8pPr marL="3197432" indent="0">
              <a:buNone/>
              <a:defRPr sz="1400"/>
            </a:lvl8pPr>
            <a:lvl9pPr marL="3654210" indent="0">
              <a:buNone/>
              <a:defRPr sz="1400"/>
            </a:lvl9pPr>
          </a:lstStyle>
          <a:p>
            <a:pPr lvl="0"/>
            <a:r>
              <a:rPr lang="en-US" smtClean="0"/>
              <a:t>Click to edit Master text styles</a:t>
            </a:r>
          </a:p>
        </p:txBody>
      </p:sp>
    </p:spTree>
    <p:extLst>
      <p:ext uri="{BB962C8B-B14F-4D97-AF65-F5344CB8AC3E}">
        <p14:creationId xmlns:p14="http://schemas.microsoft.com/office/powerpoint/2010/main" val="3725513699"/>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4496294"/>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72" indent="0">
              <a:buNone/>
              <a:defRPr sz="2000" b="1"/>
            </a:lvl2pPr>
            <a:lvl3pPr marL="913552" indent="0">
              <a:buNone/>
              <a:defRPr sz="1800" b="1"/>
            </a:lvl3pPr>
            <a:lvl4pPr marL="1370331" indent="0">
              <a:buNone/>
              <a:defRPr sz="1600" b="1"/>
            </a:lvl4pPr>
            <a:lvl5pPr marL="1827105" indent="0">
              <a:buNone/>
              <a:defRPr sz="1600" b="1"/>
            </a:lvl5pPr>
            <a:lvl6pPr marL="2283879" indent="0">
              <a:buNone/>
              <a:defRPr sz="1600" b="1"/>
            </a:lvl6pPr>
            <a:lvl7pPr marL="2740658" indent="0">
              <a:buNone/>
              <a:defRPr sz="1600" b="1"/>
            </a:lvl7pPr>
            <a:lvl8pPr marL="3197432" indent="0">
              <a:buNone/>
              <a:defRPr sz="1600" b="1"/>
            </a:lvl8pPr>
            <a:lvl9pPr marL="365421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772" indent="0">
              <a:buNone/>
              <a:defRPr sz="2000" b="1"/>
            </a:lvl2pPr>
            <a:lvl3pPr marL="913552" indent="0">
              <a:buNone/>
              <a:defRPr sz="1800" b="1"/>
            </a:lvl3pPr>
            <a:lvl4pPr marL="1370331" indent="0">
              <a:buNone/>
              <a:defRPr sz="1600" b="1"/>
            </a:lvl4pPr>
            <a:lvl5pPr marL="1827105" indent="0">
              <a:buNone/>
              <a:defRPr sz="1600" b="1"/>
            </a:lvl5pPr>
            <a:lvl6pPr marL="2283879" indent="0">
              <a:buNone/>
              <a:defRPr sz="1600" b="1"/>
            </a:lvl6pPr>
            <a:lvl7pPr marL="2740658" indent="0">
              <a:buNone/>
              <a:defRPr sz="1600" b="1"/>
            </a:lvl7pPr>
            <a:lvl8pPr marL="3197432" indent="0">
              <a:buNone/>
              <a:defRPr sz="1600" b="1"/>
            </a:lvl8pPr>
            <a:lvl9pPr marL="365421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6878764"/>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57257646"/>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66EC1F-D951-C941-90A6-C823530BF9BA}" type="datetime1">
              <a:rPr lang="en-US"/>
              <a:pPr>
                <a:defRPr/>
              </a:pPr>
              <a:t>3/24/15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D0FD17-BC3F-314F-B48E-5000AEA784ED}" type="slidenum">
              <a:rPr lang="en-US"/>
              <a:pPr>
                <a:defRPr/>
              </a:pPr>
              <a:t>‹#›</a:t>
            </a:fld>
            <a:endParaRPr lang="en-US"/>
          </a:p>
        </p:txBody>
      </p:sp>
    </p:spTree>
    <p:extLst>
      <p:ext uri="{BB962C8B-B14F-4D97-AF65-F5344CB8AC3E}">
        <p14:creationId xmlns:p14="http://schemas.microsoft.com/office/powerpoint/2010/main" val="3712770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3/24/15</a:t>
            </a:fld>
            <a:endParaRPr lang="en-US"/>
          </a:p>
        </p:txBody>
      </p:sp>
      <p:sp>
        <p:nvSpPr>
          <p:cNvPr id="6" name="Footer Placeholder 5"/>
          <p:cNvSpPr>
            <a:spLocks noGrp="1"/>
          </p:cNvSpPr>
          <p:nvPr>
            <p:ph type="ftr" sz="quarter" idx="11"/>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A559AAF2-ED97-2048-8051-99A09906EFF3}" type="slidenum">
              <a:rPr lang="en-US"/>
              <a:pPr>
                <a:defRPr/>
              </a:pPr>
              <a:t>‹#›</a:t>
            </a:fld>
            <a:endParaRPr lang="en-US"/>
          </a:p>
        </p:txBody>
      </p:sp>
    </p:spTree>
    <p:extLst>
      <p:ext uri="{BB962C8B-B14F-4D97-AF65-F5344CB8AC3E}">
        <p14:creationId xmlns:p14="http://schemas.microsoft.com/office/powerpoint/2010/main" val="98096756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0315361"/>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772" indent="0">
              <a:buNone/>
              <a:defRPr sz="1200"/>
            </a:lvl2pPr>
            <a:lvl3pPr marL="913552" indent="0">
              <a:buNone/>
              <a:defRPr sz="1000"/>
            </a:lvl3pPr>
            <a:lvl4pPr marL="1370331" indent="0">
              <a:buNone/>
              <a:defRPr sz="900"/>
            </a:lvl4pPr>
            <a:lvl5pPr marL="1827105" indent="0">
              <a:buNone/>
              <a:defRPr sz="900"/>
            </a:lvl5pPr>
            <a:lvl6pPr marL="2283879" indent="0">
              <a:buNone/>
              <a:defRPr sz="900"/>
            </a:lvl6pPr>
            <a:lvl7pPr marL="2740658" indent="0">
              <a:buNone/>
              <a:defRPr sz="900"/>
            </a:lvl7pPr>
            <a:lvl8pPr marL="3197432" indent="0">
              <a:buNone/>
              <a:defRPr sz="900"/>
            </a:lvl8pPr>
            <a:lvl9pPr marL="3654210" indent="0">
              <a:buNone/>
              <a:defRPr sz="900"/>
            </a:lvl9pPr>
          </a:lstStyle>
          <a:p>
            <a:pPr lvl="0"/>
            <a:r>
              <a:rPr lang="en-US" smtClean="0"/>
              <a:t>Click to edit Master text styles</a:t>
            </a:r>
          </a:p>
        </p:txBody>
      </p:sp>
    </p:spTree>
    <p:extLst>
      <p:ext uri="{BB962C8B-B14F-4D97-AF65-F5344CB8AC3E}">
        <p14:creationId xmlns:p14="http://schemas.microsoft.com/office/powerpoint/2010/main" val="2158404891"/>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2" indent="0">
              <a:buNone/>
              <a:defRPr sz="2800"/>
            </a:lvl2pPr>
            <a:lvl3pPr marL="913552" indent="0">
              <a:buNone/>
              <a:defRPr sz="2400"/>
            </a:lvl3pPr>
            <a:lvl4pPr marL="1370331" indent="0">
              <a:buNone/>
              <a:defRPr sz="2000"/>
            </a:lvl4pPr>
            <a:lvl5pPr marL="1827105" indent="0">
              <a:buNone/>
              <a:defRPr sz="2000"/>
            </a:lvl5pPr>
            <a:lvl6pPr marL="2283879" indent="0">
              <a:buNone/>
              <a:defRPr sz="2000"/>
            </a:lvl6pPr>
            <a:lvl7pPr marL="2740658" indent="0">
              <a:buNone/>
              <a:defRPr sz="2000"/>
            </a:lvl7pPr>
            <a:lvl8pPr marL="3197432" indent="0">
              <a:buNone/>
              <a:defRPr sz="2000"/>
            </a:lvl8pPr>
            <a:lvl9pPr marL="365421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2" indent="0">
              <a:buNone/>
              <a:defRPr sz="1200"/>
            </a:lvl2pPr>
            <a:lvl3pPr marL="913552" indent="0">
              <a:buNone/>
              <a:defRPr sz="1000"/>
            </a:lvl3pPr>
            <a:lvl4pPr marL="1370331" indent="0">
              <a:buNone/>
              <a:defRPr sz="900"/>
            </a:lvl4pPr>
            <a:lvl5pPr marL="1827105" indent="0">
              <a:buNone/>
              <a:defRPr sz="900"/>
            </a:lvl5pPr>
            <a:lvl6pPr marL="2283879" indent="0">
              <a:buNone/>
              <a:defRPr sz="900"/>
            </a:lvl6pPr>
            <a:lvl7pPr marL="2740658" indent="0">
              <a:buNone/>
              <a:defRPr sz="900"/>
            </a:lvl7pPr>
            <a:lvl8pPr marL="3197432" indent="0">
              <a:buNone/>
              <a:defRPr sz="900"/>
            </a:lvl8pPr>
            <a:lvl9pPr marL="3654210" indent="0">
              <a:buNone/>
              <a:defRPr sz="900"/>
            </a:lvl9pPr>
          </a:lstStyle>
          <a:p>
            <a:pPr lvl="0"/>
            <a:r>
              <a:rPr lang="en-US" smtClean="0"/>
              <a:t>Click to edit Master text styles</a:t>
            </a:r>
          </a:p>
        </p:txBody>
      </p:sp>
    </p:spTree>
    <p:extLst>
      <p:ext uri="{BB962C8B-B14F-4D97-AF65-F5344CB8AC3E}">
        <p14:creationId xmlns:p14="http://schemas.microsoft.com/office/powerpoint/2010/main" val="2716602036"/>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7447044"/>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9673372"/>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9594630"/>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8930614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lIns="91354" tIns="45678" rIns="91354" bIns="45678"/>
          <a:lstStyle>
            <a:lvl1pPr defTabSz="913696">
              <a:defRPr sz="1200" b="1">
                <a:solidFill>
                  <a:srgbClr val="000000"/>
                </a:solidFill>
                <a:latin typeface="Arial" charset="0"/>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lIns="91354" tIns="45678" rIns="91354" bIns="45678"/>
          <a:lstStyle>
            <a:lvl1pPr defTabSz="913696">
              <a:defRPr sz="1200" b="1">
                <a:solidFill>
                  <a:srgbClr val="000000"/>
                </a:solidFill>
                <a:latin typeface="Arial" charset="0"/>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lIns="91369" tIns="45685" rIns="91369" bIns="45685"/>
          <a:lstStyle>
            <a:lvl1pPr defTabSz="913696">
              <a:defRPr sz="1200" b="1">
                <a:solidFill>
                  <a:srgbClr val="000000"/>
                </a:solidFill>
                <a:latin typeface="Arial" charset="0"/>
              </a:defRPr>
            </a:lvl1pPr>
          </a:lstStyle>
          <a:p>
            <a:pPr>
              <a:defRPr/>
            </a:pPr>
            <a:fld id="{1389F8AB-E84D-2A48-9D3A-361D71A2C120}" type="slidenum">
              <a:rPr lang="en-US" altLang="zh-CN"/>
              <a:pPr>
                <a:defRPr/>
              </a:pPr>
              <a:t>‹#›</a:t>
            </a:fld>
            <a:endParaRPr lang="en-US" altLang="zh-CN"/>
          </a:p>
        </p:txBody>
      </p:sp>
    </p:spTree>
    <p:extLst>
      <p:ext uri="{BB962C8B-B14F-4D97-AF65-F5344CB8AC3E}">
        <p14:creationId xmlns:p14="http://schemas.microsoft.com/office/powerpoint/2010/main" val="50960970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16"/>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lIns="91354" tIns="45678" rIns="91354" bIns="45678"/>
          <a:lstStyle>
            <a:lvl1pPr defTabSz="913696">
              <a:defRPr sz="1200" b="1">
                <a:solidFill>
                  <a:srgbClr val="000000"/>
                </a:solidFill>
                <a:latin typeface="Arial" charset="0"/>
              </a:defRPr>
            </a:lvl1pPr>
          </a:lstStyle>
          <a:p>
            <a:pPr>
              <a:defRPr/>
            </a:pPr>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lIns="91354" tIns="45678" rIns="91354" bIns="45678"/>
          <a:lstStyle>
            <a:lvl1pPr defTabSz="913696">
              <a:defRPr sz="1200" b="1">
                <a:solidFill>
                  <a:srgbClr val="000000"/>
                </a:solidFill>
                <a:latin typeface="Arial" charset="0"/>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lIns="91369" tIns="45685" rIns="91369" bIns="45685"/>
          <a:lstStyle>
            <a:lvl1pPr defTabSz="913696">
              <a:defRPr sz="1200" b="1">
                <a:solidFill>
                  <a:srgbClr val="000000"/>
                </a:solidFill>
                <a:latin typeface="Arial" charset="0"/>
              </a:defRPr>
            </a:lvl1pPr>
          </a:lstStyle>
          <a:p>
            <a:pPr>
              <a:defRPr/>
            </a:pPr>
            <a:fld id="{D4A29069-4351-924A-AD3A-9E87AFE19881}" type="slidenum">
              <a:rPr lang="en-US" altLang="zh-CN"/>
              <a:pPr>
                <a:defRPr/>
              </a:pPr>
              <a:t>‹#›</a:t>
            </a:fld>
            <a:endParaRPr lang="en-US" altLang="zh-CN"/>
          </a:p>
        </p:txBody>
      </p:sp>
    </p:spTree>
    <p:extLst>
      <p:ext uri="{BB962C8B-B14F-4D97-AF65-F5344CB8AC3E}">
        <p14:creationId xmlns:p14="http://schemas.microsoft.com/office/powerpoint/2010/main" val="350407354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88638836"/>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3/24/15</a:t>
            </a:fld>
            <a:endParaRPr lang="en-US"/>
          </a:p>
        </p:txBody>
      </p:sp>
      <p:sp>
        <p:nvSpPr>
          <p:cNvPr id="5" name="Footer Placeholder 4"/>
          <p:cNvSpPr>
            <a:spLocks noGrp="1"/>
          </p:cNvSpPr>
          <p:nvPr>
            <p:ph type="ftr" sz="quarter" idx="11"/>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FB2539B7-279D-E64F-98F8-B0617295AB6D}" type="slidenum">
              <a:rPr lang="en-US"/>
              <a:pPr>
                <a:defRPr/>
              </a:pPr>
              <a:t>‹#›</a:t>
            </a:fld>
            <a:endParaRPr lang="en-US"/>
          </a:p>
        </p:txBody>
      </p:sp>
    </p:spTree>
    <p:extLst>
      <p:ext uri="{BB962C8B-B14F-4D97-AF65-F5344CB8AC3E}">
        <p14:creationId xmlns:p14="http://schemas.microsoft.com/office/powerpoint/2010/main" val="199707833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596089"/>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3255814679"/>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2009585"/>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3616040"/>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92620614"/>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601885"/>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2750608174"/>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4144784293"/>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92081"/>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411736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3/24/15</a:t>
            </a:fld>
            <a:endParaRPr lang="en-US"/>
          </a:p>
        </p:txBody>
      </p:sp>
      <p:sp>
        <p:nvSpPr>
          <p:cNvPr id="5" name="Footer Placeholder 4"/>
          <p:cNvSpPr>
            <a:spLocks noGrp="1"/>
          </p:cNvSpPr>
          <p:nvPr>
            <p:ph type="ftr" sz="quarter" idx="11"/>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474CC3EA-CB18-654D-80ED-B328A4DCCB53}" type="slidenum">
              <a:rPr lang="en-US"/>
              <a:pPr>
                <a:defRPr/>
              </a:pPr>
              <a:t>‹#›</a:t>
            </a:fld>
            <a:endParaRPr lang="en-US"/>
          </a:p>
        </p:txBody>
      </p:sp>
    </p:spTree>
    <p:extLst>
      <p:ext uri="{BB962C8B-B14F-4D97-AF65-F5344CB8AC3E}">
        <p14:creationId xmlns:p14="http://schemas.microsoft.com/office/powerpoint/2010/main" val="239737861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6970472"/>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3337070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82595038"/>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4917638"/>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1921283599"/>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91677"/>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6401184"/>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63247096"/>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559373"/>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851921000"/>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3"/>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2"/>
            <a:ext cx="6400800" cy="1752600"/>
          </a:xfrm>
        </p:spPr>
        <p:txBody>
          <a:bodyPr/>
          <a:lstStyle>
            <a:lvl1pPr marL="0" indent="0" algn="ctr">
              <a:buNone/>
              <a:defRPr sz="4400" b="1"/>
            </a:lvl1pPr>
            <a:lvl2pPr marL="456841" indent="0" algn="ctr">
              <a:buNone/>
              <a:defRPr/>
            </a:lvl2pPr>
            <a:lvl3pPr marL="913689" indent="0" algn="ctr">
              <a:buNone/>
              <a:defRPr/>
            </a:lvl3pPr>
            <a:lvl4pPr marL="1370536" indent="0" algn="ctr">
              <a:buNone/>
              <a:defRPr/>
            </a:lvl4pPr>
            <a:lvl5pPr marL="1827381" indent="0" algn="ctr">
              <a:buNone/>
              <a:defRPr/>
            </a:lvl5pPr>
            <a:lvl6pPr marL="2284223" indent="0" algn="ctr">
              <a:buNone/>
              <a:defRPr/>
            </a:lvl6pPr>
            <a:lvl7pPr marL="2741070" indent="0" algn="ctr">
              <a:buNone/>
              <a:defRPr/>
            </a:lvl7pPr>
            <a:lvl8pPr marL="3197908" indent="0" algn="ctr">
              <a:buNone/>
              <a:defRPr/>
            </a:lvl8pPr>
            <a:lvl9pPr marL="36547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47789485"/>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1883658972"/>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9979884"/>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1888143"/>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3412919"/>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7329653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1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a:prstGeom prst="rect">
            <a:avLst/>
          </a:prstGeom>
        </p:spPr>
        <p:txBody>
          <a:bodyPr lIns="91369" tIns="45685" rIns="91369" bIns="45685"/>
          <a:lstStyle>
            <a:lvl1pPr defTabSz="913696">
              <a:defRPr sz="1200" b="1">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lIns="91369" tIns="45685" rIns="91369" bIns="45685"/>
          <a:lstStyle>
            <a:lvl1pPr defTabSz="913696">
              <a:defRPr sz="1200" b="1">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a:prstGeom prst="rect">
            <a:avLst/>
          </a:prstGeom>
        </p:spPr>
        <p:txBody>
          <a:bodyPr lIns="91369" tIns="45685" rIns="91369" bIns="45685"/>
          <a:lstStyle>
            <a:lvl1pPr defTabSz="913696">
              <a:defRPr sz="1200" b="1">
                <a:solidFill>
                  <a:srgbClr val="000000"/>
                </a:solidFill>
                <a:latin typeface="Arial" charset="0"/>
                <a:ea typeface="ＭＳ Ｐゴシック" charset="0"/>
                <a:cs typeface="ＭＳ Ｐゴシック" charset="0"/>
              </a:defRPr>
            </a:lvl1pPr>
          </a:lstStyle>
          <a:p>
            <a:pPr>
              <a:defRPr/>
            </a:pPr>
            <a:fld id="{2F00FC19-E679-234C-9B26-58D44CF27CC3}" type="slidenum">
              <a:rPr lang="en-US"/>
              <a:pPr>
                <a:defRPr/>
              </a:pPr>
              <a:t>‹#›</a:t>
            </a:fld>
            <a:endParaRPr lang="en-US"/>
          </a:p>
        </p:txBody>
      </p:sp>
    </p:spTree>
    <p:extLst>
      <p:ext uri="{BB962C8B-B14F-4D97-AF65-F5344CB8AC3E}">
        <p14:creationId xmlns:p14="http://schemas.microsoft.com/office/powerpoint/2010/main" val="130439962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772" indent="0" algn="ctr">
              <a:buNone/>
              <a:defRPr/>
            </a:lvl2pPr>
            <a:lvl3pPr marL="913552" indent="0" algn="ctr">
              <a:buNone/>
              <a:defRPr/>
            </a:lvl3pPr>
            <a:lvl4pPr marL="1370331" indent="0" algn="ctr">
              <a:buNone/>
              <a:defRPr/>
            </a:lvl4pPr>
            <a:lvl5pPr marL="1827105" indent="0" algn="ctr">
              <a:buNone/>
              <a:defRPr/>
            </a:lvl5pPr>
            <a:lvl6pPr marL="2283879" indent="0" algn="ctr">
              <a:buNone/>
              <a:defRPr/>
            </a:lvl6pPr>
            <a:lvl7pPr marL="2740658" indent="0" algn="ctr">
              <a:buNone/>
              <a:defRPr/>
            </a:lvl7pPr>
            <a:lvl8pPr marL="3197432" indent="0" algn="ctr">
              <a:buNone/>
              <a:defRPr/>
            </a:lvl8pPr>
            <a:lvl9pPr marL="365421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56874613"/>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279531"/>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lvl1pPr>
            <a:lvl2pPr marL="456772" indent="0">
              <a:buNone/>
              <a:defRPr sz="1800"/>
            </a:lvl2pPr>
            <a:lvl3pPr marL="913552" indent="0">
              <a:buNone/>
              <a:defRPr sz="1600"/>
            </a:lvl3pPr>
            <a:lvl4pPr marL="1370331" indent="0">
              <a:buNone/>
              <a:defRPr sz="1400"/>
            </a:lvl4pPr>
            <a:lvl5pPr marL="1827105" indent="0">
              <a:buNone/>
              <a:defRPr sz="1400"/>
            </a:lvl5pPr>
            <a:lvl6pPr marL="2283879" indent="0">
              <a:buNone/>
              <a:defRPr sz="1400"/>
            </a:lvl6pPr>
            <a:lvl7pPr marL="2740658" indent="0">
              <a:buNone/>
              <a:defRPr sz="1400"/>
            </a:lvl7pPr>
            <a:lvl8pPr marL="3197432" indent="0">
              <a:buNone/>
              <a:defRPr sz="1400"/>
            </a:lvl8pPr>
            <a:lvl9pPr marL="3654210" indent="0">
              <a:buNone/>
              <a:defRPr sz="1400"/>
            </a:lvl9pPr>
          </a:lstStyle>
          <a:p>
            <a:pPr lvl="0"/>
            <a:r>
              <a:rPr lang="en-US" smtClean="0"/>
              <a:t>Click to edit Master text styles</a:t>
            </a:r>
          </a:p>
        </p:txBody>
      </p:sp>
    </p:spTree>
    <p:extLst>
      <p:ext uri="{BB962C8B-B14F-4D97-AF65-F5344CB8AC3E}">
        <p14:creationId xmlns:p14="http://schemas.microsoft.com/office/powerpoint/2010/main" val="2476246534"/>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1443620"/>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9691162"/>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72" indent="0">
              <a:buNone/>
              <a:defRPr sz="2000" b="1"/>
            </a:lvl2pPr>
            <a:lvl3pPr marL="913552" indent="0">
              <a:buNone/>
              <a:defRPr sz="1800" b="1"/>
            </a:lvl3pPr>
            <a:lvl4pPr marL="1370331" indent="0">
              <a:buNone/>
              <a:defRPr sz="1600" b="1"/>
            </a:lvl4pPr>
            <a:lvl5pPr marL="1827105" indent="0">
              <a:buNone/>
              <a:defRPr sz="1600" b="1"/>
            </a:lvl5pPr>
            <a:lvl6pPr marL="2283879" indent="0">
              <a:buNone/>
              <a:defRPr sz="1600" b="1"/>
            </a:lvl6pPr>
            <a:lvl7pPr marL="2740658" indent="0">
              <a:buNone/>
              <a:defRPr sz="1600" b="1"/>
            </a:lvl7pPr>
            <a:lvl8pPr marL="3197432" indent="0">
              <a:buNone/>
              <a:defRPr sz="1600" b="1"/>
            </a:lvl8pPr>
            <a:lvl9pPr marL="365421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772" indent="0">
              <a:buNone/>
              <a:defRPr sz="2000" b="1"/>
            </a:lvl2pPr>
            <a:lvl3pPr marL="913552" indent="0">
              <a:buNone/>
              <a:defRPr sz="1800" b="1"/>
            </a:lvl3pPr>
            <a:lvl4pPr marL="1370331" indent="0">
              <a:buNone/>
              <a:defRPr sz="1600" b="1"/>
            </a:lvl4pPr>
            <a:lvl5pPr marL="1827105" indent="0">
              <a:buNone/>
              <a:defRPr sz="1600" b="1"/>
            </a:lvl5pPr>
            <a:lvl6pPr marL="2283879" indent="0">
              <a:buNone/>
              <a:defRPr sz="1600" b="1"/>
            </a:lvl6pPr>
            <a:lvl7pPr marL="2740658" indent="0">
              <a:buNone/>
              <a:defRPr sz="1600" b="1"/>
            </a:lvl7pPr>
            <a:lvl8pPr marL="3197432" indent="0">
              <a:buNone/>
              <a:defRPr sz="1600" b="1"/>
            </a:lvl8pPr>
            <a:lvl9pPr marL="365421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721783"/>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49829734"/>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9983735"/>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772" indent="0">
              <a:buNone/>
              <a:defRPr sz="1200"/>
            </a:lvl2pPr>
            <a:lvl3pPr marL="913552" indent="0">
              <a:buNone/>
              <a:defRPr sz="1000"/>
            </a:lvl3pPr>
            <a:lvl4pPr marL="1370331" indent="0">
              <a:buNone/>
              <a:defRPr sz="900"/>
            </a:lvl4pPr>
            <a:lvl5pPr marL="1827105" indent="0">
              <a:buNone/>
              <a:defRPr sz="900"/>
            </a:lvl5pPr>
            <a:lvl6pPr marL="2283879" indent="0">
              <a:buNone/>
              <a:defRPr sz="900"/>
            </a:lvl6pPr>
            <a:lvl7pPr marL="2740658" indent="0">
              <a:buNone/>
              <a:defRPr sz="900"/>
            </a:lvl7pPr>
            <a:lvl8pPr marL="3197432" indent="0">
              <a:buNone/>
              <a:defRPr sz="900"/>
            </a:lvl8pPr>
            <a:lvl9pPr marL="3654210" indent="0">
              <a:buNone/>
              <a:defRPr sz="900"/>
            </a:lvl9pPr>
          </a:lstStyle>
          <a:p>
            <a:pPr lvl="0"/>
            <a:r>
              <a:rPr lang="en-US" smtClean="0"/>
              <a:t>Click to edit Master text styles</a:t>
            </a:r>
          </a:p>
        </p:txBody>
      </p:sp>
    </p:spTree>
    <p:extLst>
      <p:ext uri="{BB962C8B-B14F-4D97-AF65-F5344CB8AC3E}">
        <p14:creationId xmlns:p14="http://schemas.microsoft.com/office/powerpoint/2010/main" val="530107109"/>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2" indent="0">
              <a:buNone/>
              <a:defRPr sz="2800"/>
            </a:lvl2pPr>
            <a:lvl3pPr marL="913552" indent="0">
              <a:buNone/>
              <a:defRPr sz="2400"/>
            </a:lvl3pPr>
            <a:lvl4pPr marL="1370331" indent="0">
              <a:buNone/>
              <a:defRPr sz="2000"/>
            </a:lvl4pPr>
            <a:lvl5pPr marL="1827105" indent="0">
              <a:buNone/>
              <a:defRPr sz="2000"/>
            </a:lvl5pPr>
            <a:lvl6pPr marL="2283879" indent="0">
              <a:buNone/>
              <a:defRPr sz="2000"/>
            </a:lvl6pPr>
            <a:lvl7pPr marL="2740658" indent="0">
              <a:buNone/>
              <a:defRPr sz="2000"/>
            </a:lvl7pPr>
            <a:lvl8pPr marL="3197432" indent="0">
              <a:buNone/>
              <a:defRPr sz="2000"/>
            </a:lvl8pPr>
            <a:lvl9pPr marL="365421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2" indent="0">
              <a:buNone/>
              <a:defRPr sz="1200"/>
            </a:lvl2pPr>
            <a:lvl3pPr marL="913552" indent="0">
              <a:buNone/>
              <a:defRPr sz="1000"/>
            </a:lvl3pPr>
            <a:lvl4pPr marL="1370331" indent="0">
              <a:buNone/>
              <a:defRPr sz="900"/>
            </a:lvl4pPr>
            <a:lvl5pPr marL="1827105" indent="0">
              <a:buNone/>
              <a:defRPr sz="900"/>
            </a:lvl5pPr>
            <a:lvl6pPr marL="2283879" indent="0">
              <a:buNone/>
              <a:defRPr sz="900"/>
            </a:lvl6pPr>
            <a:lvl7pPr marL="2740658" indent="0">
              <a:buNone/>
              <a:defRPr sz="900"/>
            </a:lvl7pPr>
            <a:lvl8pPr marL="3197432" indent="0">
              <a:buNone/>
              <a:defRPr sz="900"/>
            </a:lvl8pPr>
            <a:lvl9pPr marL="3654210" indent="0">
              <a:buNone/>
              <a:defRPr sz="900"/>
            </a:lvl9pPr>
          </a:lstStyle>
          <a:p>
            <a:pPr lvl="0"/>
            <a:r>
              <a:rPr lang="en-US" smtClean="0"/>
              <a:t>Click to edit Master text styles</a:t>
            </a:r>
          </a:p>
        </p:txBody>
      </p:sp>
    </p:spTree>
    <p:extLst>
      <p:ext uri="{BB962C8B-B14F-4D97-AF65-F5344CB8AC3E}">
        <p14:creationId xmlns:p14="http://schemas.microsoft.com/office/powerpoint/2010/main" val="2524584972"/>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3866001"/>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9593582"/>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099420"/>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56536183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lIns="91354" tIns="45678" rIns="91354" bIns="45678"/>
          <a:lstStyle>
            <a:lvl1pPr defTabSz="913696">
              <a:defRPr sz="1200" b="1">
                <a:solidFill>
                  <a:srgbClr val="000000"/>
                </a:solidFill>
                <a:latin typeface="Arial" charset="0"/>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lIns="91354" tIns="45678" rIns="91354" bIns="45678"/>
          <a:lstStyle>
            <a:lvl1pPr defTabSz="913696">
              <a:defRPr sz="1200" b="1">
                <a:solidFill>
                  <a:srgbClr val="000000"/>
                </a:solidFill>
                <a:latin typeface="Arial" charset="0"/>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lIns="91369" tIns="45685" rIns="91369" bIns="45685"/>
          <a:lstStyle>
            <a:lvl1pPr defTabSz="913696">
              <a:defRPr sz="1200" b="1">
                <a:solidFill>
                  <a:srgbClr val="000000"/>
                </a:solidFill>
                <a:latin typeface="Arial" charset="0"/>
              </a:defRPr>
            </a:lvl1pPr>
          </a:lstStyle>
          <a:p>
            <a:pPr>
              <a:defRPr/>
            </a:pPr>
            <a:fld id="{8CDC065E-5C10-5D45-B645-922F42CE6E0D}" type="slidenum">
              <a:rPr lang="en-US" altLang="zh-CN"/>
              <a:pPr>
                <a:defRPr/>
              </a:pPr>
              <a:t>‹#›</a:t>
            </a:fld>
            <a:endParaRPr lang="en-US" altLang="zh-CN"/>
          </a:p>
        </p:txBody>
      </p:sp>
    </p:spTree>
    <p:extLst>
      <p:ext uri="{BB962C8B-B14F-4D97-AF65-F5344CB8AC3E}">
        <p14:creationId xmlns:p14="http://schemas.microsoft.com/office/powerpoint/2010/main" val="3654412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lvl1pPr>
            <a:lvl2pPr marL="456841" indent="0">
              <a:buNone/>
              <a:defRPr sz="1800"/>
            </a:lvl2pPr>
            <a:lvl3pPr marL="913689" indent="0">
              <a:buNone/>
              <a:defRPr sz="1600"/>
            </a:lvl3pPr>
            <a:lvl4pPr marL="1370536" indent="0">
              <a:buNone/>
              <a:defRPr sz="1400"/>
            </a:lvl4pPr>
            <a:lvl5pPr marL="1827381" indent="0">
              <a:buNone/>
              <a:defRPr sz="1400"/>
            </a:lvl5pPr>
            <a:lvl6pPr marL="2284223" indent="0">
              <a:buNone/>
              <a:defRPr sz="1400"/>
            </a:lvl6pPr>
            <a:lvl7pPr marL="2741070" indent="0">
              <a:buNone/>
              <a:defRPr sz="1400"/>
            </a:lvl7pPr>
            <a:lvl8pPr marL="3197908" indent="0">
              <a:buNone/>
              <a:defRPr sz="1400"/>
            </a:lvl8pPr>
            <a:lvl9pPr marL="3654758" indent="0">
              <a:buNone/>
              <a:defRPr sz="1400"/>
            </a:lvl9pPr>
          </a:lstStyle>
          <a:p>
            <a:pPr lvl="0"/>
            <a:r>
              <a:rPr lang="en-US" smtClean="0"/>
              <a:t>Click to edit Master text styles</a:t>
            </a:r>
          </a:p>
        </p:txBody>
      </p:sp>
    </p:spTree>
    <p:extLst>
      <p:ext uri="{BB962C8B-B14F-4D97-AF65-F5344CB8AC3E}">
        <p14:creationId xmlns:p14="http://schemas.microsoft.com/office/powerpoint/2010/main" val="1831318464"/>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16"/>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lIns="91354" tIns="45678" rIns="91354" bIns="45678"/>
          <a:lstStyle>
            <a:lvl1pPr defTabSz="913696">
              <a:defRPr sz="1200" b="1">
                <a:solidFill>
                  <a:srgbClr val="000000"/>
                </a:solidFill>
                <a:latin typeface="Arial" charset="0"/>
              </a:defRPr>
            </a:lvl1pPr>
          </a:lstStyle>
          <a:p>
            <a:pPr>
              <a:defRPr/>
            </a:pPr>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lIns="91354" tIns="45678" rIns="91354" bIns="45678"/>
          <a:lstStyle>
            <a:lvl1pPr defTabSz="913696">
              <a:defRPr sz="1200" b="1">
                <a:solidFill>
                  <a:srgbClr val="000000"/>
                </a:solidFill>
                <a:latin typeface="Arial" charset="0"/>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lIns="91369" tIns="45685" rIns="91369" bIns="45685"/>
          <a:lstStyle>
            <a:lvl1pPr defTabSz="913696">
              <a:defRPr sz="1200" b="1">
                <a:solidFill>
                  <a:srgbClr val="000000"/>
                </a:solidFill>
                <a:latin typeface="Arial" charset="0"/>
              </a:defRPr>
            </a:lvl1pPr>
          </a:lstStyle>
          <a:p>
            <a:pPr>
              <a:defRPr/>
            </a:pPr>
            <a:fld id="{5EB09AA1-63C9-564C-A8DC-2147A805C6B6}" type="slidenum">
              <a:rPr lang="en-US" altLang="zh-CN"/>
              <a:pPr>
                <a:defRPr/>
              </a:pPr>
              <a:t>‹#›</a:t>
            </a:fld>
            <a:endParaRPr lang="en-US" altLang="zh-CN"/>
          </a:p>
        </p:txBody>
      </p:sp>
    </p:spTree>
    <p:extLst>
      <p:ext uri="{BB962C8B-B14F-4D97-AF65-F5344CB8AC3E}">
        <p14:creationId xmlns:p14="http://schemas.microsoft.com/office/powerpoint/2010/main" val="282375607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43491334"/>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2674988"/>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3752784060"/>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1014553"/>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7283118"/>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11957811"/>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415025"/>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1056433788"/>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1313178991"/>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6"/>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16"/>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9229526"/>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7047683"/>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7565363"/>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6755272"/>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5374179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46" indent="0" algn="ctr">
              <a:buNone/>
              <a:defRPr>
                <a:solidFill>
                  <a:schemeClr val="tx1">
                    <a:tint val="75000"/>
                  </a:schemeClr>
                </a:solidFill>
              </a:defRPr>
            </a:lvl2pPr>
            <a:lvl3pPr marL="913696" indent="0" algn="ctr">
              <a:buNone/>
              <a:defRPr>
                <a:solidFill>
                  <a:schemeClr val="tx1">
                    <a:tint val="75000"/>
                  </a:schemeClr>
                </a:solidFill>
              </a:defRPr>
            </a:lvl3pPr>
            <a:lvl4pPr marL="1370550" indent="0" algn="ctr">
              <a:buNone/>
              <a:defRPr>
                <a:solidFill>
                  <a:schemeClr val="tx1">
                    <a:tint val="75000"/>
                  </a:schemeClr>
                </a:solidFill>
              </a:defRPr>
            </a:lvl4pPr>
            <a:lvl5pPr marL="1827398" indent="0" algn="ctr">
              <a:buNone/>
              <a:defRPr>
                <a:solidFill>
                  <a:schemeClr val="tx1">
                    <a:tint val="75000"/>
                  </a:schemeClr>
                </a:solidFill>
              </a:defRPr>
            </a:lvl5pPr>
            <a:lvl6pPr marL="2284245" indent="0" algn="ctr">
              <a:buNone/>
              <a:defRPr>
                <a:solidFill>
                  <a:schemeClr val="tx1">
                    <a:tint val="75000"/>
                  </a:schemeClr>
                </a:solidFill>
              </a:defRPr>
            </a:lvl6pPr>
            <a:lvl7pPr marL="2741098" indent="0" algn="ctr">
              <a:buNone/>
              <a:defRPr>
                <a:solidFill>
                  <a:schemeClr val="tx1">
                    <a:tint val="75000"/>
                  </a:schemeClr>
                </a:solidFill>
              </a:defRPr>
            </a:lvl7pPr>
            <a:lvl8pPr marL="3197941" indent="0" algn="ctr">
              <a:buNone/>
              <a:defRPr>
                <a:solidFill>
                  <a:schemeClr val="tx1">
                    <a:tint val="75000"/>
                  </a:schemeClr>
                </a:solidFill>
              </a:defRPr>
            </a:lvl8pPr>
            <a:lvl9pPr marL="365479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2E7393-9D36-9643-B77F-D3040B222269}" type="datetimeFigureOut">
              <a:rPr lang="en-US"/>
              <a:pPr>
                <a:defRPr/>
              </a:pPr>
              <a:t>3/24/15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B284428-9CBC-B64D-953F-9F5DCF395BFE}" type="slidenum">
              <a:rPr lang="en-US"/>
              <a:pPr>
                <a:defRPr/>
              </a:pPr>
              <a:t>‹#›</a:t>
            </a:fld>
            <a:endParaRPr lang="en-US"/>
          </a:p>
        </p:txBody>
      </p:sp>
    </p:spTree>
    <p:extLst>
      <p:ext uri="{BB962C8B-B14F-4D97-AF65-F5344CB8AC3E}">
        <p14:creationId xmlns:p14="http://schemas.microsoft.com/office/powerpoint/2010/main" val="403885578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2E7393-9D36-9643-B77F-D3040B222269}" type="datetimeFigureOut">
              <a:rPr lang="en-US"/>
              <a:pPr>
                <a:defRPr/>
              </a:pPr>
              <a:t>3/24/15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9D2F5BF-9239-0B4D-AE4D-2A4E7474240C}" type="slidenum">
              <a:rPr lang="en-US"/>
              <a:pPr>
                <a:defRPr/>
              </a:pPr>
              <a:t>‹#›</a:t>
            </a:fld>
            <a:endParaRPr lang="en-US"/>
          </a:p>
        </p:txBody>
      </p:sp>
    </p:spTree>
    <p:extLst>
      <p:ext uri="{BB962C8B-B14F-4D97-AF65-F5344CB8AC3E}">
        <p14:creationId xmlns:p14="http://schemas.microsoft.com/office/powerpoint/2010/main" val="121118316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6846" indent="0">
              <a:buNone/>
              <a:defRPr sz="1800">
                <a:solidFill>
                  <a:schemeClr val="tx1">
                    <a:tint val="75000"/>
                  </a:schemeClr>
                </a:solidFill>
              </a:defRPr>
            </a:lvl2pPr>
            <a:lvl3pPr marL="913696" indent="0">
              <a:buNone/>
              <a:defRPr sz="1600">
                <a:solidFill>
                  <a:schemeClr val="tx1">
                    <a:tint val="75000"/>
                  </a:schemeClr>
                </a:solidFill>
              </a:defRPr>
            </a:lvl3pPr>
            <a:lvl4pPr marL="1370550" indent="0">
              <a:buNone/>
              <a:defRPr sz="1400">
                <a:solidFill>
                  <a:schemeClr val="tx1">
                    <a:tint val="75000"/>
                  </a:schemeClr>
                </a:solidFill>
              </a:defRPr>
            </a:lvl4pPr>
            <a:lvl5pPr marL="1827398" indent="0">
              <a:buNone/>
              <a:defRPr sz="1400">
                <a:solidFill>
                  <a:schemeClr val="tx1">
                    <a:tint val="75000"/>
                  </a:schemeClr>
                </a:solidFill>
              </a:defRPr>
            </a:lvl5pPr>
            <a:lvl6pPr marL="2284245" indent="0">
              <a:buNone/>
              <a:defRPr sz="1400">
                <a:solidFill>
                  <a:schemeClr val="tx1">
                    <a:tint val="75000"/>
                  </a:schemeClr>
                </a:solidFill>
              </a:defRPr>
            </a:lvl6pPr>
            <a:lvl7pPr marL="2741098" indent="0">
              <a:buNone/>
              <a:defRPr sz="1400">
                <a:solidFill>
                  <a:schemeClr val="tx1">
                    <a:tint val="75000"/>
                  </a:schemeClr>
                </a:solidFill>
              </a:defRPr>
            </a:lvl7pPr>
            <a:lvl8pPr marL="3197941" indent="0">
              <a:buNone/>
              <a:defRPr sz="1400">
                <a:solidFill>
                  <a:schemeClr val="tx1">
                    <a:tint val="75000"/>
                  </a:schemeClr>
                </a:solidFill>
              </a:defRPr>
            </a:lvl8pPr>
            <a:lvl9pPr marL="365479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2E7393-9D36-9643-B77F-D3040B222269}" type="datetimeFigureOut">
              <a:rPr lang="en-US"/>
              <a:pPr>
                <a:defRPr/>
              </a:pPr>
              <a:t>3/24/15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138F467-ACA1-8245-B2BE-2F0287A51D8E}" type="slidenum">
              <a:rPr lang="en-US"/>
              <a:pPr>
                <a:defRPr/>
              </a:pPr>
              <a:t>‹#›</a:t>
            </a:fld>
            <a:endParaRPr lang="en-US"/>
          </a:p>
        </p:txBody>
      </p:sp>
    </p:spTree>
    <p:extLst>
      <p:ext uri="{BB962C8B-B14F-4D97-AF65-F5344CB8AC3E}">
        <p14:creationId xmlns:p14="http://schemas.microsoft.com/office/powerpoint/2010/main" val="192023975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2E7393-9D36-9643-B77F-D3040B222269}" type="datetimeFigureOut">
              <a:rPr lang="en-US"/>
              <a:pPr>
                <a:defRPr/>
              </a:pPr>
              <a:t>3/24/15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F39FB3-E649-004F-ACE9-941F271E29E6}" type="slidenum">
              <a:rPr lang="en-US"/>
              <a:pPr>
                <a:defRPr/>
              </a:pPr>
              <a:t>‹#›</a:t>
            </a:fld>
            <a:endParaRPr lang="en-US"/>
          </a:p>
        </p:txBody>
      </p:sp>
    </p:spTree>
    <p:extLst>
      <p:ext uri="{BB962C8B-B14F-4D97-AF65-F5344CB8AC3E}">
        <p14:creationId xmlns:p14="http://schemas.microsoft.com/office/powerpoint/2010/main" val="248683087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2E7393-9D36-9643-B77F-D3040B222269}" type="datetimeFigureOut">
              <a:rPr lang="en-US"/>
              <a:pPr>
                <a:defRPr/>
              </a:pPr>
              <a:t>3/24/15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4D346D8-A967-F640-896D-45CD51A308F9}" type="slidenum">
              <a:rPr lang="en-US"/>
              <a:pPr>
                <a:defRPr/>
              </a:pPr>
              <a:t>‹#›</a:t>
            </a:fld>
            <a:endParaRPr lang="en-US"/>
          </a:p>
        </p:txBody>
      </p:sp>
    </p:spTree>
    <p:extLst>
      <p:ext uri="{BB962C8B-B14F-4D97-AF65-F5344CB8AC3E}">
        <p14:creationId xmlns:p14="http://schemas.microsoft.com/office/powerpoint/2010/main" val="205054594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2E7393-9D36-9643-B77F-D3040B222269}" type="datetimeFigureOut">
              <a:rPr lang="en-US"/>
              <a:pPr>
                <a:defRPr/>
              </a:pPr>
              <a:t>3/24/15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FB11CA6-5947-264F-81A7-96F778A9F9C9}" type="slidenum">
              <a:rPr lang="en-US"/>
              <a:pPr>
                <a:defRPr/>
              </a:pPr>
              <a:t>‹#›</a:t>
            </a:fld>
            <a:endParaRPr lang="en-US"/>
          </a:p>
        </p:txBody>
      </p:sp>
    </p:spTree>
    <p:extLst>
      <p:ext uri="{BB962C8B-B14F-4D97-AF65-F5344CB8AC3E}">
        <p14:creationId xmlns:p14="http://schemas.microsoft.com/office/powerpoint/2010/main" val="1616588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1527123"/>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2E7393-9D36-9643-B77F-D3040B222269}" type="datetimeFigureOut">
              <a:rPr lang="en-US"/>
              <a:pPr>
                <a:defRPr/>
              </a:pPr>
              <a:t>3/24/15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2284F8-B417-4C42-93BD-62B15033AFB7}" type="slidenum">
              <a:rPr lang="en-US"/>
              <a:pPr>
                <a:defRPr/>
              </a:pPr>
              <a:t>‹#›</a:t>
            </a:fld>
            <a:endParaRPr lang="en-US"/>
          </a:p>
        </p:txBody>
      </p:sp>
    </p:spTree>
    <p:extLst>
      <p:ext uri="{BB962C8B-B14F-4D97-AF65-F5344CB8AC3E}">
        <p14:creationId xmlns:p14="http://schemas.microsoft.com/office/powerpoint/2010/main" val="342017497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2E7393-9D36-9643-B77F-D3040B222269}" type="datetimeFigureOut">
              <a:rPr lang="en-US"/>
              <a:pPr>
                <a:defRPr/>
              </a:pPr>
              <a:t>3/24/15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723CF5-3568-8843-A266-05980A3F0844}" type="slidenum">
              <a:rPr lang="en-US"/>
              <a:pPr>
                <a:defRPr/>
              </a:pPr>
              <a:t>‹#›</a:t>
            </a:fld>
            <a:endParaRPr lang="en-US" dirty="0"/>
          </a:p>
        </p:txBody>
      </p:sp>
    </p:spTree>
    <p:extLst>
      <p:ext uri="{BB962C8B-B14F-4D97-AF65-F5344CB8AC3E}">
        <p14:creationId xmlns:p14="http://schemas.microsoft.com/office/powerpoint/2010/main" val="121223185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2E7393-9D36-9643-B77F-D3040B222269}" type="datetimeFigureOut">
              <a:rPr lang="en-US"/>
              <a:pPr>
                <a:defRPr/>
              </a:pPr>
              <a:t>3/24/15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3A891C9-8DFB-B341-8520-39DD3B57284E}" type="slidenum">
              <a:rPr lang="en-US"/>
              <a:pPr>
                <a:defRPr/>
              </a:pPr>
              <a:t>‹#›</a:t>
            </a:fld>
            <a:endParaRPr lang="en-US"/>
          </a:p>
        </p:txBody>
      </p:sp>
    </p:spTree>
    <p:extLst>
      <p:ext uri="{BB962C8B-B14F-4D97-AF65-F5344CB8AC3E}">
        <p14:creationId xmlns:p14="http://schemas.microsoft.com/office/powerpoint/2010/main" val="10189453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2E7393-9D36-9643-B77F-D3040B222269}" type="datetimeFigureOut">
              <a:rPr lang="en-US"/>
              <a:pPr>
                <a:defRPr/>
              </a:pPr>
              <a:t>3/24/15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166C8C-02E9-BB4F-ADB5-44060F83A3F2}" type="slidenum">
              <a:rPr lang="en-US"/>
              <a:pPr>
                <a:defRPr/>
              </a:pPr>
              <a:t>‹#›</a:t>
            </a:fld>
            <a:endParaRPr lang="en-US"/>
          </a:p>
        </p:txBody>
      </p:sp>
    </p:spTree>
    <p:extLst>
      <p:ext uri="{BB962C8B-B14F-4D97-AF65-F5344CB8AC3E}">
        <p14:creationId xmlns:p14="http://schemas.microsoft.com/office/powerpoint/2010/main" val="326703888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2E7393-9D36-9643-B77F-D3040B222269}" type="datetimeFigureOut">
              <a:rPr lang="en-US"/>
              <a:pPr>
                <a:defRPr/>
              </a:pPr>
              <a:t>3/24/15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AE8A5E9-32EB-7A41-9B0D-7E89A19B46BE}" type="slidenum">
              <a:rPr lang="en-US"/>
              <a:pPr>
                <a:defRPr/>
              </a:pPr>
              <a:t>‹#›</a:t>
            </a:fld>
            <a:endParaRPr lang="en-US"/>
          </a:p>
        </p:txBody>
      </p:sp>
    </p:spTree>
    <p:extLst>
      <p:ext uri="{BB962C8B-B14F-4D97-AF65-F5344CB8AC3E}">
        <p14:creationId xmlns:p14="http://schemas.microsoft.com/office/powerpoint/2010/main" val="290176334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7625006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878800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extLst>
      <p:ext uri="{BB962C8B-B14F-4D97-AF65-F5344CB8AC3E}">
        <p14:creationId xmlns:p14="http://schemas.microsoft.com/office/powerpoint/2010/main" val="57256299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079953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2912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01945320"/>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432531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62847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extLst>
      <p:ext uri="{BB962C8B-B14F-4D97-AF65-F5344CB8AC3E}">
        <p14:creationId xmlns:p14="http://schemas.microsoft.com/office/powerpoint/2010/main" val="295238578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Helvetica Light"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extLst>
      <p:ext uri="{BB962C8B-B14F-4D97-AF65-F5344CB8AC3E}">
        <p14:creationId xmlns:p14="http://schemas.microsoft.com/office/powerpoint/2010/main" val="319930110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649984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0" y="1151930"/>
            <a:ext cx="5411391" cy="31789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416197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83300794"/>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9210508"/>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252952294"/>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7340417"/>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714488"/>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9464129"/>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21530023"/>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354819"/>
      </p:ext>
    </p:extLst>
  </p:cSld>
  <p:clrMapOvr>
    <a:masterClrMapping/>
  </p:clrMapOvr>
  <p:transition xmlns:p14="http://schemas.microsoft.com/office/powerpoint/2010/main"/>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31080828"/>
      </p:ext>
    </p:extLst>
  </p:cSld>
  <p:clrMapOvr>
    <a:masterClrMapping/>
  </p:clrMapOvr>
  <p:transition xmlns:p14="http://schemas.microsoft.com/office/powerpoint/2010/main"/>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180791726"/>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2119932"/>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341759"/>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9348733"/>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70710064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338D5E-2476-E64B-971E-2DAD2AD9BC77}" type="datetimeFigureOut">
              <a:rPr lang="en-US" smtClean="0">
                <a:solidFill>
                  <a:prstClr val="black">
                    <a:tint val="75000"/>
                  </a:prstClr>
                </a:solidFill>
                <a:latin typeface="Calibri"/>
              </a:rPr>
              <a:pPr/>
              <a:t>3/24/15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419AD6E-85DB-EB4F-A323-333F048998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7088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6846" indent="0">
              <a:buNone/>
              <a:defRPr sz="1800">
                <a:solidFill>
                  <a:schemeClr val="tx1">
                    <a:tint val="75000"/>
                  </a:schemeClr>
                </a:solidFill>
              </a:defRPr>
            </a:lvl2pPr>
            <a:lvl3pPr marL="913696" indent="0">
              <a:buNone/>
              <a:defRPr sz="1600">
                <a:solidFill>
                  <a:schemeClr val="tx1">
                    <a:tint val="75000"/>
                  </a:schemeClr>
                </a:solidFill>
              </a:defRPr>
            </a:lvl3pPr>
            <a:lvl4pPr marL="1370550" indent="0">
              <a:buNone/>
              <a:defRPr sz="1400">
                <a:solidFill>
                  <a:schemeClr val="tx1">
                    <a:tint val="75000"/>
                  </a:schemeClr>
                </a:solidFill>
              </a:defRPr>
            </a:lvl4pPr>
            <a:lvl5pPr marL="1827398" indent="0">
              <a:buNone/>
              <a:defRPr sz="1400">
                <a:solidFill>
                  <a:schemeClr val="tx1">
                    <a:tint val="75000"/>
                  </a:schemeClr>
                </a:solidFill>
              </a:defRPr>
            </a:lvl5pPr>
            <a:lvl6pPr marL="2284245" indent="0">
              <a:buNone/>
              <a:defRPr sz="1400">
                <a:solidFill>
                  <a:schemeClr val="tx1">
                    <a:tint val="75000"/>
                  </a:schemeClr>
                </a:solidFill>
              </a:defRPr>
            </a:lvl6pPr>
            <a:lvl7pPr marL="2741098" indent="0">
              <a:buNone/>
              <a:defRPr sz="1400">
                <a:solidFill>
                  <a:schemeClr val="tx1">
                    <a:tint val="75000"/>
                  </a:schemeClr>
                </a:solidFill>
              </a:defRPr>
            </a:lvl7pPr>
            <a:lvl8pPr marL="3197941" indent="0">
              <a:buNone/>
              <a:defRPr sz="1400">
                <a:solidFill>
                  <a:schemeClr val="tx1">
                    <a:tint val="75000"/>
                  </a:schemeClr>
                </a:solidFill>
              </a:defRPr>
            </a:lvl8pPr>
            <a:lvl9pPr marL="365479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A5179EF-639B-D746-87F4-F480C32AA3E2}" type="datetime1">
              <a:rPr lang="en-US"/>
              <a:pPr>
                <a:defRPr/>
              </a:pPr>
              <a:t>3/24/15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7CC8B7-71E1-5540-BA7F-0F00E0ECA4BD}" type="slidenum">
              <a:rPr lang="en-US"/>
              <a:pPr>
                <a:defRPr/>
              </a:pPr>
              <a:t>‹#›</a:t>
            </a:fld>
            <a:endParaRPr lang="en-US"/>
          </a:p>
        </p:txBody>
      </p:sp>
    </p:spTree>
    <p:extLst>
      <p:ext uri="{BB962C8B-B14F-4D97-AF65-F5344CB8AC3E}">
        <p14:creationId xmlns:p14="http://schemas.microsoft.com/office/powerpoint/2010/main" val="988629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339505778"/>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338D5E-2476-E64B-971E-2DAD2AD9BC77}" type="datetimeFigureOut">
              <a:rPr lang="en-US" smtClean="0">
                <a:solidFill>
                  <a:prstClr val="black">
                    <a:tint val="75000"/>
                  </a:prstClr>
                </a:solidFill>
                <a:latin typeface="Calibri"/>
              </a:rPr>
              <a:pPr/>
              <a:t>3/24/15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419AD6E-85DB-EB4F-A323-333F048998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873778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338D5E-2476-E64B-971E-2DAD2AD9BC77}" type="datetimeFigureOut">
              <a:rPr lang="en-US" smtClean="0">
                <a:solidFill>
                  <a:prstClr val="black">
                    <a:tint val="75000"/>
                  </a:prstClr>
                </a:solidFill>
                <a:latin typeface="Calibri"/>
              </a:rPr>
              <a:pPr/>
              <a:t>3/24/15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419AD6E-85DB-EB4F-A323-333F048998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8994653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338D5E-2476-E64B-971E-2DAD2AD9BC77}" type="datetimeFigureOut">
              <a:rPr lang="en-US" smtClean="0">
                <a:solidFill>
                  <a:prstClr val="black">
                    <a:tint val="75000"/>
                  </a:prstClr>
                </a:solidFill>
                <a:latin typeface="Calibri"/>
              </a:rPr>
              <a:pPr/>
              <a:t>3/24/15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419AD6E-85DB-EB4F-A323-333F048998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468366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338D5E-2476-E64B-971E-2DAD2AD9BC77}" type="datetimeFigureOut">
              <a:rPr lang="en-US" smtClean="0">
                <a:solidFill>
                  <a:prstClr val="black">
                    <a:tint val="75000"/>
                  </a:prstClr>
                </a:solidFill>
                <a:latin typeface="Calibri"/>
              </a:rPr>
              <a:pPr/>
              <a:t>3/24/15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419AD6E-85DB-EB4F-A323-333F048998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646732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338D5E-2476-E64B-971E-2DAD2AD9BC77}" type="datetimeFigureOut">
              <a:rPr lang="en-US" smtClean="0">
                <a:solidFill>
                  <a:prstClr val="black">
                    <a:tint val="75000"/>
                  </a:prstClr>
                </a:solidFill>
                <a:latin typeface="Calibri"/>
              </a:rPr>
              <a:pPr/>
              <a:t>3/24/15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419AD6E-85DB-EB4F-A323-333F048998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612052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338D5E-2476-E64B-971E-2DAD2AD9BC77}" type="datetimeFigureOut">
              <a:rPr lang="en-US" smtClean="0">
                <a:solidFill>
                  <a:prstClr val="black">
                    <a:tint val="75000"/>
                  </a:prstClr>
                </a:solidFill>
                <a:latin typeface="Calibri"/>
              </a:rPr>
              <a:pPr/>
              <a:t>3/24/15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419AD6E-85DB-EB4F-A323-333F048998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674345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338D5E-2476-E64B-971E-2DAD2AD9BC77}" type="datetimeFigureOut">
              <a:rPr lang="en-US" smtClean="0">
                <a:solidFill>
                  <a:prstClr val="black">
                    <a:tint val="75000"/>
                  </a:prstClr>
                </a:solidFill>
                <a:latin typeface="Calibri"/>
              </a:rPr>
              <a:pPr/>
              <a:t>3/24/15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419AD6E-85DB-EB4F-A323-333F048998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674918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338D5E-2476-E64B-971E-2DAD2AD9BC77}" type="datetimeFigureOut">
              <a:rPr lang="en-US" smtClean="0">
                <a:solidFill>
                  <a:prstClr val="black">
                    <a:tint val="75000"/>
                  </a:prstClr>
                </a:solidFill>
                <a:latin typeface="Calibri"/>
              </a:rPr>
              <a:pPr/>
              <a:t>3/24/15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419AD6E-85DB-EB4F-A323-333F048998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522394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338D5E-2476-E64B-971E-2DAD2AD9BC77}" type="datetimeFigureOut">
              <a:rPr lang="en-US" smtClean="0">
                <a:solidFill>
                  <a:prstClr val="black">
                    <a:tint val="75000"/>
                  </a:prstClr>
                </a:solidFill>
                <a:latin typeface="Calibri"/>
              </a:rPr>
              <a:pPr/>
              <a:t>3/24/15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419AD6E-85DB-EB4F-A323-333F048998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385340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338D5E-2476-E64B-971E-2DAD2AD9BC77}" type="datetimeFigureOut">
              <a:rPr lang="en-US" smtClean="0">
                <a:solidFill>
                  <a:prstClr val="black">
                    <a:tint val="75000"/>
                  </a:prstClr>
                </a:solidFill>
                <a:latin typeface="Calibri"/>
              </a:rPr>
              <a:pPr/>
              <a:t>3/24/15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419AD6E-85DB-EB4F-A323-333F048998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084711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1" indent="0">
              <a:buNone/>
              <a:defRPr sz="2800"/>
            </a:lvl2pPr>
            <a:lvl3pPr marL="913689" indent="0">
              <a:buNone/>
              <a:defRPr sz="2400"/>
            </a:lvl3pPr>
            <a:lvl4pPr marL="1370536" indent="0">
              <a:buNone/>
              <a:defRPr sz="2000"/>
            </a:lvl4pPr>
            <a:lvl5pPr marL="1827381" indent="0">
              <a:buNone/>
              <a:defRPr sz="2000"/>
            </a:lvl5pPr>
            <a:lvl6pPr marL="2284223" indent="0">
              <a:buNone/>
              <a:defRPr sz="2000"/>
            </a:lvl6pPr>
            <a:lvl7pPr marL="2741070" indent="0">
              <a:buNone/>
              <a:defRPr sz="2000"/>
            </a:lvl7pPr>
            <a:lvl8pPr marL="3197908" indent="0">
              <a:buNone/>
              <a:defRPr sz="2000"/>
            </a:lvl8pPr>
            <a:lvl9pPr marL="36547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514446714"/>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76200"/>
            <a:ext cx="9144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8" name="Rectangle 7"/>
          <p:cNvSpPr>
            <a:spLocks noChangeArrowheads="1"/>
          </p:cNvSpPr>
          <p:nvPr userDrawn="1"/>
        </p:nvSpPr>
        <p:spPr bwMode="auto">
          <a:xfrm>
            <a:off x="0" y="6011863"/>
            <a:ext cx="9144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endParaRPr lang="en-US">
              <a:solidFill>
                <a:srgbClr val="FFFFFF"/>
              </a:solidFill>
              <a:latin typeface="Georgia"/>
              <a:ea typeface="+mn-ea"/>
              <a:cs typeface="+mn-cs"/>
            </a:endParaRPr>
          </a:p>
        </p:txBody>
      </p:sp>
      <p:sp>
        <p:nvSpPr>
          <p:cNvPr id="9" name="Rectangle 3"/>
          <p:cNvSpPr>
            <a:spLocks noChangeArrowheads="1"/>
          </p:cNvSpPr>
          <p:nvPr userDrawn="1"/>
        </p:nvSpPr>
        <p:spPr bwMode="auto">
          <a:xfrm>
            <a:off x="0" y="5748338"/>
            <a:ext cx="9144000" cy="228600"/>
          </a:xfrm>
          <a:prstGeom prst="rect">
            <a:avLst/>
          </a:prstGeom>
          <a:solidFill>
            <a:schemeClr val="bg2">
              <a:lumMod val="60000"/>
              <a:lumOff val="40000"/>
            </a:schemeClr>
          </a:solidFill>
          <a:ln w="9525">
            <a:noFill/>
            <a:miter lim="800000"/>
            <a:headEnd/>
            <a:tailEnd/>
          </a:ln>
        </p:spPr>
        <p:txBody>
          <a:bodyPr wrap="none" anchor="ctr"/>
          <a:lstStyle/>
          <a:p>
            <a:pPr defTabSz="914400" fontAlgn="auto">
              <a:spcBef>
                <a:spcPts val="0"/>
              </a:spcBef>
              <a:spcAft>
                <a:spcPts val="0"/>
              </a:spcAft>
              <a:defRPr/>
            </a:pPr>
            <a:endParaRPr lang="en-US">
              <a:solidFill>
                <a:srgbClr val="000000"/>
              </a:solidFill>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userDrawn="1"/>
        </p:nvSpPr>
        <p:spPr bwMode="auto">
          <a:xfrm>
            <a:off x="0" y="228600"/>
            <a:ext cx="9144000" cy="5664200"/>
          </a:xfrm>
          <a:prstGeom prst="rect">
            <a:avLst/>
          </a:prstGeom>
          <a:solidFill>
            <a:schemeClr val="accent6"/>
          </a:solidFill>
          <a:ln w="9525">
            <a:noFill/>
            <a:miter lim="800000"/>
            <a:headEnd/>
            <a:tailEnd/>
          </a:ln>
        </p:spPr>
        <p:txBody>
          <a:bodyPr wrap="none" anchor="ctr"/>
          <a:lstStyle/>
          <a:p>
            <a:pPr defTabSz="914400" fontAlgn="auto">
              <a:spcBef>
                <a:spcPts val="0"/>
              </a:spcBef>
              <a:spcAft>
                <a:spcPts val="0"/>
              </a:spcAft>
            </a:pPr>
            <a:endParaRPr lang="en-US">
              <a:solidFill>
                <a:srgbClr val="000000"/>
              </a:solidFill>
              <a:latin typeface="Georgia"/>
              <a:ea typeface="+mn-ea"/>
              <a:cs typeface="+mn-cs"/>
            </a:endParaRPr>
          </a:p>
        </p:txBody>
      </p:sp>
      <p:sp>
        <p:nvSpPr>
          <p:cNvPr id="13" name="Title Placeholder 14"/>
          <p:cNvSpPr>
            <a:spLocks noGrp="1"/>
          </p:cNvSpPr>
          <p:nvPr>
            <p:ph type="title" hasCustomPrompt="1"/>
          </p:nvPr>
        </p:nvSpPr>
        <p:spPr>
          <a:xfrm>
            <a:off x="533400" y="990600"/>
            <a:ext cx="82296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smtClean="0"/>
              <a:t>Click to edit Presentation Title </a:t>
            </a:r>
            <a:endParaRPr lang="en-US" dirty="0"/>
          </a:p>
        </p:txBody>
      </p:sp>
      <p:sp>
        <p:nvSpPr>
          <p:cNvPr id="17" name="Text Placeholder 16"/>
          <p:cNvSpPr>
            <a:spLocks noGrp="1"/>
          </p:cNvSpPr>
          <p:nvPr>
            <p:ph type="body" sz="quarter" idx="10" hasCustomPrompt="1"/>
          </p:nvPr>
        </p:nvSpPr>
        <p:spPr>
          <a:xfrm>
            <a:off x="533400" y="2514600"/>
            <a:ext cx="82296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smtClean="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533400" y="3657600"/>
            <a:ext cx="82296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smtClean="0"/>
              <a:t>Click to edit presenter’s name and presentation’s date</a:t>
            </a:r>
          </a:p>
        </p:txBody>
      </p:sp>
    </p:spTree>
    <p:extLst>
      <p:ext uri="{BB962C8B-B14F-4D97-AF65-F5344CB8AC3E}">
        <p14:creationId xmlns:p14="http://schemas.microsoft.com/office/powerpoint/2010/main" val="502290925"/>
      </p:ext>
    </p:extLst>
  </p:cSld>
  <p:clrMapOvr>
    <a:masterClrMapping/>
  </p:clrMapOvr>
  <p:hf sldNum="0" hdr="0" ftr="0" dt="0"/>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997246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Rectangle 3"/>
          <p:cNvSpPr/>
          <p:nvPr userDrawn="1"/>
        </p:nvSpPr>
        <p:spPr>
          <a:xfrm>
            <a:off x="0" y="-76200"/>
            <a:ext cx="9144000"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3" name="Content Placeholder 2"/>
          <p:cNvSpPr>
            <a:spLocks noGrp="1"/>
          </p:cNvSpPr>
          <p:nvPr>
            <p:ph idx="1"/>
          </p:nvPr>
        </p:nvSpPr>
        <p:spPr>
          <a:xfrm>
            <a:off x="538163" y="152400"/>
            <a:ext cx="8123237" cy="595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1629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8179531"/>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1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1555604"/>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6"/>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16"/>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9982235"/>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2"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100954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07985603"/>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3490359"/>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493706075"/>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5906827"/>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A35C084-A1AC-C149-B6E5-362C5CC715FD}" type="datetime1">
              <a:rPr lang="en-US"/>
              <a:pPr>
                <a:defRPr/>
              </a:pPr>
              <a:t>3/24/15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7DC54AA-7AD9-FD48-844E-9816820A1EFA}" type="slidenum">
              <a:rPr lang="en-US"/>
              <a:pPr>
                <a:defRPr/>
              </a:pPr>
              <a:t>‹#›</a:t>
            </a:fld>
            <a:endParaRPr lang="en-US"/>
          </a:p>
        </p:txBody>
      </p:sp>
    </p:spTree>
    <p:extLst>
      <p:ext uri="{BB962C8B-B14F-4D97-AF65-F5344CB8AC3E}">
        <p14:creationId xmlns:p14="http://schemas.microsoft.com/office/powerpoint/2010/main" val="9278441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0665430"/>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73746493"/>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426220"/>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2383768941"/>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70858367"/>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1211015"/>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7741402"/>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2127829"/>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8043425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3"/>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2"/>
            <a:ext cx="6400800" cy="1752600"/>
          </a:xfrm>
        </p:spPr>
        <p:txBody>
          <a:bodyPr/>
          <a:lstStyle>
            <a:lvl1pPr marL="0" indent="0" algn="ctr">
              <a:buNone/>
              <a:defRPr sz="4400" b="1"/>
            </a:lvl1pPr>
            <a:lvl2pPr marL="456554" indent="0" algn="ctr">
              <a:buNone/>
              <a:defRPr/>
            </a:lvl2pPr>
            <a:lvl3pPr marL="913120" indent="0" algn="ctr">
              <a:buNone/>
              <a:defRPr/>
            </a:lvl3pPr>
            <a:lvl4pPr marL="1369684" indent="0" algn="ctr">
              <a:buNone/>
              <a:defRPr/>
            </a:lvl4pPr>
            <a:lvl5pPr marL="1826242" indent="0" algn="ctr">
              <a:buNone/>
              <a:defRPr/>
            </a:lvl5pPr>
            <a:lvl6pPr marL="2282802" indent="0" algn="ctr">
              <a:buNone/>
              <a:defRPr/>
            </a:lvl6pPr>
            <a:lvl7pPr marL="2739364" indent="0" algn="ctr">
              <a:buNone/>
              <a:defRPr/>
            </a:lvl7pPr>
            <a:lvl8pPr marL="3195926" indent="0" algn="ctr">
              <a:buNone/>
              <a:defRPr/>
            </a:lvl8pPr>
            <a:lvl9pPr marL="3652484"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17721732"/>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187348D-42E9-0040-8963-93BE7A254850}" type="datetime1">
              <a:rPr lang="en-US"/>
              <a:pPr>
                <a:defRPr/>
              </a:pPr>
              <a:t>3/24/15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1108F78-E19C-3347-AE5A-F931D0C1513D}" type="slidenum">
              <a:rPr lang="en-US"/>
              <a:pPr>
                <a:defRPr/>
              </a:pPr>
              <a:t>‹#›</a:t>
            </a:fld>
            <a:endParaRPr lang="en-US"/>
          </a:p>
        </p:txBody>
      </p:sp>
    </p:spTree>
    <p:extLst>
      <p:ext uri="{BB962C8B-B14F-4D97-AF65-F5344CB8AC3E}">
        <p14:creationId xmlns:p14="http://schemas.microsoft.com/office/powerpoint/2010/main" val="4476788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4110002"/>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33"/>
            <a:ext cx="7772400" cy="1500187"/>
          </a:xfrm>
        </p:spPr>
        <p:txBody>
          <a:bodyPr anchor="b"/>
          <a:lstStyle>
            <a:lvl1pPr marL="0" indent="0">
              <a:buNone/>
              <a:defRPr sz="2000"/>
            </a:lvl1pPr>
            <a:lvl2pPr marL="456554" indent="0">
              <a:buNone/>
              <a:defRPr sz="1800"/>
            </a:lvl2pPr>
            <a:lvl3pPr marL="913120" indent="0">
              <a:buNone/>
              <a:defRPr sz="1600"/>
            </a:lvl3pPr>
            <a:lvl4pPr marL="1369684" indent="0">
              <a:buNone/>
              <a:defRPr sz="1400"/>
            </a:lvl4pPr>
            <a:lvl5pPr marL="1826242" indent="0">
              <a:buNone/>
              <a:defRPr sz="1400"/>
            </a:lvl5pPr>
            <a:lvl6pPr marL="2282802" indent="0">
              <a:buNone/>
              <a:defRPr sz="1400"/>
            </a:lvl6pPr>
            <a:lvl7pPr marL="2739364" indent="0">
              <a:buNone/>
              <a:defRPr sz="1400"/>
            </a:lvl7pPr>
            <a:lvl8pPr marL="3195926" indent="0">
              <a:buNone/>
              <a:defRPr sz="1400"/>
            </a:lvl8pPr>
            <a:lvl9pPr marL="3652484" indent="0">
              <a:buNone/>
              <a:defRPr sz="1400"/>
            </a:lvl9pPr>
          </a:lstStyle>
          <a:p>
            <a:pPr lvl="0"/>
            <a:r>
              <a:rPr lang="en-US" smtClean="0"/>
              <a:t>Click to edit Master text styles</a:t>
            </a:r>
          </a:p>
        </p:txBody>
      </p:sp>
    </p:spTree>
    <p:extLst>
      <p:ext uri="{BB962C8B-B14F-4D97-AF65-F5344CB8AC3E}">
        <p14:creationId xmlns:p14="http://schemas.microsoft.com/office/powerpoint/2010/main" val="1806562326"/>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8"/>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18"/>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1833479"/>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4" indent="0">
              <a:buNone/>
              <a:defRPr sz="2000" b="1"/>
            </a:lvl2pPr>
            <a:lvl3pPr marL="913120" indent="0">
              <a:buNone/>
              <a:defRPr sz="1800" b="1"/>
            </a:lvl3pPr>
            <a:lvl4pPr marL="1369684" indent="0">
              <a:buNone/>
              <a:defRPr sz="1600" b="1"/>
            </a:lvl4pPr>
            <a:lvl5pPr marL="1826242" indent="0">
              <a:buNone/>
              <a:defRPr sz="1600" b="1"/>
            </a:lvl5pPr>
            <a:lvl6pPr marL="2282802" indent="0">
              <a:buNone/>
              <a:defRPr sz="1600" b="1"/>
            </a:lvl6pPr>
            <a:lvl7pPr marL="2739364" indent="0">
              <a:buNone/>
              <a:defRPr sz="1600" b="1"/>
            </a:lvl7pPr>
            <a:lvl8pPr marL="3195926" indent="0">
              <a:buNone/>
              <a:defRPr sz="1600" b="1"/>
            </a:lvl8pPr>
            <a:lvl9pPr marL="365248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554" indent="0">
              <a:buNone/>
              <a:defRPr sz="2000" b="1"/>
            </a:lvl2pPr>
            <a:lvl3pPr marL="913120" indent="0">
              <a:buNone/>
              <a:defRPr sz="1800" b="1"/>
            </a:lvl3pPr>
            <a:lvl4pPr marL="1369684" indent="0">
              <a:buNone/>
              <a:defRPr sz="1600" b="1"/>
            </a:lvl4pPr>
            <a:lvl5pPr marL="1826242" indent="0">
              <a:buNone/>
              <a:defRPr sz="1600" b="1"/>
            </a:lvl5pPr>
            <a:lvl6pPr marL="2282802" indent="0">
              <a:buNone/>
              <a:defRPr sz="1600" b="1"/>
            </a:lvl6pPr>
            <a:lvl7pPr marL="2739364" indent="0">
              <a:buNone/>
              <a:defRPr sz="1600" b="1"/>
            </a:lvl7pPr>
            <a:lvl8pPr marL="3195926" indent="0">
              <a:buNone/>
              <a:defRPr sz="1600" b="1"/>
            </a:lvl8pPr>
            <a:lvl9pPr marL="365248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9746977"/>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79616450"/>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697616"/>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6"/>
            <a:ext cx="3008313" cy="4691063"/>
          </a:xfrm>
        </p:spPr>
        <p:txBody>
          <a:bodyPr/>
          <a:lstStyle>
            <a:lvl1pPr marL="0" indent="0">
              <a:buNone/>
              <a:defRPr sz="1400"/>
            </a:lvl1pPr>
            <a:lvl2pPr marL="456554" indent="0">
              <a:buNone/>
              <a:defRPr sz="1200"/>
            </a:lvl2pPr>
            <a:lvl3pPr marL="913120" indent="0">
              <a:buNone/>
              <a:defRPr sz="1000"/>
            </a:lvl3pPr>
            <a:lvl4pPr marL="1369684" indent="0">
              <a:buNone/>
              <a:defRPr sz="900"/>
            </a:lvl4pPr>
            <a:lvl5pPr marL="1826242" indent="0">
              <a:buNone/>
              <a:defRPr sz="900"/>
            </a:lvl5pPr>
            <a:lvl6pPr marL="2282802" indent="0">
              <a:buNone/>
              <a:defRPr sz="900"/>
            </a:lvl6pPr>
            <a:lvl7pPr marL="2739364" indent="0">
              <a:buNone/>
              <a:defRPr sz="900"/>
            </a:lvl7pPr>
            <a:lvl8pPr marL="3195926" indent="0">
              <a:buNone/>
              <a:defRPr sz="900"/>
            </a:lvl8pPr>
            <a:lvl9pPr marL="3652484" indent="0">
              <a:buNone/>
              <a:defRPr sz="900"/>
            </a:lvl9pPr>
          </a:lstStyle>
          <a:p>
            <a:pPr lvl="0"/>
            <a:r>
              <a:rPr lang="en-US" smtClean="0"/>
              <a:t>Click to edit Master text styles</a:t>
            </a:r>
          </a:p>
        </p:txBody>
      </p:sp>
    </p:spTree>
    <p:extLst>
      <p:ext uri="{BB962C8B-B14F-4D97-AF65-F5344CB8AC3E}">
        <p14:creationId xmlns:p14="http://schemas.microsoft.com/office/powerpoint/2010/main" val="275858437"/>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4" indent="0">
              <a:buNone/>
              <a:defRPr sz="2800"/>
            </a:lvl2pPr>
            <a:lvl3pPr marL="913120" indent="0">
              <a:buNone/>
              <a:defRPr sz="2400"/>
            </a:lvl3pPr>
            <a:lvl4pPr marL="1369684" indent="0">
              <a:buNone/>
              <a:defRPr sz="2000"/>
            </a:lvl4pPr>
            <a:lvl5pPr marL="1826242" indent="0">
              <a:buNone/>
              <a:defRPr sz="2000"/>
            </a:lvl5pPr>
            <a:lvl6pPr marL="2282802" indent="0">
              <a:buNone/>
              <a:defRPr sz="2000"/>
            </a:lvl6pPr>
            <a:lvl7pPr marL="2739364" indent="0">
              <a:buNone/>
              <a:defRPr sz="2000"/>
            </a:lvl7pPr>
            <a:lvl8pPr marL="3195926" indent="0">
              <a:buNone/>
              <a:defRPr sz="2000"/>
            </a:lvl8pPr>
            <a:lvl9pPr marL="3652484"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6554" indent="0">
              <a:buNone/>
              <a:defRPr sz="1200"/>
            </a:lvl2pPr>
            <a:lvl3pPr marL="913120" indent="0">
              <a:buNone/>
              <a:defRPr sz="1000"/>
            </a:lvl3pPr>
            <a:lvl4pPr marL="1369684" indent="0">
              <a:buNone/>
              <a:defRPr sz="900"/>
            </a:lvl4pPr>
            <a:lvl5pPr marL="1826242" indent="0">
              <a:buNone/>
              <a:defRPr sz="900"/>
            </a:lvl5pPr>
            <a:lvl6pPr marL="2282802" indent="0">
              <a:buNone/>
              <a:defRPr sz="900"/>
            </a:lvl6pPr>
            <a:lvl7pPr marL="2739364" indent="0">
              <a:buNone/>
              <a:defRPr sz="900"/>
            </a:lvl7pPr>
            <a:lvl8pPr marL="3195926" indent="0">
              <a:buNone/>
              <a:defRPr sz="900"/>
            </a:lvl8pPr>
            <a:lvl9pPr marL="3652484" indent="0">
              <a:buNone/>
              <a:defRPr sz="900"/>
            </a:lvl9pPr>
          </a:lstStyle>
          <a:p>
            <a:pPr lvl="0"/>
            <a:r>
              <a:rPr lang="en-US" smtClean="0"/>
              <a:t>Click to edit Master text styles</a:t>
            </a:r>
          </a:p>
        </p:txBody>
      </p:sp>
    </p:spTree>
    <p:extLst>
      <p:ext uri="{BB962C8B-B14F-4D97-AF65-F5344CB8AC3E}">
        <p14:creationId xmlns:p14="http://schemas.microsoft.com/office/powerpoint/2010/main" val="2261439361"/>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3546585"/>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2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1890109"/>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A700751-5677-8246-9EE3-6520A1A630E8}" type="datetime1">
              <a:rPr lang="en-US"/>
              <a:pPr>
                <a:defRPr/>
              </a:pPr>
              <a:t>3/24/15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7B6C37D-D7E7-C342-8BDD-21AC9D8E3572}" type="slidenum">
              <a:rPr lang="en-US"/>
              <a:pPr>
                <a:defRPr/>
              </a:pPr>
              <a:t>‹#›</a:t>
            </a:fld>
            <a:endParaRPr lang="en-US"/>
          </a:p>
        </p:txBody>
      </p:sp>
    </p:spTree>
    <p:extLst>
      <p:ext uri="{BB962C8B-B14F-4D97-AF65-F5344CB8AC3E}">
        <p14:creationId xmlns:p14="http://schemas.microsoft.com/office/powerpoint/2010/main" val="28381100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8"/>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18"/>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1736764"/>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2"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638439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25606227"/>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2056214"/>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3077278235"/>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7788521"/>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9832456"/>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62263726"/>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747146"/>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3271481429"/>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84587CA-B204-BE40-8817-C136B66F0E84}" type="datetime1">
              <a:rPr lang="en-US"/>
              <a:pPr>
                <a:defRPr/>
              </a:pPr>
              <a:t>3/24/15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2FE6CD9-06DB-F841-ABCD-39EFDC06660B}" type="slidenum">
              <a:rPr lang="en-US"/>
              <a:pPr>
                <a:defRPr/>
              </a:pPr>
              <a:t>‹#›</a:t>
            </a:fld>
            <a:endParaRPr lang="en-US"/>
          </a:p>
        </p:txBody>
      </p:sp>
    </p:spTree>
    <p:extLst>
      <p:ext uri="{BB962C8B-B14F-4D97-AF65-F5344CB8AC3E}">
        <p14:creationId xmlns:p14="http://schemas.microsoft.com/office/powerpoint/2010/main" val="4579867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3837426060"/>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1586684"/>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0070506"/>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7996492"/>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805014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3"/>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2"/>
            <a:ext cx="6400800" cy="1752600"/>
          </a:xfrm>
        </p:spPr>
        <p:txBody>
          <a:bodyPr/>
          <a:lstStyle>
            <a:lvl1pPr marL="0" indent="0" algn="ctr">
              <a:buNone/>
              <a:defRPr sz="4400" b="1"/>
            </a:lvl1pPr>
            <a:lvl2pPr marL="456841" indent="0" algn="ctr">
              <a:buNone/>
              <a:defRPr/>
            </a:lvl2pPr>
            <a:lvl3pPr marL="913689" indent="0" algn="ctr">
              <a:buNone/>
              <a:defRPr/>
            </a:lvl3pPr>
            <a:lvl4pPr marL="1370536" indent="0" algn="ctr">
              <a:buNone/>
              <a:defRPr/>
            </a:lvl4pPr>
            <a:lvl5pPr marL="1827381" indent="0" algn="ctr">
              <a:buNone/>
              <a:defRPr/>
            </a:lvl5pPr>
            <a:lvl6pPr marL="2284223" indent="0" algn="ctr">
              <a:buNone/>
              <a:defRPr/>
            </a:lvl6pPr>
            <a:lvl7pPr marL="2741070" indent="0" algn="ctr">
              <a:buNone/>
              <a:defRPr/>
            </a:lvl7pPr>
            <a:lvl8pPr marL="3197908" indent="0" algn="ctr">
              <a:buNone/>
              <a:defRPr/>
            </a:lvl8pPr>
            <a:lvl9pPr marL="36547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72057046"/>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7272667"/>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lvl1pPr>
            <a:lvl2pPr marL="456841" indent="0">
              <a:buNone/>
              <a:defRPr sz="1800"/>
            </a:lvl2pPr>
            <a:lvl3pPr marL="913689" indent="0">
              <a:buNone/>
              <a:defRPr sz="1600"/>
            </a:lvl3pPr>
            <a:lvl4pPr marL="1370536" indent="0">
              <a:buNone/>
              <a:defRPr sz="1400"/>
            </a:lvl4pPr>
            <a:lvl5pPr marL="1827381" indent="0">
              <a:buNone/>
              <a:defRPr sz="1400"/>
            </a:lvl5pPr>
            <a:lvl6pPr marL="2284223" indent="0">
              <a:buNone/>
              <a:defRPr sz="1400"/>
            </a:lvl6pPr>
            <a:lvl7pPr marL="2741070" indent="0">
              <a:buNone/>
              <a:defRPr sz="1400"/>
            </a:lvl7pPr>
            <a:lvl8pPr marL="3197908" indent="0">
              <a:buNone/>
              <a:defRPr sz="1400"/>
            </a:lvl8pPr>
            <a:lvl9pPr marL="3654758" indent="0">
              <a:buNone/>
              <a:defRPr sz="1400"/>
            </a:lvl9pPr>
          </a:lstStyle>
          <a:p>
            <a:pPr lvl="0"/>
            <a:r>
              <a:rPr lang="en-US" smtClean="0"/>
              <a:t>Click to edit Master text styles</a:t>
            </a:r>
          </a:p>
        </p:txBody>
      </p:sp>
    </p:spTree>
    <p:extLst>
      <p:ext uri="{BB962C8B-B14F-4D97-AF65-F5344CB8AC3E}">
        <p14:creationId xmlns:p14="http://schemas.microsoft.com/office/powerpoint/2010/main" val="1302093748"/>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6"/>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16"/>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3062376"/>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0446680"/>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1F9B9D-9C95-9149-B366-E04AEA5341A4}" type="datetime1">
              <a:rPr lang="en-US"/>
              <a:pPr>
                <a:defRPr/>
              </a:pPr>
              <a:t>3/24/15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72A79C5-C8ED-B34F-8482-E15D70B9AF07}" type="slidenum">
              <a:rPr lang="en-US"/>
              <a:pPr>
                <a:defRPr/>
              </a:pPr>
              <a:t>‹#›</a:t>
            </a:fld>
            <a:endParaRPr lang="en-US"/>
          </a:p>
        </p:txBody>
      </p:sp>
    </p:spTree>
    <p:extLst>
      <p:ext uri="{BB962C8B-B14F-4D97-AF65-F5344CB8AC3E}">
        <p14:creationId xmlns:p14="http://schemas.microsoft.com/office/powerpoint/2010/main" val="16996116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90578796"/>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401806"/>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3369613426"/>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1" indent="0">
              <a:buNone/>
              <a:defRPr sz="2800"/>
            </a:lvl2pPr>
            <a:lvl3pPr marL="913689" indent="0">
              <a:buNone/>
              <a:defRPr sz="2400"/>
            </a:lvl3pPr>
            <a:lvl4pPr marL="1370536" indent="0">
              <a:buNone/>
              <a:defRPr sz="2000"/>
            </a:lvl4pPr>
            <a:lvl5pPr marL="1827381" indent="0">
              <a:buNone/>
              <a:defRPr sz="2000"/>
            </a:lvl5pPr>
            <a:lvl6pPr marL="2284223" indent="0">
              <a:buNone/>
              <a:defRPr sz="2000"/>
            </a:lvl6pPr>
            <a:lvl7pPr marL="2741070" indent="0">
              <a:buNone/>
              <a:defRPr sz="2000"/>
            </a:lvl7pPr>
            <a:lvl8pPr marL="3197908" indent="0">
              <a:buNone/>
              <a:defRPr sz="2000"/>
            </a:lvl8pPr>
            <a:lvl9pPr marL="36547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3446270026"/>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2354358"/>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1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2470390"/>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6"/>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16"/>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7613032"/>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2"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5469732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3"/>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2"/>
            <a:ext cx="6400800" cy="1752600"/>
          </a:xfrm>
        </p:spPr>
        <p:txBody>
          <a:bodyPr/>
          <a:lstStyle>
            <a:lvl1pPr marL="0" indent="0" algn="ctr">
              <a:buNone/>
              <a:defRPr sz="4400" b="1"/>
            </a:lvl1pPr>
            <a:lvl2pPr marL="456841" indent="0" algn="ctr">
              <a:buNone/>
              <a:defRPr/>
            </a:lvl2pPr>
            <a:lvl3pPr marL="913689" indent="0" algn="ctr">
              <a:buNone/>
              <a:defRPr/>
            </a:lvl3pPr>
            <a:lvl4pPr marL="1370536" indent="0" algn="ctr">
              <a:buNone/>
              <a:defRPr/>
            </a:lvl4pPr>
            <a:lvl5pPr marL="1827381" indent="0" algn="ctr">
              <a:buNone/>
              <a:defRPr/>
            </a:lvl5pPr>
            <a:lvl6pPr marL="2284223" indent="0" algn="ctr">
              <a:buNone/>
              <a:defRPr/>
            </a:lvl6pPr>
            <a:lvl7pPr marL="2741070" indent="0" algn="ctr">
              <a:buNone/>
              <a:defRPr/>
            </a:lvl7pPr>
            <a:lvl8pPr marL="3197908" indent="0" algn="ctr">
              <a:buNone/>
              <a:defRPr/>
            </a:lvl8pPr>
            <a:lvl9pPr marL="36547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65072075"/>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1742052"/>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2B9367D-A013-954E-85E8-1AD4BB4B0E4D}" type="datetime1">
              <a:rPr lang="en-US"/>
              <a:pPr>
                <a:defRPr/>
              </a:pPr>
              <a:t>3/24/15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0DBF6F1-EA54-6149-A8E7-AE6893D58429}" type="slidenum">
              <a:rPr lang="en-US"/>
              <a:pPr>
                <a:defRPr/>
              </a:pPr>
              <a:t>‹#›</a:t>
            </a:fld>
            <a:endParaRPr lang="en-US"/>
          </a:p>
        </p:txBody>
      </p:sp>
    </p:spTree>
    <p:extLst>
      <p:ext uri="{BB962C8B-B14F-4D97-AF65-F5344CB8AC3E}">
        <p14:creationId xmlns:p14="http://schemas.microsoft.com/office/powerpoint/2010/main" val="22151498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lvl1pPr>
            <a:lvl2pPr marL="456841" indent="0">
              <a:buNone/>
              <a:defRPr sz="1800"/>
            </a:lvl2pPr>
            <a:lvl3pPr marL="913689" indent="0">
              <a:buNone/>
              <a:defRPr sz="1600"/>
            </a:lvl3pPr>
            <a:lvl4pPr marL="1370536" indent="0">
              <a:buNone/>
              <a:defRPr sz="1400"/>
            </a:lvl4pPr>
            <a:lvl5pPr marL="1827381" indent="0">
              <a:buNone/>
              <a:defRPr sz="1400"/>
            </a:lvl5pPr>
            <a:lvl6pPr marL="2284223" indent="0">
              <a:buNone/>
              <a:defRPr sz="1400"/>
            </a:lvl6pPr>
            <a:lvl7pPr marL="2741070" indent="0">
              <a:buNone/>
              <a:defRPr sz="1400"/>
            </a:lvl7pPr>
            <a:lvl8pPr marL="3197908" indent="0">
              <a:buNone/>
              <a:defRPr sz="1400"/>
            </a:lvl8pPr>
            <a:lvl9pPr marL="3654758" indent="0">
              <a:buNone/>
              <a:defRPr sz="1400"/>
            </a:lvl9pPr>
          </a:lstStyle>
          <a:p>
            <a:pPr lvl="0"/>
            <a:r>
              <a:rPr lang="en-US" smtClean="0"/>
              <a:t>Click to edit Master text styles</a:t>
            </a:r>
          </a:p>
        </p:txBody>
      </p:sp>
    </p:spTree>
    <p:extLst>
      <p:ext uri="{BB962C8B-B14F-4D97-AF65-F5344CB8AC3E}">
        <p14:creationId xmlns:p14="http://schemas.microsoft.com/office/powerpoint/2010/main" val="1185280367"/>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6"/>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16"/>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3740401"/>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3833654"/>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34690668"/>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255982"/>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3870860050"/>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1" indent="0">
              <a:buNone/>
              <a:defRPr sz="2800"/>
            </a:lvl2pPr>
            <a:lvl3pPr marL="913689" indent="0">
              <a:buNone/>
              <a:defRPr sz="2400"/>
            </a:lvl3pPr>
            <a:lvl4pPr marL="1370536" indent="0">
              <a:buNone/>
              <a:defRPr sz="2000"/>
            </a:lvl4pPr>
            <a:lvl5pPr marL="1827381" indent="0">
              <a:buNone/>
              <a:defRPr sz="2000"/>
            </a:lvl5pPr>
            <a:lvl6pPr marL="2284223" indent="0">
              <a:buNone/>
              <a:defRPr sz="2000"/>
            </a:lvl6pPr>
            <a:lvl7pPr marL="2741070" indent="0">
              <a:buNone/>
              <a:defRPr sz="2000"/>
            </a:lvl7pPr>
            <a:lvl8pPr marL="3197908" indent="0">
              <a:buNone/>
              <a:defRPr sz="2000"/>
            </a:lvl8pPr>
            <a:lvl9pPr marL="36547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1908606483"/>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4880781"/>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1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0159272"/>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6"/>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16"/>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5229105"/>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24.xml"/><Relationship Id="rId12" Type="http://schemas.openxmlformats.org/officeDocument/2006/relationships/slideLayout" Target="../slideLayouts/slideLayout125.xml"/><Relationship Id="rId13" Type="http://schemas.openxmlformats.org/officeDocument/2006/relationships/slideLayout" Target="../slideLayouts/slideLayout126.xml"/><Relationship Id="rId14" Type="http://schemas.openxmlformats.org/officeDocument/2006/relationships/slideLayout" Target="../slideLayouts/slideLayout127.xml"/><Relationship Id="rId15" Type="http://schemas.openxmlformats.org/officeDocument/2006/relationships/slideLayout" Target="../slideLayouts/slideLayout128.xml"/><Relationship Id="rId16" Type="http://schemas.openxmlformats.org/officeDocument/2006/relationships/theme" Target="../theme/theme10.xml"/><Relationship Id="rId17" Type="http://schemas.openxmlformats.org/officeDocument/2006/relationships/tags" Target="../tags/tag16.xml"/><Relationship Id="rId18" Type="http://schemas.openxmlformats.org/officeDocument/2006/relationships/tags" Target="../tags/tag17.xml"/><Relationship Id="rId19" Type="http://schemas.openxmlformats.org/officeDocument/2006/relationships/tags" Target="../tags/tag18.xml"/><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9" Type="http://schemas.openxmlformats.org/officeDocument/2006/relationships/slideLayout" Target="../slideLayouts/slideLayout122.xml"/><Relationship Id="rId10" Type="http://schemas.openxmlformats.org/officeDocument/2006/relationships/slideLayout" Target="../slideLayouts/slideLayout12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9.xml"/><Relationship Id="rId12" Type="http://schemas.openxmlformats.org/officeDocument/2006/relationships/theme" Target="../theme/theme11.xml"/><Relationship Id="rId1" Type="http://schemas.openxmlformats.org/officeDocument/2006/relationships/slideLayout" Target="../slideLayouts/slideLayout129.xml"/><Relationship Id="rId2" Type="http://schemas.openxmlformats.org/officeDocument/2006/relationships/slideLayout" Target="../slideLayouts/slideLayout130.xml"/><Relationship Id="rId3" Type="http://schemas.openxmlformats.org/officeDocument/2006/relationships/slideLayout" Target="../slideLayouts/slideLayout131.xml"/><Relationship Id="rId4" Type="http://schemas.openxmlformats.org/officeDocument/2006/relationships/slideLayout" Target="../slideLayouts/slideLayout132.xml"/><Relationship Id="rId5" Type="http://schemas.openxmlformats.org/officeDocument/2006/relationships/slideLayout" Target="../slideLayouts/slideLayout133.xml"/><Relationship Id="rId6" Type="http://schemas.openxmlformats.org/officeDocument/2006/relationships/slideLayout" Target="../slideLayouts/slideLayout134.xml"/><Relationship Id="rId7" Type="http://schemas.openxmlformats.org/officeDocument/2006/relationships/slideLayout" Target="../slideLayouts/slideLayout135.xml"/><Relationship Id="rId8" Type="http://schemas.openxmlformats.org/officeDocument/2006/relationships/slideLayout" Target="../slideLayouts/slideLayout136.xml"/><Relationship Id="rId9" Type="http://schemas.openxmlformats.org/officeDocument/2006/relationships/slideLayout" Target="../slideLayouts/slideLayout137.xml"/><Relationship Id="rId10" Type="http://schemas.openxmlformats.org/officeDocument/2006/relationships/slideLayout" Target="../slideLayouts/slideLayout138.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50.xml"/><Relationship Id="rId12" Type="http://schemas.openxmlformats.org/officeDocument/2006/relationships/slideLayout" Target="../slideLayouts/slideLayout151.xml"/><Relationship Id="rId13" Type="http://schemas.openxmlformats.org/officeDocument/2006/relationships/slideLayout" Target="../slideLayouts/slideLayout152.xml"/><Relationship Id="rId14" Type="http://schemas.openxmlformats.org/officeDocument/2006/relationships/theme" Target="../theme/theme12.xml"/><Relationship Id="rId1" Type="http://schemas.openxmlformats.org/officeDocument/2006/relationships/slideLayout" Target="../slideLayouts/slideLayout140.xml"/><Relationship Id="rId2" Type="http://schemas.openxmlformats.org/officeDocument/2006/relationships/slideLayout" Target="../slideLayouts/slideLayout141.xml"/><Relationship Id="rId3" Type="http://schemas.openxmlformats.org/officeDocument/2006/relationships/slideLayout" Target="../slideLayouts/slideLayout142.xml"/><Relationship Id="rId4" Type="http://schemas.openxmlformats.org/officeDocument/2006/relationships/slideLayout" Target="../slideLayouts/slideLayout143.xml"/><Relationship Id="rId5" Type="http://schemas.openxmlformats.org/officeDocument/2006/relationships/slideLayout" Target="../slideLayouts/slideLayout144.xml"/><Relationship Id="rId6" Type="http://schemas.openxmlformats.org/officeDocument/2006/relationships/slideLayout" Target="../slideLayouts/slideLayout145.xml"/><Relationship Id="rId7" Type="http://schemas.openxmlformats.org/officeDocument/2006/relationships/slideLayout" Target="../slideLayouts/slideLayout146.xml"/><Relationship Id="rId8" Type="http://schemas.openxmlformats.org/officeDocument/2006/relationships/slideLayout" Target="../slideLayouts/slideLayout147.xml"/><Relationship Id="rId9" Type="http://schemas.openxmlformats.org/officeDocument/2006/relationships/slideLayout" Target="../slideLayouts/slideLayout148.xml"/><Relationship Id="rId10" Type="http://schemas.openxmlformats.org/officeDocument/2006/relationships/slideLayout" Target="../slideLayouts/slideLayout149.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63.xml"/><Relationship Id="rId12" Type="http://schemas.openxmlformats.org/officeDocument/2006/relationships/slideLayout" Target="../slideLayouts/slideLayout164.xml"/><Relationship Id="rId13" Type="http://schemas.openxmlformats.org/officeDocument/2006/relationships/slideLayout" Target="../slideLayouts/slideLayout165.xml"/><Relationship Id="rId14" Type="http://schemas.openxmlformats.org/officeDocument/2006/relationships/theme" Target="../theme/theme13.xml"/><Relationship Id="rId15" Type="http://schemas.openxmlformats.org/officeDocument/2006/relationships/tags" Target="../tags/tag23.xml"/><Relationship Id="rId16" Type="http://schemas.openxmlformats.org/officeDocument/2006/relationships/tags" Target="../tags/tag24.xml"/><Relationship Id="rId17" Type="http://schemas.openxmlformats.org/officeDocument/2006/relationships/tags" Target="../tags/tag25.xml"/><Relationship Id="rId1" Type="http://schemas.openxmlformats.org/officeDocument/2006/relationships/slideLayout" Target="../slideLayouts/slideLayout153.xml"/><Relationship Id="rId2" Type="http://schemas.openxmlformats.org/officeDocument/2006/relationships/slideLayout" Target="../slideLayouts/slideLayout154.xml"/><Relationship Id="rId3" Type="http://schemas.openxmlformats.org/officeDocument/2006/relationships/slideLayout" Target="../slideLayouts/slideLayout155.xml"/><Relationship Id="rId4" Type="http://schemas.openxmlformats.org/officeDocument/2006/relationships/slideLayout" Target="../slideLayouts/slideLayout156.xml"/><Relationship Id="rId5" Type="http://schemas.openxmlformats.org/officeDocument/2006/relationships/slideLayout" Target="../slideLayouts/slideLayout157.xml"/><Relationship Id="rId6" Type="http://schemas.openxmlformats.org/officeDocument/2006/relationships/slideLayout" Target="../slideLayouts/slideLayout158.xml"/><Relationship Id="rId7" Type="http://schemas.openxmlformats.org/officeDocument/2006/relationships/slideLayout" Target="../slideLayouts/slideLayout159.xml"/><Relationship Id="rId8" Type="http://schemas.openxmlformats.org/officeDocument/2006/relationships/slideLayout" Target="../slideLayouts/slideLayout160.xml"/><Relationship Id="rId9" Type="http://schemas.openxmlformats.org/officeDocument/2006/relationships/slideLayout" Target="../slideLayouts/slideLayout161.xml"/><Relationship Id="rId10" Type="http://schemas.openxmlformats.org/officeDocument/2006/relationships/slideLayout" Target="../slideLayouts/slideLayout16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slideLayout" Target="../slideLayouts/slideLayout177.xml"/><Relationship Id="rId13" Type="http://schemas.openxmlformats.org/officeDocument/2006/relationships/slideLayout" Target="../slideLayouts/slideLayout178.xml"/><Relationship Id="rId14" Type="http://schemas.openxmlformats.org/officeDocument/2006/relationships/slideLayout" Target="../slideLayouts/slideLayout179.xml"/><Relationship Id="rId15" Type="http://schemas.openxmlformats.org/officeDocument/2006/relationships/slideLayout" Target="../slideLayouts/slideLayout180.xml"/><Relationship Id="rId16" Type="http://schemas.openxmlformats.org/officeDocument/2006/relationships/theme" Target="../theme/theme14.xml"/><Relationship Id="rId17" Type="http://schemas.openxmlformats.org/officeDocument/2006/relationships/tags" Target="../tags/tag26.xml"/><Relationship Id="rId18" Type="http://schemas.openxmlformats.org/officeDocument/2006/relationships/tags" Target="../tags/tag27.xml"/><Relationship Id="rId19" Type="http://schemas.openxmlformats.org/officeDocument/2006/relationships/tags" Target="../tags/tag28.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91.xml"/><Relationship Id="rId12" Type="http://schemas.openxmlformats.org/officeDocument/2006/relationships/slideLayout" Target="../slideLayouts/slideLayout192.xml"/><Relationship Id="rId13" Type="http://schemas.openxmlformats.org/officeDocument/2006/relationships/slideLayout" Target="../slideLayouts/slideLayout193.xml"/><Relationship Id="rId14" Type="http://schemas.openxmlformats.org/officeDocument/2006/relationships/theme" Target="../theme/theme15.xml"/><Relationship Id="rId1" Type="http://schemas.openxmlformats.org/officeDocument/2006/relationships/slideLayout" Target="../slideLayouts/slideLayout181.xml"/><Relationship Id="rId2" Type="http://schemas.openxmlformats.org/officeDocument/2006/relationships/slideLayout" Target="../slideLayouts/slideLayout182.xml"/><Relationship Id="rId3" Type="http://schemas.openxmlformats.org/officeDocument/2006/relationships/slideLayout" Target="../slideLayouts/slideLayout183.xml"/><Relationship Id="rId4" Type="http://schemas.openxmlformats.org/officeDocument/2006/relationships/slideLayout" Target="../slideLayouts/slideLayout184.xml"/><Relationship Id="rId5" Type="http://schemas.openxmlformats.org/officeDocument/2006/relationships/slideLayout" Target="../slideLayouts/slideLayout185.xml"/><Relationship Id="rId6" Type="http://schemas.openxmlformats.org/officeDocument/2006/relationships/slideLayout" Target="../slideLayouts/slideLayout186.xml"/><Relationship Id="rId7" Type="http://schemas.openxmlformats.org/officeDocument/2006/relationships/slideLayout" Target="../slideLayouts/slideLayout187.xml"/><Relationship Id="rId8" Type="http://schemas.openxmlformats.org/officeDocument/2006/relationships/slideLayout" Target="../slideLayouts/slideLayout188.xml"/><Relationship Id="rId9" Type="http://schemas.openxmlformats.org/officeDocument/2006/relationships/slideLayout" Target="../slideLayouts/slideLayout189.xml"/><Relationship Id="rId10" Type="http://schemas.openxmlformats.org/officeDocument/2006/relationships/slideLayout" Target="../slideLayouts/slideLayout190.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204.xml"/><Relationship Id="rId12" Type="http://schemas.openxmlformats.org/officeDocument/2006/relationships/slideLayout" Target="../slideLayouts/slideLayout205.xml"/><Relationship Id="rId13" Type="http://schemas.openxmlformats.org/officeDocument/2006/relationships/slideLayout" Target="../slideLayouts/slideLayout206.xml"/><Relationship Id="rId14" Type="http://schemas.openxmlformats.org/officeDocument/2006/relationships/slideLayout" Target="../slideLayouts/slideLayout207.xml"/><Relationship Id="rId15" Type="http://schemas.openxmlformats.org/officeDocument/2006/relationships/slideLayout" Target="../slideLayouts/slideLayout208.xml"/><Relationship Id="rId16" Type="http://schemas.openxmlformats.org/officeDocument/2006/relationships/theme" Target="../theme/theme16.xml"/><Relationship Id="rId1" Type="http://schemas.openxmlformats.org/officeDocument/2006/relationships/slideLayout" Target="../slideLayouts/slideLayout194.xml"/><Relationship Id="rId2" Type="http://schemas.openxmlformats.org/officeDocument/2006/relationships/slideLayout" Target="../slideLayouts/slideLayout195.xml"/><Relationship Id="rId3" Type="http://schemas.openxmlformats.org/officeDocument/2006/relationships/slideLayout" Target="../slideLayouts/slideLayout196.xml"/><Relationship Id="rId4" Type="http://schemas.openxmlformats.org/officeDocument/2006/relationships/slideLayout" Target="../slideLayouts/slideLayout197.xml"/><Relationship Id="rId5" Type="http://schemas.openxmlformats.org/officeDocument/2006/relationships/slideLayout" Target="../slideLayouts/slideLayout198.xml"/><Relationship Id="rId6" Type="http://schemas.openxmlformats.org/officeDocument/2006/relationships/slideLayout" Target="../slideLayouts/slideLayout199.xml"/><Relationship Id="rId7" Type="http://schemas.openxmlformats.org/officeDocument/2006/relationships/slideLayout" Target="../slideLayouts/slideLayout200.xml"/><Relationship Id="rId8" Type="http://schemas.openxmlformats.org/officeDocument/2006/relationships/slideLayout" Target="../slideLayouts/slideLayout201.xml"/><Relationship Id="rId9" Type="http://schemas.openxmlformats.org/officeDocument/2006/relationships/slideLayout" Target="../slideLayouts/slideLayout202.xml"/><Relationship Id="rId10" Type="http://schemas.openxmlformats.org/officeDocument/2006/relationships/slideLayout" Target="../slideLayouts/slideLayout203.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219.xml"/><Relationship Id="rId12" Type="http://schemas.openxmlformats.org/officeDocument/2006/relationships/slideLayout" Target="../slideLayouts/slideLayout220.xml"/><Relationship Id="rId13" Type="http://schemas.openxmlformats.org/officeDocument/2006/relationships/slideLayout" Target="../slideLayouts/slideLayout221.xml"/><Relationship Id="rId14" Type="http://schemas.openxmlformats.org/officeDocument/2006/relationships/theme" Target="../theme/theme17.xml"/><Relationship Id="rId1" Type="http://schemas.openxmlformats.org/officeDocument/2006/relationships/slideLayout" Target="../slideLayouts/slideLayout209.xml"/><Relationship Id="rId2" Type="http://schemas.openxmlformats.org/officeDocument/2006/relationships/slideLayout" Target="../slideLayouts/slideLayout210.xml"/><Relationship Id="rId3" Type="http://schemas.openxmlformats.org/officeDocument/2006/relationships/slideLayout" Target="../slideLayouts/slideLayout211.xml"/><Relationship Id="rId4" Type="http://schemas.openxmlformats.org/officeDocument/2006/relationships/slideLayout" Target="../slideLayouts/slideLayout212.xml"/><Relationship Id="rId5" Type="http://schemas.openxmlformats.org/officeDocument/2006/relationships/slideLayout" Target="../slideLayouts/slideLayout213.xml"/><Relationship Id="rId6" Type="http://schemas.openxmlformats.org/officeDocument/2006/relationships/slideLayout" Target="../slideLayouts/slideLayout214.xml"/><Relationship Id="rId7" Type="http://schemas.openxmlformats.org/officeDocument/2006/relationships/slideLayout" Target="../slideLayouts/slideLayout215.xml"/><Relationship Id="rId8" Type="http://schemas.openxmlformats.org/officeDocument/2006/relationships/slideLayout" Target="../slideLayouts/slideLayout216.xml"/><Relationship Id="rId9" Type="http://schemas.openxmlformats.org/officeDocument/2006/relationships/slideLayout" Target="../slideLayouts/slideLayout217.xml"/><Relationship Id="rId10" Type="http://schemas.openxmlformats.org/officeDocument/2006/relationships/slideLayout" Target="../slideLayouts/slideLayout218.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32.xml"/><Relationship Id="rId12" Type="http://schemas.openxmlformats.org/officeDocument/2006/relationships/slideLayout" Target="../slideLayouts/slideLayout233.xml"/><Relationship Id="rId13" Type="http://schemas.openxmlformats.org/officeDocument/2006/relationships/slideLayout" Target="../slideLayouts/slideLayout234.xml"/><Relationship Id="rId14" Type="http://schemas.openxmlformats.org/officeDocument/2006/relationships/slideLayout" Target="../slideLayouts/slideLayout235.xml"/><Relationship Id="rId15" Type="http://schemas.openxmlformats.org/officeDocument/2006/relationships/theme" Target="../theme/theme18.xml"/><Relationship Id="rId1" Type="http://schemas.openxmlformats.org/officeDocument/2006/relationships/slideLayout" Target="../slideLayouts/slideLayout222.xml"/><Relationship Id="rId2" Type="http://schemas.openxmlformats.org/officeDocument/2006/relationships/slideLayout" Target="../slideLayouts/slideLayout223.xml"/><Relationship Id="rId3" Type="http://schemas.openxmlformats.org/officeDocument/2006/relationships/slideLayout" Target="../slideLayouts/slideLayout224.xml"/><Relationship Id="rId4" Type="http://schemas.openxmlformats.org/officeDocument/2006/relationships/slideLayout" Target="../slideLayouts/slideLayout225.xml"/><Relationship Id="rId5" Type="http://schemas.openxmlformats.org/officeDocument/2006/relationships/slideLayout" Target="../slideLayouts/slideLayout226.xml"/><Relationship Id="rId6" Type="http://schemas.openxmlformats.org/officeDocument/2006/relationships/slideLayout" Target="../slideLayouts/slideLayout227.xml"/><Relationship Id="rId7" Type="http://schemas.openxmlformats.org/officeDocument/2006/relationships/slideLayout" Target="../slideLayouts/slideLayout228.xml"/><Relationship Id="rId8" Type="http://schemas.openxmlformats.org/officeDocument/2006/relationships/slideLayout" Target="../slideLayouts/slideLayout229.xml"/><Relationship Id="rId9" Type="http://schemas.openxmlformats.org/officeDocument/2006/relationships/slideLayout" Target="../slideLayouts/slideLayout230.xml"/><Relationship Id="rId10" Type="http://schemas.openxmlformats.org/officeDocument/2006/relationships/slideLayout" Target="../slideLayouts/slideLayout231.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46.xml"/><Relationship Id="rId12" Type="http://schemas.openxmlformats.org/officeDocument/2006/relationships/slideLayout" Target="../slideLayouts/slideLayout247.xml"/><Relationship Id="rId13" Type="http://schemas.openxmlformats.org/officeDocument/2006/relationships/slideLayout" Target="../slideLayouts/slideLayout248.xml"/><Relationship Id="rId14" Type="http://schemas.openxmlformats.org/officeDocument/2006/relationships/slideLayout" Target="../slideLayouts/slideLayout249.xml"/><Relationship Id="rId15" Type="http://schemas.openxmlformats.org/officeDocument/2006/relationships/slideLayout" Target="../slideLayouts/slideLayout250.xml"/><Relationship Id="rId16" Type="http://schemas.openxmlformats.org/officeDocument/2006/relationships/theme" Target="../theme/theme19.xml"/><Relationship Id="rId1" Type="http://schemas.openxmlformats.org/officeDocument/2006/relationships/slideLayout" Target="../slideLayouts/slideLayout236.xml"/><Relationship Id="rId2" Type="http://schemas.openxmlformats.org/officeDocument/2006/relationships/slideLayout" Target="../slideLayouts/slideLayout237.xml"/><Relationship Id="rId3" Type="http://schemas.openxmlformats.org/officeDocument/2006/relationships/slideLayout" Target="../slideLayouts/slideLayout238.xml"/><Relationship Id="rId4" Type="http://schemas.openxmlformats.org/officeDocument/2006/relationships/slideLayout" Target="../slideLayouts/slideLayout239.xml"/><Relationship Id="rId5" Type="http://schemas.openxmlformats.org/officeDocument/2006/relationships/slideLayout" Target="../slideLayouts/slideLayout240.xml"/><Relationship Id="rId6" Type="http://schemas.openxmlformats.org/officeDocument/2006/relationships/slideLayout" Target="../slideLayouts/slideLayout241.xml"/><Relationship Id="rId7" Type="http://schemas.openxmlformats.org/officeDocument/2006/relationships/slideLayout" Target="../slideLayouts/slideLayout242.xml"/><Relationship Id="rId8" Type="http://schemas.openxmlformats.org/officeDocument/2006/relationships/slideLayout" Target="../slideLayouts/slideLayout243.xml"/><Relationship Id="rId9" Type="http://schemas.openxmlformats.org/officeDocument/2006/relationships/slideLayout" Target="../slideLayouts/slideLayout244.xml"/><Relationship Id="rId10" Type="http://schemas.openxmlformats.org/officeDocument/2006/relationships/slideLayout" Target="../slideLayouts/slideLayout24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61.xml"/><Relationship Id="rId12" Type="http://schemas.openxmlformats.org/officeDocument/2006/relationships/slideLayout" Target="../slideLayouts/slideLayout262.xml"/><Relationship Id="rId13" Type="http://schemas.openxmlformats.org/officeDocument/2006/relationships/slideLayout" Target="../slideLayouts/slideLayout263.xml"/><Relationship Id="rId14" Type="http://schemas.openxmlformats.org/officeDocument/2006/relationships/theme" Target="../theme/theme20.xml"/><Relationship Id="rId1" Type="http://schemas.openxmlformats.org/officeDocument/2006/relationships/slideLayout" Target="../slideLayouts/slideLayout251.xml"/><Relationship Id="rId2" Type="http://schemas.openxmlformats.org/officeDocument/2006/relationships/slideLayout" Target="../slideLayouts/slideLayout252.xml"/><Relationship Id="rId3" Type="http://schemas.openxmlformats.org/officeDocument/2006/relationships/slideLayout" Target="../slideLayouts/slideLayout253.xml"/><Relationship Id="rId4" Type="http://schemas.openxmlformats.org/officeDocument/2006/relationships/slideLayout" Target="../slideLayouts/slideLayout254.xml"/><Relationship Id="rId5" Type="http://schemas.openxmlformats.org/officeDocument/2006/relationships/slideLayout" Target="../slideLayouts/slideLayout255.xml"/><Relationship Id="rId6" Type="http://schemas.openxmlformats.org/officeDocument/2006/relationships/slideLayout" Target="../slideLayouts/slideLayout256.xml"/><Relationship Id="rId7" Type="http://schemas.openxmlformats.org/officeDocument/2006/relationships/slideLayout" Target="../slideLayouts/slideLayout257.xml"/><Relationship Id="rId8" Type="http://schemas.openxmlformats.org/officeDocument/2006/relationships/slideLayout" Target="../slideLayouts/slideLayout258.xml"/><Relationship Id="rId9" Type="http://schemas.openxmlformats.org/officeDocument/2006/relationships/slideLayout" Target="../slideLayouts/slideLayout259.xml"/><Relationship Id="rId10" Type="http://schemas.openxmlformats.org/officeDocument/2006/relationships/slideLayout" Target="../slideLayouts/slideLayout260.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74.xml"/><Relationship Id="rId12" Type="http://schemas.openxmlformats.org/officeDocument/2006/relationships/theme" Target="../theme/theme21.xml"/><Relationship Id="rId1" Type="http://schemas.openxmlformats.org/officeDocument/2006/relationships/slideLayout" Target="../slideLayouts/slideLayout264.xml"/><Relationship Id="rId2" Type="http://schemas.openxmlformats.org/officeDocument/2006/relationships/slideLayout" Target="../slideLayouts/slideLayout265.xml"/><Relationship Id="rId3" Type="http://schemas.openxmlformats.org/officeDocument/2006/relationships/slideLayout" Target="../slideLayouts/slideLayout266.xml"/><Relationship Id="rId4" Type="http://schemas.openxmlformats.org/officeDocument/2006/relationships/slideLayout" Target="../slideLayouts/slideLayout267.xml"/><Relationship Id="rId5" Type="http://schemas.openxmlformats.org/officeDocument/2006/relationships/slideLayout" Target="../slideLayouts/slideLayout268.xml"/><Relationship Id="rId6" Type="http://schemas.openxmlformats.org/officeDocument/2006/relationships/slideLayout" Target="../slideLayouts/slideLayout269.xml"/><Relationship Id="rId7" Type="http://schemas.openxmlformats.org/officeDocument/2006/relationships/slideLayout" Target="../slideLayouts/slideLayout270.xml"/><Relationship Id="rId8" Type="http://schemas.openxmlformats.org/officeDocument/2006/relationships/slideLayout" Target="../slideLayouts/slideLayout271.xml"/><Relationship Id="rId9" Type="http://schemas.openxmlformats.org/officeDocument/2006/relationships/slideLayout" Target="../slideLayouts/slideLayout272.xml"/><Relationship Id="rId10" Type="http://schemas.openxmlformats.org/officeDocument/2006/relationships/slideLayout" Target="../slideLayouts/slideLayout273.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85.xml"/><Relationship Id="rId12" Type="http://schemas.openxmlformats.org/officeDocument/2006/relationships/theme" Target="../theme/theme22.xml"/><Relationship Id="rId1" Type="http://schemas.openxmlformats.org/officeDocument/2006/relationships/slideLayout" Target="../slideLayouts/slideLayout275.xml"/><Relationship Id="rId2" Type="http://schemas.openxmlformats.org/officeDocument/2006/relationships/slideLayout" Target="../slideLayouts/slideLayout276.xml"/><Relationship Id="rId3" Type="http://schemas.openxmlformats.org/officeDocument/2006/relationships/slideLayout" Target="../slideLayouts/slideLayout277.xml"/><Relationship Id="rId4" Type="http://schemas.openxmlformats.org/officeDocument/2006/relationships/slideLayout" Target="../slideLayouts/slideLayout278.xml"/><Relationship Id="rId5" Type="http://schemas.openxmlformats.org/officeDocument/2006/relationships/slideLayout" Target="../slideLayouts/slideLayout279.xml"/><Relationship Id="rId6" Type="http://schemas.openxmlformats.org/officeDocument/2006/relationships/slideLayout" Target="../slideLayouts/slideLayout280.xml"/><Relationship Id="rId7" Type="http://schemas.openxmlformats.org/officeDocument/2006/relationships/slideLayout" Target="../slideLayouts/slideLayout281.xml"/><Relationship Id="rId8" Type="http://schemas.openxmlformats.org/officeDocument/2006/relationships/slideLayout" Target="../slideLayouts/slideLayout282.xml"/><Relationship Id="rId9" Type="http://schemas.openxmlformats.org/officeDocument/2006/relationships/slideLayout" Target="../slideLayouts/slideLayout283.xml"/><Relationship Id="rId10" Type="http://schemas.openxmlformats.org/officeDocument/2006/relationships/slideLayout" Target="../slideLayouts/slideLayout284.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96.xml"/><Relationship Id="rId12" Type="http://schemas.openxmlformats.org/officeDocument/2006/relationships/slideLayout" Target="../slideLayouts/slideLayout297.xml"/><Relationship Id="rId13" Type="http://schemas.openxmlformats.org/officeDocument/2006/relationships/slideLayout" Target="../slideLayouts/slideLayout298.xml"/><Relationship Id="rId14" Type="http://schemas.openxmlformats.org/officeDocument/2006/relationships/theme" Target="../theme/theme23.xml"/><Relationship Id="rId1" Type="http://schemas.openxmlformats.org/officeDocument/2006/relationships/slideLayout" Target="../slideLayouts/slideLayout286.xml"/><Relationship Id="rId2" Type="http://schemas.openxmlformats.org/officeDocument/2006/relationships/slideLayout" Target="../slideLayouts/slideLayout287.xml"/><Relationship Id="rId3" Type="http://schemas.openxmlformats.org/officeDocument/2006/relationships/slideLayout" Target="../slideLayouts/slideLayout288.xml"/><Relationship Id="rId4" Type="http://schemas.openxmlformats.org/officeDocument/2006/relationships/slideLayout" Target="../slideLayouts/slideLayout289.xml"/><Relationship Id="rId5" Type="http://schemas.openxmlformats.org/officeDocument/2006/relationships/slideLayout" Target="../slideLayouts/slideLayout290.xml"/><Relationship Id="rId6" Type="http://schemas.openxmlformats.org/officeDocument/2006/relationships/slideLayout" Target="../slideLayouts/slideLayout291.xml"/><Relationship Id="rId7" Type="http://schemas.openxmlformats.org/officeDocument/2006/relationships/slideLayout" Target="../slideLayouts/slideLayout292.xml"/><Relationship Id="rId8" Type="http://schemas.openxmlformats.org/officeDocument/2006/relationships/slideLayout" Target="../slideLayouts/slideLayout293.xml"/><Relationship Id="rId9" Type="http://schemas.openxmlformats.org/officeDocument/2006/relationships/slideLayout" Target="../slideLayouts/slideLayout294.xml"/><Relationship Id="rId10" Type="http://schemas.openxmlformats.org/officeDocument/2006/relationships/slideLayout" Target="../slideLayouts/slideLayout295.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309.xml"/><Relationship Id="rId12" Type="http://schemas.openxmlformats.org/officeDocument/2006/relationships/theme" Target="../theme/theme24.xml"/><Relationship Id="rId1" Type="http://schemas.openxmlformats.org/officeDocument/2006/relationships/slideLayout" Target="../slideLayouts/slideLayout299.xml"/><Relationship Id="rId2" Type="http://schemas.openxmlformats.org/officeDocument/2006/relationships/slideLayout" Target="../slideLayouts/slideLayout300.xml"/><Relationship Id="rId3" Type="http://schemas.openxmlformats.org/officeDocument/2006/relationships/slideLayout" Target="../slideLayouts/slideLayout301.xml"/><Relationship Id="rId4" Type="http://schemas.openxmlformats.org/officeDocument/2006/relationships/slideLayout" Target="../slideLayouts/slideLayout302.xml"/><Relationship Id="rId5" Type="http://schemas.openxmlformats.org/officeDocument/2006/relationships/slideLayout" Target="../slideLayouts/slideLayout303.xml"/><Relationship Id="rId6" Type="http://schemas.openxmlformats.org/officeDocument/2006/relationships/slideLayout" Target="../slideLayouts/slideLayout304.xml"/><Relationship Id="rId7" Type="http://schemas.openxmlformats.org/officeDocument/2006/relationships/slideLayout" Target="../slideLayouts/slideLayout305.xml"/><Relationship Id="rId8" Type="http://schemas.openxmlformats.org/officeDocument/2006/relationships/slideLayout" Target="../slideLayouts/slideLayout306.xml"/><Relationship Id="rId9" Type="http://schemas.openxmlformats.org/officeDocument/2006/relationships/slideLayout" Target="../slideLayouts/slideLayout307.xml"/><Relationship Id="rId10" Type="http://schemas.openxmlformats.org/officeDocument/2006/relationships/slideLayout" Target="../slideLayouts/slideLayout308.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312.xml"/><Relationship Id="rId4" Type="http://schemas.openxmlformats.org/officeDocument/2006/relationships/theme" Target="../theme/theme25.xml"/><Relationship Id="rId1" Type="http://schemas.openxmlformats.org/officeDocument/2006/relationships/slideLayout" Target="../slideLayouts/slideLayout310.xml"/><Relationship Id="rId2" Type="http://schemas.openxmlformats.org/officeDocument/2006/relationships/slideLayout" Target="../slideLayouts/slideLayout31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slideLayout" Target="../slideLayouts/slideLayout61.xml"/><Relationship Id="rId14" Type="http://schemas.openxmlformats.org/officeDocument/2006/relationships/theme" Target="../theme/theme5.xml"/><Relationship Id="rId15" Type="http://schemas.openxmlformats.org/officeDocument/2006/relationships/tags" Target="../tags/tag1.xml"/><Relationship Id="rId16" Type="http://schemas.openxmlformats.org/officeDocument/2006/relationships/tags" Target="../tags/tag2.xml"/><Relationship Id="rId17" Type="http://schemas.openxmlformats.org/officeDocument/2006/relationships/tags" Target="../tags/tag3.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slideLayout" Target="../slideLayouts/slideLayout73.xml"/><Relationship Id="rId13" Type="http://schemas.openxmlformats.org/officeDocument/2006/relationships/slideLayout" Target="../slideLayouts/slideLayout74.xml"/><Relationship Id="rId14" Type="http://schemas.openxmlformats.org/officeDocument/2006/relationships/theme" Target="../theme/theme6.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5.xml"/><Relationship Id="rId12" Type="http://schemas.openxmlformats.org/officeDocument/2006/relationships/slideLayout" Target="../slideLayouts/slideLayout86.xml"/><Relationship Id="rId13" Type="http://schemas.openxmlformats.org/officeDocument/2006/relationships/slideLayout" Target="../slideLayouts/slideLayout87.xml"/><Relationship Id="rId14" Type="http://schemas.openxmlformats.org/officeDocument/2006/relationships/theme" Target="../theme/theme7.xml"/><Relationship Id="rId15" Type="http://schemas.openxmlformats.org/officeDocument/2006/relationships/tags" Target="../tags/tag7.xml"/><Relationship Id="rId16" Type="http://schemas.openxmlformats.org/officeDocument/2006/relationships/tags" Target="../tags/tag8.xml"/><Relationship Id="rId17" Type="http://schemas.openxmlformats.org/officeDocument/2006/relationships/tags" Target="../tags/tag9.xml"/><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slideLayout" Target="../slideLayouts/slideLayout83.xml"/><Relationship Id="rId10"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8.xml"/><Relationship Id="rId12" Type="http://schemas.openxmlformats.org/officeDocument/2006/relationships/slideLayout" Target="../slideLayouts/slideLayout99.xml"/><Relationship Id="rId13" Type="http://schemas.openxmlformats.org/officeDocument/2006/relationships/slideLayout" Target="../slideLayouts/slideLayout100.xml"/><Relationship Id="rId14" Type="http://schemas.openxmlformats.org/officeDocument/2006/relationships/theme" Target="../theme/theme8.xml"/><Relationship Id="rId15" Type="http://schemas.openxmlformats.org/officeDocument/2006/relationships/tags" Target="../tags/tag10.xml"/><Relationship Id="rId16" Type="http://schemas.openxmlformats.org/officeDocument/2006/relationships/tags" Target="../tags/tag11.xml"/><Relationship Id="rId17" Type="http://schemas.openxmlformats.org/officeDocument/2006/relationships/tags" Target="../tags/tag12.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slideLayout" Target="../slideLayouts/slideLayout112.xml"/><Relationship Id="rId13" Type="http://schemas.openxmlformats.org/officeDocument/2006/relationships/slideLayout" Target="../slideLayouts/slideLayout113.xml"/><Relationship Id="rId14" Type="http://schemas.openxmlformats.org/officeDocument/2006/relationships/theme" Target="../theme/theme9.xml"/><Relationship Id="rId15" Type="http://schemas.openxmlformats.org/officeDocument/2006/relationships/tags" Target="../tags/tag13.xml"/><Relationship Id="rId16" Type="http://schemas.openxmlformats.org/officeDocument/2006/relationships/tags" Target="../tags/tag14.xml"/><Relationship Id="rId17" Type="http://schemas.openxmlformats.org/officeDocument/2006/relationships/tags" Target="../tags/tag15.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9" tIns="45685" rIns="91369" bIns="4568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9" tIns="45685" rIns="91369" bIns="4568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69" tIns="45685" rIns="91369" bIns="45685" rtlCol="0" anchor="ctr"/>
          <a:lstStyle>
            <a:lvl1pPr algn="l" defTabSz="456846" fontAlgn="auto">
              <a:spcBef>
                <a:spcPts val="0"/>
              </a:spcBef>
              <a:spcAft>
                <a:spcPts val="0"/>
              </a:spcAft>
              <a:defRPr sz="1200">
                <a:solidFill>
                  <a:schemeClr val="tx1">
                    <a:tint val="75000"/>
                  </a:schemeClr>
                </a:solidFill>
                <a:latin typeface="+mn-lt"/>
                <a:ea typeface="+mn-ea"/>
                <a:cs typeface="+mn-cs"/>
              </a:defRPr>
            </a:lvl1pPr>
          </a:lstStyle>
          <a:p>
            <a:pPr>
              <a:defRPr/>
            </a:pPr>
            <a:fld id="{9E9C9BF9-D6FD-7047-93EB-2E693AF18BA9}" type="datetime1">
              <a:rPr lang="en-US"/>
              <a:pPr>
                <a:defRPr/>
              </a:pPr>
              <a:t>3/24/15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9" tIns="45685" rIns="91369" bIns="45685" rtlCol="0" anchor="ctr"/>
          <a:lstStyle>
            <a:lvl1pPr algn="ctr" defTabSz="456846"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69" tIns="45685" rIns="91369" bIns="45685" rtlCol="0" anchor="ctr"/>
          <a:lstStyle>
            <a:lvl1pPr algn="r" defTabSz="456846" fontAlgn="auto">
              <a:spcBef>
                <a:spcPts val="0"/>
              </a:spcBef>
              <a:spcAft>
                <a:spcPts val="0"/>
              </a:spcAft>
              <a:defRPr sz="1200">
                <a:solidFill>
                  <a:schemeClr val="tx1">
                    <a:tint val="75000"/>
                  </a:schemeClr>
                </a:solidFill>
                <a:latin typeface="+mn-lt"/>
                <a:ea typeface="+mn-ea"/>
                <a:cs typeface="+mn-cs"/>
              </a:defRPr>
            </a:lvl1pPr>
          </a:lstStyle>
          <a:p>
            <a:pPr>
              <a:defRPr/>
            </a:pPr>
            <a:fld id="{1E0E0E7C-2E53-9E43-A172-12C54B2B09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361" r:id="rId1"/>
    <p:sldLayoutId id="2147491362" r:id="rId2"/>
    <p:sldLayoutId id="2147491363" r:id="rId3"/>
    <p:sldLayoutId id="2147491364" r:id="rId4"/>
    <p:sldLayoutId id="2147491365" r:id="rId5"/>
    <p:sldLayoutId id="2147491366" r:id="rId6"/>
    <p:sldLayoutId id="2147491367" r:id="rId7"/>
    <p:sldLayoutId id="2147491368" r:id="rId8"/>
    <p:sldLayoutId id="2147491369" r:id="rId9"/>
    <p:sldLayoutId id="2147491370" r:id="rId10"/>
    <p:sldLayoutId id="2147491371" r:id="rId11"/>
  </p:sldLayoutIdLst>
  <p:hf hdr="0" ftr="0" dt="0"/>
  <p:txStyles>
    <p:titleStyle>
      <a:lvl1pPr algn="ctr" defTabSz="455613" rtl="0" eaLnBrk="0" fontAlgn="base" hangingPunct="0">
        <a:spcBef>
          <a:spcPct val="0"/>
        </a:spcBef>
        <a:spcAft>
          <a:spcPct val="0"/>
        </a:spcAft>
        <a:defRPr sz="3600" kern="1200">
          <a:solidFill>
            <a:srgbClr val="000090"/>
          </a:solidFill>
          <a:latin typeface="Arial"/>
          <a:ea typeface="ＭＳ Ｐゴシック" charset="0"/>
          <a:cs typeface="Arial"/>
        </a:defRPr>
      </a:lvl1pPr>
      <a:lvl2pPr algn="ctr" defTabSz="455613" rtl="0" eaLnBrk="0" fontAlgn="base" hangingPunct="0">
        <a:spcBef>
          <a:spcPct val="0"/>
        </a:spcBef>
        <a:spcAft>
          <a:spcPct val="0"/>
        </a:spcAft>
        <a:defRPr sz="3600">
          <a:solidFill>
            <a:srgbClr val="000090"/>
          </a:solidFill>
          <a:latin typeface="Arial" charset="0"/>
          <a:ea typeface="ＭＳ Ｐゴシック" charset="0"/>
        </a:defRPr>
      </a:lvl2pPr>
      <a:lvl3pPr algn="ctr" defTabSz="455613" rtl="0" eaLnBrk="0" fontAlgn="base" hangingPunct="0">
        <a:spcBef>
          <a:spcPct val="0"/>
        </a:spcBef>
        <a:spcAft>
          <a:spcPct val="0"/>
        </a:spcAft>
        <a:defRPr sz="3600">
          <a:solidFill>
            <a:srgbClr val="000090"/>
          </a:solidFill>
          <a:latin typeface="Arial" charset="0"/>
          <a:ea typeface="ＭＳ Ｐゴシック" charset="0"/>
        </a:defRPr>
      </a:lvl3pPr>
      <a:lvl4pPr algn="ctr" defTabSz="455613" rtl="0" eaLnBrk="0" fontAlgn="base" hangingPunct="0">
        <a:spcBef>
          <a:spcPct val="0"/>
        </a:spcBef>
        <a:spcAft>
          <a:spcPct val="0"/>
        </a:spcAft>
        <a:defRPr sz="3600">
          <a:solidFill>
            <a:srgbClr val="000090"/>
          </a:solidFill>
          <a:latin typeface="Arial" charset="0"/>
          <a:ea typeface="ＭＳ Ｐゴシック" charset="0"/>
        </a:defRPr>
      </a:lvl4pPr>
      <a:lvl5pPr algn="ctr" defTabSz="455613" rtl="0" eaLnBrk="0" fontAlgn="base" hangingPunct="0">
        <a:spcBef>
          <a:spcPct val="0"/>
        </a:spcBef>
        <a:spcAft>
          <a:spcPct val="0"/>
        </a:spcAft>
        <a:defRPr sz="3600">
          <a:solidFill>
            <a:srgbClr val="000090"/>
          </a:solidFill>
          <a:latin typeface="Arial" charset="0"/>
          <a:ea typeface="ＭＳ Ｐゴシック" charset="0"/>
        </a:defRPr>
      </a:lvl5pPr>
      <a:lvl6pPr marL="456846" algn="ctr" defTabSz="456846" rtl="0" fontAlgn="base">
        <a:spcBef>
          <a:spcPct val="0"/>
        </a:spcBef>
        <a:spcAft>
          <a:spcPct val="0"/>
        </a:spcAft>
        <a:defRPr sz="3600">
          <a:solidFill>
            <a:srgbClr val="000090"/>
          </a:solidFill>
          <a:latin typeface="Arial" charset="0"/>
          <a:ea typeface="ＭＳ Ｐゴシック" charset="0"/>
        </a:defRPr>
      </a:lvl6pPr>
      <a:lvl7pPr marL="913696" algn="ctr" defTabSz="456846" rtl="0" fontAlgn="base">
        <a:spcBef>
          <a:spcPct val="0"/>
        </a:spcBef>
        <a:spcAft>
          <a:spcPct val="0"/>
        </a:spcAft>
        <a:defRPr sz="3600">
          <a:solidFill>
            <a:srgbClr val="000090"/>
          </a:solidFill>
          <a:latin typeface="Arial" charset="0"/>
          <a:ea typeface="ＭＳ Ｐゴシック" charset="0"/>
        </a:defRPr>
      </a:lvl7pPr>
      <a:lvl8pPr marL="1370550" algn="ctr" defTabSz="456846" rtl="0" fontAlgn="base">
        <a:spcBef>
          <a:spcPct val="0"/>
        </a:spcBef>
        <a:spcAft>
          <a:spcPct val="0"/>
        </a:spcAft>
        <a:defRPr sz="3600">
          <a:solidFill>
            <a:srgbClr val="000090"/>
          </a:solidFill>
          <a:latin typeface="Arial" charset="0"/>
          <a:ea typeface="ＭＳ Ｐゴシック" charset="0"/>
        </a:defRPr>
      </a:lvl8pPr>
      <a:lvl9pPr marL="1827398" algn="ctr" defTabSz="456846" rtl="0" fontAlgn="base">
        <a:spcBef>
          <a:spcPct val="0"/>
        </a:spcBef>
        <a:spcAft>
          <a:spcPct val="0"/>
        </a:spcAft>
        <a:defRPr sz="3600">
          <a:solidFill>
            <a:srgbClr val="000090"/>
          </a:solidFill>
          <a:latin typeface="Arial" charset="0"/>
          <a:ea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2673" indent="-228422" algn="l" defTabSz="456846" rtl="0" eaLnBrk="1" latinLnBrk="0" hangingPunct="1">
        <a:spcBef>
          <a:spcPct val="20000"/>
        </a:spcBef>
        <a:buFont typeface="Arial"/>
        <a:buChar char="•"/>
        <a:defRPr sz="2000" kern="1200">
          <a:solidFill>
            <a:schemeClr val="tx1"/>
          </a:solidFill>
          <a:latin typeface="+mn-lt"/>
          <a:ea typeface="+mn-ea"/>
          <a:cs typeface="+mn-cs"/>
        </a:defRPr>
      </a:lvl6pPr>
      <a:lvl7pPr marL="2969520" indent="-228422" algn="l" defTabSz="456846" rtl="0" eaLnBrk="1" latinLnBrk="0" hangingPunct="1">
        <a:spcBef>
          <a:spcPct val="20000"/>
        </a:spcBef>
        <a:buFont typeface="Arial"/>
        <a:buChar char="•"/>
        <a:defRPr sz="2000" kern="1200">
          <a:solidFill>
            <a:schemeClr val="tx1"/>
          </a:solidFill>
          <a:latin typeface="+mn-lt"/>
          <a:ea typeface="+mn-ea"/>
          <a:cs typeface="+mn-cs"/>
        </a:defRPr>
      </a:lvl7pPr>
      <a:lvl8pPr marL="3426372" indent="-228422" algn="l" defTabSz="456846" rtl="0" eaLnBrk="1" latinLnBrk="0" hangingPunct="1">
        <a:spcBef>
          <a:spcPct val="20000"/>
        </a:spcBef>
        <a:buFont typeface="Arial"/>
        <a:buChar char="•"/>
        <a:defRPr sz="2000" kern="1200">
          <a:solidFill>
            <a:schemeClr val="tx1"/>
          </a:solidFill>
          <a:latin typeface="+mn-lt"/>
          <a:ea typeface="+mn-ea"/>
          <a:cs typeface="+mn-cs"/>
        </a:defRPr>
      </a:lvl8pPr>
      <a:lvl9pPr marL="3883216" indent="-228422" algn="l" defTabSz="4568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3277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A5D5F2D0-668A-CD4C-AAFD-8E8EB8C43EF7}"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113" eaLnBrk="0" hangingPunct="0">
                <a:defRPr/>
              </a:pPr>
              <a:t>‹#›</a:t>
            </a:fld>
            <a:r>
              <a:rPr lang="en-US" b="1">
                <a:solidFill>
                  <a:srgbClr val="808080"/>
                </a:solidFill>
                <a:latin typeface="Arial" charset="0"/>
                <a:ea typeface="ＭＳ Ｐゴシック" charset="-128"/>
                <a:cs typeface="ＭＳ Ｐゴシック" charset="-128"/>
              </a:rPr>
              <a:t> - </a:t>
            </a:r>
            <a:r>
              <a:rPr lang="en-US" sz="1000" b="1">
                <a:solidFill>
                  <a:srgbClr val="969696"/>
                </a:solidFill>
                <a:latin typeface="Arial" charset="0"/>
                <a:ea typeface="ＭＳ Ｐゴシック" charset="-128"/>
                <a:cs typeface="ＭＳ Ｐゴシック" charset="-128"/>
              </a:rPr>
              <a:t>Lectures.GersteinLab.org</a:t>
            </a:r>
            <a:r>
              <a:rPr lang="en-US" sz="400">
                <a:solidFill>
                  <a:srgbClr val="808080"/>
                </a:solidFill>
                <a:latin typeface="Arial" charset="0"/>
                <a:ea typeface="ＭＳ Ｐゴシック" charset="-128"/>
                <a:cs typeface="ＭＳ Ｐゴシック" charset="-128"/>
              </a:rPr>
              <a:t> </a:t>
            </a:r>
            <a:r>
              <a:rPr lang="en-US" sz="300">
                <a:solidFill>
                  <a:srgbClr val="000000"/>
                </a:solidFill>
                <a:latin typeface="Arial" charset="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491463" r:id="rId1"/>
    <p:sldLayoutId id="2147491464" r:id="rId2"/>
    <p:sldLayoutId id="2147491465" r:id="rId3"/>
    <p:sldLayoutId id="2147491466" r:id="rId4"/>
    <p:sldLayoutId id="2147491467" r:id="rId5"/>
    <p:sldLayoutId id="2147491468" r:id="rId6"/>
    <p:sldLayoutId id="2147491469" r:id="rId7"/>
    <p:sldLayoutId id="2147491470" r:id="rId8"/>
    <p:sldLayoutId id="2147491471" r:id="rId9"/>
    <p:sldLayoutId id="2147491472" r:id="rId10"/>
    <p:sldLayoutId id="2147491473" r:id="rId11"/>
    <p:sldLayoutId id="2147491474" r:id="rId12"/>
    <p:sldLayoutId id="2147491475" r:id="rId13"/>
    <p:sldLayoutId id="2147491639" r:id="rId14"/>
    <p:sldLayoutId id="2147491640"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8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9" tIns="45685" rIns="91369" bIns="45685" numCol="1" anchor="ctr" anchorCtr="0" compatLnSpc="1">
            <a:prstTxWarp prst="textNoShape">
              <a:avLst/>
            </a:prstTxWarp>
          </a:bodyPr>
          <a:lstStyle/>
          <a:p>
            <a:pPr lvl="0"/>
            <a:r>
              <a:rPr lang="en-US"/>
              <a:t>Click to edit Master title style</a:t>
            </a:r>
          </a:p>
        </p:txBody>
      </p:sp>
      <p:sp>
        <p:nvSpPr>
          <p:cNvPr id="358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9" tIns="45685" rIns="91369" bIns="4568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69" tIns="45685" rIns="91369" bIns="45685" rtlCol="0" anchor="ctr"/>
          <a:lstStyle>
            <a:lvl1pPr algn="l" defTabSz="456846" fontAlgn="auto">
              <a:spcBef>
                <a:spcPts val="0"/>
              </a:spcBef>
              <a:spcAft>
                <a:spcPts val="0"/>
              </a:spcAft>
              <a:defRPr sz="1200">
                <a:solidFill>
                  <a:prstClr val="black">
                    <a:tint val="75000"/>
                  </a:prstClr>
                </a:solidFill>
                <a:latin typeface="Calibri"/>
                <a:ea typeface="+mn-ea"/>
                <a:cs typeface="+mn-cs"/>
              </a:defRPr>
            </a:lvl1pPr>
          </a:lstStyle>
          <a:p>
            <a:pPr>
              <a:defRPr/>
            </a:pPr>
            <a:fld id="{BFE18DB5-A95D-124F-83D8-210134EE1ACE}" type="datetimeFigureOut">
              <a:rPr lang="en-US"/>
              <a:pPr>
                <a:defRPr/>
              </a:pPr>
              <a:t>3/24/15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9" tIns="45685" rIns="91369" bIns="45685" rtlCol="0" anchor="ctr"/>
          <a:lstStyle>
            <a:lvl1pPr algn="ctr" defTabSz="456846"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69" tIns="45685" rIns="91369" bIns="45685" rtlCol="0" anchor="ctr"/>
          <a:lstStyle>
            <a:lvl1pPr algn="r" defTabSz="456846" fontAlgn="auto">
              <a:spcBef>
                <a:spcPts val="0"/>
              </a:spcBef>
              <a:spcAft>
                <a:spcPts val="0"/>
              </a:spcAft>
              <a:defRPr sz="1200">
                <a:solidFill>
                  <a:prstClr val="black">
                    <a:tint val="75000"/>
                  </a:prstClr>
                </a:solidFill>
                <a:latin typeface="Calibri"/>
                <a:ea typeface="+mn-ea"/>
                <a:cs typeface="+mn-cs"/>
              </a:defRPr>
            </a:lvl1pPr>
          </a:lstStyle>
          <a:p>
            <a:pPr>
              <a:defRPr/>
            </a:pPr>
            <a:fld id="{F3A87260-A69A-294A-A9D9-AFFB4C5F4B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41" r:id="rId1"/>
    <p:sldLayoutId id="2147491642" r:id="rId2"/>
    <p:sldLayoutId id="2147491643" r:id="rId3"/>
    <p:sldLayoutId id="2147491644" r:id="rId4"/>
    <p:sldLayoutId id="2147491645" r:id="rId5"/>
    <p:sldLayoutId id="2147491646" r:id="rId6"/>
    <p:sldLayoutId id="2147491647" r:id="rId7"/>
    <p:sldLayoutId id="2147491648" r:id="rId8"/>
    <p:sldLayoutId id="2147491649" r:id="rId9"/>
    <p:sldLayoutId id="2147491650" r:id="rId10"/>
    <p:sldLayoutId id="2147491651"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846" algn="ctr" defTabSz="456846"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696" algn="ctr" defTabSz="456846"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0550" algn="ctr" defTabSz="456846"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7398" algn="ctr" defTabSz="456846"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673" indent="-228422" algn="l" defTabSz="456846" rtl="0" eaLnBrk="1" latinLnBrk="0" hangingPunct="1">
        <a:spcBef>
          <a:spcPct val="20000"/>
        </a:spcBef>
        <a:buFont typeface="Arial"/>
        <a:buChar char="•"/>
        <a:defRPr sz="2000" kern="1200">
          <a:solidFill>
            <a:schemeClr val="tx1"/>
          </a:solidFill>
          <a:latin typeface="+mn-lt"/>
          <a:ea typeface="+mn-ea"/>
          <a:cs typeface="+mn-cs"/>
        </a:defRPr>
      </a:lvl6pPr>
      <a:lvl7pPr marL="2969520" indent="-228422" algn="l" defTabSz="456846" rtl="0" eaLnBrk="1" latinLnBrk="0" hangingPunct="1">
        <a:spcBef>
          <a:spcPct val="20000"/>
        </a:spcBef>
        <a:buFont typeface="Arial"/>
        <a:buChar char="•"/>
        <a:defRPr sz="2000" kern="1200">
          <a:solidFill>
            <a:schemeClr val="tx1"/>
          </a:solidFill>
          <a:latin typeface="+mn-lt"/>
          <a:ea typeface="+mn-ea"/>
          <a:cs typeface="+mn-cs"/>
        </a:defRPr>
      </a:lvl7pPr>
      <a:lvl8pPr marL="3426372" indent="-228422" algn="l" defTabSz="456846" rtl="0" eaLnBrk="1" latinLnBrk="0" hangingPunct="1">
        <a:spcBef>
          <a:spcPct val="20000"/>
        </a:spcBef>
        <a:buFont typeface="Arial"/>
        <a:buChar char="•"/>
        <a:defRPr sz="2000" kern="1200">
          <a:solidFill>
            <a:schemeClr val="tx1"/>
          </a:solidFill>
          <a:latin typeface="+mn-lt"/>
          <a:ea typeface="+mn-ea"/>
          <a:cs typeface="+mn-cs"/>
        </a:defRPr>
      </a:lvl8pPr>
      <a:lvl9pPr marL="3883216" indent="-228422" algn="l" defTabSz="4568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CCAA3747-43AA-5A48-A696-098589E68723}" type="slidenum">
              <a:rPr lang="en-US" sz="1600" b="1" i="1">
                <a:solidFill>
                  <a:srgbClr val="000000"/>
                </a:solidFill>
                <a:effectLst>
                  <a:outerShdw blurRad="38100" dist="38100" dir="2700000" algn="tl">
                    <a:srgbClr val="DDDDDD"/>
                  </a:outerShdw>
                </a:effectLst>
                <a:latin typeface="Courier New" charset="0"/>
              </a:rPr>
              <a:pPr defTabSz="912113" eaLnBrk="0" hangingPunct="0">
                <a:defRPr/>
              </a:pPr>
              <a:t>‹#›</a:t>
            </a:fld>
            <a:r>
              <a:rPr lang="en-US" b="1">
                <a:solidFill>
                  <a:srgbClr val="808080"/>
                </a:solidFill>
                <a:latin typeface="Arial" charset="0"/>
              </a:rPr>
              <a:t> - </a:t>
            </a:r>
            <a:r>
              <a:rPr lang="en-US" sz="1000" b="1">
                <a:solidFill>
                  <a:srgbClr val="969696"/>
                </a:solidFill>
                <a:latin typeface="Arial" charset="0"/>
              </a:rPr>
              <a:t>Lectures.GersteinLab.org</a:t>
            </a:r>
            <a:endParaRPr lang="en-US" sz="3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91476" r:id="rId1"/>
    <p:sldLayoutId id="2147491477" r:id="rId2"/>
    <p:sldLayoutId id="2147491478" r:id="rId3"/>
    <p:sldLayoutId id="2147491479" r:id="rId4"/>
    <p:sldLayoutId id="2147491480" r:id="rId5"/>
    <p:sldLayoutId id="2147491481" r:id="rId6"/>
    <p:sldLayoutId id="2147491482" r:id="rId7"/>
    <p:sldLayoutId id="2147491483" r:id="rId8"/>
    <p:sldLayoutId id="2147491484" r:id="rId9"/>
    <p:sldLayoutId id="2147491485" r:id="rId10"/>
    <p:sldLayoutId id="2147491486" r:id="rId11"/>
    <p:sldLayoutId id="2147491487" r:id="rId12"/>
    <p:sldLayoutId id="214749148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4915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B5448E2A-0837-BB48-8A0B-64A469359389}"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113" eaLnBrk="0" hangingPunct="0">
                <a:defRPr/>
              </a:pPr>
              <a:t>‹#›</a:t>
            </a:fld>
            <a:r>
              <a:rPr lang="en-US" b="1" dirty="0">
                <a:solidFill>
                  <a:srgbClr val="808080"/>
                </a:solidFill>
                <a:latin typeface="Arial" charset="0"/>
                <a:ea typeface="ＭＳ Ｐゴシック" charset="-128"/>
                <a:cs typeface="ＭＳ Ｐゴシック" charset="-128"/>
              </a:rPr>
              <a:t> - </a:t>
            </a:r>
            <a:r>
              <a:rPr lang="en-US" sz="1000" b="1" dirty="0" err="1">
                <a:solidFill>
                  <a:srgbClr val="969696"/>
                </a:solidFill>
                <a:latin typeface="Arial" charset="0"/>
                <a:ea typeface="ＭＳ Ｐゴシック" charset="-128"/>
                <a:cs typeface="ＭＳ Ｐゴシック" charset="-128"/>
              </a:rPr>
              <a:t>Lectures.GersteinLab.org</a:t>
            </a:r>
            <a:endParaRPr lang="en-US" sz="300" dirty="0">
              <a:solidFill>
                <a:srgbClr val="000000"/>
              </a:solidFill>
              <a:latin typeface="Arial" charset="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91489" r:id="rId1"/>
    <p:sldLayoutId id="2147491490" r:id="rId2"/>
    <p:sldLayoutId id="2147491491" r:id="rId3"/>
    <p:sldLayoutId id="2147491492" r:id="rId4"/>
    <p:sldLayoutId id="2147491493" r:id="rId5"/>
    <p:sldLayoutId id="2147491494" r:id="rId6"/>
    <p:sldLayoutId id="2147491495" r:id="rId7"/>
    <p:sldLayoutId id="2147491496" r:id="rId8"/>
    <p:sldLayoutId id="2147491497" r:id="rId9"/>
    <p:sldLayoutId id="2147491498" r:id="rId10"/>
    <p:sldLayoutId id="2147491499" r:id="rId11"/>
    <p:sldLayoutId id="2147491500" r:id="rId12"/>
    <p:sldLayoutId id="214749150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FA596472-18DF-5243-9EA7-EB26568A07C8}"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113" eaLnBrk="0" hangingPunct="0">
                <a:defRPr/>
              </a:pPr>
              <a:t>‹#›</a:t>
            </a:fld>
            <a:r>
              <a:rPr lang="en-US" b="1">
                <a:solidFill>
                  <a:srgbClr val="808080"/>
                </a:solidFill>
                <a:latin typeface="Arial" charset="0"/>
                <a:ea typeface="ＭＳ Ｐゴシック" charset="-128"/>
                <a:cs typeface="ＭＳ Ｐゴシック" charset="-128"/>
              </a:rPr>
              <a:t> - </a:t>
            </a:r>
            <a:r>
              <a:rPr lang="en-US" sz="1000" b="1">
                <a:solidFill>
                  <a:srgbClr val="969696"/>
                </a:solidFill>
                <a:latin typeface="Arial" charset="0"/>
                <a:ea typeface="ＭＳ Ｐゴシック" charset="-128"/>
                <a:cs typeface="ＭＳ Ｐゴシック" charset="-128"/>
              </a:rPr>
              <a:t>Lectures.GersteinLab.org</a:t>
            </a:r>
            <a:r>
              <a:rPr lang="en-US" sz="400">
                <a:solidFill>
                  <a:srgbClr val="808080"/>
                </a:solidFill>
                <a:latin typeface="Arial" charset="0"/>
                <a:ea typeface="ＭＳ Ｐゴシック" charset="-128"/>
                <a:cs typeface="ＭＳ Ｐゴシック" charset="-128"/>
              </a:rPr>
              <a:t> </a:t>
            </a:r>
            <a:r>
              <a:rPr lang="en-US" sz="300">
                <a:solidFill>
                  <a:srgbClr val="000000"/>
                </a:solidFill>
                <a:latin typeface="Arial" charset="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491502" r:id="rId1"/>
    <p:sldLayoutId id="2147491503" r:id="rId2"/>
    <p:sldLayoutId id="2147491504" r:id="rId3"/>
    <p:sldLayoutId id="2147491505" r:id="rId4"/>
    <p:sldLayoutId id="2147491506" r:id="rId5"/>
    <p:sldLayoutId id="2147491507" r:id="rId6"/>
    <p:sldLayoutId id="2147491508" r:id="rId7"/>
    <p:sldLayoutId id="2147491509" r:id="rId8"/>
    <p:sldLayoutId id="2147491510" r:id="rId9"/>
    <p:sldLayoutId id="2147491511" r:id="rId10"/>
    <p:sldLayoutId id="2147491512" r:id="rId11"/>
    <p:sldLayoutId id="2147491513" r:id="rId12"/>
    <p:sldLayoutId id="2147491514" r:id="rId13"/>
    <p:sldLayoutId id="2147491652" r:id="rId14"/>
    <p:sldLayoutId id="2147491653"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80" tIns="45990" rIns="91980" bIns="45990" numCol="1" anchor="ctr" anchorCtr="0" compatLnSpc="1">
            <a:prstTxWarp prst="textNoShape">
              <a:avLst/>
            </a:prstTxWarp>
          </a:bodyPr>
          <a:lstStyle/>
          <a:p>
            <a:pPr lvl="0"/>
            <a:r>
              <a:rPr lang="en-US"/>
              <a:t>Click to edit Master title style</a:t>
            </a:r>
          </a:p>
        </p:txBody>
      </p:sp>
      <p:sp>
        <p:nvSpPr>
          <p:cNvPr id="5325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80" tIns="45990" rIns="91980" bIns="45990"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53252" name="Rectangle 6"/>
          <p:cNvSpPr>
            <a:spLocks noChangeArrowheads="1"/>
          </p:cNvSpPr>
          <p:nvPr/>
        </p:nvSpPr>
        <p:spPr bwMode="auto">
          <a:xfrm rot="-5400000">
            <a:off x="7411244" y="5245894"/>
            <a:ext cx="30781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80" tIns="45990" rIns="91980" bIns="45990"/>
          <a:lstStyle/>
          <a:p>
            <a:pPr defTabSz="909638" eaLnBrk="0" hangingPunct="0"/>
            <a:fld id="{704E5E9C-4C51-BC4B-B7C5-84C648C12828}" type="slidenum">
              <a:rPr lang="en-US" sz="1600" b="1" i="1">
                <a:solidFill>
                  <a:srgbClr val="000000"/>
                </a:solidFill>
                <a:latin typeface="Courier New" charset="0"/>
              </a:rPr>
              <a:pPr defTabSz="909638" eaLnBrk="0" hangingPunct="0"/>
              <a:t>‹#›</a:t>
            </a:fld>
            <a:r>
              <a:rPr lang="en-US" b="1">
                <a:solidFill>
                  <a:srgbClr val="808080"/>
                </a:solidFill>
                <a:latin typeface="Arial" charset="0"/>
              </a:rPr>
              <a:t> - </a:t>
            </a:r>
            <a:r>
              <a:rPr lang="en-US" sz="1000" b="1">
                <a:solidFill>
                  <a:srgbClr val="969696"/>
                </a:solidFill>
                <a:latin typeface="Arial" charset="0"/>
              </a:rPr>
              <a:t>Lectures.GersteinLab.org</a:t>
            </a:r>
            <a:endParaRPr lang="en-US" sz="3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91515" r:id="rId1"/>
    <p:sldLayoutId id="2147491516" r:id="rId2"/>
    <p:sldLayoutId id="2147491517" r:id="rId3"/>
    <p:sldLayoutId id="2147491518" r:id="rId4"/>
    <p:sldLayoutId id="2147491519" r:id="rId5"/>
    <p:sldLayoutId id="2147491520" r:id="rId6"/>
    <p:sldLayoutId id="2147491521" r:id="rId7"/>
    <p:sldLayoutId id="2147491522" r:id="rId8"/>
    <p:sldLayoutId id="2147491523" r:id="rId9"/>
    <p:sldLayoutId id="2147491524" r:id="rId10"/>
    <p:sldLayoutId id="2147491525" r:id="rId11"/>
    <p:sldLayoutId id="2147491526" r:id="rId12"/>
    <p:sldLayoutId id="214749152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772" algn="ctr" defTabSz="911965" rtl="0" eaLnBrk="1" fontAlgn="base" hangingPunct="1">
        <a:spcBef>
          <a:spcPct val="0"/>
        </a:spcBef>
        <a:spcAft>
          <a:spcPct val="0"/>
        </a:spcAft>
        <a:defRPr sz="3600" b="1" u="sng">
          <a:solidFill>
            <a:srgbClr val="000099"/>
          </a:solidFill>
          <a:latin typeface="Arial" pitchFamily="-65" charset="0"/>
        </a:defRPr>
      </a:lvl6pPr>
      <a:lvl7pPr marL="913552" algn="ctr" defTabSz="911965" rtl="0" eaLnBrk="1" fontAlgn="base" hangingPunct="1">
        <a:spcBef>
          <a:spcPct val="0"/>
        </a:spcBef>
        <a:spcAft>
          <a:spcPct val="0"/>
        </a:spcAft>
        <a:defRPr sz="3600" b="1" u="sng">
          <a:solidFill>
            <a:srgbClr val="000099"/>
          </a:solidFill>
          <a:latin typeface="Arial" pitchFamily="-65" charset="0"/>
        </a:defRPr>
      </a:lvl7pPr>
      <a:lvl8pPr marL="1370331" algn="ctr" defTabSz="911965" rtl="0" eaLnBrk="1" fontAlgn="base" hangingPunct="1">
        <a:spcBef>
          <a:spcPct val="0"/>
        </a:spcBef>
        <a:spcAft>
          <a:spcPct val="0"/>
        </a:spcAft>
        <a:defRPr sz="3600" b="1" u="sng">
          <a:solidFill>
            <a:srgbClr val="000099"/>
          </a:solidFill>
          <a:latin typeface="Arial" pitchFamily="-65" charset="0"/>
        </a:defRPr>
      </a:lvl8pPr>
      <a:lvl9pPr marL="1827105" algn="ctr" defTabSz="911965"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268" indent="-228384" algn="l" defTabSz="91196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045" indent="-228384" algn="l" defTabSz="91196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5822" indent="-228384" algn="l" defTabSz="91196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2593" indent="-228384" algn="l" defTabSz="91196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772" rtl="0" eaLnBrk="1" latinLnBrk="0" hangingPunct="1">
        <a:defRPr sz="1800" kern="1200">
          <a:solidFill>
            <a:schemeClr val="tx1"/>
          </a:solidFill>
          <a:latin typeface="+mn-lt"/>
          <a:ea typeface="+mn-ea"/>
          <a:cs typeface="+mn-cs"/>
        </a:defRPr>
      </a:lvl1pPr>
      <a:lvl2pPr marL="456772" algn="l" defTabSz="456772" rtl="0" eaLnBrk="1" latinLnBrk="0" hangingPunct="1">
        <a:defRPr sz="1800" kern="1200">
          <a:solidFill>
            <a:schemeClr val="tx1"/>
          </a:solidFill>
          <a:latin typeface="+mn-lt"/>
          <a:ea typeface="+mn-ea"/>
          <a:cs typeface="+mn-cs"/>
        </a:defRPr>
      </a:lvl2pPr>
      <a:lvl3pPr marL="913552" algn="l" defTabSz="456772" rtl="0" eaLnBrk="1" latinLnBrk="0" hangingPunct="1">
        <a:defRPr sz="1800" kern="1200">
          <a:solidFill>
            <a:schemeClr val="tx1"/>
          </a:solidFill>
          <a:latin typeface="+mn-lt"/>
          <a:ea typeface="+mn-ea"/>
          <a:cs typeface="+mn-cs"/>
        </a:defRPr>
      </a:lvl3pPr>
      <a:lvl4pPr marL="1370331" algn="l" defTabSz="456772" rtl="0" eaLnBrk="1" latinLnBrk="0" hangingPunct="1">
        <a:defRPr sz="1800" kern="1200">
          <a:solidFill>
            <a:schemeClr val="tx1"/>
          </a:solidFill>
          <a:latin typeface="+mn-lt"/>
          <a:ea typeface="+mn-ea"/>
          <a:cs typeface="+mn-cs"/>
        </a:defRPr>
      </a:lvl4pPr>
      <a:lvl5pPr marL="1827105" algn="l" defTabSz="456772" rtl="0" eaLnBrk="1" latinLnBrk="0" hangingPunct="1">
        <a:defRPr sz="1800" kern="1200">
          <a:solidFill>
            <a:schemeClr val="tx1"/>
          </a:solidFill>
          <a:latin typeface="+mn-lt"/>
          <a:ea typeface="+mn-ea"/>
          <a:cs typeface="+mn-cs"/>
        </a:defRPr>
      </a:lvl5pPr>
      <a:lvl6pPr marL="2283879" algn="l" defTabSz="456772" rtl="0" eaLnBrk="1" latinLnBrk="0" hangingPunct="1">
        <a:defRPr sz="1800" kern="1200">
          <a:solidFill>
            <a:schemeClr val="tx1"/>
          </a:solidFill>
          <a:latin typeface="+mn-lt"/>
          <a:ea typeface="+mn-ea"/>
          <a:cs typeface="+mn-cs"/>
        </a:defRPr>
      </a:lvl6pPr>
      <a:lvl7pPr marL="2740658" algn="l" defTabSz="456772" rtl="0" eaLnBrk="1" latinLnBrk="0" hangingPunct="1">
        <a:defRPr sz="1800" kern="1200">
          <a:solidFill>
            <a:schemeClr val="tx1"/>
          </a:solidFill>
          <a:latin typeface="+mn-lt"/>
          <a:ea typeface="+mn-ea"/>
          <a:cs typeface="+mn-cs"/>
        </a:defRPr>
      </a:lvl7pPr>
      <a:lvl8pPr marL="3197432" algn="l" defTabSz="456772" rtl="0" eaLnBrk="1" latinLnBrk="0" hangingPunct="1">
        <a:defRPr sz="1800" kern="1200">
          <a:solidFill>
            <a:schemeClr val="tx1"/>
          </a:solidFill>
          <a:latin typeface="+mn-lt"/>
          <a:ea typeface="+mn-ea"/>
          <a:cs typeface="+mn-cs"/>
        </a:defRPr>
      </a:lvl8pPr>
      <a:lvl9pPr marL="3654210" algn="l" defTabSz="45677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80" tIns="45990" rIns="91980" bIns="4599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80" tIns="45990" rIns="91980" bIns="45990"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54276" name="Rectangle 6"/>
          <p:cNvSpPr>
            <a:spLocks noChangeArrowheads="1"/>
          </p:cNvSpPr>
          <p:nvPr/>
        </p:nvSpPr>
        <p:spPr bwMode="auto">
          <a:xfrm rot="-5400000">
            <a:off x="7411244" y="5245894"/>
            <a:ext cx="30781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80" tIns="45990" rIns="91980" bIns="45990"/>
          <a:lstStyle/>
          <a:p>
            <a:pPr defTabSz="909638" eaLnBrk="0" hangingPunct="0"/>
            <a:fld id="{503ED9CA-CD62-FF40-A294-646C413C3BA8}" type="slidenum">
              <a:rPr lang="en-US" sz="1600" b="1" i="1">
                <a:solidFill>
                  <a:srgbClr val="000000"/>
                </a:solidFill>
                <a:latin typeface="Courier New" charset="0"/>
              </a:rPr>
              <a:pPr defTabSz="909638" eaLnBrk="0" hangingPunct="0"/>
              <a:t>‹#›</a:t>
            </a:fld>
            <a:r>
              <a:rPr lang="en-US" b="1">
                <a:solidFill>
                  <a:srgbClr val="808080"/>
                </a:solidFill>
                <a:latin typeface="Arial" charset="0"/>
              </a:rPr>
              <a:t> - </a:t>
            </a:r>
            <a:r>
              <a:rPr lang="en-US" sz="1000" b="1">
                <a:solidFill>
                  <a:srgbClr val="969696"/>
                </a:solidFill>
                <a:latin typeface="Arial" charset="0"/>
              </a:rPr>
              <a:t>Lectures.GersteinLab.org</a:t>
            </a:r>
            <a:endParaRPr lang="en-US" sz="3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91528" r:id="rId1"/>
    <p:sldLayoutId id="2147491529" r:id="rId2"/>
    <p:sldLayoutId id="2147491530" r:id="rId3"/>
    <p:sldLayoutId id="2147491531" r:id="rId4"/>
    <p:sldLayoutId id="2147491532" r:id="rId5"/>
    <p:sldLayoutId id="2147491533" r:id="rId6"/>
    <p:sldLayoutId id="2147491534" r:id="rId7"/>
    <p:sldLayoutId id="2147491535" r:id="rId8"/>
    <p:sldLayoutId id="2147491536" r:id="rId9"/>
    <p:sldLayoutId id="2147491537" r:id="rId10"/>
    <p:sldLayoutId id="2147491538" r:id="rId11"/>
    <p:sldLayoutId id="2147491539" r:id="rId12"/>
    <p:sldLayoutId id="2147491540" r:id="rId13"/>
    <p:sldLayoutId id="2147491654" r:id="rId14"/>
    <p:sldLayoutId id="2147491655"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772" algn="ctr" defTabSz="911965" rtl="0" eaLnBrk="1" fontAlgn="base" hangingPunct="1">
        <a:spcBef>
          <a:spcPct val="0"/>
        </a:spcBef>
        <a:spcAft>
          <a:spcPct val="0"/>
        </a:spcAft>
        <a:defRPr sz="3600" b="1" u="sng">
          <a:solidFill>
            <a:srgbClr val="000099"/>
          </a:solidFill>
          <a:latin typeface="Arial" pitchFamily="-65" charset="0"/>
        </a:defRPr>
      </a:lvl6pPr>
      <a:lvl7pPr marL="913552" algn="ctr" defTabSz="911965" rtl="0" eaLnBrk="1" fontAlgn="base" hangingPunct="1">
        <a:spcBef>
          <a:spcPct val="0"/>
        </a:spcBef>
        <a:spcAft>
          <a:spcPct val="0"/>
        </a:spcAft>
        <a:defRPr sz="3600" b="1" u="sng">
          <a:solidFill>
            <a:srgbClr val="000099"/>
          </a:solidFill>
          <a:latin typeface="Arial" pitchFamily="-65" charset="0"/>
        </a:defRPr>
      </a:lvl7pPr>
      <a:lvl8pPr marL="1370331" algn="ctr" defTabSz="911965" rtl="0" eaLnBrk="1" fontAlgn="base" hangingPunct="1">
        <a:spcBef>
          <a:spcPct val="0"/>
        </a:spcBef>
        <a:spcAft>
          <a:spcPct val="0"/>
        </a:spcAft>
        <a:defRPr sz="3600" b="1" u="sng">
          <a:solidFill>
            <a:srgbClr val="000099"/>
          </a:solidFill>
          <a:latin typeface="Arial" pitchFamily="-65" charset="0"/>
        </a:defRPr>
      </a:lvl8pPr>
      <a:lvl9pPr marL="1827105" algn="ctr" defTabSz="911965"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268" indent="-228384" algn="l" defTabSz="91196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045" indent="-228384" algn="l" defTabSz="91196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5822" indent="-228384" algn="l" defTabSz="91196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2593" indent="-228384" algn="l" defTabSz="91196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772" rtl="0" eaLnBrk="1" latinLnBrk="0" hangingPunct="1">
        <a:defRPr sz="1800" kern="1200">
          <a:solidFill>
            <a:schemeClr val="tx1"/>
          </a:solidFill>
          <a:latin typeface="+mn-lt"/>
          <a:ea typeface="+mn-ea"/>
          <a:cs typeface="+mn-cs"/>
        </a:defRPr>
      </a:lvl1pPr>
      <a:lvl2pPr marL="456772" algn="l" defTabSz="456772" rtl="0" eaLnBrk="1" latinLnBrk="0" hangingPunct="1">
        <a:defRPr sz="1800" kern="1200">
          <a:solidFill>
            <a:schemeClr val="tx1"/>
          </a:solidFill>
          <a:latin typeface="+mn-lt"/>
          <a:ea typeface="+mn-ea"/>
          <a:cs typeface="+mn-cs"/>
        </a:defRPr>
      </a:lvl2pPr>
      <a:lvl3pPr marL="913552" algn="l" defTabSz="456772" rtl="0" eaLnBrk="1" latinLnBrk="0" hangingPunct="1">
        <a:defRPr sz="1800" kern="1200">
          <a:solidFill>
            <a:schemeClr val="tx1"/>
          </a:solidFill>
          <a:latin typeface="+mn-lt"/>
          <a:ea typeface="+mn-ea"/>
          <a:cs typeface="+mn-cs"/>
        </a:defRPr>
      </a:lvl3pPr>
      <a:lvl4pPr marL="1370331" algn="l" defTabSz="456772" rtl="0" eaLnBrk="1" latinLnBrk="0" hangingPunct="1">
        <a:defRPr sz="1800" kern="1200">
          <a:solidFill>
            <a:schemeClr val="tx1"/>
          </a:solidFill>
          <a:latin typeface="+mn-lt"/>
          <a:ea typeface="+mn-ea"/>
          <a:cs typeface="+mn-cs"/>
        </a:defRPr>
      </a:lvl4pPr>
      <a:lvl5pPr marL="1827105" algn="l" defTabSz="456772" rtl="0" eaLnBrk="1" latinLnBrk="0" hangingPunct="1">
        <a:defRPr sz="1800" kern="1200">
          <a:solidFill>
            <a:schemeClr val="tx1"/>
          </a:solidFill>
          <a:latin typeface="+mn-lt"/>
          <a:ea typeface="+mn-ea"/>
          <a:cs typeface="+mn-cs"/>
        </a:defRPr>
      </a:lvl5pPr>
      <a:lvl6pPr marL="2283879" algn="l" defTabSz="456772" rtl="0" eaLnBrk="1" latinLnBrk="0" hangingPunct="1">
        <a:defRPr sz="1800" kern="1200">
          <a:solidFill>
            <a:schemeClr val="tx1"/>
          </a:solidFill>
          <a:latin typeface="+mn-lt"/>
          <a:ea typeface="+mn-ea"/>
          <a:cs typeface="+mn-cs"/>
        </a:defRPr>
      </a:lvl6pPr>
      <a:lvl7pPr marL="2740658" algn="l" defTabSz="456772" rtl="0" eaLnBrk="1" latinLnBrk="0" hangingPunct="1">
        <a:defRPr sz="1800" kern="1200">
          <a:solidFill>
            <a:schemeClr val="tx1"/>
          </a:solidFill>
          <a:latin typeface="+mn-lt"/>
          <a:ea typeface="+mn-ea"/>
          <a:cs typeface="+mn-cs"/>
        </a:defRPr>
      </a:lvl7pPr>
      <a:lvl8pPr marL="3197432" algn="l" defTabSz="456772" rtl="0" eaLnBrk="1" latinLnBrk="0" hangingPunct="1">
        <a:defRPr sz="1800" kern="1200">
          <a:solidFill>
            <a:schemeClr val="tx1"/>
          </a:solidFill>
          <a:latin typeface="+mn-lt"/>
          <a:ea typeface="+mn-ea"/>
          <a:cs typeface="+mn-cs"/>
        </a:defRPr>
      </a:lvl8pPr>
      <a:lvl9pPr marL="3654210" algn="l" defTabSz="45677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5734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5007A3A2-832D-0A4E-B75A-3663F54765BA}"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113" eaLnBrk="0" hangingPunct="0">
                <a:defRPr/>
              </a:pPr>
              <a:t>‹#›</a:t>
            </a:fld>
            <a:r>
              <a:rPr lang="en-US" b="1" dirty="0">
                <a:solidFill>
                  <a:srgbClr val="808080"/>
                </a:solidFill>
                <a:latin typeface="Arial" charset="0"/>
                <a:ea typeface="ＭＳ Ｐゴシック" charset="-128"/>
                <a:cs typeface="ＭＳ Ｐゴシック" charset="-128"/>
              </a:rPr>
              <a:t> - </a:t>
            </a:r>
            <a:r>
              <a:rPr lang="en-US" sz="1000" b="1" dirty="0" err="1">
                <a:solidFill>
                  <a:srgbClr val="969696"/>
                </a:solidFill>
                <a:latin typeface="Arial" charset="0"/>
                <a:ea typeface="ＭＳ Ｐゴシック" charset="-128"/>
                <a:cs typeface="ＭＳ Ｐゴシック" charset="-128"/>
              </a:rPr>
              <a:t>Lectures.GersteinLab.org</a:t>
            </a:r>
            <a:endParaRPr lang="en-US" sz="300" dirty="0">
              <a:solidFill>
                <a:srgbClr val="000000"/>
              </a:solidFill>
              <a:latin typeface="Arial" charset="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91541" r:id="rId1"/>
    <p:sldLayoutId id="2147491542" r:id="rId2"/>
    <p:sldLayoutId id="2147491543" r:id="rId3"/>
    <p:sldLayoutId id="2147491544" r:id="rId4"/>
    <p:sldLayoutId id="2147491545" r:id="rId5"/>
    <p:sldLayoutId id="2147491546" r:id="rId6"/>
    <p:sldLayoutId id="2147491547" r:id="rId7"/>
    <p:sldLayoutId id="2147491548" r:id="rId8"/>
    <p:sldLayoutId id="2147491549" r:id="rId9"/>
    <p:sldLayoutId id="2147491550" r:id="rId10"/>
    <p:sldLayoutId id="2147491551" r:id="rId11"/>
    <p:sldLayoutId id="2147491552" r:id="rId12"/>
    <p:sldLayoutId id="214749155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5837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BDAB2E8E-97FE-4C40-8346-E0D35E4C9E70}"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113" eaLnBrk="0" hangingPunct="0">
                <a:defRPr/>
              </a:pPr>
              <a:t>‹#›</a:t>
            </a:fld>
            <a:r>
              <a:rPr lang="en-US" b="1">
                <a:solidFill>
                  <a:srgbClr val="808080"/>
                </a:solidFill>
                <a:latin typeface="Arial" charset="0"/>
                <a:ea typeface="ＭＳ Ｐゴシック" charset="-128"/>
                <a:cs typeface="ＭＳ Ｐゴシック" charset="-128"/>
              </a:rPr>
              <a:t> - </a:t>
            </a:r>
            <a:r>
              <a:rPr lang="en-US" sz="1000" b="1">
                <a:solidFill>
                  <a:srgbClr val="969696"/>
                </a:solidFill>
                <a:latin typeface="Arial" charset="0"/>
                <a:ea typeface="ＭＳ Ｐゴシック" charset="-128"/>
                <a:cs typeface="ＭＳ Ｐゴシック" charset="-128"/>
              </a:rPr>
              <a:t>Lectures.GersteinLab.org</a:t>
            </a:r>
            <a:r>
              <a:rPr lang="en-US" sz="400">
                <a:solidFill>
                  <a:srgbClr val="808080"/>
                </a:solidFill>
                <a:latin typeface="Arial" charset="0"/>
                <a:ea typeface="ＭＳ Ｐゴシック" charset="-128"/>
                <a:cs typeface="ＭＳ Ｐゴシック" charset="-128"/>
              </a:rPr>
              <a:t> </a:t>
            </a:r>
            <a:r>
              <a:rPr lang="en-US" sz="300">
                <a:solidFill>
                  <a:srgbClr val="000000"/>
                </a:solidFill>
                <a:latin typeface="Arial" charset="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491554" r:id="rId1"/>
    <p:sldLayoutId id="2147491555" r:id="rId2"/>
    <p:sldLayoutId id="2147491556" r:id="rId3"/>
    <p:sldLayoutId id="2147491557" r:id="rId4"/>
    <p:sldLayoutId id="2147491558" r:id="rId5"/>
    <p:sldLayoutId id="2147491559" r:id="rId6"/>
    <p:sldLayoutId id="2147491560" r:id="rId7"/>
    <p:sldLayoutId id="2147491561" r:id="rId8"/>
    <p:sldLayoutId id="2147491562" r:id="rId9"/>
    <p:sldLayoutId id="2147491563" r:id="rId10"/>
    <p:sldLayoutId id="2147491564" r:id="rId11"/>
    <p:sldLayoutId id="2147491565" r:id="rId12"/>
    <p:sldLayoutId id="2147491566" r:id="rId13"/>
    <p:sldLayoutId id="2147491656"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80" tIns="45990" rIns="91980" bIns="4599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80" tIns="45990" rIns="91980" bIns="45990"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60420" name="Rectangle 6"/>
          <p:cNvSpPr>
            <a:spLocks noChangeArrowheads="1"/>
          </p:cNvSpPr>
          <p:nvPr/>
        </p:nvSpPr>
        <p:spPr bwMode="auto">
          <a:xfrm rot="-5400000">
            <a:off x="7411244" y="5245894"/>
            <a:ext cx="30781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80" tIns="45990" rIns="91980" bIns="45990"/>
          <a:lstStyle/>
          <a:p>
            <a:pPr defTabSz="909638" eaLnBrk="0" hangingPunct="0"/>
            <a:fld id="{78299764-59B3-1746-B7ED-6B04850D34D6}" type="slidenum">
              <a:rPr lang="en-US" sz="1600" b="1" i="1">
                <a:solidFill>
                  <a:srgbClr val="000000"/>
                </a:solidFill>
                <a:latin typeface="Courier New" charset="0"/>
              </a:rPr>
              <a:pPr defTabSz="909638" eaLnBrk="0" hangingPunct="0"/>
              <a:t>‹#›</a:t>
            </a:fld>
            <a:r>
              <a:rPr lang="en-US" b="1">
                <a:solidFill>
                  <a:srgbClr val="808080"/>
                </a:solidFill>
                <a:latin typeface="Arial" charset="0"/>
              </a:rPr>
              <a:t> - </a:t>
            </a:r>
            <a:r>
              <a:rPr lang="en-US" sz="1000" b="1">
                <a:solidFill>
                  <a:srgbClr val="969696"/>
                </a:solidFill>
                <a:latin typeface="Arial" charset="0"/>
              </a:rPr>
              <a:t>Lectures.GersteinLab.org</a:t>
            </a:r>
            <a:endParaRPr lang="en-US" sz="3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91567" r:id="rId1"/>
    <p:sldLayoutId id="2147491568" r:id="rId2"/>
    <p:sldLayoutId id="2147491569" r:id="rId3"/>
    <p:sldLayoutId id="2147491570" r:id="rId4"/>
    <p:sldLayoutId id="2147491571" r:id="rId5"/>
    <p:sldLayoutId id="2147491572" r:id="rId6"/>
    <p:sldLayoutId id="2147491573" r:id="rId7"/>
    <p:sldLayoutId id="2147491574" r:id="rId8"/>
    <p:sldLayoutId id="2147491575" r:id="rId9"/>
    <p:sldLayoutId id="2147491576" r:id="rId10"/>
    <p:sldLayoutId id="2147491577" r:id="rId11"/>
    <p:sldLayoutId id="2147491578" r:id="rId12"/>
    <p:sldLayoutId id="2147491579" r:id="rId13"/>
    <p:sldLayoutId id="2147491657" r:id="rId14"/>
    <p:sldLayoutId id="2147491658"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772" algn="ctr" defTabSz="911965" rtl="0" eaLnBrk="1" fontAlgn="base" hangingPunct="1">
        <a:spcBef>
          <a:spcPct val="0"/>
        </a:spcBef>
        <a:spcAft>
          <a:spcPct val="0"/>
        </a:spcAft>
        <a:defRPr sz="3600" b="1" u="sng">
          <a:solidFill>
            <a:srgbClr val="000099"/>
          </a:solidFill>
          <a:latin typeface="Arial" pitchFamily="-65" charset="0"/>
        </a:defRPr>
      </a:lvl6pPr>
      <a:lvl7pPr marL="913552" algn="ctr" defTabSz="911965" rtl="0" eaLnBrk="1" fontAlgn="base" hangingPunct="1">
        <a:spcBef>
          <a:spcPct val="0"/>
        </a:spcBef>
        <a:spcAft>
          <a:spcPct val="0"/>
        </a:spcAft>
        <a:defRPr sz="3600" b="1" u="sng">
          <a:solidFill>
            <a:srgbClr val="000099"/>
          </a:solidFill>
          <a:latin typeface="Arial" pitchFamily="-65" charset="0"/>
        </a:defRPr>
      </a:lvl7pPr>
      <a:lvl8pPr marL="1370331" algn="ctr" defTabSz="911965" rtl="0" eaLnBrk="1" fontAlgn="base" hangingPunct="1">
        <a:spcBef>
          <a:spcPct val="0"/>
        </a:spcBef>
        <a:spcAft>
          <a:spcPct val="0"/>
        </a:spcAft>
        <a:defRPr sz="3600" b="1" u="sng">
          <a:solidFill>
            <a:srgbClr val="000099"/>
          </a:solidFill>
          <a:latin typeface="Arial" pitchFamily="-65" charset="0"/>
        </a:defRPr>
      </a:lvl8pPr>
      <a:lvl9pPr marL="1827105" algn="ctr" defTabSz="911965"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268" indent="-228384" algn="l" defTabSz="91196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045" indent="-228384" algn="l" defTabSz="91196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5822" indent="-228384" algn="l" defTabSz="91196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2593" indent="-228384" algn="l" defTabSz="91196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772" rtl="0" eaLnBrk="1" latinLnBrk="0" hangingPunct="1">
        <a:defRPr sz="1800" kern="1200">
          <a:solidFill>
            <a:schemeClr val="tx1"/>
          </a:solidFill>
          <a:latin typeface="+mn-lt"/>
          <a:ea typeface="+mn-ea"/>
          <a:cs typeface="+mn-cs"/>
        </a:defRPr>
      </a:lvl1pPr>
      <a:lvl2pPr marL="456772" algn="l" defTabSz="456772" rtl="0" eaLnBrk="1" latinLnBrk="0" hangingPunct="1">
        <a:defRPr sz="1800" kern="1200">
          <a:solidFill>
            <a:schemeClr val="tx1"/>
          </a:solidFill>
          <a:latin typeface="+mn-lt"/>
          <a:ea typeface="+mn-ea"/>
          <a:cs typeface="+mn-cs"/>
        </a:defRPr>
      </a:lvl2pPr>
      <a:lvl3pPr marL="913552" algn="l" defTabSz="456772" rtl="0" eaLnBrk="1" latinLnBrk="0" hangingPunct="1">
        <a:defRPr sz="1800" kern="1200">
          <a:solidFill>
            <a:schemeClr val="tx1"/>
          </a:solidFill>
          <a:latin typeface="+mn-lt"/>
          <a:ea typeface="+mn-ea"/>
          <a:cs typeface="+mn-cs"/>
        </a:defRPr>
      </a:lvl3pPr>
      <a:lvl4pPr marL="1370331" algn="l" defTabSz="456772" rtl="0" eaLnBrk="1" latinLnBrk="0" hangingPunct="1">
        <a:defRPr sz="1800" kern="1200">
          <a:solidFill>
            <a:schemeClr val="tx1"/>
          </a:solidFill>
          <a:latin typeface="+mn-lt"/>
          <a:ea typeface="+mn-ea"/>
          <a:cs typeface="+mn-cs"/>
        </a:defRPr>
      </a:lvl4pPr>
      <a:lvl5pPr marL="1827105" algn="l" defTabSz="456772" rtl="0" eaLnBrk="1" latinLnBrk="0" hangingPunct="1">
        <a:defRPr sz="1800" kern="1200">
          <a:solidFill>
            <a:schemeClr val="tx1"/>
          </a:solidFill>
          <a:latin typeface="+mn-lt"/>
          <a:ea typeface="+mn-ea"/>
          <a:cs typeface="+mn-cs"/>
        </a:defRPr>
      </a:lvl5pPr>
      <a:lvl6pPr marL="2283879" algn="l" defTabSz="456772" rtl="0" eaLnBrk="1" latinLnBrk="0" hangingPunct="1">
        <a:defRPr sz="1800" kern="1200">
          <a:solidFill>
            <a:schemeClr val="tx1"/>
          </a:solidFill>
          <a:latin typeface="+mn-lt"/>
          <a:ea typeface="+mn-ea"/>
          <a:cs typeface="+mn-cs"/>
        </a:defRPr>
      </a:lvl6pPr>
      <a:lvl7pPr marL="2740658" algn="l" defTabSz="456772" rtl="0" eaLnBrk="1" latinLnBrk="0" hangingPunct="1">
        <a:defRPr sz="1800" kern="1200">
          <a:solidFill>
            <a:schemeClr val="tx1"/>
          </a:solidFill>
          <a:latin typeface="+mn-lt"/>
          <a:ea typeface="+mn-ea"/>
          <a:cs typeface="+mn-cs"/>
        </a:defRPr>
      </a:lvl7pPr>
      <a:lvl8pPr marL="3197432" algn="l" defTabSz="456772" rtl="0" eaLnBrk="1" latinLnBrk="0" hangingPunct="1">
        <a:defRPr sz="1800" kern="1200">
          <a:solidFill>
            <a:schemeClr val="tx1"/>
          </a:solidFill>
          <a:latin typeface="+mn-lt"/>
          <a:ea typeface="+mn-ea"/>
          <a:cs typeface="+mn-cs"/>
        </a:defRPr>
      </a:lvl8pPr>
      <a:lvl9pPr marL="3654210" algn="l" defTabSz="45677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9" tIns="45685" rIns="91369" bIns="45685"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9" tIns="45685" rIns="91369" bIns="4568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69" tIns="45685" rIns="91369" bIns="45685" rtlCol="0" anchor="ctr"/>
          <a:lstStyle>
            <a:lvl1pPr algn="l" defTabSz="456846"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3/24/15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9" tIns="45685" rIns="91369" bIns="45685" rtlCol="0" anchor="ctr"/>
          <a:lstStyle>
            <a:lvl1pPr algn="ctr" defTabSz="456846"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69" tIns="45685" rIns="91369" bIns="45685" rtlCol="0" anchor="ctr"/>
          <a:lstStyle>
            <a:lvl1pPr algn="r" defTabSz="456846" fontAlgn="auto">
              <a:spcBef>
                <a:spcPts val="0"/>
              </a:spcBef>
              <a:spcAft>
                <a:spcPts val="0"/>
              </a:spcAft>
              <a:defRPr sz="1200" b="0">
                <a:solidFill>
                  <a:prstClr val="black">
                    <a:tint val="75000"/>
                  </a:prstClr>
                </a:solidFill>
                <a:latin typeface="Calibri"/>
                <a:ea typeface="+mn-ea"/>
                <a:cs typeface="+mn-cs"/>
              </a:defRPr>
            </a:lvl1pPr>
          </a:lstStyle>
          <a:p>
            <a:pPr>
              <a:defRPr/>
            </a:pPr>
            <a:fld id="{5D17B03F-44A4-F94A-9484-A99B49451B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28" r:id="rId1"/>
    <p:sldLayoutId id="2147491629" r:id="rId2"/>
    <p:sldLayoutId id="2147491630" r:id="rId3"/>
    <p:sldLayoutId id="2147491631" r:id="rId4"/>
    <p:sldLayoutId id="2147491632" r:id="rId5"/>
    <p:sldLayoutId id="2147491633" r:id="rId6"/>
    <p:sldLayoutId id="2147491634" r:id="rId7"/>
    <p:sldLayoutId id="2147491635" r:id="rId8"/>
    <p:sldLayoutId id="2147491636" r:id="rId9"/>
    <p:sldLayoutId id="2147491637" r:id="rId10"/>
    <p:sldLayoutId id="2147491638"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846" algn="ctr" defTabSz="45684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696" algn="ctr" defTabSz="45684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0550" algn="ctr" defTabSz="45684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7398" algn="ctr" defTabSz="45684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673" indent="-228422" algn="l" defTabSz="456846" rtl="0" eaLnBrk="1" latinLnBrk="0" hangingPunct="1">
        <a:spcBef>
          <a:spcPct val="20000"/>
        </a:spcBef>
        <a:buFont typeface="Arial"/>
        <a:buChar char="•"/>
        <a:defRPr sz="2000" kern="1200">
          <a:solidFill>
            <a:schemeClr val="tx1"/>
          </a:solidFill>
          <a:latin typeface="+mn-lt"/>
          <a:ea typeface="+mn-ea"/>
          <a:cs typeface="+mn-cs"/>
        </a:defRPr>
      </a:lvl6pPr>
      <a:lvl7pPr marL="2969520" indent="-228422" algn="l" defTabSz="456846" rtl="0" eaLnBrk="1" latinLnBrk="0" hangingPunct="1">
        <a:spcBef>
          <a:spcPct val="20000"/>
        </a:spcBef>
        <a:buFont typeface="Arial"/>
        <a:buChar char="•"/>
        <a:defRPr sz="2000" kern="1200">
          <a:solidFill>
            <a:schemeClr val="tx1"/>
          </a:solidFill>
          <a:latin typeface="+mn-lt"/>
          <a:ea typeface="+mn-ea"/>
          <a:cs typeface="+mn-cs"/>
        </a:defRPr>
      </a:lvl7pPr>
      <a:lvl8pPr marL="3426372" indent="-228422" algn="l" defTabSz="456846" rtl="0" eaLnBrk="1" latinLnBrk="0" hangingPunct="1">
        <a:spcBef>
          <a:spcPct val="20000"/>
        </a:spcBef>
        <a:buFont typeface="Arial"/>
        <a:buChar char="•"/>
        <a:defRPr sz="2000" kern="1200">
          <a:solidFill>
            <a:schemeClr val="tx1"/>
          </a:solidFill>
          <a:latin typeface="+mn-lt"/>
          <a:ea typeface="+mn-ea"/>
          <a:cs typeface="+mn-cs"/>
        </a:defRPr>
      </a:lvl8pPr>
      <a:lvl9pPr marL="3883216" indent="-228422" algn="l" defTabSz="4568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6349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10B1DEF6-3ABD-DA48-A179-F70A00773A71}"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113" eaLnBrk="0" hangingPunct="0">
                <a:defRPr/>
              </a:pPr>
              <a:t>‹#›</a:t>
            </a:fld>
            <a:r>
              <a:rPr lang="en-US" b="1" dirty="0">
                <a:solidFill>
                  <a:srgbClr val="808080"/>
                </a:solidFill>
                <a:latin typeface="Arial" charset="0"/>
                <a:ea typeface="ＭＳ Ｐゴシック" charset="-128"/>
                <a:cs typeface="ＭＳ Ｐゴシック" charset="-128"/>
              </a:rPr>
              <a:t> - </a:t>
            </a:r>
            <a:r>
              <a:rPr lang="en-US" sz="1000" b="1" dirty="0" err="1">
                <a:solidFill>
                  <a:srgbClr val="969696"/>
                </a:solidFill>
                <a:latin typeface="Arial" charset="0"/>
                <a:ea typeface="ＭＳ Ｐゴシック" charset="-128"/>
                <a:cs typeface="ＭＳ Ｐゴシック" charset="-128"/>
              </a:rPr>
              <a:t>Lectures.GersteinLab.org</a:t>
            </a:r>
            <a:endParaRPr lang="en-US" sz="300" dirty="0">
              <a:solidFill>
                <a:srgbClr val="000000"/>
              </a:solidFill>
              <a:latin typeface="Arial" charset="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91580" r:id="rId1"/>
    <p:sldLayoutId id="2147491581" r:id="rId2"/>
    <p:sldLayoutId id="2147491582" r:id="rId3"/>
    <p:sldLayoutId id="2147491583" r:id="rId4"/>
    <p:sldLayoutId id="2147491584" r:id="rId5"/>
    <p:sldLayoutId id="2147491585" r:id="rId6"/>
    <p:sldLayoutId id="2147491586" r:id="rId7"/>
    <p:sldLayoutId id="2147491587" r:id="rId8"/>
    <p:sldLayoutId id="2147491588" r:id="rId9"/>
    <p:sldLayoutId id="2147491589" r:id="rId10"/>
    <p:sldLayoutId id="2147491590" r:id="rId11"/>
    <p:sldLayoutId id="2147491591" r:id="rId12"/>
    <p:sldLayoutId id="214749159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45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9" tIns="45685" rIns="91369" bIns="45685" numCol="1" anchor="ctr" anchorCtr="0" compatLnSpc="1">
            <a:prstTxWarp prst="textNoShape">
              <a:avLst/>
            </a:prstTxWarp>
          </a:bodyPr>
          <a:lstStyle/>
          <a:p>
            <a:pPr lvl="0"/>
            <a:r>
              <a:rPr lang="en-US"/>
              <a:t>Click to edit Master title style</a:t>
            </a:r>
          </a:p>
        </p:txBody>
      </p:sp>
      <p:sp>
        <p:nvSpPr>
          <p:cNvPr id="645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9" tIns="45685" rIns="91369" bIns="4568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69" tIns="45685" rIns="91369" bIns="45685" rtlCol="0" anchor="ctr"/>
          <a:lstStyle>
            <a:lvl1pPr algn="l" defTabSz="456846" fontAlgn="auto">
              <a:spcBef>
                <a:spcPts val="0"/>
              </a:spcBef>
              <a:spcAft>
                <a:spcPts val="0"/>
              </a:spcAft>
              <a:defRPr sz="1200">
                <a:solidFill>
                  <a:prstClr val="black">
                    <a:tint val="75000"/>
                  </a:prstClr>
                </a:solidFill>
                <a:latin typeface="Calibri"/>
                <a:ea typeface="+mn-ea"/>
                <a:cs typeface="+mn-cs"/>
              </a:defRPr>
            </a:lvl1pPr>
          </a:lstStyle>
          <a:p>
            <a:pPr>
              <a:defRPr/>
            </a:pPr>
            <a:fld id="{9C2E7393-9D36-9643-B77F-D3040B222269}" type="datetimeFigureOut">
              <a:rPr lang="en-US"/>
              <a:pPr>
                <a:defRPr/>
              </a:pPr>
              <a:t>3/24/15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9" tIns="45685" rIns="91369" bIns="45685" rtlCol="0" anchor="ctr"/>
          <a:lstStyle>
            <a:lvl1pPr algn="ctr" defTabSz="456846"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69" tIns="45685" rIns="91369" bIns="45685" rtlCol="0" anchor="ctr"/>
          <a:lstStyle>
            <a:lvl1pPr algn="r" defTabSz="456846" fontAlgn="auto">
              <a:spcBef>
                <a:spcPts val="0"/>
              </a:spcBef>
              <a:spcAft>
                <a:spcPts val="0"/>
              </a:spcAft>
              <a:defRPr sz="1200">
                <a:solidFill>
                  <a:prstClr val="black">
                    <a:tint val="75000"/>
                  </a:prstClr>
                </a:solidFill>
                <a:latin typeface="Calibri"/>
                <a:ea typeface="+mn-ea"/>
                <a:cs typeface="+mn-cs"/>
              </a:defRPr>
            </a:lvl1pPr>
          </a:lstStyle>
          <a:p>
            <a:pPr>
              <a:defRPr/>
            </a:pPr>
            <a:fld id="{A2BBC350-C7E5-3640-8825-BA467FE949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59" r:id="rId1"/>
    <p:sldLayoutId id="2147491660" r:id="rId2"/>
    <p:sldLayoutId id="2147491661" r:id="rId3"/>
    <p:sldLayoutId id="2147491662" r:id="rId4"/>
    <p:sldLayoutId id="2147491663" r:id="rId5"/>
    <p:sldLayoutId id="2147491664" r:id="rId6"/>
    <p:sldLayoutId id="2147491665" r:id="rId7"/>
    <p:sldLayoutId id="2147491666" r:id="rId8"/>
    <p:sldLayoutId id="2147491667" r:id="rId9"/>
    <p:sldLayoutId id="2147491668" r:id="rId10"/>
    <p:sldLayoutId id="2147491669"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846" algn="ctr" defTabSz="456846"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696" algn="ctr" defTabSz="456846"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0550" algn="ctr" defTabSz="456846"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7398" algn="ctr" defTabSz="456846"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673" indent="-228422" algn="l" defTabSz="456846" rtl="0" eaLnBrk="1" latinLnBrk="0" hangingPunct="1">
        <a:spcBef>
          <a:spcPct val="20000"/>
        </a:spcBef>
        <a:buFont typeface="Arial"/>
        <a:buChar char="•"/>
        <a:defRPr sz="2000" kern="1200">
          <a:solidFill>
            <a:schemeClr val="tx1"/>
          </a:solidFill>
          <a:latin typeface="+mn-lt"/>
          <a:ea typeface="+mn-ea"/>
          <a:cs typeface="+mn-cs"/>
        </a:defRPr>
      </a:lvl6pPr>
      <a:lvl7pPr marL="2969520" indent="-228422" algn="l" defTabSz="456846" rtl="0" eaLnBrk="1" latinLnBrk="0" hangingPunct="1">
        <a:spcBef>
          <a:spcPct val="20000"/>
        </a:spcBef>
        <a:buFont typeface="Arial"/>
        <a:buChar char="•"/>
        <a:defRPr sz="2000" kern="1200">
          <a:solidFill>
            <a:schemeClr val="tx1"/>
          </a:solidFill>
          <a:latin typeface="+mn-lt"/>
          <a:ea typeface="+mn-ea"/>
          <a:cs typeface="+mn-cs"/>
        </a:defRPr>
      </a:lvl7pPr>
      <a:lvl8pPr marL="3426372" indent="-228422" algn="l" defTabSz="456846" rtl="0" eaLnBrk="1" latinLnBrk="0" hangingPunct="1">
        <a:spcBef>
          <a:spcPct val="20000"/>
        </a:spcBef>
        <a:buFont typeface="Arial"/>
        <a:buChar char="•"/>
        <a:defRPr sz="2000" kern="1200">
          <a:solidFill>
            <a:schemeClr val="tx1"/>
          </a:solidFill>
          <a:latin typeface="+mn-lt"/>
          <a:ea typeface="+mn-ea"/>
          <a:cs typeface="+mn-cs"/>
        </a:defRPr>
      </a:lvl8pPr>
      <a:lvl9pPr marL="3883216" indent="-228422" algn="l" defTabSz="4568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p:cNvSpPr>
          <p:nvPr>
            <p:ph type="title"/>
          </p:nvPr>
        </p:nvSpPr>
        <p:spPr bwMode="auto">
          <a:xfrm>
            <a:off x="893763" y="1152525"/>
            <a:ext cx="7358062" cy="2320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sym typeface="Helvetica Light" charset="0"/>
              </a:rPr>
              <a:t>Click to edit Master title style</a:t>
            </a:r>
          </a:p>
        </p:txBody>
      </p:sp>
      <p:sp>
        <p:nvSpPr>
          <p:cNvPr id="2050" name="Rectangle 2"/>
          <p:cNvSpPr>
            <a:spLocks noGrp="1"/>
          </p:cNvSpPr>
          <p:nvPr>
            <p:ph type="body" idx="1"/>
          </p:nvPr>
        </p:nvSpPr>
        <p:spPr bwMode="auto">
          <a:xfrm>
            <a:off x="893763" y="3535363"/>
            <a:ext cx="7358062" cy="795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sym typeface="Helvetica Light" charset="0"/>
              </a:rPr>
              <a:t>Click to edit Master text styles</a:t>
            </a:r>
          </a:p>
          <a:p>
            <a:pPr lvl="1"/>
            <a:r>
              <a:rPr lang="en-US">
                <a:sym typeface="Helvetica Light" charset="0"/>
              </a:rPr>
              <a:t>Second level</a:t>
            </a:r>
          </a:p>
          <a:p>
            <a:pPr lvl="2"/>
            <a:r>
              <a:rPr lang="en-US">
                <a:sym typeface="Helvetica Light" charset="0"/>
              </a:rPr>
              <a:t>Third level</a:t>
            </a:r>
          </a:p>
          <a:p>
            <a:pPr lvl="3"/>
            <a:r>
              <a:rPr lang="en-US">
                <a:sym typeface="Helvetica Light" charset="0"/>
              </a:rPr>
              <a:t>Fourth level</a:t>
            </a:r>
          </a:p>
          <a:p>
            <a:pPr lvl="4"/>
            <a:r>
              <a:rPr lang="en-US">
                <a:sym typeface="Helvetica Light" charset="0"/>
              </a:rPr>
              <a:t>Fifth level</a:t>
            </a:r>
          </a:p>
        </p:txBody>
      </p:sp>
    </p:spTree>
  </p:cSld>
  <p:clrMap bg1="lt1" tx1="dk1" bg2="lt2" tx2="dk2" accent1="accent1" accent2="accent2" accent3="accent3" accent4="accent4" accent5="accent5" accent6="accent6" hlink="hlink" folHlink="folHlink"/>
  <p:sldLayoutIdLst>
    <p:sldLayoutId id="2147491604" r:id="rId1"/>
    <p:sldLayoutId id="2147491605" r:id="rId2"/>
    <p:sldLayoutId id="2147491606" r:id="rId3"/>
    <p:sldLayoutId id="2147491607" r:id="rId4"/>
    <p:sldLayoutId id="2147491608" r:id="rId5"/>
    <p:sldLayoutId id="2147491609" r:id="rId6"/>
    <p:sldLayoutId id="2147491610" r:id="rId7"/>
    <p:sldLayoutId id="2147491611" r:id="rId8"/>
    <p:sldLayoutId id="2147491612" r:id="rId9"/>
    <p:sldLayoutId id="2147491613" r:id="rId10"/>
    <p:sldLayoutId id="2147491614" r:id="rId11"/>
  </p:sldLayoutIdLst>
  <p:txStyles>
    <p:titleStyle>
      <a:lvl1pPr algn="ctr" defTabSz="409575" rtl="0" eaLnBrk="0" fontAlgn="base" hangingPunct="0">
        <a:spcBef>
          <a:spcPct val="0"/>
        </a:spcBef>
        <a:spcAft>
          <a:spcPct val="0"/>
        </a:spcAft>
        <a:defRPr sz="5600">
          <a:solidFill>
            <a:srgbClr val="000000"/>
          </a:solidFill>
          <a:latin typeface="+mj-lt"/>
          <a:ea typeface="+mj-ea"/>
          <a:cs typeface="+mj-cs"/>
          <a:sym typeface="Helvetica Light" charset="0"/>
        </a:defRPr>
      </a:lvl1pPr>
      <a:lvl2pPr algn="ctr" defTabSz="409575" rtl="0" eaLnBrk="0" fontAlgn="base" hangingPunct="0">
        <a:spcBef>
          <a:spcPct val="0"/>
        </a:spcBef>
        <a:spcAft>
          <a:spcPct val="0"/>
        </a:spcAft>
        <a:defRPr sz="5600">
          <a:solidFill>
            <a:srgbClr val="000000"/>
          </a:solidFill>
          <a:latin typeface="Helvetica Light" charset="0"/>
          <a:ea typeface="ＭＳ Ｐゴシック" charset="0"/>
          <a:cs typeface="Helvetica Light" charset="0"/>
          <a:sym typeface="Helvetica Light" charset="0"/>
        </a:defRPr>
      </a:lvl2pPr>
      <a:lvl3pPr algn="ctr" defTabSz="409575" rtl="0" eaLnBrk="0" fontAlgn="base" hangingPunct="0">
        <a:spcBef>
          <a:spcPct val="0"/>
        </a:spcBef>
        <a:spcAft>
          <a:spcPct val="0"/>
        </a:spcAft>
        <a:defRPr sz="5600">
          <a:solidFill>
            <a:srgbClr val="000000"/>
          </a:solidFill>
          <a:latin typeface="Helvetica Light" charset="0"/>
          <a:ea typeface="ＭＳ Ｐゴシック" charset="0"/>
          <a:cs typeface="Helvetica Light" charset="0"/>
          <a:sym typeface="Helvetica Light" charset="0"/>
        </a:defRPr>
      </a:lvl3pPr>
      <a:lvl4pPr algn="ctr" defTabSz="409575" rtl="0" eaLnBrk="0" fontAlgn="base" hangingPunct="0">
        <a:spcBef>
          <a:spcPct val="0"/>
        </a:spcBef>
        <a:spcAft>
          <a:spcPct val="0"/>
        </a:spcAft>
        <a:defRPr sz="5600">
          <a:solidFill>
            <a:srgbClr val="000000"/>
          </a:solidFill>
          <a:latin typeface="Helvetica Light" charset="0"/>
          <a:ea typeface="ＭＳ Ｐゴシック" charset="0"/>
          <a:cs typeface="Helvetica Light" charset="0"/>
          <a:sym typeface="Helvetica Light" charset="0"/>
        </a:defRPr>
      </a:lvl4pPr>
      <a:lvl5pPr algn="ctr" defTabSz="409575" rtl="0" eaLnBrk="0" fontAlgn="base" hangingPunct="0">
        <a:spcBef>
          <a:spcPct val="0"/>
        </a:spcBef>
        <a:spcAft>
          <a:spcPct val="0"/>
        </a:spcAft>
        <a:defRPr sz="5600">
          <a:solidFill>
            <a:srgbClr val="000000"/>
          </a:solidFill>
          <a:latin typeface="Helvetica Light" charset="0"/>
          <a:ea typeface="ＭＳ Ｐゴシック" charset="0"/>
          <a:cs typeface="Helvetica Light" charset="0"/>
          <a:sym typeface="Helvetica Light" charset="0"/>
        </a:defRPr>
      </a:lvl5pPr>
      <a:lvl6pPr marL="321440" algn="ctr" defTabSz="410730" rtl="0" fontAlgn="base" hangingPunct="0">
        <a:spcBef>
          <a:spcPct val="0"/>
        </a:spcBef>
        <a:spcAft>
          <a:spcPct val="0"/>
        </a:spcAft>
        <a:defRPr sz="5600">
          <a:solidFill>
            <a:srgbClr val="000000"/>
          </a:solidFill>
          <a:latin typeface="Helvetica Light" charset="0"/>
          <a:ea typeface="ＭＳ Ｐゴシック" charset="0"/>
          <a:cs typeface="Helvetica Light" charset="0"/>
          <a:sym typeface="Helvetica Light" charset="0"/>
        </a:defRPr>
      </a:lvl6pPr>
      <a:lvl7pPr marL="642882" algn="ctr" defTabSz="410730" rtl="0" fontAlgn="base" hangingPunct="0">
        <a:spcBef>
          <a:spcPct val="0"/>
        </a:spcBef>
        <a:spcAft>
          <a:spcPct val="0"/>
        </a:spcAft>
        <a:defRPr sz="5600">
          <a:solidFill>
            <a:srgbClr val="000000"/>
          </a:solidFill>
          <a:latin typeface="Helvetica Light" charset="0"/>
          <a:ea typeface="ＭＳ Ｐゴシック" charset="0"/>
          <a:cs typeface="Helvetica Light" charset="0"/>
          <a:sym typeface="Helvetica Light" charset="0"/>
        </a:defRPr>
      </a:lvl7pPr>
      <a:lvl8pPr marL="964323" algn="ctr" defTabSz="410730" rtl="0" fontAlgn="base" hangingPunct="0">
        <a:spcBef>
          <a:spcPct val="0"/>
        </a:spcBef>
        <a:spcAft>
          <a:spcPct val="0"/>
        </a:spcAft>
        <a:defRPr sz="5600">
          <a:solidFill>
            <a:srgbClr val="000000"/>
          </a:solidFill>
          <a:latin typeface="Helvetica Light" charset="0"/>
          <a:ea typeface="ＭＳ Ｐゴシック" charset="0"/>
          <a:cs typeface="Helvetica Light" charset="0"/>
          <a:sym typeface="Helvetica Light" charset="0"/>
        </a:defRPr>
      </a:lvl8pPr>
      <a:lvl9pPr marL="1285763" algn="ctr" defTabSz="410730" rtl="0" fontAlgn="base" hangingPunct="0">
        <a:spcBef>
          <a:spcPct val="0"/>
        </a:spcBef>
        <a:spcAft>
          <a:spcPct val="0"/>
        </a:spcAft>
        <a:defRPr sz="5600">
          <a:solidFill>
            <a:srgbClr val="000000"/>
          </a:solidFill>
          <a:latin typeface="Helvetica Light" charset="0"/>
          <a:ea typeface="ＭＳ Ｐゴシック" charset="0"/>
          <a:cs typeface="Helvetica Light" charset="0"/>
          <a:sym typeface="Helvetica Light" charset="0"/>
        </a:defRPr>
      </a:lvl9pPr>
    </p:titleStyle>
    <p:bodyStyle>
      <a:lvl1pPr marL="342900" indent="-342900" algn="l" defTabSz="409575" rtl="0" eaLnBrk="0" fontAlgn="base" hangingPunct="0">
        <a:spcBef>
          <a:spcPts val="2950"/>
        </a:spcBef>
        <a:spcAft>
          <a:spcPct val="0"/>
        </a:spcAft>
        <a:defRPr sz="2500">
          <a:solidFill>
            <a:srgbClr val="000000"/>
          </a:solidFill>
          <a:latin typeface="+mn-lt"/>
          <a:ea typeface="+mn-ea"/>
          <a:cs typeface="+mn-cs"/>
          <a:sym typeface="Helvetica Light" charset="0"/>
        </a:defRPr>
      </a:lvl1pPr>
      <a:lvl2pPr marL="160338" indent="296863" algn="l" defTabSz="409575" rtl="0" eaLnBrk="0" fontAlgn="base" hangingPunct="0">
        <a:spcBef>
          <a:spcPts val="2950"/>
        </a:spcBef>
        <a:spcAft>
          <a:spcPct val="0"/>
        </a:spcAft>
        <a:defRPr sz="2500">
          <a:solidFill>
            <a:srgbClr val="000000"/>
          </a:solidFill>
          <a:latin typeface="+mn-lt"/>
          <a:ea typeface="Helvetica Light" charset="0"/>
          <a:cs typeface="+mn-cs"/>
          <a:sym typeface="Helvetica Light" charset="0"/>
        </a:defRPr>
      </a:lvl2pPr>
      <a:lvl3pPr marL="320675" indent="593725" algn="l" defTabSz="409575" rtl="0" eaLnBrk="0" fontAlgn="base" hangingPunct="0">
        <a:spcBef>
          <a:spcPts val="2950"/>
        </a:spcBef>
        <a:spcAft>
          <a:spcPct val="0"/>
        </a:spcAft>
        <a:defRPr sz="2500">
          <a:solidFill>
            <a:srgbClr val="000000"/>
          </a:solidFill>
          <a:latin typeface="+mn-lt"/>
          <a:ea typeface="Helvetica Light" charset="0"/>
          <a:cs typeface="+mn-cs"/>
          <a:sym typeface="Helvetica Light" charset="0"/>
        </a:defRPr>
      </a:lvl3pPr>
      <a:lvl4pPr marL="481013" indent="890588" algn="l" defTabSz="409575" rtl="0" eaLnBrk="0" fontAlgn="base" hangingPunct="0">
        <a:spcBef>
          <a:spcPts val="2950"/>
        </a:spcBef>
        <a:spcAft>
          <a:spcPct val="0"/>
        </a:spcAft>
        <a:defRPr sz="2500">
          <a:solidFill>
            <a:srgbClr val="000000"/>
          </a:solidFill>
          <a:latin typeface="+mn-lt"/>
          <a:ea typeface="Helvetica Light" charset="0"/>
          <a:cs typeface="+mn-cs"/>
          <a:sym typeface="Helvetica Light" charset="0"/>
        </a:defRPr>
      </a:lvl4pPr>
      <a:lvl5pPr marL="641350" indent="1187450" algn="l" defTabSz="409575" rtl="0" eaLnBrk="0" fontAlgn="base" hangingPunct="0">
        <a:spcBef>
          <a:spcPts val="2950"/>
        </a:spcBef>
        <a:spcAft>
          <a:spcPct val="0"/>
        </a:spcAft>
        <a:defRPr sz="2500">
          <a:solidFill>
            <a:srgbClr val="000000"/>
          </a:solidFill>
          <a:latin typeface="+mn-lt"/>
          <a:ea typeface="Helvetica Light" charset="0"/>
          <a:cs typeface="+mn-cs"/>
          <a:sym typeface="Helvetica Light" charset="0"/>
        </a:defRPr>
      </a:lvl5pPr>
      <a:lvl6pPr marL="964323" algn="l" defTabSz="410730" rtl="0" fontAlgn="base" hangingPunct="0">
        <a:spcBef>
          <a:spcPts val="2953"/>
        </a:spcBef>
        <a:spcAft>
          <a:spcPct val="0"/>
        </a:spcAft>
        <a:defRPr sz="2500">
          <a:solidFill>
            <a:srgbClr val="000000"/>
          </a:solidFill>
          <a:latin typeface="+mn-lt"/>
          <a:ea typeface="Helvetica Light" charset="0"/>
          <a:cs typeface="+mn-cs"/>
          <a:sym typeface="Helvetica Light" charset="0"/>
        </a:defRPr>
      </a:lvl6pPr>
      <a:lvl7pPr marL="1285763" algn="l" defTabSz="410730" rtl="0" fontAlgn="base" hangingPunct="0">
        <a:spcBef>
          <a:spcPts val="2953"/>
        </a:spcBef>
        <a:spcAft>
          <a:spcPct val="0"/>
        </a:spcAft>
        <a:defRPr sz="2500">
          <a:solidFill>
            <a:srgbClr val="000000"/>
          </a:solidFill>
          <a:latin typeface="+mn-lt"/>
          <a:ea typeface="Helvetica Light" charset="0"/>
          <a:cs typeface="+mn-cs"/>
          <a:sym typeface="Helvetica Light" charset="0"/>
        </a:defRPr>
      </a:lvl7pPr>
      <a:lvl8pPr marL="1607205" algn="l" defTabSz="410730" rtl="0" fontAlgn="base" hangingPunct="0">
        <a:spcBef>
          <a:spcPts val="2953"/>
        </a:spcBef>
        <a:spcAft>
          <a:spcPct val="0"/>
        </a:spcAft>
        <a:defRPr sz="2500">
          <a:solidFill>
            <a:srgbClr val="000000"/>
          </a:solidFill>
          <a:latin typeface="+mn-lt"/>
          <a:ea typeface="Helvetica Light" charset="0"/>
          <a:cs typeface="+mn-cs"/>
          <a:sym typeface="Helvetica Light" charset="0"/>
        </a:defRPr>
      </a:lvl8pPr>
      <a:lvl9pPr marL="1928645" algn="l" defTabSz="410730" rtl="0" fontAlgn="base" hangingPunct="0">
        <a:spcBef>
          <a:spcPts val="2953"/>
        </a:spcBef>
        <a:spcAft>
          <a:spcPct val="0"/>
        </a:spcAft>
        <a:defRPr sz="2500">
          <a:solidFill>
            <a:srgbClr val="000000"/>
          </a:solidFill>
          <a:latin typeface="+mn-lt"/>
          <a:ea typeface="Helvetica Light" charset="0"/>
          <a:cs typeface="+mn-cs"/>
          <a:sym typeface="Helvetica Light"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7885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7F49856D-2598-434F-BE1B-1864E833E946}" type="slidenum">
              <a:rPr lang="en-US" sz="1600" b="1" i="1">
                <a:solidFill>
                  <a:srgbClr val="000000"/>
                </a:solidFill>
                <a:effectLst>
                  <a:outerShdw blurRad="38100" dist="38100" dir="2700000" algn="tl">
                    <a:srgbClr val="DDDDDD"/>
                  </a:outerShdw>
                </a:effectLst>
                <a:latin typeface="Courier New" charset="0"/>
              </a:rPr>
              <a:pPr defTabSz="911225" eaLnBrk="0" hangingPunct="0">
                <a:defRPr/>
              </a:pPr>
              <a:t>‹#›</a:t>
            </a:fld>
            <a:r>
              <a:rPr lang="en-US" b="1">
                <a:solidFill>
                  <a:srgbClr val="808080"/>
                </a:solidFill>
                <a:latin typeface="Arial" charset="0"/>
              </a:rPr>
              <a:t> - </a:t>
            </a:r>
            <a:r>
              <a:rPr lang="en-US" sz="1000" b="1">
                <a:solidFill>
                  <a:srgbClr val="969696"/>
                </a:solidFill>
                <a:latin typeface="Arial" charset="0"/>
              </a:rPr>
              <a:t>Lectures.GersteinLab.org</a:t>
            </a:r>
            <a:endParaRPr lang="en-US" sz="3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91615" r:id="rId1"/>
    <p:sldLayoutId id="2147491616" r:id="rId2"/>
    <p:sldLayoutId id="2147491617" r:id="rId3"/>
    <p:sldLayoutId id="2147491618" r:id="rId4"/>
    <p:sldLayoutId id="2147491619" r:id="rId5"/>
    <p:sldLayoutId id="2147491620" r:id="rId6"/>
    <p:sldLayoutId id="2147491621" r:id="rId7"/>
    <p:sldLayoutId id="2147491622" r:id="rId8"/>
    <p:sldLayoutId id="2147491623" r:id="rId9"/>
    <p:sldLayoutId id="2147491624" r:id="rId10"/>
    <p:sldLayoutId id="2147491625" r:id="rId11"/>
    <p:sldLayoutId id="2147491626" r:id="rId12"/>
    <p:sldLayoutId id="214749162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0B338D5E-2476-E64B-971E-2DAD2AD9BC77}" type="datetimeFigureOut">
              <a:rPr lang="en-US" smtClean="0">
                <a:solidFill>
                  <a:prstClr val="black">
                    <a:tint val="75000"/>
                  </a:prstClr>
                </a:solidFill>
                <a:latin typeface="Calibri"/>
                <a:ea typeface="+mn-ea"/>
                <a:cs typeface="+mn-cs"/>
              </a:rPr>
              <a:pPr defTabSz="457200" fontAlgn="auto">
                <a:spcBef>
                  <a:spcPts val="0"/>
                </a:spcBef>
                <a:spcAft>
                  <a:spcPts val="0"/>
                </a:spcAft>
              </a:pPr>
              <a:t>3/24/15</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3419AD6E-85DB-EB4F-A323-333F04899883}"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39005738"/>
      </p:ext>
    </p:extLst>
  </p:cSld>
  <p:clrMap bg1="lt1" tx1="dk1" bg2="lt2" tx2="dk2" accent1="accent1" accent2="accent2" accent3="accent3" accent4="accent4" accent5="accent5" accent6="accent6" hlink="hlink" folHlink="folHlink"/>
  <p:sldLayoutIdLst>
    <p:sldLayoutId id="2147491671" r:id="rId1"/>
    <p:sldLayoutId id="2147491672" r:id="rId2"/>
    <p:sldLayoutId id="2147491673" r:id="rId3"/>
    <p:sldLayoutId id="2147491674" r:id="rId4"/>
    <p:sldLayoutId id="2147491675" r:id="rId5"/>
    <p:sldLayoutId id="2147491676" r:id="rId6"/>
    <p:sldLayoutId id="2147491677" r:id="rId7"/>
    <p:sldLayoutId id="2147491678" r:id="rId8"/>
    <p:sldLayoutId id="2147491679" r:id="rId9"/>
    <p:sldLayoutId id="2147491680" r:id="rId10"/>
    <p:sldLayoutId id="214749168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9144000" cy="228600"/>
          </a:xfrm>
          <a:prstGeom prst="rect">
            <a:avLst/>
          </a:prstGeom>
          <a:solidFill>
            <a:schemeClr val="bg2">
              <a:lumMod val="60000"/>
              <a:lumOff val="40000"/>
            </a:schemeClr>
          </a:solidFill>
          <a:ln w="9525">
            <a:noFill/>
            <a:miter lim="800000"/>
            <a:headEnd/>
            <a:tailEnd/>
          </a:ln>
        </p:spPr>
        <p:txBody>
          <a:bodyPr wrap="none" anchor="ctr"/>
          <a:lstStyle/>
          <a:p>
            <a:pPr defTabSz="914400" fontAlgn="auto">
              <a:spcBef>
                <a:spcPts val="0"/>
              </a:spcBef>
              <a:spcAft>
                <a:spcPts val="0"/>
              </a:spcAft>
              <a:defRPr/>
            </a:pPr>
            <a:endParaRPr lang="en-US">
              <a:solidFill>
                <a:srgbClr val="000000"/>
              </a:solidFill>
              <a:latin typeface="Arial" pitchFamily="-108" charset="0"/>
              <a:ea typeface="ＭＳ Ｐゴシック" pitchFamily="-108" charset="-128"/>
              <a:cs typeface="ＭＳ Ｐゴシック" pitchFamily="-108" charset="-128"/>
            </a:endParaRPr>
          </a:p>
        </p:txBody>
      </p:sp>
      <p:sp>
        <p:nvSpPr>
          <p:cNvPr id="11" name="Rectangle 22"/>
          <p:cNvSpPr>
            <a:spLocks noChangeArrowheads="1"/>
          </p:cNvSpPr>
          <p:nvPr/>
        </p:nvSpPr>
        <p:spPr bwMode="auto">
          <a:xfrm>
            <a:off x="0" y="-7938"/>
            <a:ext cx="9144000" cy="1163638"/>
          </a:xfrm>
          <a:prstGeom prst="rect">
            <a:avLst/>
          </a:prstGeom>
          <a:solidFill>
            <a:schemeClr val="accent6"/>
          </a:solidFill>
          <a:ln w="9525">
            <a:noFill/>
            <a:miter lim="800000"/>
            <a:headEnd/>
            <a:tailEnd/>
          </a:ln>
          <a:effectLst/>
        </p:spPr>
        <p:txBody>
          <a:bodyPr wrap="none" anchor="ctr"/>
          <a:lstStyle/>
          <a:p>
            <a:pPr defTabSz="914400" fontAlgn="auto">
              <a:spcBef>
                <a:spcPts val="0"/>
              </a:spcBef>
              <a:spcAft>
                <a:spcPts val="0"/>
              </a:spcAft>
              <a:defRPr/>
            </a:pPr>
            <a:endParaRPr lang="en-US">
              <a:solidFill>
                <a:srgbClr val="000000"/>
              </a:solidFill>
              <a:latin typeface="Arial" charset="0"/>
              <a:ea typeface="MS PGothic" pitchFamily="34" charset="-128"/>
              <a:cs typeface="+mn-cs"/>
            </a:endParaRPr>
          </a:p>
        </p:txBody>
      </p:sp>
      <p:sp>
        <p:nvSpPr>
          <p:cNvPr id="1028" name="Rectangle 4"/>
          <p:cNvSpPr>
            <a:spLocks noGrp="1" noChangeArrowheads="1"/>
          </p:cNvSpPr>
          <p:nvPr>
            <p:ph type="title"/>
          </p:nvPr>
        </p:nvSpPr>
        <p:spPr bwMode="auto">
          <a:xfrm>
            <a:off x="538163" y="152400"/>
            <a:ext cx="813593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Slide title goes here even if it goes longer than a line</a:t>
            </a:r>
            <a:endParaRPr lang="ko-KR" altLang="en-US" smtClean="0"/>
          </a:p>
        </p:txBody>
      </p:sp>
      <p:sp>
        <p:nvSpPr>
          <p:cNvPr id="1029" name="Rectangle 6"/>
          <p:cNvSpPr>
            <a:spLocks noGrp="1" noChangeArrowheads="1"/>
          </p:cNvSpPr>
          <p:nvPr>
            <p:ph type="body" idx="1"/>
          </p:nvPr>
        </p:nvSpPr>
        <p:spPr bwMode="auto">
          <a:xfrm>
            <a:off x="538163" y="1447800"/>
            <a:ext cx="8123237" cy="466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altLang="ko-KR" dirty="0" smtClean="0"/>
          </a:p>
        </p:txBody>
      </p:sp>
      <p:sp>
        <p:nvSpPr>
          <p:cNvPr id="4103" name="Text Box 7"/>
          <p:cNvSpPr txBox="1">
            <a:spLocks noChangeArrowheads="1"/>
          </p:cNvSpPr>
          <p:nvPr/>
        </p:nvSpPr>
        <p:spPr bwMode="auto">
          <a:xfrm>
            <a:off x="7704138" y="6584950"/>
            <a:ext cx="1295400" cy="214313"/>
          </a:xfrm>
          <a:prstGeom prst="rect">
            <a:avLst/>
          </a:prstGeom>
          <a:noFill/>
          <a:ln w="9525" algn="ctr">
            <a:noFill/>
            <a:miter lim="800000"/>
            <a:headEnd/>
            <a:tailEnd/>
          </a:ln>
          <a:effectLst/>
        </p:spPr>
        <p:txBody>
          <a:bodyPr>
            <a:spAutoFit/>
          </a:bodyPr>
          <a:lstStyle/>
          <a:p>
            <a:pPr algn="r" defTabSz="914400" fontAlgn="auto">
              <a:spcBef>
                <a:spcPct val="50000"/>
              </a:spcBef>
              <a:spcAft>
                <a:spcPts val="0"/>
              </a:spcAft>
            </a:pPr>
            <a:r>
              <a:rPr lang="en-US" altLang="ko-KR" sz="800" b="1" dirty="0">
                <a:solidFill>
                  <a:srgbClr val="585858"/>
                </a:solidFill>
                <a:latin typeface="Georgia" pitchFamily="18" charset="0"/>
                <a:ea typeface="Gulim" pitchFamily="34" charset="-127"/>
                <a:cs typeface="+mn-cs"/>
              </a:rPr>
              <a:t>S L I D E  </a:t>
            </a:r>
            <a:fld id="{B6E65EB1-8770-4D6F-9BAC-B5A9D136F4D3}" type="slidenum">
              <a:rPr lang="en-US" altLang="ko-KR" sz="800" b="1">
                <a:solidFill>
                  <a:srgbClr val="585858"/>
                </a:solidFill>
                <a:latin typeface="Georgia" pitchFamily="18" charset="0"/>
                <a:ea typeface="Gulim" pitchFamily="34" charset="-127"/>
                <a:cs typeface="+mn-cs"/>
              </a:rPr>
              <a:pPr algn="r" defTabSz="914400" fontAlgn="auto">
                <a:spcBef>
                  <a:spcPct val="50000"/>
                </a:spcBef>
                <a:spcAft>
                  <a:spcPts val="0"/>
                </a:spcAft>
              </a:pPr>
              <a:t>‹#›</a:t>
            </a:fld>
            <a:endParaRPr lang="en-US" altLang="ko-KR" sz="800" b="1" dirty="0">
              <a:solidFill>
                <a:srgbClr val="585858"/>
              </a:solidFill>
              <a:latin typeface="Georgia" pitchFamily="18" charset="0"/>
              <a:ea typeface="Gulim" pitchFamily="34" charset="-127"/>
              <a:cs typeface="+mn-cs"/>
            </a:endParaRPr>
          </a:p>
        </p:txBody>
      </p:sp>
      <p:sp>
        <p:nvSpPr>
          <p:cNvPr id="4118" name="Rectangle 22"/>
          <p:cNvSpPr>
            <a:spLocks noChangeArrowheads="1"/>
          </p:cNvSpPr>
          <p:nvPr/>
        </p:nvSpPr>
        <p:spPr bwMode="auto">
          <a:xfrm>
            <a:off x="0" y="6451600"/>
            <a:ext cx="9144000" cy="58738"/>
          </a:xfrm>
          <a:prstGeom prst="rect">
            <a:avLst/>
          </a:prstGeom>
          <a:solidFill>
            <a:schemeClr val="bg2">
              <a:lumMod val="60000"/>
              <a:lumOff val="40000"/>
            </a:schemeClr>
          </a:solidFill>
          <a:ln w="9525">
            <a:noFill/>
            <a:miter lim="800000"/>
            <a:headEnd/>
            <a:tailEnd/>
          </a:ln>
          <a:effectLst/>
        </p:spPr>
        <p:txBody>
          <a:bodyPr wrap="none" anchor="ctr"/>
          <a:lstStyle/>
          <a:p>
            <a:pPr defTabSz="914400" fontAlgn="auto">
              <a:spcBef>
                <a:spcPts val="0"/>
              </a:spcBef>
              <a:spcAft>
                <a:spcPts val="0"/>
              </a:spcAft>
              <a:defRPr/>
            </a:pPr>
            <a:endParaRPr lang="en-US">
              <a:solidFill>
                <a:srgbClr val="000000"/>
              </a:solidFill>
              <a:latin typeface="Arial" charset="0"/>
              <a:ea typeface="MS PGothic" pitchFamily="34" charset="-128"/>
              <a:cs typeface="+mn-cs"/>
            </a:endParaRPr>
          </a:p>
        </p:txBody>
      </p:sp>
    </p:spTree>
    <p:extLst>
      <p:ext uri="{BB962C8B-B14F-4D97-AF65-F5344CB8AC3E}">
        <p14:creationId xmlns:p14="http://schemas.microsoft.com/office/powerpoint/2010/main" val="3418231848"/>
      </p:ext>
    </p:extLst>
  </p:cSld>
  <p:clrMap bg1="lt1" tx1="dk1" bg2="lt2" tx2="dk2" accent1="accent1" accent2="accent2" accent3="accent3" accent4="accent4" accent5="accent5" accent6="accent6" hlink="hlink" folHlink="folHlink"/>
  <p:sldLayoutIdLst>
    <p:sldLayoutId id="2147491683" r:id="rId1"/>
    <p:sldLayoutId id="2147491684" r:id="rId2"/>
    <p:sldLayoutId id="2147491685" r:id="rId3"/>
  </p:sldLayoutIdLst>
  <p:timing>
    <p:tnLst>
      <p:par>
        <p:cTn xmlns:p14="http://schemas.microsoft.com/office/powerpoint/2010/main" id="1" dur="indefinite" restart="never" nodeType="tmRoot"/>
      </p:par>
    </p:tnLst>
  </p:timing>
  <p:txStyles>
    <p:title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0524" eaLnBrk="0" hangingPunct="0">
              <a:defRPr/>
            </a:pPr>
            <a:fld id="{9C6AB443-69B9-EA4A-B16E-F3F6F1AFA123}" type="slidenum">
              <a:rPr lang="en-US" sz="1600" b="1" i="1">
                <a:solidFill>
                  <a:srgbClr val="000000"/>
                </a:solidFill>
                <a:effectLst>
                  <a:outerShdw blurRad="38100" dist="38100" dir="2700000" algn="tl">
                    <a:srgbClr val="DDDDDD"/>
                  </a:outerShdw>
                </a:effectLst>
                <a:latin typeface="Courier New" charset="0"/>
              </a:rPr>
              <a:pPr defTabSz="910524" eaLnBrk="0" hangingPunct="0">
                <a:defRPr/>
              </a:pPr>
              <a:t>‹#›</a:t>
            </a:fld>
            <a:r>
              <a:rPr lang="en-US" b="1">
                <a:solidFill>
                  <a:srgbClr val="808080"/>
                </a:solidFill>
                <a:latin typeface="Arial" charset="0"/>
              </a:rPr>
              <a:t> - </a:t>
            </a:r>
            <a:r>
              <a:rPr lang="en-US" sz="1000" b="1">
                <a:solidFill>
                  <a:srgbClr val="969696"/>
                </a:solidFill>
                <a:latin typeface="Arial" charset="0"/>
              </a:rPr>
              <a:t>Lectures.GersteinLab.org</a:t>
            </a:r>
            <a:endParaRPr lang="en-US" sz="3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91372" r:id="rId1"/>
    <p:sldLayoutId id="2147491373" r:id="rId2"/>
    <p:sldLayoutId id="2147491374" r:id="rId3"/>
    <p:sldLayoutId id="2147491375" r:id="rId4"/>
    <p:sldLayoutId id="2147491376" r:id="rId5"/>
    <p:sldLayoutId id="2147491377" r:id="rId6"/>
    <p:sldLayoutId id="2147491378" r:id="rId7"/>
    <p:sldLayoutId id="2147491379" r:id="rId8"/>
    <p:sldLayoutId id="2147491380" r:id="rId9"/>
    <p:sldLayoutId id="2147491381" r:id="rId10"/>
    <p:sldLayoutId id="2147491382" r:id="rId11"/>
    <p:sldLayoutId id="2147491383" r:id="rId12"/>
    <p:sldLayoutId id="214749138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41" algn="ctr" defTabSz="912102" rtl="0" eaLnBrk="1" fontAlgn="base" hangingPunct="1">
        <a:spcBef>
          <a:spcPct val="0"/>
        </a:spcBef>
        <a:spcAft>
          <a:spcPct val="0"/>
        </a:spcAft>
        <a:defRPr sz="3600" b="1" u="sng">
          <a:solidFill>
            <a:srgbClr val="000099"/>
          </a:solidFill>
          <a:latin typeface="Arial" pitchFamily="-65" charset="0"/>
        </a:defRPr>
      </a:lvl6pPr>
      <a:lvl7pPr marL="913689" algn="ctr" defTabSz="912102" rtl="0" eaLnBrk="1" fontAlgn="base" hangingPunct="1">
        <a:spcBef>
          <a:spcPct val="0"/>
        </a:spcBef>
        <a:spcAft>
          <a:spcPct val="0"/>
        </a:spcAft>
        <a:defRPr sz="3600" b="1" u="sng">
          <a:solidFill>
            <a:srgbClr val="000099"/>
          </a:solidFill>
          <a:latin typeface="Arial" pitchFamily="-65" charset="0"/>
        </a:defRPr>
      </a:lvl7pPr>
      <a:lvl8pPr marL="1370536" algn="ctr" defTabSz="912102" rtl="0" eaLnBrk="1" fontAlgn="base" hangingPunct="1">
        <a:spcBef>
          <a:spcPct val="0"/>
        </a:spcBef>
        <a:spcAft>
          <a:spcPct val="0"/>
        </a:spcAft>
        <a:defRPr sz="3600" b="1" u="sng">
          <a:solidFill>
            <a:srgbClr val="000099"/>
          </a:solidFill>
          <a:latin typeface="Arial" pitchFamily="-65" charset="0"/>
        </a:defRPr>
      </a:lvl8pPr>
      <a:lvl9pPr marL="1827381" algn="ctr" defTabSz="912102"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47"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490"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3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17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1" rtl="0" eaLnBrk="1" latinLnBrk="0" hangingPunct="1">
        <a:defRPr sz="1800" kern="1200">
          <a:solidFill>
            <a:schemeClr val="tx1"/>
          </a:solidFill>
          <a:latin typeface="+mn-lt"/>
          <a:ea typeface="+mn-ea"/>
          <a:cs typeface="+mn-cs"/>
        </a:defRPr>
      </a:lvl1pPr>
      <a:lvl2pPr marL="456841" algn="l" defTabSz="456841" rtl="0" eaLnBrk="1" latinLnBrk="0" hangingPunct="1">
        <a:defRPr sz="1800" kern="1200">
          <a:solidFill>
            <a:schemeClr val="tx1"/>
          </a:solidFill>
          <a:latin typeface="+mn-lt"/>
          <a:ea typeface="+mn-ea"/>
          <a:cs typeface="+mn-cs"/>
        </a:defRPr>
      </a:lvl2pPr>
      <a:lvl3pPr marL="913689" algn="l" defTabSz="456841" rtl="0" eaLnBrk="1" latinLnBrk="0" hangingPunct="1">
        <a:defRPr sz="1800" kern="1200">
          <a:solidFill>
            <a:schemeClr val="tx1"/>
          </a:solidFill>
          <a:latin typeface="+mn-lt"/>
          <a:ea typeface="+mn-ea"/>
          <a:cs typeface="+mn-cs"/>
        </a:defRPr>
      </a:lvl3pPr>
      <a:lvl4pPr marL="1370536" algn="l" defTabSz="456841" rtl="0" eaLnBrk="1" latinLnBrk="0" hangingPunct="1">
        <a:defRPr sz="1800" kern="1200">
          <a:solidFill>
            <a:schemeClr val="tx1"/>
          </a:solidFill>
          <a:latin typeface="+mn-lt"/>
          <a:ea typeface="+mn-ea"/>
          <a:cs typeface="+mn-cs"/>
        </a:defRPr>
      </a:lvl4pPr>
      <a:lvl5pPr marL="1827381" algn="l" defTabSz="456841" rtl="0" eaLnBrk="1" latinLnBrk="0" hangingPunct="1">
        <a:defRPr sz="1800" kern="1200">
          <a:solidFill>
            <a:schemeClr val="tx1"/>
          </a:solidFill>
          <a:latin typeface="+mn-lt"/>
          <a:ea typeface="+mn-ea"/>
          <a:cs typeface="+mn-cs"/>
        </a:defRPr>
      </a:lvl5pPr>
      <a:lvl6pPr marL="2284223" algn="l" defTabSz="456841" rtl="0" eaLnBrk="1" latinLnBrk="0" hangingPunct="1">
        <a:defRPr sz="1800" kern="1200">
          <a:solidFill>
            <a:schemeClr val="tx1"/>
          </a:solidFill>
          <a:latin typeface="+mn-lt"/>
          <a:ea typeface="+mn-ea"/>
          <a:cs typeface="+mn-cs"/>
        </a:defRPr>
      </a:lvl6pPr>
      <a:lvl7pPr marL="2741070" algn="l" defTabSz="456841" rtl="0" eaLnBrk="1" latinLnBrk="0" hangingPunct="1">
        <a:defRPr sz="1800" kern="1200">
          <a:solidFill>
            <a:schemeClr val="tx1"/>
          </a:solidFill>
          <a:latin typeface="+mn-lt"/>
          <a:ea typeface="+mn-ea"/>
          <a:cs typeface="+mn-cs"/>
        </a:defRPr>
      </a:lvl7pPr>
      <a:lvl8pPr marL="3197908" algn="l" defTabSz="456841" rtl="0" eaLnBrk="1" latinLnBrk="0" hangingPunct="1">
        <a:defRPr sz="1800" kern="1200">
          <a:solidFill>
            <a:schemeClr val="tx1"/>
          </a:solidFill>
          <a:latin typeface="+mn-lt"/>
          <a:ea typeface="+mn-ea"/>
          <a:cs typeface="+mn-cs"/>
        </a:defRPr>
      </a:lvl8pPr>
      <a:lvl9pPr marL="3654758" algn="l" defTabSz="45684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BC7E8B7F-2ECA-CC49-8AB2-85097608FF63}"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113" eaLnBrk="0" hangingPunct="0">
                <a:defRPr/>
              </a:pPr>
              <a:t>‹#›</a:t>
            </a:fld>
            <a:r>
              <a:rPr lang="en-US" b="1" dirty="0">
                <a:solidFill>
                  <a:srgbClr val="808080"/>
                </a:solidFill>
                <a:latin typeface="Arial" charset="0"/>
                <a:ea typeface="ＭＳ Ｐゴシック" charset="-128"/>
                <a:cs typeface="ＭＳ Ｐゴシック" charset="-128"/>
              </a:rPr>
              <a:t> - </a:t>
            </a:r>
            <a:r>
              <a:rPr lang="en-US" sz="1000" b="1" dirty="0" err="1">
                <a:solidFill>
                  <a:srgbClr val="969696"/>
                </a:solidFill>
                <a:latin typeface="Arial" charset="0"/>
                <a:ea typeface="ＭＳ Ｐゴシック" charset="-128"/>
                <a:cs typeface="ＭＳ Ｐゴシック" charset="-128"/>
              </a:rPr>
              <a:t>Lectures.GersteinLab.org</a:t>
            </a:r>
            <a:endParaRPr lang="en-US" sz="300" dirty="0">
              <a:solidFill>
                <a:srgbClr val="000000"/>
              </a:solidFill>
              <a:latin typeface="Arial" charset="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91385" r:id="rId1"/>
    <p:sldLayoutId id="2147491386" r:id="rId2"/>
    <p:sldLayoutId id="2147491387" r:id="rId3"/>
    <p:sldLayoutId id="2147491388" r:id="rId4"/>
    <p:sldLayoutId id="2147491389" r:id="rId5"/>
    <p:sldLayoutId id="2147491390" r:id="rId6"/>
    <p:sldLayoutId id="2147491391" r:id="rId7"/>
    <p:sldLayoutId id="2147491392" r:id="rId8"/>
    <p:sldLayoutId id="2147491393" r:id="rId9"/>
    <p:sldLayoutId id="2147491394" r:id="rId10"/>
    <p:sldLayoutId id="2147491395" r:id="rId11"/>
    <p:sldLayoutId id="2147491396" r:id="rId12"/>
    <p:sldLayoutId id="214749139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9" rIns="91935" bIns="45969"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9" rIns="91935" bIns="4596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9" rIns="91935" bIns="45969"/>
          <a:lstStyle/>
          <a:p>
            <a:pPr defTabSz="909958" eaLnBrk="0" hangingPunct="0">
              <a:defRPr/>
            </a:pPr>
            <a:fld id="{B95CC7B6-C26E-204A-9DA8-414511E09C3F}" type="slidenum">
              <a:rPr lang="en-US" sz="1600" b="1" i="1">
                <a:solidFill>
                  <a:srgbClr val="000000"/>
                </a:solidFill>
                <a:effectLst>
                  <a:outerShdw blurRad="38100" dist="38100" dir="2700000" algn="tl">
                    <a:srgbClr val="DDDDDD"/>
                  </a:outerShdw>
                </a:effectLst>
                <a:latin typeface="Courier New" charset="0"/>
              </a:rPr>
              <a:pPr defTabSz="909958" eaLnBrk="0" hangingPunct="0">
                <a:defRPr/>
              </a:pPr>
              <a:t>‹#›</a:t>
            </a:fld>
            <a:r>
              <a:rPr lang="en-US" b="1">
                <a:solidFill>
                  <a:srgbClr val="808080"/>
                </a:solidFill>
                <a:latin typeface="Arial" charset="0"/>
              </a:rPr>
              <a:t> - </a:t>
            </a:r>
            <a:r>
              <a:rPr lang="en-US" sz="1000" b="1">
                <a:solidFill>
                  <a:srgbClr val="969696"/>
                </a:solidFill>
                <a:latin typeface="Arial" charset="0"/>
              </a:rPr>
              <a:t>Lectures.GersteinLab.org</a:t>
            </a:r>
            <a:endParaRPr lang="en-US" sz="3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91398" r:id="rId1"/>
    <p:sldLayoutId id="2147491399" r:id="rId2"/>
    <p:sldLayoutId id="2147491400" r:id="rId3"/>
    <p:sldLayoutId id="2147491401" r:id="rId4"/>
    <p:sldLayoutId id="2147491402" r:id="rId5"/>
    <p:sldLayoutId id="2147491403" r:id="rId6"/>
    <p:sldLayoutId id="2147491404" r:id="rId7"/>
    <p:sldLayoutId id="2147491405" r:id="rId8"/>
    <p:sldLayoutId id="2147491406" r:id="rId9"/>
    <p:sldLayoutId id="2147491407" r:id="rId10"/>
    <p:sldLayoutId id="2147491408" r:id="rId11"/>
    <p:sldLayoutId id="2147491409" r:id="rId12"/>
    <p:sldLayoutId id="214749141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554" algn="ctr" defTabSz="911534" rtl="0" eaLnBrk="1" fontAlgn="base" hangingPunct="1">
        <a:spcBef>
          <a:spcPct val="0"/>
        </a:spcBef>
        <a:spcAft>
          <a:spcPct val="0"/>
        </a:spcAft>
        <a:defRPr sz="3600" b="1" u="sng">
          <a:solidFill>
            <a:srgbClr val="000099"/>
          </a:solidFill>
          <a:latin typeface="Arial" pitchFamily="-65" charset="0"/>
        </a:defRPr>
      </a:lvl6pPr>
      <a:lvl7pPr marL="913120" algn="ctr" defTabSz="911534" rtl="0" eaLnBrk="1" fontAlgn="base" hangingPunct="1">
        <a:spcBef>
          <a:spcPct val="0"/>
        </a:spcBef>
        <a:spcAft>
          <a:spcPct val="0"/>
        </a:spcAft>
        <a:defRPr sz="3600" b="1" u="sng">
          <a:solidFill>
            <a:srgbClr val="000099"/>
          </a:solidFill>
          <a:latin typeface="Arial" pitchFamily="-65" charset="0"/>
        </a:defRPr>
      </a:lvl7pPr>
      <a:lvl8pPr marL="1369684" algn="ctr" defTabSz="911534" rtl="0" eaLnBrk="1" fontAlgn="base" hangingPunct="1">
        <a:spcBef>
          <a:spcPct val="0"/>
        </a:spcBef>
        <a:spcAft>
          <a:spcPct val="0"/>
        </a:spcAft>
        <a:defRPr sz="3600" b="1" u="sng">
          <a:solidFill>
            <a:srgbClr val="000099"/>
          </a:solidFill>
          <a:latin typeface="Arial" pitchFamily="-65" charset="0"/>
        </a:defRPr>
      </a:lvl8pPr>
      <a:lvl9pPr marL="1826242" algn="ctr" defTabSz="911534"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0013"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0863"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86" indent="-228278" algn="l" defTabSz="91153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43" indent="-228278" algn="l" defTabSz="91153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205" indent="-228278" algn="l" defTabSz="91153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60" indent="-228278" algn="l" defTabSz="91153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4" rtl="0" eaLnBrk="1" latinLnBrk="0" hangingPunct="1">
        <a:defRPr sz="1800" kern="1200">
          <a:solidFill>
            <a:schemeClr val="tx1"/>
          </a:solidFill>
          <a:latin typeface="+mn-lt"/>
          <a:ea typeface="+mn-ea"/>
          <a:cs typeface="+mn-cs"/>
        </a:defRPr>
      </a:lvl1pPr>
      <a:lvl2pPr marL="456554" algn="l" defTabSz="456554" rtl="0" eaLnBrk="1" latinLnBrk="0" hangingPunct="1">
        <a:defRPr sz="1800" kern="1200">
          <a:solidFill>
            <a:schemeClr val="tx1"/>
          </a:solidFill>
          <a:latin typeface="+mn-lt"/>
          <a:ea typeface="+mn-ea"/>
          <a:cs typeface="+mn-cs"/>
        </a:defRPr>
      </a:lvl2pPr>
      <a:lvl3pPr marL="913120" algn="l" defTabSz="456554" rtl="0" eaLnBrk="1" latinLnBrk="0" hangingPunct="1">
        <a:defRPr sz="1800" kern="1200">
          <a:solidFill>
            <a:schemeClr val="tx1"/>
          </a:solidFill>
          <a:latin typeface="+mn-lt"/>
          <a:ea typeface="+mn-ea"/>
          <a:cs typeface="+mn-cs"/>
        </a:defRPr>
      </a:lvl3pPr>
      <a:lvl4pPr marL="1369684" algn="l" defTabSz="456554" rtl="0" eaLnBrk="1" latinLnBrk="0" hangingPunct="1">
        <a:defRPr sz="1800" kern="1200">
          <a:solidFill>
            <a:schemeClr val="tx1"/>
          </a:solidFill>
          <a:latin typeface="+mn-lt"/>
          <a:ea typeface="+mn-ea"/>
          <a:cs typeface="+mn-cs"/>
        </a:defRPr>
      </a:lvl4pPr>
      <a:lvl5pPr marL="1826242" algn="l" defTabSz="456554" rtl="0" eaLnBrk="1" latinLnBrk="0" hangingPunct="1">
        <a:defRPr sz="1800" kern="1200">
          <a:solidFill>
            <a:schemeClr val="tx1"/>
          </a:solidFill>
          <a:latin typeface="+mn-lt"/>
          <a:ea typeface="+mn-ea"/>
          <a:cs typeface="+mn-cs"/>
        </a:defRPr>
      </a:lvl5pPr>
      <a:lvl6pPr marL="2282802" algn="l" defTabSz="456554" rtl="0" eaLnBrk="1" latinLnBrk="0" hangingPunct="1">
        <a:defRPr sz="1800" kern="1200">
          <a:solidFill>
            <a:schemeClr val="tx1"/>
          </a:solidFill>
          <a:latin typeface="+mn-lt"/>
          <a:ea typeface="+mn-ea"/>
          <a:cs typeface="+mn-cs"/>
        </a:defRPr>
      </a:lvl6pPr>
      <a:lvl7pPr marL="2739364" algn="l" defTabSz="456554" rtl="0" eaLnBrk="1" latinLnBrk="0" hangingPunct="1">
        <a:defRPr sz="1800" kern="1200">
          <a:solidFill>
            <a:schemeClr val="tx1"/>
          </a:solidFill>
          <a:latin typeface="+mn-lt"/>
          <a:ea typeface="+mn-ea"/>
          <a:cs typeface="+mn-cs"/>
        </a:defRPr>
      </a:lvl7pPr>
      <a:lvl8pPr marL="3195926" algn="l" defTabSz="456554" rtl="0" eaLnBrk="1" latinLnBrk="0" hangingPunct="1">
        <a:defRPr sz="1800" kern="1200">
          <a:solidFill>
            <a:schemeClr val="tx1"/>
          </a:solidFill>
          <a:latin typeface="+mn-lt"/>
          <a:ea typeface="+mn-ea"/>
          <a:cs typeface="+mn-cs"/>
        </a:defRPr>
      </a:lvl8pPr>
      <a:lvl9pPr marL="3652484" algn="l" defTabSz="4565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7287170E-DEE7-7949-AD54-9B36F984B660}"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113" eaLnBrk="0" hangingPunct="0">
                <a:defRPr/>
              </a:pPr>
              <a:t>‹#›</a:t>
            </a:fld>
            <a:r>
              <a:rPr lang="en-US" b="1" dirty="0">
                <a:solidFill>
                  <a:srgbClr val="808080"/>
                </a:solidFill>
                <a:latin typeface="Arial" charset="0"/>
                <a:ea typeface="ＭＳ Ｐゴシック" charset="-128"/>
                <a:cs typeface="ＭＳ Ｐゴシック" charset="-128"/>
              </a:rPr>
              <a:t> - </a:t>
            </a:r>
            <a:r>
              <a:rPr lang="en-US" sz="1000" b="1" dirty="0" err="1">
                <a:solidFill>
                  <a:srgbClr val="969696"/>
                </a:solidFill>
                <a:latin typeface="Arial" charset="0"/>
                <a:ea typeface="ＭＳ Ｐゴシック" charset="-128"/>
                <a:cs typeface="ＭＳ Ｐゴシック" charset="-128"/>
              </a:rPr>
              <a:t>Lectures.GersteinLab.org</a:t>
            </a:r>
            <a:endParaRPr lang="en-US" sz="300" dirty="0">
              <a:solidFill>
                <a:srgbClr val="000000"/>
              </a:solidFill>
              <a:latin typeface="Arial" charset="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91411" r:id="rId1"/>
    <p:sldLayoutId id="2147491412" r:id="rId2"/>
    <p:sldLayoutId id="2147491413" r:id="rId3"/>
    <p:sldLayoutId id="2147491414" r:id="rId4"/>
    <p:sldLayoutId id="2147491415" r:id="rId5"/>
    <p:sldLayoutId id="2147491416" r:id="rId6"/>
    <p:sldLayoutId id="2147491417" r:id="rId7"/>
    <p:sldLayoutId id="2147491418" r:id="rId8"/>
    <p:sldLayoutId id="2147491419" r:id="rId9"/>
    <p:sldLayoutId id="2147491420" r:id="rId10"/>
    <p:sldLayoutId id="2147491421" r:id="rId11"/>
    <p:sldLayoutId id="2147491422" r:id="rId12"/>
    <p:sldLayoutId id="214749142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02" eaLnBrk="0" hangingPunct="0">
              <a:defRPr/>
            </a:pPr>
            <a:fld id="{B14DE1BD-F0C9-2B40-AE12-0FA2892B1108}"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102" eaLnBrk="0" hangingPunct="0">
                <a:defRPr/>
              </a:pPr>
              <a:t>‹#›</a:t>
            </a:fld>
            <a:r>
              <a:rPr lang="en-US" b="1" dirty="0">
                <a:solidFill>
                  <a:srgbClr val="808080"/>
                </a:solidFill>
                <a:latin typeface="Arial" charset="0"/>
                <a:ea typeface="ＭＳ Ｐゴシック" charset="-128"/>
                <a:cs typeface="ＭＳ Ｐゴシック" charset="-128"/>
              </a:rPr>
              <a:t> - </a:t>
            </a:r>
            <a:r>
              <a:rPr lang="en-US" sz="1000" b="1" dirty="0" err="1">
                <a:solidFill>
                  <a:srgbClr val="969696"/>
                </a:solidFill>
                <a:latin typeface="Arial" charset="0"/>
                <a:ea typeface="ＭＳ Ｐゴシック" charset="-128"/>
                <a:cs typeface="ＭＳ Ｐゴシック" charset="-128"/>
              </a:rPr>
              <a:t>Lectures.GersteinLab.org</a:t>
            </a:r>
            <a:endParaRPr lang="en-US" sz="300" dirty="0">
              <a:solidFill>
                <a:srgbClr val="000000"/>
              </a:solidFill>
              <a:latin typeface="Arial" charset="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91424" r:id="rId1"/>
    <p:sldLayoutId id="2147491425" r:id="rId2"/>
    <p:sldLayoutId id="2147491426" r:id="rId3"/>
    <p:sldLayoutId id="2147491427" r:id="rId4"/>
    <p:sldLayoutId id="2147491428" r:id="rId5"/>
    <p:sldLayoutId id="2147491429" r:id="rId6"/>
    <p:sldLayoutId id="2147491430" r:id="rId7"/>
    <p:sldLayoutId id="2147491431" r:id="rId8"/>
    <p:sldLayoutId id="2147491432" r:id="rId9"/>
    <p:sldLayoutId id="2147491433" r:id="rId10"/>
    <p:sldLayoutId id="2147491434" r:id="rId11"/>
    <p:sldLayoutId id="2147491435" r:id="rId12"/>
    <p:sldLayoutId id="214749143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41" algn="ctr" defTabSz="912102" rtl="0" eaLnBrk="1" fontAlgn="base" hangingPunct="1">
        <a:spcBef>
          <a:spcPct val="0"/>
        </a:spcBef>
        <a:spcAft>
          <a:spcPct val="0"/>
        </a:spcAft>
        <a:defRPr sz="3600" b="1" u="sng">
          <a:solidFill>
            <a:srgbClr val="000099"/>
          </a:solidFill>
          <a:latin typeface="Arial" pitchFamily="-65" charset="0"/>
        </a:defRPr>
      </a:lvl6pPr>
      <a:lvl7pPr marL="913689" algn="ctr" defTabSz="912102" rtl="0" eaLnBrk="1" fontAlgn="base" hangingPunct="1">
        <a:spcBef>
          <a:spcPct val="0"/>
        </a:spcBef>
        <a:spcAft>
          <a:spcPct val="0"/>
        </a:spcAft>
        <a:defRPr sz="3600" b="1" u="sng">
          <a:solidFill>
            <a:srgbClr val="000099"/>
          </a:solidFill>
          <a:latin typeface="Arial" pitchFamily="-65" charset="0"/>
        </a:defRPr>
      </a:lvl7pPr>
      <a:lvl8pPr marL="1370536" algn="ctr" defTabSz="912102" rtl="0" eaLnBrk="1" fontAlgn="base" hangingPunct="1">
        <a:spcBef>
          <a:spcPct val="0"/>
        </a:spcBef>
        <a:spcAft>
          <a:spcPct val="0"/>
        </a:spcAft>
        <a:defRPr sz="3600" b="1" u="sng">
          <a:solidFill>
            <a:srgbClr val="000099"/>
          </a:solidFill>
          <a:latin typeface="Arial" pitchFamily="-65" charset="0"/>
        </a:defRPr>
      </a:lvl8pPr>
      <a:lvl9pPr marL="1827381" algn="ctr" defTabSz="912102"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47"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490"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3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17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1" rtl="0" eaLnBrk="1" latinLnBrk="0" hangingPunct="1">
        <a:defRPr sz="1800" kern="1200">
          <a:solidFill>
            <a:schemeClr val="tx1"/>
          </a:solidFill>
          <a:latin typeface="+mn-lt"/>
          <a:ea typeface="+mn-ea"/>
          <a:cs typeface="+mn-cs"/>
        </a:defRPr>
      </a:lvl1pPr>
      <a:lvl2pPr marL="456841" algn="l" defTabSz="456841" rtl="0" eaLnBrk="1" latinLnBrk="0" hangingPunct="1">
        <a:defRPr sz="1800" kern="1200">
          <a:solidFill>
            <a:schemeClr val="tx1"/>
          </a:solidFill>
          <a:latin typeface="+mn-lt"/>
          <a:ea typeface="+mn-ea"/>
          <a:cs typeface="+mn-cs"/>
        </a:defRPr>
      </a:lvl2pPr>
      <a:lvl3pPr marL="913689" algn="l" defTabSz="456841" rtl="0" eaLnBrk="1" latinLnBrk="0" hangingPunct="1">
        <a:defRPr sz="1800" kern="1200">
          <a:solidFill>
            <a:schemeClr val="tx1"/>
          </a:solidFill>
          <a:latin typeface="+mn-lt"/>
          <a:ea typeface="+mn-ea"/>
          <a:cs typeface="+mn-cs"/>
        </a:defRPr>
      </a:lvl3pPr>
      <a:lvl4pPr marL="1370536" algn="l" defTabSz="456841" rtl="0" eaLnBrk="1" latinLnBrk="0" hangingPunct="1">
        <a:defRPr sz="1800" kern="1200">
          <a:solidFill>
            <a:schemeClr val="tx1"/>
          </a:solidFill>
          <a:latin typeface="+mn-lt"/>
          <a:ea typeface="+mn-ea"/>
          <a:cs typeface="+mn-cs"/>
        </a:defRPr>
      </a:lvl4pPr>
      <a:lvl5pPr marL="1827381" algn="l" defTabSz="456841" rtl="0" eaLnBrk="1" latinLnBrk="0" hangingPunct="1">
        <a:defRPr sz="1800" kern="1200">
          <a:solidFill>
            <a:schemeClr val="tx1"/>
          </a:solidFill>
          <a:latin typeface="+mn-lt"/>
          <a:ea typeface="+mn-ea"/>
          <a:cs typeface="+mn-cs"/>
        </a:defRPr>
      </a:lvl5pPr>
      <a:lvl6pPr marL="2284223" algn="l" defTabSz="456841" rtl="0" eaLnBrk="1" latinLnBrk="0" hangingPunct="1">
        <a:defRPr sz="1800" kern="1200">
          <a:solidFill>
            <a:schemeClr val="tx1"/>
          </a:solidFill>
          <a:latin typeface="+mn-lt"/>
          <a:ea typeface="+mn-ea"/>
          <a:cs typeface="+mn-cs"/>
        </a:defRPr>
      </a:lvl6pPr>
      <a:lvl7pPr marL="2741070" algn="l" defTabSz="456841" rtl="0" eaLnBrk="1" latinLnBrk="0" hangingPunct="1">
        <a:defRPr sz="1800" kern="1200">
          <a:solidFill>
            <a:schemeClr val="tx1"/>
          </a:solidFill>
          <a:latin typeface="+mn-lt"/>
          <a:ea typeface="+mn-ea"/>
          <a:cs typeface="+mn-cs"/>
        </a:defRPr>
      </a:lvl7pPr>
      <a:lvl8pPr marL="3197908" algn="l" defTabSz="456841" rtl="0" eaLnBrk="1" latinLnBrk="0" hangingPunct="1">
        <a:defRPr sz="1800" kern="1200">
          <a:solidFill>
            <a:schemeClr val="tx1"/>
          </a:solidFill>
          <a:latin typeface="+mn-lt"/>
          <a:ea typeface="+mn-ea"/>
          <a:cs typeface="+mn-cs"/>
        </a:defRPr>
      </a:lvl8pPr>
      <a:lvl9pPr marL="3654758" algn="l" defTabSz="45684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0524" eaLnBrk="0" hangingPunct="0">
              <a:defRPr/>
            </a:pPr>
            <a:fld id="{1EE47543-3B35-DD46-9583-9411EDDF661C}" type="slidenum">
              <a:rPr lang="en-US" sz="1600" b="1" i="1">
                <a:solidFill>
                  <a:srgbClr val="000000"/>
                </a:solidFill>
                <a:effectLst>
                  <a:outerShdw blurRad="38100" dist="38100" dir="2700000" algn="tl">
                    <a:srgbClr val="DDDDDD"/>
                  </a:outerShdw>
                </a:effectLst>
                <a:latin typeface="Courier New" charset="0"/>
              </a:rPr>
              <a:pPr defTabSz="910524" eaLnBrk="0" hangingPunct="0">
                <a:defRPr/>
              </a:pPr>
              <a:t>‹#›</a:t>
            </a:fld>
            <a:r>
              <a:rPr lang="en-US" b="1">
                <a:solidFill>
                  <a:srgbClr val="808080"/>
                </a:solidFill>
                <a:latin typeface="Arial" charset="0"/>
              </a:rPr>
              <a:t> - </a:t>
            </a:r>
            <a:r>
              <a:rPr lang="en-US" sz="1000" b="1">
                <a:solidFill>
                  <a:srgbClr val="969696"/>
                </a:solidFill>
                <a:latin typeface="Arial" charset="0"/>
              </a:rPr>
              <a:t>Lectures.GersteinLab.org</a:t>
            </a:r>
            <a:endParaRPr lang="en-US" sz="3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91437" r:id="rId1"/>
    <p:sldLayoutId id="2147491438" r:id="rId2"/>
    <p:sldLayoutId id="2147491439" r:id="rId3"/>
    <p:sldLayoutId id="2147491440" r:id="rId4"/>
    <p:sldLayoutId id="2147491441" r:id="rId5"/>
    <p:sldLayoutId id="2147491442" r:id="rId6"/>
    <p:sldLayoutId id="2147491443" r:id="rId7"/>
    <p:sldLayoutId id="2147491444" r:id="rId8"/>
    <p:sldLayoutId id="2147491445" r:id="rId9"/>
    <p:sldLayoutId id="2147491446" r:id="rId10"/>
    <p:sldLayoutId id="2147491447" r:id="rId11"/>
    <p:sldLayoutId id="2147491448" r:id="rId12"/>
    <p:sldLayoutId id="214749144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41" algn="ctr" defTabSz="912102" rtl="0" eaLnBrk="1" fontAlgn="base" hangingPunct="1">
        <a:spcBef>
          <a:spcPct val="0"/>
        </a:spcBef>
        <a:spcAft>
          <a:spcPct val="0"/>
        </a:spcAft>
        <a:defRPr sz="3600" b="1" u="sng">
          <a:solidFill>
            <a:srgbClr val="000099"/>
          </a:solidFill>
          <a:latin typeface="Arial" pitchFamily="-65" charset="0"/>
        </a:defRPr>
      </a:lvl6pPr>
      <a:lvl7pPr marL="913689" algn="ctr" defTabSz="912102" rtl="0" eaLnBrk="1" fontAlgn="base" hangingPunct="1">
        <a:spcBef>
          <a:spcPct val="0"/>
        </a:spcBef>
        <a:spcAft>
          <a:spcPct val="0"/>
        </a:spcAft>
        <a:defRPr sz="3600" b="1" u="sng">
          <a:solidFill>
            <a:srgbClr val="000099"/>
          </a:solidFill>
          <a:latin typeface="Arial" pitchFamily="-65" charset="0"/>
        </a:defRPr>
      </a:lvl7pPr>
      <a:lvl8pPr marL="1370536" algn="ctr" defTabSz="912102" rtl="0" eaLnBrk="1" fontAlgn="base" hangingPunct="1">
        <a:spcBef>
          <a:spcPct val="0"/>
        </a:spcBef>
        <a:spcAft>
          <a:spcPct val="0"/>
        </a:spcAft>
        <a:defRPr sz="3600" b="1" u="sng">
          <a:solidFill>
            <a:srgbClr val="000099"/>
          </a:solidFill>
          <a:latin typeface="Arial" pitchFamily="-65" charset="0"/>
        </a:defRPr>
      </a:lvl8pPr>
      <a:lvl9pPr marL="1827381" algn="ctr" defTabSz="912102"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47"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490"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3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17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1" rtl="0" eaLnBrk="1" latinLnBrk="0" hangingPunct="1">
        <a:defRPr sz="1800" kern="1200">
          <a:solidFill>
            <a:schemeClr val="tx1"/>
          </a:solidFill>
          <a:latin typeface="+mn-lt"/>
          <a:ea typeface="+mn-ea"/>
          <a:cs typeface="+mn-cs"/>
        </a:defRPr>
      </a:lvl1pPr>
      <a:lvl2pPr marL="456841" algn="l" defTabSz="456841" rtl="0" eaLnBrk="1" latinLnBrk="0" hangingPunct="1">
        <a:defRPr sz="1800" kern="1200">
          <a:solidFill>
            <a:schemeClr val="tx1"/>
          </a:solidFill>
          <a:latin typeface="+mn-lt"/>
          <a:ea typeface="+mn-ea"/>
          <a:cs typeface="+mn-cs"/>
        </a:defRPr>
      </a:lvl2pPr>
      <a:lvl3pPr marL="913689" algn="l" defTabSz="456841" rtl="0" eaLnBrk="1" latinLnBrk="0" hangingPunct="1">
        <a:defRPr sz="1800" kern="1200">
          <a:solidFill>
            <a:schemeClr val="tx1"/>
          </a:solidFill>
          <a:latin typeface="+mn-lt"/>
          <a:ea typeface="+mn-ea"/>
          <a:cs typeface="+mn-cs"/>
        </a:defRPr>
      </a:lvl3pPr>
      <a:lvl4pPr marL="1370536" algn="l" defTabSz="456841" rtl="0" eaLnBrk="1" latinLnBrk="0" hangingPunct="1">
        <a:defRPr sz="1800" kern="1200">
          <a:solidFill>
            <a:schemeClr val="tx1"/>
          </a:solidFill>
          <a:latin typeface="+mn-lt"/>
          <a:ea typeface="+mn-ea"/>
          <a:cs typeface="+mn-cs"/>
        </a:defRPr>
      </a:lvl4pPr>
      <a:lvl5pPr marL="1827381" algn="l" defTabSz="456841" rtl="0" eaLnBrk="1" latinLnBrk="0" hangingPunct="1">
        <a:defRPr sz="1800" kern="1200">
          <a:solidFill>
            <a:schemeClr val="tx1"/>
          </a:solidFill>
          <a:latin typeface="+mn-lt"/>
          <a:ea typeface="+mn-ea"/>
          <a:cs typeface="+mn-cs"/>
        </a:defRPr>
      </a:lvl5pPr>
      <a:lvl6pPr marL="2284223" algn="l" defTabSz="456841" rtl="0" eaLnBrk="1" latinLnBrk="0" hangingPunct="1">
        <a:defRPr sz="1800" kern="1200">
          <a:solidFill>
            <a:schemeClr val="tx1"/>
          </a:solidFill>
          <a:latin typeface="+mn-lt"/>
          <a:ea typeface="+mn-ea"/>
          <a:cs typeface="+mn-cs"/>
        </a:defRPr>
      </a:lvl6pPr>
      <a:lvl7pPr marL="2741070" algn="l" defTabSz="456841" rtl="0" eaLnBrk="1" latinLnBrk="0" hangingPunct="1">
        <a:defRPr sz="1800" kern="1200">
          <a:solidFill>
            <a:schemeClr val="tx1"/>
          </a:solidFill>
          <a:latin typeface="+mn-lt"/>
          <a:ea typeface="+mn-ea"/>
          <a:cs typeface="+mn-cs"/>
        </a:defRPr>
      </a:lvl7pPr>
      <a:lvl8pPr marL="3197908" algn="l" defTabSz="456841" rtl="0" eaLnBrk="1" latinLnBrk="0" hangingPunct="1">
        <a:defRPr sz="1800" kern="1200">
          <a:solidFill>
            <a:schemeClr val="tx1"/>
          </a:solidFill>
          <a:latin typeface="+mn-lt"/>
          <a:ea typeface="+mn-ea"/>
          <a:cs typeface="+mn-cs"/>
        </a:defRPr>
      </a:lvl8pPr>
      <a:lvl9pPr marL="3654758" algn="l" defTabSz="45684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F52A044E-B030-B941-84EA-3948B338C10A}"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113" eaLnBrk="0" hangingPunct="0">
                <a:defRPr/>
              </a:pPr>
              <a:t>‹#›</a:t>
            </a:fld>
            <a:r>
              <a:rPr lang="en-US" b="1">
                <a:solidFill>
                  <a:srgbClr val="808080"/>
                </a:solidFill>
                <a:latin typeface="Arial" charset="0"/>
                <a:ea typeface="ＭＳ Ｐゴシック" charset="-128"/>
                <a:cs typeface="ＭＳ Ｐゴシック" charset="-128"/>
              </a:rPr>
              <a:t> - </a:t>
            </a:r>
            <a:r>
              <a:rPr lang="en-US" sz="1000" b="1">
                <a:solidFill>
                  <a:srgbClr val="969696"/>
                </a:solidFill>
                <a:latin typeface="Arial" charset="0"/>
                <a:ea typeface="ＭＳ Ｐゴシック" charset="-128"/>
                <a:cs typeface="ＭＳ Ｐゴシック" charset="-128"/>
              </a:rPr>
              <a:t>Lectures.GersteinLab.org</a:t>
            </a:r>
            <a:r>
              <a:rPr lang="en-US" sz="400">
                <a:solidFill>
                  <a:srgbClr val="808080"/>
                </a:solidFill>
                <a:latin typeface="Arial" charset="0"/>
                <a:ea typeface="ＭＳ Ｐゴシック" charset="-128"/>
                <a:cs typeface="ＭＳ Ｐゴシック" charset="-128"/>
              </a:rPr>
              <a:t> </a:t>
            </a:r>
            <a:r>
              <a:rPr lang="en-US" sz="300">
                <a:solidFill>
                  <a:srgbClr val="000000"/>
                </a:solidFill>
                <a:latin typeface="Arial" charset="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491450" r:id="rId1"/>
    <p:sldLayoutId id="2147491451" r:id="rId2"/>
    <p:sldLayoutId id="2147491452" r:id="rId3"/>
    <p:sldLayoutId id="2147491453" r:id="rId4"/>
    <p:sldLayoutId id="2147491454" r:id="rId5"/>
    <p:sldLayoutId id="2147491455" r:id="rId6"/>
    <p:sldLayoutId id="2147491456" r:id="rId7"/>
    <p:sldLayoutId id="2147491457" r:id="rId8"/>
    <p:sldLayoutId id="2147491458" r:id="rId9"/>
    <p:sldLayoutId id="2147491459" r:id="rId10"/>
    <p:sldLayoutId id="2147491460" r:id="rId11"/>
    <p:sldLayoutId id="2147491461" r:id="rId12"/>
    <p:sldLayoutId id="214749146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1" Type="http://schemas.openxmlformats.org/officeDocument/2006/relationships/image" Target="../media/image35.jpeg"/><Relationship Id="rId12" Type="http://schemas.openxmlformats.org/officeDocument/2006/relationships/hyperlink" Target="http://blog.wired.com/.shared/image.html?/photos/uncategorized/2007/06/17/traffic_jam.jpg" TargetMode="External"/><Relationship Id="rId13" Type="http://schemas.openxmlformats.org/officeDocument/2006/relationships/image" Target="../media/image36.jpeg"/><Relationship Id="rId1" Type="http://schemas.openxmlformats.org/officeDocument/2006/relationships/tags" Target="../tags/tag101.xml"/><Relationship Id="rId2" Type="http://schemas.openxmlformats.org/officeDocument/2006/relationships/tags" Target="../tags/tag102.xml"/><Relationship Id="rId3" Type="http://schemas.openxmlformats.org/officeDocument/2006/relationships/tags" Target="../tags/tag103.xml"/><Relationship Id="rId4" Type="http://schemas.openxmlformats.org/officeDocument/2006/relationships/tags" Target="../tags/tag104.xml"/><Relationship Id="rId5" Type="http://schemas.openxmlformats.org/officeDocument/2006/relationships/tags" Target="../tags/tag105.xml"/><Relationship Id="rId6" Type="http://schemas.openxmlformats.org/officeDocument/2006/relationships/tags" Target="../tags/tag106.xml"/><Relationship Id="rId7" Type="http://schemas.openxmlformats.org/officeDocument/2006/relationships/tags" Target="../tags/tag107.xml"/><Relationship Id="rId8" Type="http://schemas.openxmlformats.org/officeDocument/2006/relationships/slideLayout" Target="../slideLayouts/slideLayout80.xml"/><Relationship Id="rId9" Type="http://schemas.openxmlformats.org/officeDocument/2006/relationships/notesSlide" Target="../notesSlides/notesSlide6.xml"/><Relationship Id="rId10" Type="http://schemas.openxmlformats.org/officeDocument/2006/relationships/image" Target="../media/image34.wmf"/></Relationships>
</file>

<file path=ppt/slides/_rels/slide11.xml.rels><?xml version="1.0" encoding="UTF-8" standalone="yes"?>
<Relationships xmlns="http://schemas.openxmlformats.org/package/2006/relationships"><Relationship Id="rId20" Type="http://schemas.openxmlformats.org/officeDocument/2006/relationships/tags" Target="../tags/tag127.xml"/><Relationship Id="rId21" Type="http://schemas.openxmlformats.org/officeDocument/2006/relationships/tags" Target="../tags/tag128.xml"/><Relationship Id="rId22" Type="http://schemas.openxmlformats.org/officeDocument/2006/relationships/tags" Target="../tags/tag129.xml"/><Relationship Id="rId23" Type="http://schemas.openxmlformats.org/officeDocument/2006/relationships/tags" Target="../tags/tag130.xml"/><Relationship Id="rId24" Type="http://schemas.openxmlformats.org/officeDocument/2006/relationships/tags" Target="../tags/tag131.xml"/><Relationship Id="rId25" Type="http://schemas.openxmlformats.org/officeDocument/2006/relationships/tags" Target="../tags/tag132.xml"/><Relationship Id="rId26" Type="http://schemas.openxmlformats.org/officeDocument/2006/relationships/tags" Target="../tags/tag133.xml"/><Relationship Id="rId27" Type="http://schemas.openxmlformats.org/officeDocument/2006/relationships/tags" Target="../tags/tag134.xml"/><Relationship Id="rId28" Type="http://schemas.openxmlformats.org/officeDocument/2006/relationships/tags" Target="../tags/tag135.xml"/><Relationship Id="rId29" Type="http://schemas.openxmlformats.org/officeDocument/2006/relationships/tags" Target="../tags/tag136.xml"/><Relationship Id="rId1" Type="http://schemas.openxmlformats.org/officeDocument/2006/relationships/tags" Target="../tags/tag108.xml"/><Relationship Id="rId2" Type="http://schemas.openxmlformats.org/officeDocument/2006/relationships/tags" Target="../tags/tag109.xml"/><Relationship Id="rId3" Type="http://schemas.openxmlformats.org/officeDocument/2006/relationships/tags" Target="../tags/tag110.xml"/><Relationship Id="rId4" Type="http://schemas.openxmlformats.org/officeDocument/2006/relationships/tags" Target="../tags/tag111.xml"/><Relationship Id="rId5" Type="http://schemas.openxmlformats.org/officeDocument/2006/relationships/tags" Target="../tags/tag112.xml"/><Relationship Id="rId30" Type="http://schemas.openxmlformats.org/officeDocument/2006/relationships/tags" Target="../tags/tag137.xml"/><Relationship Id="rId31" Type="http://schemas.openxmlformats.org/officeDocument/2006/relationships/tags" Target="../tags/tag138.xml"/><Relationship Id="rId32" Type="http://schemas.openxmlformats.org/officeDocument/2006/relationships/tags" Target="../tags/tag139.xml"/><Relationship Id="rId9" Type="http://schemas.openxmlformats.org/officeDocument/2006/relationships/tags" Target="../tags/tag116.xml"/><Relationship Id="rId6" Type="http://schemas.openxmlformats.org/officeDocument/2006/relationships/tags" Target="../tags/tag113.xml"/><Relationship Id="rId7" Type="http://schemas.openxmlformats.org/officeDocument/2006/relationships/tags" Target="../tags/tag114.xml"/><Relationship Id="rId8" Type="http://schemas.openxmlformats.org/officeDocument/2006/relationships/tags" Target="../tags/tag115.xml"/><Relationship Id="rId33" Type="http://schemas.openxmlformats.org/officeDocument/2006/relationships/tags" Target="../tags/tag140.xml"/><Relationship Id="rId34" Type="http://schemas.openxmlformats.org/officeDocument/2006/relationships/tags" Target="../tags/tag141.xml"/><Relationship Id="rId35" Type="http://schemas.openxmlformats.org/officeDocument/2006/relationships/tags" Target="../tags/tag142.xml"/><Relationship Id="rId36" Type="http://schemas.openxmlformats.org/officeDocument/2006/relationships/tags" Target="../tags/tag143.xml"/><Relationship Id="rId10" Type="http://schemas.openxmlformats.org/officeDocument/2006/relationships/tags" Target="../tags/tag117.xml"/><Relationship Id="rId11" Type="http://schemas.openxmlformats.org/officeDocument/2006/relationships/tags" Target="../tags/tag118.xml"/><Relationship Id="rId12" Type="http://schemas.openxmlformats.org/officeDocument/2006/relationships/tags" Target="../tags/tag119.xml"/><Relationship Id="rId13" Type="http://schemas.openxmlformats.org/officeDocument/2006/relationships/tags" Target="../tags/tag120.xml"/><Relationship Id="rId14" Type="http://schemas.openxmlformats.org/officeDocument/2006/relationships/tags" Target="../tags/tag121.xml"/><Relationship Id="rId15" Type="http://schemas.openxmlformats.org/officeDocument/2006/relationships/tags" Target="../tags/tag122.xml"/><Relationship Id="rId16" Type="http://schemas.openxmlformats.org/officeDocument/2006/relationships/tags" Target="../tags/tag123.xml"/><Relationship Id="rId17" Type="http://schemas.openxmlformats.org/officeDocument/2006/relationships/tags" Target="../tags/tag124.xml"/><Relationship Id="rId18" Type="http://schemas.openxmlformats.org/officeDocument/2006/relationships/tags" Target="../tags/tag125.xml"/><Relationship Id="rId19" Type="http://schemas.openxmlformats.org/officeDocument/2006/relationships/tags" Target="../tags/tag126.xml"/><Relationship Id="rId37" Type="http://schemas.openxmlformats.org/officeDocument/2006/relationships/tags" Target="../tags/tag144.xml"/><Relationship Id="rId38" Type="http://schemas.openxmlformats.org/officeDocument/2006/relationships/slideLayout" Target="../slideLayouts/slideLayout80.xml"/><Relationship Id="rId39" Type="http://schemas.openxmlformats.org/officeDocument/2006/relationships/notesSlide" Target="../notesSlides/notesSlide7.xml"/><Relationship Id="rId40"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notesSlide" Target="../notesSlides/notesSlide8.xml"/><Relationship Id="rId3" Type="http://schemas.openxmlformats.org/officeDocument/2006/relationships/image" Target="../media/image38.emf"/></Relationships>
</file>

<file path=ppt/slides/_rels/slide13.xml.rels><?xml version="1.0" encoding="UTF-8" standalone="yes"?>
<Relationships xmlns="http://schemas.openxmlformats.org/package/2006/relationships"><Relationship Id="rId11" Type="http://schemas.openxmlformats.org/officeDocument/2006/relationships/image" Target="../media/image39.emf"/><Relationship Id="rId12" Type="http://schemas.openxmlformats.org/officeDocument/2006/relationships/image" Target="../media/image47.jpeg"/><Relationship Id="rId13" Type="http://schemas.openxmlformats.org/officeDocument/2006/relationships/image" Target="../media/image48.jpeg"/><Relationship Id="rId14" Type="http://schemas.openxmlformats.org/officeDocument/2006/relationships/oleObject" Target="../embeddings/oleObject3.bin"/><Relationship Id="rId15" Type="http://schemas.openxmlformats.org/officeDocument/2006/relationships/image" Target="../media/image40.emf"/><Relationship Id="rId1" Type="http://schemas.openxmlformats.org/officeDocument/2006/relationships/vmlDrawing" Target="../drawings/vmlDrawing2.vml"/><Relationship Id="rId2" Type="http://schemas.openxmlformats.org/officeDocument/2006/relationships/slideLayout" Target="../slideLayouts/slideLayout300.xml"/><Relationship Id="rId3" Type="http://schemas.openxmlformats.org/officeDocument/2006/relationships/notesSlide" Target="../notesSlides/notesSlide9.xml"/><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7" Type="http://schemas.openxmlformats.org/officeDocument/2006/relationships/image" Target="../media/image44.jpeg"/><Relationship Id="rId8" Type="http://schemas.openxmlformats.org/officeDocument/2006/relationships/image" Target="../media/image45.emf"/><Relationship Id="rId9" Type="http://schemas.openxmlformats.org/officeDocument/2006/relationships/image" Target="../media/image46.jpeg"/><Relationship Id="rId10"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emf"/><Relationship Id="rId5" Type="http://schemas.openxmlformats.org/officeDocument/2006/relationships/image" Target="../media/image51.emf"/><Relationship Id="rId6" Type="http://schemas.openxmlformats.org/officeDocument/2006/relationships/image" Target="../media/image52.emf"/><Relationship Id="rId7" Type="http://schemas.openxmlformats.org/officeDocument/2006/relationships/image" Target="../media/image53.emf"/><Relationship Id="rId8" Type="http://schemas.openxmlformats.org/officeDocument/2006/relationships/image" Target="../media/image54.emf"/><Relationship Id="rId9" Type="http://schemas.openxmlformats.org/officeDocument/2006/relationships/image" Target="../media/image55.emf"/><Relationship Id="rId10" Type="http://schemas.openxmlformats.org/officeDocument/2006/relationships/image" Target="../media/image56.emf"/><Relationship Id="rId1" Type="http://schemas.openxmlformats.org/officeDocument/2006/relationships/slideLayout" Target="../slideLayouts/slideLayout300.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tags" Target="../tags/tag146.xml"/><Relationship Id="rId4" Type="http://schemas.openxmlformats.org/officeDocument/2006/relationships/tags" Target="../tags/tag147.xml"/><Relationship Id="rId5" Type="http://schemas.openxmlformats.org/officeDocument/2006/relationships/slideLayout" Target="../slideLayouts/slideLayout50.xml"/><Relationship Id="rId1" Type="http://schemas.openxmlformats.org/officeDocument/2006/relationships/themeOverride" Target="../theme/themeOverride2.xml"/><Relationship Id="rId2" Type="http://schemas.openxmlformats.org/officeDocument/2006/relationships/tags" Target="../tags/tag145.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wmf"/><Relationship Id="rId1" Type="http://schemas.openxmlformats.org/officeDocument/2006/relationships/slideLayout" Target="../slideLayouts/slideLayout80.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61.png"/><Relationship Id="rId5" Type="http://schemas.openxmlformats.org/officeDocument/2006/relationships/oleObject" Target="../embeddings/oleObject5.bin"/><Relationship Id="rId6" Type="http://schemas.openxmlformats.org/officeDocument/2006/relationships/image" Target="../media/image62.png"/><Relationship Id="rId7" Type="http://schemas.openxmlformats.org/officeDocument/2006/relationships/oleObject" Target="../embeddings/oleObject6.bin"/><Relationship Id="rId8" Type="http://schemas.openxmlformats.org/officeDocument/2006/relationships/image" Target="../media/image63.png"/><Relationship Id="rId1" Type="http://schemas.openxmlformats.org/officeDocument/2006/relationships/vmlDrawing" Target="../drawings/vmlDrawing3.vml"/><Relationship Id="rId2" Type="http://schemas.openxmlformats.org/officeDocument/2006/relationships/slideLayout" Target="../slideLayouts/slideLayout2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3.xml"/><Relationship Id="rId2" Type="http://schemas.openxmlformats.org/officeDocument/2006/relationships/image" Target="../media/image64.jpeg"/><Relationship Id="rId3" Type="http://schemas.openxmlformats.org/officeDocument/2006/relationships/image" Target="../media/image65.png"/></Relationships>
</file>

<file path=ppt/slides/_rels/slide2.xml.rels><?xml version="1.0" encoding="UTF-8" standalone="yes"?>
<Relationships xmlns="http://schemas.openxmlformats.org/package/2006/relationships"><Relationship Id="rId9" Type="http://schemas.openxmlformats.org/officeDocument/2006/relationships/tags" Target="../tags/tag41.xml"/><Relationship Id="rId20" Type="http://schemas.openxmlformats.org/officeDocument/2006/relationships/image" Target="../media/image4.png"/><Relationship Id="rId21" Type="http://schemas.openxmlformats.org/officeDocument/2006/relationships/image" Target="../media/image5.png"/><Relationship Id="rId22" Type="http://schemas.openxmlformats.org/officeDocument/2006/relationships/image" Target="../media/image6.jpeg"/><Relationship Id="rId23" Type="http://schemas.openxmlformats.org/officeDocument/2006/relationships/image" Target="../media/image7.png"/><Relationship Id="rId24" Type="http://schemas.openxmlformats.org/officeDocument/2006/relationships/image" Target="../media/image8.jpeg"/><Relationship Id="rId25" Type="http://schemas.openxmlformats.org/officeDocument/2006/relationships/image" Target="../media/image9.jpeg"/><Relationship Id="rId10" Type="http://schemas.openxmlformats.org/officeDocument/2006/relationships/tags" Target="../tags/tag42.xml"/><Relationship Id="rId11" Type="http://schemas.openxmlformats.org/officeDocument/2006/relationships/tags" Target="../tags/tag43.xml"/><Relationship Id="rId12" Type="http://schemas.openxmlformats.org/officeDocument/2006/relationships/tags" Target="../tags/tag44.xml"/><Relationship Id="rId13" Type="http://schemas.openxmlformats.org/officeDocument/2006/relationships/tags" Target="../tags/tag45.xml"/><Relationship Id="rId14" Type="http://schemas.openxmlformats.org/officeDocument/2006/relationships/tags" Target="../tags/tag46.xml"/><Relationship Id="rId15" Type="http://schemas.openxmlformats.org/officeDocument/2006/relationships/tags" Target="../tags/tag47.xml"/><Relationship Id="rId16" Type="http://schemas.openxmlformats.org/officeDocument/2006/relationships/tags" Target="../tags/tag48.xml"/><Relationship Id="rId17" Type="http://schemas.openxmlformats.org/officeDocument/2006/relationships/slideLayout" Target="../slideLayouts/slideLayout24.xml"/><Relationship Id="rId18" Type="http://schemas.openxmlformats.org/officeDocument/2006/relationships/notesSlide" Target="../notesSlides/notesSlide2.xml"/><Relationship Id="rId19" Type="http://schemas.openxmlformats.org/officeDocument/2006/relationships/image" Target="../media/image3.jpeg"/><Relationship Id="rId1" Type="http://schemas.openxmlformats.org/officeDocument/2006/relationships/tags" Target="../tags/tag33.xml"/><Relationship Id="rId2" Type="http://schemas.openxmlformats.org/officeDocument/2006/relationships/tags" Target="../tags/tag34.xml"/><Relationship Id="rId3" Type="http://schemas.openxmlformats.org/officeDocument/2006/relationships/tags" Target="../tags/tag35.xml"/><Relationship Id="rId4" Type="http://schemas.openxmlformats.org/officeDocument/2006/relationships/tags" Target="../tags/tag36.xml"/><Relationship Id="rId5" Type="http://schemas.openxmlformats.org/officeDocument/2006/relationships/tags" Target="../tags/tag37.xml"/><Relationship Id="rId6" Type="http://schemas.openxmlformats.org/officeDocument/2006/relationships/tags" Target="../tags/tag38.xml"/><Relationship Id="rId7" Type="http://schemas.openxmlformats.org/officeDocument/2006/relationships/tags" Target="../tags/tag39.xml"/><Relationship Id="rId8" Type="http://schemas.openxmlformats.org/officeDocument/2006/relationships/tags" Target="../tags/tag4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6.xml"/><Relationship Id="rId4" Type="http://schemas.openxmlformats.org/officeDocument/2006/relationships/oleObject" Target="../embeddings/oleObject7.bin"/><Relationship Id="rId5" Type="http://schemas.openxmlformats.org/officeDocument/2006/relationships/image" Target="../media/image66.png"/><Relationship Id="rId6" Type="http://schemas.openxmlformats.org/officeDocument/2006/relationships/image" Target="../media/image67.png"/><Relationship Id="rId1" Type="http://schemas.openxmlformats.org/officeDocument/2006/relationships/vmlDrawing" Target="../drawings/vmlDrawing4.vml"/><Relationship Id="rId2" Type="http://schemas.openxmlformats.org/officeDocument/2006/relationships/tags" Target="../tags/tag14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3.xml"/><Relationship Id="rId2" Type="http://schemas.openxmlformats.org/officeDocument/2006/relationships/image" Target="../media/image6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notesSlide" Target="../notesSlides/notesSlide12.xml"/><Relationship Id="rId3" Type="http://schemas.openxmlformats.org/officeDocument/2006/relationships/image" Target="../media/image69.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3.xml"/><Relationship Id="rId2"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72.emf"/><Relationship Id="rId5" Type="http://schemas.openxmlformats.org/officeDocument/2006/relationships/image" Target="../media/image73.emf"/><Relationship Id="rId1" Type="http://schemas.openxmlformats.org/officeDocument/2006/relationships/slideLayout" Target="../slideLayouts/slideLayout300.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notesSlide" Target="../notesSlides/notesSlide14.xml"/><Relationship Id="rId3" Type="http://schemas.openxmlformats.org/officeDocument/2006/relationships/image" Target="../media/image7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75.jpeg"/></Relationships>
</file>

<file path=ppt/slides/_rels/slide27.xml.rels><?xml version="1.0" encoding="UTF-8" standalone="yes"?>
<Relationships xmlns="http://schemas.openxmlformats.org/package/2006/relationships"><Relationship Id="rId3" Type="http://schemas.openxmlformats.org/officeDocument/2006/relationships/tags" Target="../tags/tag150.xml"/><Relationship Id="rId4" Type="http://schemas.openxmlformats.org/officeDocument/2006/relationships/tags" Target="../tags/tag151.xml"/><Relationship Id="rId5" Type="http://schemas.openxmlformats.org/officeDocument/2006/relationships/slideLayout" Target="../slideLayouts/slideLayout50.xml"/><Relationship Id="rId1" Type="http://schemas.openxmlformats.org/officeDocument/2006/relationships/themeOverride" Target="../theme/themeOverride3.xml"/><Relationship Id="rId2" Type="http://schemas.openxmlformats.org/officeDocument/2006/relationships/tags" Target="../tags/tag149.xml"/></Relationships>
</file>

<file path=ppt/slides/_rels/slide28.xml.rels><?xml version="1.0" encoding="UTF-8" standalone="yes"?>
<Relationships xmlns="http://schemas.openxmlformats.org/package/2006/relationships"><Relationship Id="rId3" Type="http://schemas.openxmlformats.org/officeDocument/2006/relationships/tags" Target="../tags/tag154.xml"/><Relationship Id="rId4" Type="http://schemas.openxmlformats.org/officeDocument/2006/relationships/tags" Target="../tags/tag155.xml"/><Relationship Id="rId5" Type="http://schemas.openxmlformats.org/officeDocument/2006/relationships/tags" Target="../tags/tag156.xml"/><Relationship Id="rId6" Type="http://schemas.openxmlformats.org/officeDocument/2006/relationships/slideLayout" Target="../slideLayouts/slideLayout76.xml"/><Relationship Id="rId7" Type="http://schemas.openxmlformats.org/officeDocument/2006/relationships/image" Target="../media/image76.png"/><Relationship Id="rId8" Type="http://schemas.openxmlformats.org/officeDocument/2006/relationships/image" Target="../media/image77.png"/><Relationship Id="rId9" Type="http://schemas.openxmlformats.org/officeDocument/2006/relationships/image" Target="../media/image78.png"/><Relationship Id="rId10" Type="http://schemas.openxmlformats.org/officeDocument/2006/relationships/image" Target="../media/image79.png"/><Relationship Id="rId1" Type="http://schemas.openxmlformats.org/officeDocument/2006/relationships/tags" Target="../tags/tag152.xml"/><Relationship Id="rId2" Type="http://schemas.openxmlformats.org/officeDocument/2006/relationships/tags" Target="../tags/tag153.xml"/></Relationships>
</file>

<file path=ppt/slides/_rels/slide29.xml.rels><?xml version="1.0" encoding="UTF-8" standalone="yes"?>
<Relationships xmlns="http://schemas.openxmlformats.org/package/2006/relationships"><Relationship Id="rId11" Type="http://schemas.openxmlformats.org/officeDocument/2006/relationships/tags" Target="../tags/tag167.xml"/><Relationship Id="rId12" Type="http://schemas.openxmlformats.org/officeDocument/2006/relationships/slideLayout" Target="../slideLayouts/slideLayout76.xml"/><Relationship Id="rId13" Type="http://schemas.openxmlformats.org/officeDocument/2006/relationships/image" Target="../media/image80.png"/><Relationship Id="rId14" Type="http://schemas.openxmlformats.org/officeDocument/2006/relationships/image" Target="../media/image81.jpeg"/><Relationship Id="rId1" Type="http://schemas.openxmlformats.org/officeDocument/2006/relationships/tags" Target="../tags/tag157.xml"/><Relationship Id="rId2" Type="http://schemas.openxmlformats.org/officeDocument/2006/relationships/tags" Target="../tags/tag158.xml"/><Relationship Id="rId3" Type="http://schemas.openxmlformats.org/officeDocument/2006/relationships/tags" Target="../tags/tag159.xml"/><Relationship Id="rId4" Type="http://schemas.openxmlformats.org/officeDocument/2006/relationships/tags" Target="../tags/tag160.xml"/><Relationship Id="rId5" Type="http://schemas.openxmlformats.org/officeDocument/2006/relationships/tags" Target="../tags/tag161.xml"/><Relationship Id="rId6" Type="http://schemas.openxmlformats.org/officeDocument/2006/relationships/tags" Target="../tags/tag162.xml"/><Relationship Id="rId7" Type="http://schemas.openxmlformats.org/officeDocument/2006/relationships/tags" Target="../tags/tag163.xml"/><Relationship Id="rId8" Type="http://schemas.openxmlformats.org/officeDocument/2006/relationships/tags" Target="../tags/tag164.xml"/><Relationship Id="rId9" Type="http://schemas.openxmlformats.org/officeDocument/2006/relationships/tags" Target="../tags/tag165.xml"/><Relationship Id="rId10" Type="http://schemas.openxmlformats.org/officeDocument/2006/relationships/tags" Target="../tags/tag166.xml"/></Relationships>
</file>

<file path=ppt/slides/_rels/slide3.xml.rels><?xml version="1.0" encoding="UTF-8" standalone="yes"?>
<Relationships xmlns="http://schemas.openxmlformats.org/package/2006/relationships"><Relationship Id="rId9" Type="http://schemas.openxmlformats.org/officeDocument/2006/relationships/tags" Target="../tags/tag56.xml"/><Relationship Id="rId20" Type="http://schemas.openxmlformats.org/officeDocument/2006/relationships/image" Target="../media/image10.png"/><Relationship Id="rId21" Type="http://schemas.openxmlformats.org/officeDocument/2006/relationships/image" Target="../media/image11.png"/><Relationship Id="rId22" Type="http://schemas.openxmlformats.org/officeDocument/2006/relationships/image" Target="../media/image12.emf"/><Relationship Id="rId10" Type="http://schemas.openxmlformats.org/officeDocument/2006/relationships/tags" Target="../tags/tag57.xml"/><Relationship Id="rId11" Type="http://schemas.openxmlformats.org/officeDocument/2006/relationships/tags" Target="../tags/tag58.xml"/><Relationship Id="rId12" Type="http://schemas.openxmlformats.org/officeDocument/2006/relationships/tags" Target="../tags/tag59.xml"/><Relationship Id="rId13" Type="http://schemas.openxmlformats.org/officeDocument/2006/relationships/tags" Target="../tags/tag60.xml"/><Relationship Id="rId14" Type="http://schemas.openxmlformats.org/officeDocument/2006/relationships/tags" Target="../tags/tag61.xml"/><Relationship Id="rId15" Type="http://schemas.openxmlformats.org/officeDocument/2006/relationships/tags" Target="../tags/tag62.xml"/><Relationship Id="rId16" Type="http://schemas.openxmlformats.org/officeDocument/2006/relationships/tags" Target="../tags/tag63.xml"/><Relationship Id="rId17" Type="http://schemas.openxmlformats.org/officeDocument/2006/relationships/slideLayout" Target="../slideLayouts/slideLayout76.xml"/><Relationship Id="rId18" Type="http://schemas.openxmlformats.org/officeDocument/2006/relationships/notesSlide" Target="../notesSlides/notesSlide3.xml"/><Relationship Id="rId19"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tags" Target="../tags/tag49.xml"/><Relationship Id="rId3" Type="http://schemas.openxmlformats.org/officeDocument/2006/relationships/tags" Target="../tags/tag50.xml"/><Relationship Id="rId4" Type="http://schemas.openxmlformats.org/officeDocument/2006/relationships/tags" Target="../tags/tag51.xml"/><Relationship Id="rId5" Type="http://schemas.openxmlformats.org/officeDocument/2006/relationships/tags" Target="../tags/tag52.xml"/><Relationship Id="rId6" Type="http://schemas.openxmlformats.org/officeDocument/2006/relationships/tags" Target="../tags/tag53.xml"/><Relationship Id="rId7" Type="http://schemas.openxmlformats.org/officeDocument/2006/relationships/tags" Target="../tags/tag54.xml"/><Relationship Id="rId8" Type="http://schemas.openxmlformats.org/officeDocument/2006/relationships/tags" Target="../tags/tag55.xml"/></Relationships>
</file>

<file path=ppt/slides/_rels/slide30.xml.rels><?xml version="1.0" encoding="UTF-8" standalone="yes"?>
<Relationships xmlns="http://schemas.openxmlformats.org/package/2006/relationships"><Relationship Id="rId11" Type="http://schemas.openxmlformats.org/officeDocument/2006/relationships/image" Target="../media/image76.png"/><Relationship Id="rId12" Type="http://schemas.openxmlformats.org/officeDocument/2006/relationships/image" Target="../media/image82.png"/><Relationship Id="rId13" Type="http://schemas.openxmlformats.org/officeDocument/2006/relationships/image" Target="../media/image83.png"/><Relationship Id="rId1" Type="http://schemas.openxmlformats.org/officeDocument/2006/relationships/tags" Target="../tags/tag168.xml"/><Relationship Id="rId2" Type="http://schemas.openxmlformats.org/officeDocument/2006/relationships/tags" Target="../tags/tag169.xml"/><Relationship Id="rId3" Type="http://schemas.openxmlformats.org/officeDocument/2006/relationships/tags" Target="../tags/tag170.xml"/><Relationship Id="rId4" Type="http://schemas.openxmlformats.org/officeDocument/2006/relationships/tags" Target="../tags/tag171.xml"/><Relationship Id="rId5" Type="http://schemas.openxmlformats.org/officeDocument/2006/relationships/tags" Target="../tags/tag172.xml"/><Relationship Id="rId6" Type="http://schemas.openxmlformats.org/officeDocument/2006/relationships/tags" Target="../tags/tag173.xml"/><Relationship Id="rId7" Type="http://schemas.openxmlformats.org/officeDocument/2006/relationships/tags" Target="../tags/tag174.xml"/><Relationship Id="rId8" Type="http://schemas.openxmlformats.org/officeDocument/2006/relationships/tags" Target="../tags/tag175.xml"/><Relationship Id="rId9" Type="http://schemas.openxmlformats.org/officeDocument/2006/relationships/tags" Target="../tags/tag176.xml"/><Relationship Id="rId10" Type="http://schemas.openxmlformats.org/officeDocument/2006/relationships/slideLayout" Target="../slideLayouts/slideLayout76.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1" Type="http://schemas.openxmlformats.org/officeDocument/2006/relationships/slideLayout" Target="../slideLayouts/slideLayout76.xml"/><Relationship Id="rId2" Type="http://schemas.openxmlformats.org/officeDocument/2006/relationships/image" Target="../media/image76.png"/></Relationships>
</file>

<file path=ppt/slides/_rels/slide32.xml.rels><?xml version="1.0" encoding="UTF-8" standalone="yes"?>
<Relationships xmlns="http://schemas.openxmlformats.org/package/2006/relationships"><Relationship Id="rId11" Type="http://schemas.openxmlformats.org/officeDocument/2006/relationships/image" Target="../media/image87.png"/><Relationship Id="rId12" Type="http://schemas.openxmlformats.org/officeDocument/2006/relationships/image" Target="../media/image77.png"/><Relationship Id="rId1" Type="http://schemas.openxmlformats.org/officeDocument/2006/relationships/tags" Target="../tags/tag177.xml"/><Relationship Id="rId2" Type="http://schemas.openxmlformats.org/officeDocument/2006/relationships/tags" Target="../tags/tag178.xml"/><Relationship Id="rId3" Type="http://schemas.openxmlformats.org/officeDocument/2006/relationships/tags" Target="../tags/tag179.xml"/><Relationship Id="rId4" Type="http://schemas.openxmlformats.org/officeDocument/2006/relationships/tags" Target="../tags/tag180.xml"/><Relationship Id="rId5" Type="http://schemas.openxmlformats.org/officeDocument/2006/relationships/tags" Target="../tags/tag181.xml"/><Relationship Id="rId6" Type="http://schemas.openxmlformats.org/officeDocument/2006/relationships/tags" Target="../tags/tag182.xml"/><Relationship Id="rId7" Type="http://schemas.openxmlformats.org/officeDocument/2006/relationships/tags" Target="../tags/tag183.xml"/><Relationship Id="rId8" Type="http://schemas.openxmlformats.org/officeDocument/2006/relationships/tags" Target="../tags/tag184.xml"/><Relationship Id="rId9" Type="http://schemas.openxmlformats.org/officeDocument/2006/relationships/slideLayout" Target="../slideLayouts/slideLayout76.xml"/><Relationship Id="rId10"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tags" Target="../tags/tag186.xml"/><Relationship Id="rId4" Type="http://schemas.openxmlformats.org/officeDocument/2006/relationships/tags" Target="../tags/tag187.xml"/><Relationship Id="rId5" Type="http://schemas.openxmlformats.org/officeDocument/2006/relationships/slideLayout" Target="../slideLayouts/slideLayout50.xml"/><Relationship Id="rId1" Type="http://schemas.openxmlformats.org/officeDocument/2006/relationships/themeOverride" Target="../theme/themeOverride4.xml"/><Relationship Id="rId2" Type="http://schemas.openxmlformats.org/officeDocument/2006/relationships/tags" Target="../tags/tag185.xml"/></Relationships>
</file>

<file path=ppt/slides/_rels/slide34.xml.rels><?xml version="1.0" encoding="UTF-8" standalone="yes"?>
<Relationships xmlns="http://schemas.openxmlformats.org/package/2006/relationships"><Relationship Id="rId3" Type="http://schemas.openxmlformats.org/officeDocument/2006/relationships/tags" Target="../tags/tag190.xml"/><Relationship Id="rId4" Type="http://schemas.openxmlformats.org/officeDocument/2006/relationships/tags" Target="../tags/tag191.xml"/><Relationship Id="rId5" Type="http://schemas.openxmlformats.org/officeDocument/2006/relationships/tags" Target="../tags/tag192.xml"/><Relationship Id="rId6" Type="http://schemas.openxmlformats.org/officeDocument/2006/relationships/tags" Target="../tags/tag193.xml"/><Relationship Id="rId7" Type="http://schemas.openxmlformats.org/officeDocument/2006/relationships/slideLayout" Target="../slideLayouts/slideLayout76.xml"/><Relationship Id="rId8" Type="http://schemas.openxmlformats.org/officeDocument/2006/relationships/image" Target="../media/image88.png"/><Relationship Id="rId9" Type="http://schemas.openxmlformats.org/officeDocument/2006/relationships/image" Target="../media/image89.png"/><Relationship Id="rId1" Type="http://schemas.openxmlformats.org/officeDocument/2006/relationships/tags" Target="../tags/tag188.xml"/><Relationship Id="rId2" Type="http://schemas.openxmlformats.org/officeDocument/2006/relationships/tags" Target="../tags/tag189.xml"/></Relationships>
</file>

<file path=ppt/slides/_rels/slide35.xml.rels><?xml version="1.0" encoding="UTF-8" standalone="yes"?>
<Relationships xmlns="http://schemas.openxmlformats.org/package/2006/relationships"><Relationship Id="rId3" Type="http://schemas.openxmlformats.org/officeDocument/2006/relationships/tags" Target="../tags/tag196.xml"/><Relationship Id="rId4" Type="http://schemas.openxmlformats.org/officeDocument/2006/relationships/tags" Target="../tags/tag197.xml"/><Relationship Id="rId5" Type="http://schemas.openxmlformats.org/officeDocument/2006/relationships/tags" Target="../tags/tag198.xml"/><Relationship Id="rId6" Type="http://schemas.openxmlformats.org/officeDocument/2006/relationships/slideLayout" Target="../slideLayouts/slideLayout89.xml"/><Relationship Id="rId1" Type="http://schemas.openxmlformats.org/officeDocument/2006/relationships/tags" Target="../tags/tag194.xml"/><Relationship Id="rId2" Type="http://schemas.openxmlformats.org/officeDocument/2006/relationships/tags" Target="../tags/tag195.xml"/></Relationships>
</file>

<file path=ppt/slides/_rels/slide36.xml.rels><?xml version="1.0" encoding="UTF-8" standalone="yes"?>
<Relationships xmlns="http://schemas.openxmlformats.org/package/2006/relationships"><Relationship Id="rId9" Type="http://schemas.openxmlformats.org/officeDocument/2006/relationships/tags" Target="../tags/tag207.xml"/><Relationship Id="rId20" Type="http://schemas.openxmlformats.org/officeDocument/2006/relationships/notesSlide" Target="../notesSlides/notesSlide15.xml"/><Relationship Id="rId21" Type="http://schemas.openxmlformats.org/officeDocument/2006/relationships/image" Target="../media/image90.png"/><Relationship Id="rId22" Type="http://schemas.openxmlformats.org/officeDocument/2006/relationships/image" Target="../media/image91.png"/><Relationship Id="rId10" Type="http://schemas.openxmlformats.org/officeDocument/2006/relationships/tags" Target="../tags/tag208.xml"/><Relationship Id="rId11" Type="http://schemas.openxmlformats.org/officeDocument/2006/relationships/tags" Target="../tags/tag209.xml"/><Relationship Id="rId12" Type="http://schemas.openxmlformats.org/officeDocument/2006/relationships/tags" Target="../tags/tag210.xml"/><Relationship Id="rId13" Type="http://schemas.openxmlformats.org/officeDocument/2006/relationships/tags" Target="../tags/tag211.xml"/><Relationship Id="rId14" Type="http://schemas.openxmlformats.org/officeDocument/2006/relationships/tags" Target="../tags/tag212.xml"/><Relationship Id="rId15" Type="http://schemas.openxmlformats.org/officeDocument/2006/relationships/tags" Target="../tags/tag213.xml"/><Relationship Id="rId16" Type="http://schemas.openxmlformats.org/officeDocument/2006/relationships/tags" Target="../tags/tag214.xml"/><Relationship Id="rId17" Type="http://schemas.openxmlformats.org/officeDocument/2006/relationships/tags" Target="../tags/tag215.xml"/><Relationship Id="rId18" Type="http://schemas.openxmlformats.org/officeDocument/2006/relationships/tags" Target="../tags/tag216.xml"/><Relationship Id="rId19" Type="http://schemas.openxmlformats.org/officeDocument/2006/relationships/slideLayout" Target="../slideLayouts/slideLayout76.xml"/><Relationship Id="rId1" Type="http://schemas.openxmlformats.org/officeDocument/2006/relationships/tags" Target="../tags/tag199.xml"/><Relationship Id="rId2" Type="http://schemas.openxmlformats.org/officeDocument/2006/relationships/tags" Target="../tags/tag200.xml"/><Relationship Id="rId3" Type="http://schemas.openxmlformats.org/officeDocument/2006/relationships/tags" Target="../tags/tag201.xml"/><Relationship Id="rId4" Type="http://schemas.openxmlformats.org/officeDocument/2006/relationships/tags" Target="../tags/tag202.xml"/><Relationship Id="rId5" Type="http://schemas.openxmlformats.org/officeDocument/2006/relationships/tags" Target="../tags/tag203.xml"/><Relationship Id="rId6" Type="http://schemas.openxmlformats.org/officeDocument/2006/relationships/tags" Target="../tags/tag204.xml"/><Relationship Id="rId7" Type="http://schemas.openxmlformats.org/officeDocument/2006/relationships/tags" Target="../tags/tag205.xml"/><Relationship Id="rId8" Type="http://schemas.openxmlformats.org/officeDocument/2006/relationships/tags" Target="../tags/tag206.xml"/></Relationships>
</file>

<file path=ppt/slides/_rels/slide37.xml.rels><?xml version="1.0" encoding="UTF-8" standalone="yes"?>
<Relationships xmlns="http://schemas.openxmlformats.org/package/2006/relationships"><Relationship Id="rId3" Type="http://schemas.openxmlformats.org/officeDocument/2006/relationships/tags" Target="../tags/tag218.xml"/><Relationship Id="rId4" Type="http://schemas.openxmlformats.org/officeDocument/2006/relationships/tags" Target="../tags/tag219.xml"/><Relationship Id="rId5" Type="http://schemas.openxmlformats.org/officeDocument/2006/relationships/slideLayout" Target="../slideLayouts/slideLayout50.xml"/><Relationship Id="rId1" Type="http://schemas.openxmlformats.org/officeDocument/2006/relationships/themeOverride" Target="../theme/themeOverride5.xml"/><Relationship Id="rId2" Type="http://schemas.openxmlformats.org/officeDocument/2006/relationships/tags" Target="../tags/tag217.xml"/></Relationships>
</file>

<file path=ppt/slides/_rels/slide38.xml.rels><?xml version="1.0" encoding="UTF-8" standalone="yes"?>
<Relationships xmlns="http://schemas.openxmlformats.org/package/2006/relationships"><Relationship Id="rId11" Type="http://schemas.openxmlformats.org/officeDocument/2006/relationships/image" Target="../media/image92.png"/><Relationship Id="rId12" Type="http://schemas.openxmlformats.org/officeDocument/2006/relationships/image" Target="../media/image93.png"/><Relationship Id="rId13" Type="http://schemas.openxmlformats.org/officeDocument/2006/relationships/image" Target="../media/image94.png"/><Relationship Id="rId14" Type="http://schemas.openxmlformats.org/officeDocument/2006/relationships/image" Target="../media/image95.emf"/><Relationship Id="rId1" Type="http://schemas.openxmlformats.org/officeDocument/2006/relationships/tags" Target="../tags/tag220.xml"/><Relationship Id="rId2" Type="http://schemas.openxmlformats.org/officeDocument/2006/relationships/tags" Target="../tags/tag221.xml"/><Relationship Id="rId3" Type="http://schemas.openxmlformats.org/officeDocument/2006/relationships/tags" Target="../tags/tag222.xml"/><Relationship Id="rId4" Type="http://schemas.openxmlformats.org/officeDocument/2006/relationships/tags" Target="../tags/tag223.xml"/><Relationship Id="rId5" Type="http://schemas.openxmlformats.org/officeDocument/2006/relationships/tags" Target="../tags/tag224.xml"/><Relationship Id="rId6" Type="http://schemas.openxmlformats.org/officeDocument/2006/relationships/tags" Target="../tags/tag225.xml"/><Relationship Id="rId7" Type="http://schemas.openxmlformats.org/officeDocument/2006/relationships/tags" Target="../tags/tag226.xml"/><Relationship Id="rId8" Type="http://schemas.openxmlformats.org/officeDocument/2006/relationships/tags" Target="../tags/tag227.xml"/><Relationship Id="rId9" Type="http://schemas.openxmlformats.org/officeDocument/2006/relationships/tags" Target="../tags/tag228.xml"/><Relationship Id="rId10" Type="http://schemas.openxmlformats.org/officeDocument/2006/relationships/slideLayout" Target="../slideLayouts/slideLayout172.xml"/></Relationships>
</file>

<file path=ppt/slides/_rels/slide39.xml.rels><?xml version="1.0" encoding="UTF-8" standalone="yes"?>
<Relationships xmlns="http://schemas.openxmlformats.org/package/2006/relationships"><Relationship Id="rId3" Type="http://schemas.openxmlformats.org/officeDocument/2006/relationships/tags" Target="../tags/tag231.xml"/><Relationship Id="rId4" Type="http://schemas.openxmlformats.org/officeDocument/2006/relationships/tags" Target="../tags/tag232.xml"/><Relationship Id="rId5" Type="http://schemas.openxmlformats.org/officeDocument/2006/relationships/tags" Target="../tags/tag233.xml"/><Relationship Id="rId6" Type="http://schemas.openxmlformats.org/officeDocument/2006/relationships/tags" Target="../tags/tag234.xml"/><Relationship Id="rId7" Type="http://schemas.openxmlformats.org/officeDocument/2006/relationships/tags" Target="../tags/tag235.xml"/><Relationship Id="rId8" Type="http://schemas.openxmlformats.org/officeDocument/2006/relationships/tags" Target="../tags/tag236.xml"/><Relationship Id="rId9" Type="http://schemas.openxmlformats.org/officeDocument/2006/relationships/slideLayout" Target="../slideLayouts/slideLayout172.xml"/><Relationship Id="rId10" Type="http://schemas.openxmlformats.org/officeDocument/2006/relationships/notesSlide" Target="../notesSlides/notesSlide16.xml"/><Relationship Id="rId11" Type="http://schemas.openxmlformats.org/officeDocument/2006/relationships/image" Target="../media/image96.png"/><Relationship Id="rId1" Type="http://schemas.openxmlformats.org/officeDocument/2006/relationships/tags" Target="../tags/tag229.xml"/><Relationship Id="rId2" Type="http://schemas.openxmlformats.org/officeDocument/2006/relationships/tags" Target="../tags/tag2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tags" Target="../tags/tag239.xml"/><Relationship Id="rId4" Type="http://schemas.openxmlformats.org/officeDocument/2006/relationships/tags" Target="../tags/tag240.xml"/><Relationship Id="rId5" Type="http://schemas.openxmlformats.org/officeDocument/2006/relationships/tags" Target="../tags/tag241.xml"/><Relationship Id="rId6" Type="http://schemas.openxmlformats.org/officeDocument/2006/relationships/tags" Target="../tags/tag242.xml"/><Relationship Id="rId7" Type="http://schemas.openxmlformats.org/officeDocument/2006/relationships/tags" Target="../tags/tag243.xml"/><Relationship Id="rId8" Type="http://schemas.openxmlformats.org/officeDocument/2006/relationships/tags" Target="../tags/tag244.xml"/><Relationship Id="rId9" Type="http://schemas.openxmlformats.org/officeDocument/2006/relationships/slideLayout" Target="../slideLayouts/slideLayout172.xml"/><Relationship Id="rId10" Type="http://schemas.openxmlformats.org/officeDocument/2006/relationships/notesSlide" Target="../notesSlides/notesSlide17.xml"/><Relationship Id="rId11" Type="http://schemas.openxmlformats.org/officeDocument/2006/relationships/image" Target="../media/image97.png"/><Relationship Id="rId1" Type="http://schemas.openxmlformats.org/officeDocument/2006/relationships/tags" Target="../tags/tag237.xml"/><Relationship Id="rId2" Type="http://schemas.openxmlformats.org/officeDocument/2006/relationships/tags" Target="../tags/tag238.xml"/></Relationships>
</file>

<file path=ppt/slides/_rels/slide41.xml.rels><?xml version="1.0" encoding="UTF-8" standalone="yes"?>
<Relationships xmlns="http://schemas.openxmlformats.org/package/2006/relationships"><Relationship Id="rId11" Type="http://schemas.openxmlformats.org/officeDocument/2006/relationships/tags" Target="../tags/tag254.xml"/><Relationship Id="rId12" Type="http://schemas.openxmlformats.org/officeDocument/2006/relationships/tags" Target="../tags/tag255.xml"/><Relationship Id="rId13" Type="http://schemas.openxmlformats.org/officeDocument/2006/relationships/slideLayout" Target="../slideLayouts/slideLayout76.xml"/><Relationship Id="rId14" Type="http://schemas.openxmlformats.org/officeDocument/2006/relationships/notesSlide" Target="../notesSlides/notesSlide18.xml"/><Relationship Id="rId15" Type="http://schemas.openxmlformats.org/officeDocument/2006/relationships/image" Target="../media/image99.png"/><Relationship Id="rId16" Type="http://schemas.openxmlformats.org/officeDocument/2006/relationships/oleObject" Target="%5C???" TargetMode="External"/><Relationship Id="rId17" Type="http://schemas.openxmlformats.org/officeDocument/2006/relationships/image" Target="../media/image98.png"/><Relationship Id="rId1" Type="http://schemas.openxmlformats.org/officeDocument/2006/relationships/vmlDrawing" Target="../drawings/vmlDrawing5.vml"/><Relationship Id="rId2" Type="http://schemas.openxmlformats.org/officeDocument/2006/relationships/tags" Target="../tags/tag245.xml"/><Relationship Id="rId3" Type="http://schemas.openxmlformats.org/officeDocument/2006/relationships/tags" Target="../tags/tag246.xml"/><Relationship Id="rId4" Type="http://schemas.openxmlformats.org/officeDocument/2006/relationships/tags" Target="../tags/tag247.xml"/><Relationship Id="rId5" Type="http://schemas.openxmlformats.org/officeDocument/2006/relationships/tags" Target="../tags/tag248.xml"/><Relationship Id="rId6" Type="http://schemas.openxmlformats.org/officeDocument/2006/relationships/tags" Target="../tags/tag249.xml"/><Relationship Id="rId7" Type="http://schemas.openxmlformats.org/officeDocument/2006/relationships/tags" Target="../tags/tag250.xml"/><Relationship Id="rId8" Type="http://schemas.openxmlformats.org/officeDocument/2006/relationships/tags" Target="../tags/tag251.xml"/><Relationship Id="rId9" Type="http://schemas.openxmlformats.org/officeDocument/2006/relationships/tags" Target="../tags/tag252.xml"/><Relationship Id="rId10" Type="http://schemas.openxmlformats.org/officeDocument/2006/relationships/tags" Target="../tags/tag253.xml"/></Relationships>
</file>

<file path=ppt/slides/_rels/slide42.xml.rels><?xml version="1.0" encoding="UTF-8" standalone="yes"?>
<Relationships xmlns="http://schemas.openxmlformats.org/package/2006/relationships"><Relationship Id="rId11" Type="http://schemas.openxmlformats.org/officeDocument/2006/relationships/notesSlide" Target="../notesSlides/notesSlide19.xml"/><Relationship Id="rId12" Type="http://schemas.openxmlformats.org/officeDocument/2006/relationships/image" Target="../media/image100.png"/><Relationship Id="rId1" Type="http://schemas.openxmlformats.org/officeDocument/2006/relationships/tags" Target="../tags/tag256.xml"/><Relationship Id="rId2" Type="http://schemas.openxmlformats.org/officeDocument/2006/relationships/tags" Target="../tags/tag257.xml"/><Relationship Id="rId3" Type="http://schemas.openxmlformats.org/officeDocument/2006/relationships/tags" Target="../tags/tag258.xml"/><Relationship Id="rId4" Type="http://schemas.openxmlformats.org/officeDocument/2006/relationships/tags" Target="../tags/tag259.xml"/><Relationship Id="rId5" Type="http://schemas.openxmlformats.org/officeDocument/2006/relationships/tags" Target="../tags/tag260.xml"/><Relationship Id="rId6" Type="http://schemas.openxmlformats.org/officeDocument/2006/relationships/tags" Target="../tags/tag261.xml"/><Relationship Id="rId7" Type="http://schemas.openxmlformats.org/officeDocument/2006/relationships/tags" Target="../tags/tag262.xml"/><Relationship Id="rId8" Type="http://schemas.openxmlformats.org/officeDocument/2006/relationships/tags" Target="../tags/tag263.xml"/><Relationship Id="rId9" Type="http://schemas.openxmlformats.org/officeDocument/2006/relationships/tags" Target="../tags/tag264.xml"/><Relationship Id="rId10" Type="http://schemas.openxmlformats.org/officeDocument/2006/relationships/slideLayout" Target="../slideLayouts/slideLayout171.xml"/></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emf"/><Relationship Id="rId1" Type="http://schemas.openxmlformats.org/officeDocument/2006/relationships/slideLayout" Target="../slideLayouts/slideLayout269.xml"/><Relationship Id="rId2" Type="http://schemas.openxmlformats.org/officeDocument/2006/relationships/notesSlide" Target="../notesSlides/notesSlide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9.xml"/><Relationship Id="rId2" Type="http://schemas.openxmlformats.org/officeDocument/2006/relationships/notesSlide" Target="../notesSlides/notesSlide21.xml"/><Relationship Id="rId3" Type="http://schemas.openxmlformats.org/officeDocument/2006/relationships/image" Target="../media/image103.png"/></Relationships>
</file>

<file path=ppt/slides/_rels/slide45.xml.rels><?xml version="1.0" encoding="UTF-8" standalone="yes"?>
<Relationships xmlns="http://schemas.openxmlformats.org/package/2006/relationships"><Relationship Id="rId3" Type="http://schemas.openxmlformats.org/officeDocument/2006/relationships/tags" Target="../tags/tag267.xml"/><Relationship Id="rId4" Type="http://schemas.openxmlformats.org/officeDocument/2006/relationships/tags" Target="../tags/tag268.xml"/><Relationship Id="rId5" Type="http://schemas.openxmlformats.org/officeDocument/2006/relationships/slideLayout" Target="../slideLayouts/slideLayout169.xml"/><Relationship Id="rId6" Type="http://schemas.openxmlformats.org/officeDocument/2006/relationships/image" Target="../media/image104.png"/><Relationship Id="rId1" Type="http://schemas.openxmlformats.org/officeDocument/2006/relationships/tags" Target="../tags/tag265.xml"/><Relationship Id="rId2" Type="http://schemas.openxmlformats.org/officeDocument/2006/relationships/tags" Target="../tags/tag26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05.png"/></Relationships>
</file>

<file path=ppt/slides/_rels/slide47.xml.rels><?xml version="1.0" encoding="UTF-8" standalone="yes"?>
<Relationships xmlns="http://schemas.openxmlformats.org/package/2006/relationships"><Relationship Id="rId3" Type="http://schemas.openxmlformats.org/officeDocument/2006/relationships/tags" Target="../tags/tag270.xml"/><Relationship Id="rId4" Type="http://schemas.openxmlformats.org/officeDocument/2006/relationships/tags" Target="../tags/tag271.xml"/><Relationship Id="rId5" Type="http://schemas.openxmlformats.org/officeDocument/2006/relationships/slideLayout" Target="../slideLayouts/slideLayout50.xml"/><Relationship Id="rId1" Type="http://schemas.openxmlformats.org/officeDocument/2006/relationships/themeOverride" Target="../theme/themeOverride6.xml"/><Relationship Id="rId2" Type="http://schemas.openxmlformats.org/officeDocument/2006/relationships/tags" Target="../tags/tag26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49.xml.rels><?xml version="1.0" encoding="UTF-8" standalone="yes"?>
<Relationships xmlns="http://schemas.openxmlformats.org/package/2006/relationships"><Relationship Id="rId3" Type="http://schemas.openxmlformats.org/officeDocument/2006/relationships/image" Target="../media/image107.emf"/><Relationship Id="rId4" Type="http://schemas.openxmlformats.org/officeDocument/2006/relationships/image" Target="../media/image108.emf"/><Relationship Id="rId5" Type="http://schemas.openxmlformats.org/officeDocument/2006/relationships/image" Target="../media/image109.emf"/><Relationship Id="rId1" Type="http://schemas.openxmlformats.org/officeDocument/2006/relationships/tags" Target="../tags/tag272.x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1" Type="http://schemas.openxmlformats.org/officeDocument/2006/relationships/image" Target="../media/image23.jpeg"/><Relationship Id="rId12" Type="http://schemas.openxmlformats.org/officeDocument/2006/relationships/image" Target="../media/image24.jpeg"/><Relationship Id="rId13" Type="http://schemas.openxmlformats.org/officeDocument/2006/relationships/image" Target="../media/image25.jpeg"/><Relationship Id="rId14" Type="http://schemas.openxmlformats.org/officeDocument/2006/relationships/image" Target="../media/image26.jpeg"/><Relationship Id="rId15" Type="http://schemas.openxmlformats.org/officeDocument/2006/relationships/image" Target="../media/image27.jpeg"/><Relationship Id="rId1" Type="http://schemas.openxmlformats.org/officeDocument/2006/relationships/slideLayout" Target="../slideLayouts/slideLayout76.xml"/><Relationship Id="rId2" Type="http://schemas.openxmlformats.org/officeDocument/2006/relationships/image" Target="../media/image14.jpeg"/><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110.tiff"/><Relationship Id="rId1" Type="http://schemas.openxmlformats.org/officeDocument/2006/relationships/tags" Target="../tags/tag273.xml"/><Relationship Id="rId2"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111.gif"/><Relationship Id="rId5" Type="http://schemas.openxmlformats.org/officeDocument/2006/relationships/image" Target="../media/image108.emf"/><Relationship Id="rId1" Type="http://schemas.openxmlformats.org/officeDocument/2006/relationships/tags" Target="../tags/tag274.xml"/><Relationship Id="rId2"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tags" Target="../tags/tag275.xml"/><Relationship Id="rId2" Type="http://schemas.openxmlformats.org/officeDocument/2006/relationships/slideLayout" Target="../slideLayouts/slideLayout6.xml"/><Relationship Id="rId3" Type="http://schemas.openxmlformats.org/officeDocument/2006/relationships/image" Target="../media/image11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1" Type="http://schemas.openxmlformats.org/officeDocument/2006/relationships/tags" Target="../tags/tag276.x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tags" Target="../tags/tag278.xml"/><Relationship Id="rId4" Type="http://schemas.openxmlformats.org/officeDocument/2006/relationships/tags" Target="../tags/tag279.xml"/><Relationship Id="rId5" Type="http://schemas.openxmlformats.org/officeDocument/2006/relationships/slideLayout" Target="../slideLayouts/slideLayout50.xml"/><Relationship Id="rId1" Type="http://schemas.openxmlformats.org/officeDocument/2006/relationships/themeOverride" Target="../theme/themeOverride7.xml"/><Relationship Id="rId2" Type="http://schemas.openxmlformats.org/officeDocument/2006/relationships/tags" Target="../tags/tag27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11.xml"/><Relationship Id="rId2" Type="http://schemas.openxmlformats.org/officeDocument/2006/relationships/notesSlide" Target="../notesSlides/notesSlide25.xml"/><Relationship Id="rId3" Type="http://schemas.openxmlformats.org/officeDocument/2006/relationships/image" Target="../media/image11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11.xml"/><Relationship Id="rId2" Type="http://schemas.openxmlformats.org/officeDocument/2006/relationships/notesSlide" Target="../notesSlides/notesSlide26.xml"/><Relationship Id="rId3" Type="http://schemas.openxmlformats.org/officeDocument/2006/relationships/image" Target="../media/image11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11.xml"/><Relationship Id="rId2" Type="http://schemas.openxmlformats.org/officeDocument/2006/relationships/notesSlide" Target="../notesSlides/notesSlide2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11.xml"/><Relationship Id="rId2" Type="http://schemas.openxmlformats.org/officeDocument/2006/relationships/notesSlide" Target="../notesSlides/notesSlide28.xml"/><Relationship Id="rId3" Type="http://schemas.openxmlformats.org/officeDocument/2006/relationships/image" Target="../media/image118.emf"/></Relationships>
</file>

<file path=ppt/slides/_rels/slide59.xml.rels><?xml version="1.0" encoding="UTF-8" standalone="yes"?>
<Relationships xmlns="http://schemas.openxmlformats.org/package/2006/relationships"><Relationship Id="rId3" Type="http://schemas.openxmlformats.org/officeDocument/2006/relationships/image" Target="../media/image119.emf"/><Relationship Id="rId4" Type="http://schemas.openxmlformats.org/officeDocument/2006/relationships/image" Target="../media/image120.emf"/><Relationship Id="rId1" Type="http://schemas.openxmlformats.org/officeDocument/2006/relationships/slideLayout" Target="../slideLayouts/slideLayout311.xml"/><Relationship Id="rId2" Type="http://schemas.openxmlformats.org/officeDocument/2006/relationships/notesSlide" Target="../notesSlides/notesSlide29.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237.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121.emf"/><Relationship Id="rId4" Type="http://schemas.openxmlformats.org/officeDocument/2006/relationships/image" Target="../media/image122.emf"/><Relationship Id="rId5" Type="http://schemas.openxmlformats.org/officeDocument/2006/relationships/image" Target="../media/image123.png"/><Relationship Id="rId1" Type="http://schemas.openxmlformats.org/officeDocument/2006/relationships/slideLayout" Target="../slideLayouts/slideLayout311.xml"/><Relationship Id="rId2" Type="http://schemas.openxmlformats.org/officeDocument/2006/relationships/notesSlide" Target="../notesSlides/notesSlide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11.xml"/><Relationship Id="rId2" Type="http://schemas.openxmlformats.org/officeDocument/2006/relationships/notesSlide" Target="../notesSlides/notesSlide31.xml"/><Relationship Id="rId3" Type="http://schemas.openxmlformats.org/officeDocument/2006/relationships/image" Target="../media/image12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1.xml"/><Relationship Id="rId2" Type="http://schemas.openxmlformats.org/officeDocument/2006/relationships/notesSlide" Target="../notesSlides/notesSlide32.xml"/><Relationship Id="rId3" Type="http://schemas.openxmlformats.org/officeDocument/2006/relationships/image" Target="../media/image125.emf"/></Relationships>
</file>

<file path=ppt/slides/_rels/slide63.xml.rels><?xml version="1.0" encoding="UTF-8" standalone="yes"?>
<Relationships xmlns="http://schemas.openxmlformats.org/package/2006/relationships"><Relationship Id="rId11" Type="http://schemas.openxmlformats.org/officeDocument/2006/relationships/notesSlide" Target="../notesSlides/notesSlide33.xml"/><Relationship Id="rId12" Type="http://schemas.openxmlformats.org/officeDocument/2006/relationships/image" Target="../media/image126.jpeg"/><Relationship Id="rId13" Type="http://schemas.openxmlformats.org/officeDocument/2006/relationships/image" Target="../media/image127.png"/><Relationship Id="rId14" Type="http://schemas.openxmlformats.org/officeDocument/2006/relationships/image" Target="../media/image128.jpeg"/><Relationship Id="rId15" Type="http://schemas.openxmlformats.org/officeDocument/2006/relationships/image" Target="../media/image129.png"/><Relationship Id="rId1" Type="http://schemas.openxmlformats.org/officeDocument/2006/relationships/tags" Target="../tags/tag280.xml"/><Relationship Id="rId2" Type="http://schemas.openxmlformats.org/officeDocument/2006/relationships/tags" Target="../tags/tag281.xml"/><Relationship Id="rId3" Type="http://schemas.openxmlformats.org/officeDocument/2006/relationships/tags" Target="../tags/tag282.xml"/><Relationship Id="rId4" Type="http://schemas.openxmlformats.org/officeDocument/2006/relationships/tags" Target="../tags/tag283.xml"/><Relationship Id="rId5" Type="http://schemas.openxmlformats.org/officeDocument/2006/relationships/tags" Target="../tags/tag284.xml"/><Relationship Id="rId6" Type="http://schemas.openxmlformats.org/officeDocument/2006/relationships/tags" Target="../tags/tag285.xml"/><Relationship Id="rId7" Type="http://schemas.openxmlformats.org/officeDocument/2006/relationships/tags" Target="../tags/tag286.xml"/><Relationship Id="rId8" Type="http://schemas.openxmlformats.org/officeDocument/2006/relationships/tags" Target="../tags/tag287.xml"/><Relationship Id="rId9" Type="http://schemas.openxmlformats.org/officeDocument/2006/relationships/tags" Target="../tags/tag288.xml"/><Relationship Id="rId10" Type="http://schemas.openxmlformats.org/officeDocument/2006/relationships/slideLayout" Target="../slideLayouts/slideLayout12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image" Target="../media/image130.emf"/><Relationship Id="rId3" Type="http://schemas.openxmlformats.org/officeDocument/2006/relationships/image" Target="../media/image13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32.png"/><Relationship Id="rId3" Type="http://schemas.openxmlformats.org/officeDocument/2006/relationships/image" Target="../media/image133.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134.jpeg"/><Relationship Id="rId5" Type="http://schemas.openxmlformats.org/officeDocument/2006/relationships/image" Target="../media/image135.png"/><Relationship Id="rId1" Type="http://schemas.openxmlformats.org/officeDocument/2006/relationships/themeOverride" Target="../theme/themeOverride8.xml"/><Relationship Id="rId2"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136.png"/><Relationship Id="rId1" Type="http://schemas.openxmlformats.org/officeDocument/2006/relationships/tags" Target="../tags/tag289.xml"/><Relationship Id="rId2" Type="http://schemas.openxmlformats.org/officeDocument/2006/relationships/slideLayout" Target="../slideLayouts/slideLayout25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2.xml"/><Relationship Id="rId2" Type="http://schemas.openxmlformats.org/officeDocument/2006/relationships/image" Target="../media/image13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2.xml"/><Relationship Id="rId2" Type="http://schemas.openxmlformats.org/officeDocument/2006/relationships/image" Target="../media/image138.png"/></Relationships>
</file>

<file path=ppt/slides/_rels/slide7.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tags" Target="../tags/tag67.xml"/><Relationship Id="rId5" Type="http://schemas.openxmlformats.org/officeDocument/2006/relationships/tags" Target="../tags/tag68.xml"/><Relationship Id="rId6" Type="http://schemas.openxmlformats.org/officeDocument/2006/relationships/tags" Target="../tags/tag69.xml"/><Relationship Id="rId7" Type="http://schemas.openxmlformats.org/officeDocument/2006/relationships/tags" Target="../tags/tag70.xml"/><Relationship Id="rId8" Type="http://schemas.openxmlformats.org/officeDocument/2006/relationships/tags" Target="../tags/tag71.xml"/><Relationship Id="rId9" Type="http://schemas.openxmlformats.org/officeDocument/2006/relationships/slideLayout" Target="../slideLayouts/slideLayout241.xml"/><Relationship Id="rId10" Type="http://schemas.openxmlformats.org/officeDocument/2006/relationships/image" Target="../media/image30.jpeg"/><Relationship Id="rId11" Type="http://schemas.openxmlformats.org/officeDocument/2006/relationships/image" Target="../media/image31.jpeg"/><Relationship Id="rId1" Type="http://schemas.openxmlformats.org/officeDocument/2006/relationships/tags" Target="../tags/tag64.xml"/><Relationship Id="rId2" Type="http://schemas.openxmlformats.org/officeDocument/2006/relationships/tags" Target="../tags/tag6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1.xml"/><Relationship Id="rId2" Type="http://schemas.openxmlformats.org/officeDocument/2006/relationships/image" Target="../media/image13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4.xml"/><Relationship Id="rId2" Type="http://schemas.openxmlformats.org/officeDocument/2006/relationships/notesSlide" Target="../notesSlides/notesSlide36.xml"/><Relationship Id="rId3" Type="http://schemas.openxmlformats.org/officeDocument/2006/relationships/image" Target="../media/image140.w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tags" Target="../tags/tag73.xml"/><Relationship Id="rId4" Type="http://schemas.openxmlformats.org/officeDocument/2006/relationships/tags" Target="../tags/tag74.xml"/><Relationship Id="rId5" Type="http://schemas.openxmlformats.org/officeDocument/2006/relationships/slideLayout" Target="../slideLayouts/slideLayout50.xml"/><Relationship Id="rId1" Type="http://schemas.openxmlformats.org/officeDocument/2006/relationships/themeOverride" Target="../theme/themeOverride1.xml"/><Relationship Id="rId2" Type="http://schemas.openxmlformats.org/officeDocument/2006/relationships/tags" Target="../tags/tag72.xml"/></Relationships>
</file>

<file path=ppt/slides/_rels/slide9.xml.rels><?xml version="1.0" encoding="UTF-8" standalone="yes"?>
<Relationships xmlns="http://schemas.openxmlformats.org/package/2006/relationships"><Relationship Id="rId9" Type="http://schemas.openxmlformats.org/officeDocument/2006/relationships/tags" Target="../tags/tag83.xml"/><Relationship Id="rId20" Type="http://schemas.openxmlformats.org/officeDocument/2006/relationships/tags" Target="../tags/tag94.xml"/><Relationship Id="rId21" Type="http://schemas.openxmlformats.org/officeDocument/2006/relationships/tags" Target="../tags/tag95.xml"/><Relationship Id="rId22" Type="http://schemas.openxmlformats.org/officeDocument/2006/relationships/tags" Target="../tags/tag96.xml"/><Relationship Id="rId23" Type="http://schemas.openxmlformats.org/officeDocument/2006/relationships/tags" Target="../tags/tag97.xml"/><Relationship Id="rId24" Type="http://schemas.openxmlformats.org/officeDocument/2006/relationships/tags" Target="../tags/tag98.xml"/><Relationship Id="rId25" Type="http://schemas.openxmlformats.org/officeDocument/2006/relationships/tags" Target="../tags/tag99.xml"/><Relationship Id="rId26" Type="http://schemas.openxmlformats.org/officeDocument/2006/relationships/tags" Target="../tags/tag100.xml"/><Relationship Id="rId27" Type="http://schemas.openxmlformats.org/officeDocument/2006/relationships/slideLayout" Target="../slideLayouts/slideLayout89.xml"/><Relationship Id="rId28" Type="http://schemas.openxmlformats.org/officeDocument/2006/relationships/notesSlide" Target="../notesSlides/notesSlide5.xml"/><Relationship Id="rId29" Type="http://schemas.openxmlformats.org/officeDocument/2006/relationships/image" Target="../media/image32.png"/><Relationship Id="rId30" Type="http://schemas.openxmlformats.org/officeDocument/2006/relationships/image" Target="../media/image33.png"/><Relationship Id="rId10" Type="http://schemas.openxmlformats.org/officeDocument/2006/relationships/tags" Target="../tags/tag84.xml"/><Relationship Id="rId11" Type="http://schemas.openxmlformats.org/officeDocument/2006/relationships/tags" Target="../tags/tag85.xml"/><Relationship Id="rId12" Type="http://schemas.openxmlformats.org/officeDocument/2006/relationships/tags" Target="../tags/tag86.xml"/><Relationship Id="rId13" Type="http://schemas.openxmlformats.org/officeDocument/2006/relationships/tags" Target="../tags/tag87.xml"/><Relationship Id="rId14" Type="http://schemas.openxmlformats.org/officeDocument/2006/relationships/tags" Target="../tags/tag88.xml"/><Relationship Id="rId15" Type="http://schemas.openxmlformats.org/officeDocument/2006/relationships/tags" Target="../tags/tag89.xml"/><Relationship Id="rId16" Type="http://schemas.openxmlformats.org/officeDocument/2006/relationships/tags" Target="../tags/tag90.xml"/><Relationship Id="rId17" Type="http://schemas.openxmlformats.org/officeDocument/2006/relationships/tags" Target="../tags/tag91.xml"/><Relationship Id="rId18" Type="http://schemas.openxmlformats.org/officeDocument/2006/relationships/tags" Target="../tags/tag92.xml"/><Relationship Id="rId19" Type="http://schemas.openxmlformats.org/officeDocument/2006/relationships/tags" Target="../tags/tag93.xml"/><Relationship Id="rId1" Type="http://schemas.openxmlformats.org/officeDocument/2006/relationships/tags" Target="../tags/tag75.xml"/><Relationship Id="rId2" Type="http://schemas.openxmlformats.org/officeDocument/2006/relationships/tags" Target="../tags/tag76.xml"/><Relationship Id="rId3" Type="http://schemas.openxmlformats.org/officeDocument/2006/relationships/tags" Target="../tags/tag77.xml"/><Relationship Id="rId4" Type="http://schemas.openxmlformats.org/officeDocument/2006/relationships/tags" Target="../tags/tag78.xml"/><Relationship Id="rId5" Type="http://schemas.openxmlformats.org/officeDocument/2006/relationships/tags" Target="../tags/tag79.xml"/><Relationship Id="rId6" Type="http://schemas.openxmlformats.org/officeDocument/2006/relationships/tags" Target="../tags/tag80.xml"/><Relationship Id="rId7" Type="http://schemas.openxmlformats.org/officeDocument/2006/relationships/tags" Target="../tags/tag81.xml"/><Relationship Id="rId8" Type="http://schemas.openxmlformats.org/officeDocument/2006/relationships/tags" Target="../tags/tag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Number Placeholder 2"/>
          <p:cNvSpPr txBox="1">
            <a:spLocks noGrp="1"/>
          </p:cNvSpPr>
          <p:nvPr/>
        </p:nvSpPr>
        <p:spPr bwMode="auto">
          <a:xfrm rot="-5400000">
            <a:off x="6838950" y="4543426"/>
            <a:ext cx="423703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fld id="{3F03051F-9211-4445-AB88-2A35159630E0}" type="slidenum">
              <a:rPr lang="en-US" sz="1200" b="1">
                <a:solidFill>
                  <a:srgbClr val="FFFFFF"/>
                </a:solidFill>
                <a:latin typeface="Arial" charset="0"/>
              </a:rPr>
              <a:pPr/>
              <a:t>1</a:t>
            </a:fld>
            <a:r>
              <a:rPr lang="en-US" sz="1200" b="1">
                <a:solidFill>
                  <a:srgbClr val="FFFFFF"/>
                </a:solidFill>
                <a:latin typeface="Arial" charset="0"/>
              </a:rPr>
              <a:t>   (c) Mark Gerstein, 2002, Yale, bioinfo.mbb.yale.edu</a:t>
            </a:r>
          </a:p>
        </p:txBody>
      </p:sp>
      <p:sp>
        <p:nvSpPr>
          <p:cNvPr id="81922" name="Rectangle 2"/>
          <p:cNvSpPr>
            <a:spLocks noGrp="1" noChangeArrowheads="1"/>
          </p:cNvSpPr>
          <p:nvPr>
            <p:ph type="title" idx="4294967295"/>
          </p:nvPr>
        </p:nvSpPr>
        <p:spPr>
          <a:xfrm>
            <a:off x="728663" y="1177925"/>
            <a:ext cx="2892425" cy="1220788"/>
          </a:xfrm>
        </p:spPr>
        <p:txBody>
          <a:bodyPr/>
          <a:lstStyle/>
          <a:p>
            <a:pPr eaLnBrk="1" hangingPunct="1"/>
            <a:r>
              <a:rPr lang="en-US" sz="2800">
                <a:solidFill>
                  <a:srgbClr val="000000"/>
                </a:solidFill>
                <a:latin typeface="Arial" charset="0"/>
                <a:ea typeface="ＭＳ Ｐゴシック" charset="0"/>
                <a:cs typeface="ＭＳ Ｐゴシック" charset="0"/>
              </a:rPr>
              <a:t/>
            </a:r>
            <a:br>
              <a:rPr lang="en-US" sz="2800">
                <a:solidFill>
                  <a:srgbClr val="000000"/>
                </a:solidFill>
                <a:latin typeface="Arial" charset="0"/>
                <a:ea typeface="ＭＳ Ｐゴシック" charset="0"/>
                <a:cs typeface="ＭＳ Ｐゴシック" charset="0"/>
              </a:rPr>
            </a:br>
            <a:r>
              <a:rPr lang="en-US" sz="2800">
                <a:solidFill>
                  <a:srgbClr val="000000"/>
                </a:solidFill>
                <a:latin typeface="Arial" charset="0"/>
                <a:ea typeface="ＭＳ Ｐゴシック" charset="0"/>
                <a:cs typeface="ＭＳ Ｐゴシック" charset="0"/>
              </a:rPr>
              <a:t>Human Genome Analysis, </a:t>
            </a:r>
            <a:br>
              <a:rPr lang="en-US" sz="2800">
                <a:solidFill>
                  <a:srgbClr val="000000"/>
                </a:solidFill>
                <a:latin typeface="Arial" charset="0"/>
                <a:ea typeface="ＭＳ Ｐゴシック" charset="0"/>
                <a:cs typeface="ＭＳ Ｐゴシック" charset="0"/>
              </a:rPr>
            </a:br>
            <a:r>
              <a:rPr lang="en-US" sz="2800">
                <a:solidFill>
                  <a:srgbClr val="000000"/>
                </a:solidFill>
                <a:latin typeface="Arial" charset="0"/>
                <a:ea typeface="ＭＳ Ｐゴシック" charset="0"/>
                <a:cs typeface="ＭＳ Ｐゴシック" charset="0"/>
              </a:rPr>
              <a:t>using </a:t>
            </a:r>
            <a:br>
              <a:rPr lang="en-US" sz="2800">
                <a:solidFill>
                  <a:srgbClr val="000000"/>
                </a:solidFill>
                <a:latin typeface="Arial" charset="0"/>
                <a:ea typeface="ＭＳ Ｐゴシック" charset="0"/>
                <a:cs typeface="ＭＳ Ｐゴシック" charset="0"/>
              </a:rPr>
            </a:br>
            <a:r>
              <a:rPr lang="en-US" sz="2800">
                <a:solidFill>
                  <a:srgbClr val="000000"/>
                </a:solidFill>
                <a:latin typeface="Arial" charset="0"/>
                <a:ea typeface="ＭＳ Ｐゴシック" charset="0"/>
                <a:cs typeface="ＭＳ Ｐゴシック" charset="0"/>
              </a:rPr>
              <a:t>Molecular Networks:</a:t>
            </a:r>
            <a:br>
              <a:rPr lang="en-US" sz="2800">
                <a:solidFill>
                  <a:srgbClr val="000000"/>
                </a:solidFill>
                <a:latin typeface="Arial" charset="0"/>
                <a:ea typeface="ＭＳ Ｐゴシック" charset="0"/>
                <a:cs typeface="ＭＳ Ｐゴシック" charset="0"/>
              </a:rPr>
            </a:br>
            <a:r>
              <a:rPr lang="en-US" sz="2800">
                <a:solidFill>
                  <a:srgbClr val="000000"/>
                </a:solidFill>
                <a:latin typeface="Arial" charset="0"/>
                <a:ea typeface="ＭＳ Ｐゴシック" charset="0"/>
                <a:cs typeface="ＭＳ Ｐゴシック" charset="0"/>
              </a:rPr>
              <a:t> </a:t>
            </a:r>
            <a:r>
              <a:rPr lang="en-US" sz="1600">
                <a:solidFill>
                  <a:srgbClr val="000000"/>
                </a:solidFill>
                <a:latin typeface="Arial" charset="0"/>
                <a:ea typeface="ＭＳ Ｐゴシック" charset="0"/>
                <a:cs typeface="ＭＳ Ｐゴシック" charset="0"/>
              </a:rPr>
              <a:t>Regulatory Structure, Mutational Impact &amp; Disease Application</a:t>
            </a:r>
            <a:endParaRPr lang="en-US" sz="100" b="0">
              <a:solidFill>
                <a:srgbClr val="000000"/>
              </a:solidFill>
              <a:latin typeface="Arial" charset="0"/>
              <a:ea typeface="ＭＳ Ｐゴシック" charset="0"/>
              <a:cs typeface="ＭＳ Ｐゴシック" charset="0"/>
            </a:endParaRPr>
          </a:p>
        </p:txBody>
      </p:sp>
      <p:sp>
        <p:nvSpPr>
          <p:cNvPr id="81923" name="Rectangle 4"/>
          <p:cNvSpPr>
            <a:spLocks noChangeArrowheads="1"/>
          </p:cNvSpPr>
          <p:nvPr/>
        </p:nvSpPr>
        <p:spPr bwMode="auto">
          <a:xfrm>
            <a:off x="8940800" y="2395538"/>
            <a:ext cx="203200" cy="45894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defTabSz="914400"/>
            <a:endParaRPr lang="en-US" sz="1200" b="1">
              <a:solidFill>
                <a:srgbClr val="000000"/>
              </a:solidFill>
              <a:latin typeface="Arial" charset="0"/>
            </a:endParaRPr>
          </a:p>
        </p:txBody>
      </p:sp>
      <p:sp>
        <p:nvSpPr>
          <p:cNvPr id="81924" name="Rectangle 2"/>
          <p:cNvSpPr>
            <a:spLocks noChangeArrowheads="1"/>
          </p:cNvSpPr>
          <p:nvPr/>
        </p:nvSpPr>
        <p:spPr bwMode="auto">
          <a:xfrm>
            <a:off x="712788" y="4586288"/>
            <a:ext cx="2922587"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nchor="ctr"/>
          <a:lstStyle/>
          <a:p>
            <a:pPr algn="ctr" defTabSz="912813"/>
            <a:endParaRPr lang="en-US" sz="1200">
              <a:solidFill>
                <a:srgbClr val="595959"/>
              </a:solidFill>
              <a:latin typeface="Arial" charset="0"/>
            </a:endParaRPr>
          </a:p>
          <a:p>
            <a:pPr algn="ctr" defTabSz="912813"/>
            <a:r>
              <a:rPr lang="en-US" sz="1200">
                <a:solidFill>
                  <a:srgbClr val="595959"/>
                </a:solidFill>
                <a:latin typeface="Arial" charset="0"/>
              </a:rPr>
              <a:t>Slides freely downloadable from</a:t>
            </a:r>
            <a:endParaRPr lang="en-US" sz="1200" b="1">
              <a:solidFill>
                <a:srgbClr val="595959"/>
              </a:solidFill>
              <a:latin typeface="Arial" charset="0"/>
            </a:endParaRPr>
          </a:p>
          <a:p>
            <a:pPr algn="ctr" defTabSz="912813"/>
            <a:r>
              <a:rPr lang="en-US" sz="1600" b="1">
                <a:solidFill>
                  <a:srgbClr val="000000"/>
                </a:solidFill>
                <a:latin typeface="Arial" charset="0"/>
              </a:rPr>
              <a:t>Lectures.GersteinLab.org</a:t>
            </a:r>
            <a:endParaRPr lang="en-US" sz="1200" b="1">
              <a:solidFill>
                <a:srgbClr val="000000"/>
              </a:solidFill>
              <a:latin typeface="Arial" charset="0"/>
            </a:endParaRPr>
          </a:p>
          <a:p>
            <a:pPr algn="ctr" defTabSz="912813"/>
            <a:r>
              <a:rPr lang="en-US" sz="1200">
                <a:solidFill>
                  <a:srgbClr val="595959"/>
                </a:solidFill>
                <a:latin typeface="Arial" charset="0"/>
              </a:rPr>
              <a:t>&amp; “</a:t>
            </a:r>
            <a:r>
              <a:rPr lang="en-US" altLang="ja-JP" sz="1200">
                <a:solidFill>
                  <a:srgbClr val="595959"/>
                </a:solidFill>
                <a:latin typeface="Arial" charset="0"/>
              </a:rPr>
              <a:t>tweetable</a:t>
            </a:r>
            <a:r>
              <a:rPr lang="en-US" sz="1200">
                <a:solidFill>
                  <a:srgbClr val="595959"/>
                </a:solidFill>
                <a:latin typeface="Arial" charset="0"/>
              </a:rPr>
              <a:t>”</a:t>
            </a:r>
            <a:r>
              <a:rPr lang="en-US" altLang="ja-JP" sz="1200">
                <a:solidFill>
                  <a:srgbClr val="595959"/>
                </a:solidFill>
                <a:latin typeface="Arial" charset="0"/>
              </a:rPr>
              <a:t> (via @markgerstein). </a:t>
            </a:r>
            <a:br>
              <a:rPr lang="en-US" altLang="ja-JP" sz="1200">
                <a:solidFill>
                  <a:srgbClr val="595959"/>
                </a:solidFill>
                <a:latin typeface="Arial" charset="0"/>
              </a:rPr>
            </a:br>
            <a:r>
              <a:rPr lang="en-US" altLang="ja-JP" sz="1200">
                <a:solidFill>
                  <a:srgbClr val="595959"/>
                </a:solidFill>
                <a:latin typeface="Arial" charset="0"/>
              </a:rPr>
              <a:t>See last slide </a:t>
            </a:r>
            <a:br>
              <a:rPr lang="en-US" altLang="ja-JP" sz="1200">
                <a:solidFill>
                  <a:srgbClr val="595959"/>
                </a:solidFill>
                <a:latin typeface="Arial" charset="0"/>
              </a:rPr>
            </a:br>
            <a:r>
              <a:rPr lang="en-US" altLang="ja-JP" sz="1200">
                <a:solidFill>
                  <a:srgbClr val="595959"/>
                </a:solidFill>
                <a:latin typeface="Arial" charset="0"/>
              </a:rPr>
              <a:t>for references &amp; more info.</a:t>
            </a:r>
            <a:endParaRPr lang="en-US" sz="1200">
              <a:solidFill>
                <a:srgbClr val="595959"/>
              </a:solidFill>
              <a:latin typeface="Arial" charset="0"/>
            </a:endParaRPr>
          </a:p>
        </p:txBody>
      </p:sp>
      <p:sp>
        <p:nvSpPr>
          <p:cNvPr id="81925" name="Rectangle 4"/>
          <p:cNvSpPr>
            <a:spLocks noChangeArrowheads="1"/>
          </p:cNvSpPr>
          <p:nvPr/>
        </p:nvSpPr>
        <p:spPr bwMode="auto">
          <a:xfrm>
            <a:off x="1362075" y="4146550"/>
            <a:ext cx="16240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2813"/>
            <a:r>
              <a:rPr lang="en-US" sz="1200">
                <a:solidFill>
                  <a:srgbClr val="595959"/>
                </a:solidFill>
                <a:latin typeface="Arial" charset="0"/>
              </a:rPr>
              <a:t>Mark Gerstein</a:t>
            </a:r>
          </a:p>
          <a:p>
            <a:pPr algn="ctr" defTabSz="912813"/>
            <a:r>
              <a:rPr lang="en-US" sz="1200">
                <a:solidFill>
                  <a:srgbClr val="595959"/>
                </a:solidFill>
                <a:latin typeface="Arial" charset="0"/>
              </a:rPr>
              <a:t>Yale</a:t>
            </a:r>
          </a:p>
        </p:txBody>
      </p:sp>
      <p:pic>
        <p:nvPicPr>
          <p:cNvPr id="8192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2275" y="342900"/>
            <a:ext cx="4203700" cy="60706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advTm="1917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 Box 4"/>
          <p:cNvSpPr txBox="1">
            <a:spLocks noChangeArrowheads="1"/>
          </p:cNvSpPr>
          <p:nvPr>
            <p:custDataLst>
              <p:tags r:id="rId2"/>
            </p:custDataLst>
          </p:nvPr>
        </p:nvSpPr>
        <p:spPr bwMode="auto">
          <a:xfrm>
            <a:off x="6532563" y="6440488"/>
            <a:ext cx="20558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rPr>
              <a:t>[Yu et al., PLOS CB (2007)]</a:t>
            </a:r>
          </a:p>
        </p:txBody>
      </p:sp>
      <p:pic>
        <p:nvPicPr>
          <p:cNvPr id="96258" name="Picture 3"/>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l="26445" t="69124" r="15840"/>
          <a:stretch>
            <a:fillRect/>
          </a:stretch>
        </p:blipFill>
        <p:spPr bwMode="auto">
          <a:xfrm>
            <a:off x="4827588" y="166688"/>
            <a:ext cx="3021012"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96259" name="Picture 3"/>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b="37558"/>
          <a:stretch>
            <a:fillRect/>
          </a:stretch>
        </p:blipFill>
        <p:spPr bwMode="auto">
          <a:xfrm>
            <a:off x="209550" y="431800"/>
            <a:ext cx="4608513" cy="349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96260" name="Rectangle 2"/>
          <p:cNvSpPr>
            <a:spLocks noGrp="1" noChangeArrowheads="1"/>
          </p:cNvSpPr>
          <p:nvPr>
            <p:ph type="title"/>
            <p:custDataLst>
              <p:tags r:id="rId5"/>
            </p:custDataLst>
          </p:nvPr>
        </p:nvSpPr>
        <p:spPr>
          <a:xfrm>
            <a:off x="254000" y="5399088"/>
            <a:ext cx="3233738" cy="1222375"/>
          </a:xfrm>
        </p:spPr>
        <p:txBody>
          <a:bodyPr/>
          <a:lstStyle/>
          <a:p>
            <a:r>
              <a:rPr lang="en-US" sz="2000">
                <a:latin typeface="Arial" charset="0"/>
                <a:ea typeface="ＭＳ Ｐゴシック" charset="0"/>
                <a:cs typeface="ＭＳ Ｐゴシック" charset="0"/>
              </a:rPr>
              <a:t>Network Stats to Identify Bottlenecks &amp; Hubs</a:t>
            </a:r>
          </a:p>
        </p:txBody>
      </p:sp>
      <p:pic>
        <p:nvPicPr>
          <p:cNvPr id="96261" name="Picture 8" descr="http://upload.wikimedia.org/wikipedia/commons/thumb/7/78/George_Washington_Bridge_NY.JPG/800px-George_Washington_Bridge_NY.JPG"/>
          <p:cNvPicPr>
            <a:picLocks noChangeAspect="1" noChangeArrowheads="1"/>
          </p:cNvPicPr>
          <p:nvPr>
            <p:custDataLst>
              <p:tags r:id="rId6"/>
            </p:custDataLst>
          </p:nvPr>
        </p:nvPicPr>
        <p:blipFill>
          <a:blip r:embed="rId11">
            <a:extLst>
              <a:ext uri="{28A0092B-C50C-407E-A947-70E740481C1C}">
                <a14:useLocalDpi xmlns:a14="http://schemas.microsoft.com/office/drawing/2010/main" val="0"/>
              </a:ext>
            </a:extLst>
          </a:blip>
          <a:srcRect/>
          <a:stretch>
            <a:fillRect/>
          </a:stretch>
        </p:blipFill>
        <p:spPr bwMode="auto">
          <a:xfrm>
            <a:off x="4241800" y="3175000"/>
            <a:ext cx="3894138"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10" descr="Traffic_jam">
            <a:hlinkClick r:id="rId12"/>
          </p:cNvPr>
          <p:cNvPicPr>
            <a:picLocks noChangeAspect="1" noChangeArrowheads="1"/>
          </p:cNvPicPr>
          <p:nvPr>
            <p:custDataLst>
              <p:tags r:id="rId7"/>
            </p:custDataLst>
          </p:nvPr>
        </p:nvPicPr>
        <p:blipFill>
          <a:blip r:embed="rId13">
            <a:extLst>
              <a:ext uri="{28A0092B-C50C-407E-A947-70E740481C1C}">
                <a14:useLocalDpi xmlns:a14="http://schemas.microsoft.com/office/drawing/2010/main" val="0"/>
              </a:ext>
            </a:extLst>
          </a:blip>
          <a:srcRect/>
          <a:stretch>
            <a:fillRect/>
          </a:stretch>
        </p:blipFill>
        <p:spPr bwMode="auto">
          <a:xfrm>
            <a:off x="7137400" y="2192338"/>
            <a:ext cx="1785938" cy="218916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xmlns:p14="http://schemas.microsoft.com/office/powerpoint/2010/main" advTm="70391"/>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txBox="1">
            <a:spLocks/>
          </p:cNvSpPr>
          <p:nvPr>
            <p:custDataLst>
              <p:tags r:id="rId2"/>
            </p:custDataLst>
          </p:nvPr>
        </p:nvSpPr>
        <p:spPr bwMode="auto">
          <a:xfrm>
            <a:off x="406400" y="5834063"/>
            <a:ext cx="370046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94" tIns="45998" rIns="91994" bIns="45998" anchor="ctr"/>
          <a:lstStyle>
            <a:lvl1pPr defTabSz="911225" eaLnBrk="0" hangingPunct="0">
              <a:defRPr sz="2400">
                <a:solidFill>
                  <a:schemeClr val="tx1"/>
                </a:solidFill>
                <a:latin typeface="Calibri" charset="0"/>
                <a:ea typeface="ＭＳ Ｐゴシック" charset="0"/>
                <a:cs typeface="ＭＳ Ｐゴシック" charset="0"/>
              </a:defRPr>
            </a:lvl1pPr>
            <a:lvl2pPr marL="742950" indent="-285750" defTabSz="911225" eaLnBrk="0" hangingPunct="0">
              <a:defRPr sz="2400">
                <a:solidFill>
                  <a:schemeClr val="tx1"/>
                </a:solidFill>
                <a:latin typeface="Calibri" charset="0"/>
                <a:ea typeface="ＭＳ Ｐゴシック" charset="0"/>
              </a:defRPr>
            </a:lvl2pPr>
            <a:lvl3pPr marL="1143000" indent="-228600" defTabSz="911225" eaLnBrk="0" hangingPunct="0">
              <a:defRPr sz="2400">
                <a:solidFill>
                  <a:schemeClr val="tx1"/>
                </a:solidFill>
                <a:latin typeface="Calibri" charset="0"/>
                <a:ea typeface="ＭＳ Ｐゴシック" charset="0"/>
              </a:defRPr>
            </a:lvl3pPr>
            <a:lvl4pPr marL="1600200" indent="-228600" defTabSz="911225" eaLnBrk="0" hangingPunct="0">
              <a:defRPr sz="2400">
                <a:solidFill>
                  <a:schemeClr val="tx1"/>
                </a:solidFill>
                <a:latin typeface="Calibri" charset="0"/>
                <a:ea typeface="ＭＳ Ｐゴシック" charset="0"/>
              </a:defRPr>
            </a:lvl4pPr>
            <a:lvl5pPr marL="2057400" indent="-228600" defTabSz="911225" eaLnBrk="0" hangingPunct="0">
              <a:defRPr sz="2400">
                <a:solidFill>
                  <a:schemeClr val="tx1"/>
                </a:solidFill>
                <a:latin typeface="Calibri"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1600" b="1">
                <a:solidFill>
                  <a:srgbClr val="22228B"/>
                </a:solidFill>
                <a:latin typeface="Arial" charset="0"/>
              </a:rPr>
              <a:t>Hierarchy Height Statistic =  </a:t>
            </a:r>
            <a:br>
              <a:rPr lang="en-US" sz="1600" b="1">
                <a:solidFill>
                  <a:srgbClr val="22228B"/>
                </a:solidFill>
                <a:latin typeface="Arial" charset="0"/>
              </a:rPr>
            </a:br>
            <a:r>
              <a:rPr lang="en-US" sz="1600" b="1">
                <a:solidFill>
                  <a:srgbClr val="22228B"/>
                </a:solidFill>
                <a:latin typeface="Arial" charset="0"/>
              </a:rPr>
              <a:t>(normalized TF Out deg. – In deg.)</a:t>
            </a:r>
          </a:p>
        </p:txBody>
      </p:sp>
      <p:sp>
        <p:nvSpPr>
          <p:cNvPr id="10" name="Line 12"/>
          <p:cNvSpPr>
            <a:spLocks noChangeShapeType="1"/>
          </p:cNvSpPr>
          <p:nvPr>
            <p:custDataLst>
              <p:tags r:id="rId3"/>
            </p:custDataLst>
          </p:nvPr>
        </p:nvSpPr>
        <p:spPr bwMode="auto">
          <a:xfrm>
            <a:off x="1989138" y="3111500"/>
            <a:ext cx="0" cy="6731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lstStyle/>
          <a:p>
            <a:pPr defTabSz="913696">
              <a:defRPr/>
            </a:pPr>
            <a:endParaRPr lang="en-US" b="1">
              <a:solidFill>
                <a:srgbClr val="000000"/>
              </a:solidFill>
              <a:latin typeface="Arial" charset="0"/>
            </a:endParaRPr>
          </a:p>
        </p:txBody>
      </p:sp>
      <p:sp>
        <p:nvSpPr>
          <p:cNvPr id="11" name="Line 13"/>
          <p:cNvSpPr>
            <a:spLocks noChangeShapeType="1"/>
          </p:cNvSpPr>
          <p:nvPr>
            <p:custDataLst>
              <p:tags r:id="rId4"/>
            </p:custDataLst>
          </p:nvPr>
        </p:nvSpPr>
        <p:spPr bwMode="auto">
          <a:xfrm>
            <a:off x="1987550" y="3111500"/>
            <a:ext cx="590550" cy="5889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lstStyle/>
          <a:p>
            <a:pPr defTabSz="913696">
              <a:defRPr/>
            </a:pPr>
            <a:endParaRPr lang="en-US" b="1">
              <a:solidFill>
                <a:srgbClr val="000000"/>
              </a:solidFill>
              <a:latin typeface="Arial" charset="0"/>
            </a:endParaRPr>
          </a:p>
        </p:txBody>
      </p:sp>
      <p:sp>
        <p:nvSpPr>
          <p:cNvPr id="12" name="Line 14"/>
          <p:cNvSpPr>
            <a:spLocks noChangeShapeType="1"/>
          </p:cNvSpPr>
          <p:nvPr>
            <p:custDataLst>
              <p:tags r:id="rId5"/>
            </p:custDataLst>
          </p:nvPr>
        </p:nvSpPr>
        <p:spPr bwMode="auto">
          <a:xfrm flipH="1">
            <a:off x="1374775" y="3111500"/>
            <a:ext cx="587375" cy="5889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lstStyle/>
          <a:p>
            <a:pPr defTabSz="913696">
              <a:defRPr/>
            </a:pPr>
            <a:endParaRPr lang="en-US" b="1">
              <a:solidFill>
                <a:srgbClr val="000000"/>
              </a:solidFill>
              <a:latin typeface="Arial" charset="0"/>
            </a:endParaRPr>
          </a:p>
        </p:txBody>
      </p:sp>
      <p:sp>
        <p:nvSpPr>
          <p:cNvPr id="13" name="Line 15"/>
          <p:cNvSpPr>
            <a:spLocks noChangeShapeType="1"/>
          </p:cNvSpPr>
          <p:nvPr>
            <p:custDataLst>
              <p:tags r:id="rId6"/>
            </p:custDataLst>
          </p:nvPr>
        </p:nvSpPr>
        <p:spPr bwMode="auto">
          <a:xfrm>
            <a:off x="1987550" y="3111500"/>
            <a:ext cx="841375" cy="3397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lstStyle/>
          <a:p>
            <a:pPr defTabSz="913696">
              <a:defRPr/>
            </a:pPr>
            <a:endParaRPr lang="en-US" b="1">
              <a:solidFill>
                <a:srgbClr val="000000"/>
              </a:solidFill>
              <a:latin typeface="Arial" charset="0"/>
            </a:endParaRPr>
          </a:p>
        </p:txBody>
      </p:sp>
      <p:sp>
        <p:nvSpPr>
          <p:cNvPr id="14" name="Line 16"/>
          <p:cNvSpPr>
            <a:spLocks noChangeShapeType="1"/>
          </p:cNvSpPr>
          <p:nvPr>
            <p:custDataLst>
              <p:tags r:id="rId7"/>
            </p:custDataLst>
          </p:nvPr>
        </p:nvSpPr>
        <p:spPr bwMode="auto">
          <a:xfrm flipH="1">
            <a:off x="1203325" y="3111500"/>
            <a:ext cx="758825" cy="25717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lstStyle/>
          <a:p>
            <a:pPr defTabSz="913696">
              <a:defRPr/>
            </a:pPr>
            <a:endParaRPr lang="en-US" b="1">
              <a:solidFill>
                <a:srgbClr val="000000"/>
              </a:solidFill>
              <a:latin typeface="Arial" charset="0"/>
            </a:endParaRPr>
          </a:p>
        </p:txBody>
      </p:sp>
      <p:sp>
        <p:nvSpPr>
          <p:cNvPr id="16" name="Line 18"/>
          <p:cNvSpPr>
            <a:spLocks noChangeShapeType="1"/>
          </p:cNvSpPr>
          <p:nvPr>
            <p:custDataLst>
              <p:tags r:id="rId8"/>
            </p:custDataLst>
          </p:nvPr>
        </p:nvSpPr>
        <p:spPr bwMode="auto">
          <a:xfrm flipH="1">
            <a:off x="1979613" y="1574800"/>
            <a:ext cx="20637" cy="785813"/>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lstStyle/>
          <a:p>
            <a:pPr defTabSz="913696">
              <a:defRPr/>
            </a:pPr>
            <a:endParaRPr lang="en-US" b="1">
              <a:solidFill>
                <a:srgbClr val="000000"/>
              </a:solidFill>
              <a:latin typeface="Arial" charset="0"/>
            </a:endParaRPr>
          </a:p>
        </p:txBody>
      </p:sp>
      <p:sp>
        <p:nvSpPr>
          <p:cNvPr id="98312" name="Rectangle 1"/>
          <p:cNvSpPr>
            <a:spLocks noChangeArrowheads="1"/>
          </p:cNvSpPr>
          <p:nvPr>
            <p:custDataLst>
              <p:tags r:id="rId9"/>
            </p:custDataLst>
          </p:nvPr>
        </p:nvSpPr>
        <p:spPr bwMode="auto">
          <a:xfrm>
            <a:off x="2794000" y="1320800"/>
            <a:ext cx="803275" cy="490538"/>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lIns="91369" tIns="45685" rIns="91369" bIns="45685" anchor="ctr"/>
          <a:lstStyle/>
          <a:p>
            <a:pPr algn="ctr" defTabSz="911225"/>
            <a:endParaRPr lang="en-US" sz="1200" b="1">
              <a:solidFill>
                <a:srgbClr val="000000"/>
              </a:solidFill>
              <a:latin typeface="Arial" charset="0"/>
            </a:endParaRPr>
          </a:p>
        </p:txBody>
      </p:sp>
      <p:pic>
        <p:nvPicPr>
          <p:cNvPr id="98313" name="Picture 7"/>
          <p:cNvPicPr>
            <a:picLocks noChangeAspect="1"/>
          </p:cNvPicPr>
          <p:nvPr>
            <p:custDataLst>
              <p:tags r:id="rId10"/>
            </p:custDataLst>
          </p:nvPr>
        </p:nvPicPr>
        <p:blipFill>
          <a:blip r:embed="rId40">
            <a:extLst>
              <a:ext uri="{28A0092B-C50C-407E-A947-70E740481C1C}">
                <a14:useLocalDpi xmlns:a14="http://schemas.microsoft.com/office/drawing/2010/main" val="0"/>
              </a:ext>
            </a:extLst>
          </a:blip>
          <a:srcRect/>
          <a:stretch>
            <a:fillRect/>
          </a:stretch>
        </p:blipFill>
        <p:spPr bwMode="auto">
          <a:xfrm>
            <a:off x="4106863" y="246063"/>
            <a:ext cx="4868862"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4" name="Rectangle 2"/>
          <p:cNvSpPr>
            <a:spLocks noGrp="1" noChangeArrowheads="1"/>
          </p:cNvSpPr>
          <p:nvPr>
            <p:ph type="title"/>
            <p:custDataLst>
              <p:tags r:id="rId11"/>
            </p:custDataLst>
          </p:nvPr>
        </p:nvSpPr>
        <p:spPr>
          <a:xfrm>
            <a:off x="5300663" y="5330825"/>
            <a:ext cx="2794000" cy="1222375"/>
          </a:xfrm>
        </p:spPr>
        <p:txBody>
          <a:bodyPr/>
          <a:lstStyle/>
          <a:p>
            <a:r>
              <a:rPr lang="en-US" sz="2000">
                <a:latin typeface="Arial" charset="0"/>
                <a:ea typeface="ＭＳ Ｐゴシック" charset="0"/>
                <a:cs typeface="ＭＳ Ｐゴシック" charset="0"/>
              </a:rPr>
              <a:t>Network Stats to Identify Hierarchy</a:t>
            </a:r>
          </a:p>
        </p:txBody>
      </p:sp>
      <p:sp>
        <p:nvSpPr>
          <p:cNvPr id="98315" name="Rectangle 1"/>
          <p:cNvSpPr>
            <a:spLocks noChangeArrowheads="1"/>
          </p:cNvSpPr>
          <p:nvPr>
            <p:custDataLst>
              <p:tags r:id="rId12"/>
            </p:custDataLst>
          </p:nvPr>
        </p:nvSpPr>
        <p:spPr bwMode="auto">
          <a:xfrm>
            <a:off x="1892300" y="3852863"/>
            <a:ext cx="195263" cy="193675"/>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369" tIns="45685" rIns="91369" bIns="45685" anchor="ctr"/>
          <a:lstStyle/>
          <a:p>
            <a:pPr algn="ctr" defTabSz="911225"/>
            <a:endParaRPr lang="en-US" sz="1200" b="1">
              <a:solidFill>
                <a:srgbClr val="000000"/>
              </a:solidFill>
              <a:latin typeface="Arial" charset="0"/>
            </a:endParaRPr>
          </a:p>
        </p:txBody>
      </p:sp>
      <p:sp>
        <p:nvSpPr>
          <p:cNvPr id="98316" name="Oval 2"/>
          <p:cNvSpPr>
            <a:spLocks noChangeArrowheads="1"/>
          </p:cNvSpPr>
          <p:nvPr>
            <p:custDataLst>
              <p:tags r:id="rId13"/>
            </p:custDataLst>
          </p:nvPr>
        </p:nvSpPr>
        <p:spPr bwMode="auto">
          <a:xfrm>
            <a:off x="1739900" y="914400"/>
            <a:ext cx="550863" cy="550863"/>
          </a:xfrm>
          <a:prstGeom prst="ellipse">
            <a:avLst/>
          </a:prstGeom>
          <a:solidFill>
            <a:srgbClr val="257FD7"/>
          </a:solidFill>
          <a:ln w="57150">
            <a:solidFill>
              <a:srgbClr val="20FF37"/>
            </a:solidFill>
            <a:round/>
            <a:headEnd type="none" w="sm" len="sm"/>
            <a:tailEnd type="none" w="sm" len="sm"/>
          </a:ln>
        </p:spPr>
        <p:txBody>
          <a:bodyPr wrap="none" lIns="91369" tIns="45685" rIns="91369" bIns="45685" anchor="ctr"/>
          <a:lstStyle/>
          <a:p>
            <a:pPr algn="ctr" defTabSz="911225"/>
            <a:endParaRPr lang="en-US" sz="1200" b="1">
              <a:solidFill>
                <a:srgbClr val="000000"/>
              </a:solidFill>
              <a:latin typeface="Arial" charset="0"/>
            </a:endParaRPr>
          </a:p>
        </p:txBody>
      </p:sp>
      <p:sp>
        <p:nvSpPr>
          <p:cNvPr id="98317" name="Oval 25"/>
          <p:cNvSpPr>
            <a:spLocks noChangeArrowheads="1"/>
          </p:cNvSpPr>
          <p:nvPr>
            <p:custDataLst>
              <p:tags r:id="rId14"/>
            </p:custDataLst>
          </p:nvPr>
        </p:nvSpPr>
        <p:spPr bwMode="auto">
          <a:xfrm>
            <a:off x="1714500" y="2387600"/>
            <a:ext cx="550863" cy="550863"/>
          </a:xfrm>
          <a:prstGeom prst="ellipse">
            <a:avLst/>
          </a:prstGeom>
          <a:solidFill>
            <a:srgbClr val="0000FF"/>
          </a:solidFill>
          <a:ln w="38100">
            <a:solidFill>
              <a:schemeClr val="tx1"/>
            </a:solidFill>
            <a:round/>
            <a:headEnd type="none" w="sm" len="sm"/>
            <a:tailEnd type="none" w="sm" len="sm"/>
          </a:ln>
        </p:spPr>
        <p:txBody>
          <a:bodyPr wrap="none" lIns="91369" tIns="45685" rIns="91369" bIns="45685" anchor="ctr"/>
          <a:lstStyle/>
          <a:p>
            <a:pPr algn="ctr" defTabSz="911225"/>
            <a:endParaRPr lang="en-US" sz="1200" b="1">
              <a:solidFill>
                <a:srgbClr val="000000"/>
              </a:solidFill>
              <a:latin typeface="Arial" charset="0"/>
            </a:endParaRPr>
          </a:p>
        </p:txBody>
      </p:sp>
      <p:sp>
        <p:nvSpPr>
          <p:cNvPr id="98318" name="Oval 26"/>
          <p:cNvSpPr>
            <a:spLocks noChangeArrowheads="1"/>
          </p:cNvSpPr>
          <p:nvPr>
            <p:custDataLst>
              <p:tags r:id="rId15"/>
            </p:custDataLst>
          </p:nvPr>
        </p:nvSpPr>
        <p:spPr bwMode="auto">
          <a:xfrm>
            <a:off x="914400" y="3708400"/>
            <a:ext cx="550863" cy="550863"/>
          </a:xfrm>
          <a:prstGeom prst="ellipse">
            <a:avLst/>
          </a:prstGeom>
          <a:solidFill>
            <a:srgbClr val="257FD7"/>
          </a:solidFill>
          <a:ln w="38100">
            <a:solidFill>
              <a:srgbClr val="FF0000"/>
            </a:solidFill>
            <a:round/>
            <a:headEnd type="none" w="sm" len="sm"/>
            <a:tailEnd type="none" w="sm" len="sm"/>
          </a:ln>
        </p:spPr>
        <p:txBody>
          <a:bodyPr wrap="none" lIns="91369" tIns="45685" rIns="91369" bIns="45685" anchor="ctr"/>
          <a:lstStyle/>
          <a:p>
            <a:pPr algn="ctr" defTabSz="911225"/>
            <a:endParaRPr lang="en-US" sz="1200" b="1">
              <a:solidFill>
                <a:srgbClr val="000000"/>
              </a:solidFill>
              <a:latin typeface="Arial" charset="0"/>
            </a:endParaRPr>
          </a:p>
        </p:txBody>
      </p:sp>
      <p:sp>
        <p:nvSpPr>
          <p:cNvPr id="98319" name="Oval 27"/>
          <p:cNvSpPr>
            <a:spLocks noChangeArrowheads="1"/>
          </p:cNvSpPr>
          <p:nvPr>
            <p:custDataLst>
              <p:tags r:id="rId16"/>
            </p:custDataLst>
          </p:nvPr>
        </p:nvSpPr>
        <p:spPr bwMode="auto">
          <a:xfrm>
            <a:off x="576263" y="3175000"/>
            <a:ext cx="549275" cy="550863"/>
          </a:xfrm>
          <a:prstGeom prst="ellipse">
            <a:avLst/>
          </a:prstGeom>
          <a:solidFill>
            <a:srgbClr val="257FD7"/>
          </a:solidFill>
          <a:ln w="38100">
            <a:solidFill>
              <a:srgbClr val="FF0000"/>
            </a:solidFill>
            <a:round/>
            <a:headEnd type="none" w="sm" len="sm"/>
            <a:tailEnd type="none" w="sm" len="sm"/>
          </a:ln>
        </p:spPr>
        <p:txBody>
          <a:bodyPr wrap="none" lIns="91369" tIns="45685" rIns="91369" bIns="45685" anchor="ctr"/>
          <a:lstStyle/>
          <a:p>
            <a:pPr algn="ctr" defTabSz="911225"/>
            <a:endParaRPr lang="en-US" sz="1200" b="1">
              <a:solidFill>
                <a:srgbClr val="000000"/>
              </a:solidFill>
              <a:latin typeface="Arial" charset="0"/>
            </a:endParaRPr>
          </a:p>
        </p:txBody>
      </p:sp>
      <p:sp>
        <p:nvSpPr>
          <p:cNvPr id="98320" name="Oval 28"/>
          <p:cNvSpPr>
            <a:spLocks noChangeArrowheads="1"/>
          </p:cNvSpPr>
          <p:nvPr>
            <p:custDataLst>
              <p:tags r:id="rId17"/>
            </p:custDataLst>
          </p:nvPr>
        </p:nvSpPr>
        <p:spPr bwMode="auto">
          <a:xfrm>
            <a:off x="2471738" y="3725863"/>
            <a:ext cx="550862" cy="549275"/>
          </a:xfrm>
          <a:prstGeom prst="ellipse">
            <a:avLst/>
          </a:prstGeom>
          <a:solidFill>
            <a:srgbClr val="257FD7"/>
          </a:solidFill>
          <a:ln w="38100">
            <a:solidFill>
              <a:srgbClr val="FF0000"/>
            </a:solidFill>
            <a:round/>
            <a:headEnd type="none" w="sm" len="sm"/>
            <a:tailEnd type="none" w="sm" len="sm"/>
          </a:ln>
        </p:spPr>
        <p:txBody>
          <a:bodyPr wrap="none" lIns="91369" tIns="45685" rIns="91369" bIns="45685" anchor="ctr"/>
          <a:lstStyle/>
          <a:p>
            <a:pPr algn="ctr" defTabSz="911225"/>
            <a:endParaRPr lang="en-US" sz="1200" b="1">
              <a:solidFill>
                <a:srgbClr val="000000"/>
              </a:solidFill>
              <a:latin typeface="Arial" charset="0"/>
            </a:endParaRPr>
          </a:p>
        </p:txBody>
      </p:sp>
      <p:sp>
        <p:nvSpPr>
          <p:cNvPr id="98321" name="Rectangle 30"/>
          <p:cNvSpPr>
            <a:spLocks noChangeArrowheads="1"/>
          </p:cNvSpPr>
          <p:nvPr>
            <p:custDataLst>
              <p:tags r:id="rId18"/>
            </p:custDataLst>
          </p:nvPr>
        </p:nvSpPr>
        <p:spPr bwMode="auto">
          <a:xfrm>
            <a:off x="2870200" y="3370263"/>
            <a:ext cx="195263" cy="193675"/>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369" tIns="45685" rIns="91369" bIns="45685" anchor="ctr"/>
          <a:lstStyle/>
          <a:p>
            <a:pPr algn="ctr" defTabSz="911225"/>
            <a:endParaRPr lang="en-US" sz="1200" b="1">
              <a:solidFill>
                <a:srgbClr val="000000"/>
              </a:solidFill>
              <a:latin typeface="Arial" charset="0"/>
            </a:endParaRPr>
          </a:p>
        </p:txBody>
      </p:sp>
      <p:sp>
        <p:nvSpPr>
          <p:cNvPr id="34" name="Line 18"/>
          <p:cNvSpPr>
            <a:spLocks noChangeShapeType="1"/>
          </p:cNvSpPr>
          <p:nvPr>
            <p:custDataLst>
              <p:tags r:id="rId19"/>
            </p:custDataLst>
          </p:nvPr>
        </p:nvSpPr>
        <p:spPr bwMode="auto">
          <a:xfrm flipH="1">
            <a:off x="1379538" y="1600200"/>
            <a:ext cx="601662" cy="604838"/>
          </a:xfrm>
          <a:prstGeom prst="line">
            <a:avLst/>
          </a:prstGeom>
          <a:noFill/>
          <a:ln w="38100">
            <a:solidFill>
              <a:schemeClr val="bg1">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lstStyle/>
          <a:p>
            <a:pPr defTabSz="913696">
              <a:defRPr/>
            </a:pPr>
            <a:endParaRPr lang="en-US" b="1">
              <a:solidFill>
                <a:srgbClr val="000000"/>
              </a:solidFill>
              <a:latin typeface="Arial" charset="0"/>
            </a:endParaRPr>
          </a:p>
        </p:txBody>
      </p:sp>
      <p:sp>
        <p:nvSpPr>
          <p:cNvPr id="35" name="Oval 34"/>
          <p:cNvSpPr/>
          <p:nvPr>
            <p:custDataLst>
              <p:tags r:id="rId20"/>
            </p:custDataLst>
          </p:nvPr>
        </p:nvSpPr>
        <p:spPr bwMode="auto">
          <a:xfrm>
            <a:off x="893763" y="2151063"/>
            <a:ext cx="549275" cy="549275"/>
          </a:xfrm>
          <a:prstGeom prst="ellipse">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wrap="none" lIns="91369" tIns="45685" rIns="91369" bIns="45685" anchor="ctr"/>
          <a:lstStyle/>
          <a:p>
            <a:pPr algn="ctr" defTabSz="912113">
              <a:defRPr/>
            </a:pPr>
            <a:endParaRPr lang="en-US" sz="1200" b="1">
              <a:solidFill>
                <a:srgbClr val="000000"/>
              </a:solidFill>
              <a:latin typeface="Arial" pitchFamily="-65" charset="0"/>
            </a:endParaRPr>
          </a:p>
        </p:txBody>
      </p:sp>
      <p:sp>
        <p:nvSpPr>
          <p:cNvPr id="36" name="Line 18"/>
          <p:cNvSpPr>
            <a:spLocks noChangeShapeType="1"/>
          </p:cNvSpPr>
          <p:nvPr>
            <p:custDataLst>
              <p:tags r:id="rId21"/>
            </p:custDataLst>
          </p:nvPr>
        </p:nvSpPr>
        <p:spPr bwMode="auto">
          <a:xfrm flipH="1">
            <a:off x="1176338" y="1592263"/>
            <a:ext cx="796925" cy="193675"/>
          </a:xfrm>
          <a:prstGeom prst="line">
            <a:avLst/>
          </a:prstGeom>
          <a:noFill/>
          <a:ln w="38100">
            <a:solidFill>
              <a:schemeClr val="bg1">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lstStyle/>
          <a:p>
            <a:pPr defTabSz="913696">
              <a:defRPr/>
            </a:pPr>
            <a:endParaRPr lang="en-US" b="1">
              <a:solidFill>
                <a:srgbClr val="000000"/>
              </a:solidFill>
              <a:latin typeface="Arial" charset="0"/>
            </a:endParaRPr>
          </a:p>
        </p:txBody>
      </p:sp>
      <p:sp>
        <p:nvSpPr>
          <p:cNvPr id="37" name="Oval 36"/>
          <p:cNvSpPr/>
          <p:nvPr>
            <p:custDataLst>
              <p:tags r:id="rId22"/>
            </p:custDataLst>
          </p:nvPr>
        </p:nvSpPr>
        <p:spPr bwMode="auto">
          <a:xfrm>
            <a:off x="563563" y="1541463"/>
            <a:ext cx="549275" cy="549275"/>
          </a:xfrm>
          <a:prstGeom prst="ellipse">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wrap="none" lIns="91369" tIns="45685" rIns="91369" bIns="45685" anchor="ctr"/>
          <a:lstStyle/>
          <a:p>
            <a:pPr algn="ctr" defTabSz="912113">
              <a:defRPr/>
            </a:pPr>
            <a:endParaRPr lang="en-US" sz="1200" b="1">
              <a:solidFill>
                <a:srgbClr val="000000"/>
              </a:solidFill>
              <a:latin typeface="Arial" pitchFamily="-65" charset="0"/>
            </a:endParaRPr>
          </a:p>
        </p:txBody>
      </p:sp>
      <p:sp>
        <p:nvSpPr>
          <p:cNvPr id="38" name="Line 15"/>
          <p:cNvSpPr>
            <a:spLocks noChangeShapeType="1"/>
          </p:cNvSpPr>
          <p:nvPr>
            <p:custDataLst>
              <p:tags r:id="rId23"/>
            </p:custDataLst>
          </p:nvPr>
        </p:nvSpPr>
        <p:spPr bwMode="auto">
          <a:xfrm>
            <a:off x="1995488" y="1587500"/>
            <a:ext cx="841375" cy="339725"/>
          </a:xfrm>
          <a:prstGeom prst="line">
            <a:avLst/>
          </a:prstGeom>
          <a:noFill/>
          <a:ln w="38100">
            <a:solidFill>
              <a:srgbClr val="BFBFB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lstStyle/>
          <a:p>
            <a:pPr defTabSz="913696">
              <a:defRPr/>
            </a:pPr>
            <a:endParaRPr lang="en-US" b="1">
              <a:solidFill>
                <a:srgbClr val="000000"/>
              </a:solidFill>
              <a:latin typeface="Arial" charset="0"/>
            </a:endParaRPr>
          </a:p>
        </p:txBody>
      </p:sp>
      <p:sp>
        <p:nvSpPr>
          <p:cNvPr id="98327" name="Rectangle 38"/>
          <p:cNvSpPr>
            <a:spLocks noChangeArrowheads="1"/>
          </p:cNvSpPr>
          <p:nvPr>
            <p:custDataLst>
              <p:tags r:id="rId24"/>
            </p:custDataLst>
          </p:nvPr>
        </p:nvSpPr>
        <p:spPr bwMode="auto">
          <a:xfrm>
            <a:off x="2852738" y="1879600"/>
            <a:ext cx="195262" cy="195263"/>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369" tIns="45685" rIns="91369" bIns="45685" anchor="ctr"/>
          <a:lstStyle/>
          <a:p>
            <a:pPr algn="ctr" defTabSz="911225"/>
            <a:endParaRPr lang="en-US" sz="1200" b="1">
              <a:solidFill>
                <a:srgbClr val="000000"/>
              </a:solidFill>
              <a:latin typeface="Arial" charset="0"/>
            </a:endParaRPr>
          </a:p>
        </p:txBody>
      </p:sp>
      <p:sp>
        <p:nvSpPr>
          <p:cNvPr id="40" name="Line 12"/>
          <p:cNvSpPr>
            <a:spLocks noChangeShapeType="1"/>
          </p:cNvSpPr>
          <p:nvPr>
            <p:custDataLst>
              <p:tags r:id="rId25"/>
            </p:custDataLst>
          </p:nvPr>
        </p:nvSpPr>
        <p:spPr bwMode="auto">
          <a:xfrm>
            <a:off x="1176338" y="4321175"/>
            <a:ext cx="0" cy="674688"/>
          </a:xfrm>
          <a:prstGeom prst="line">
            <a:avLst/>
          </a:prstGeom>
          <a:noFill/>
          <a:ln w="38100">
            <a:solidFill>
              <a:srgbClr val="BFBFB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lstStyle/>
          <a:p>
            <a:pPr defTabSz="913696">
              <a:defRPr/>
            </a:pPr>
            <a:endParaRPr lang="en-US" b="1">
              <a:solidFill>
                <a:srgbClr val="000000"/>
              </a:solidFill>
              <a:latin typeface="Arial" charset="0"/>
            </a:endParaRPr>
          </a:p>
        </p:txBody>
      </p:sp>
      <p:sp>
        <p:nvSpPr>
          <p:cNvPr id="98329" name="Rectangle 40"/>
          <p:cNvSpPr>
            <a:spLocks noChangeArrowheads="1"/>
          </p:cNvSpPr>
          <p:nvPr>
            <p:custDataLst>
              <p:tags r:id="rId26"/>
            </p:custDataLst>
          </p:nvPr>
        </p:nvSpPr>
        <p:spPr bwMode="auto">
          <a:xfrm>
            <a:off x="1071563" y="5046663"/>
            <a:ext cx="193675" cy="193675"/>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369" tIns="45685" rIns="91369" bIns="45685" anchor="ctr"/>
          <a:lstStyle/>
          <a:p>
            <a:pPr algn="ctr" defTabSz="911225"/>
            <a:endParaRPr lang="en-US" sz="1200" b="1">
              <a:solidFill>
                <a:srgbClr val="000000"/>
              </a:solidFill>
              <a:latin typeface="Arial" charset="0"/>
            </a:endParaRPr>
          </a:p>
        </p:txBody>
      </p:sp>
      <p:sp>
        <p:nvSpPr>
          <p:cNvPr id="42" name="Line 15"/>
          <p:cNvSpPr>
            <a:spLocks noChangeShapeType="1"/>
          </p:cNvSpPr>
          <p:nvPr>
            <p:custDataLst>
              <p:tags r:id="rId27"/>
            </p:custDataLst>
          </p:nvPr>
        </p:nvSpPr>
        <p:spPr bwMode="auto">
          <a:xfrm>
            <a:off x="1174750" y="4346575"/>
            <a:ext cx="841375" cy="341313"/>
          </a:xfrm>
          <a:prstGeom prst="line">
            <a:avLst/>
          </a:prstGeom>
          <a:noFill/>
          <a:ln w="38100">
            <a:solidFill>
              <a:srgbClr val="BFBFB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lstStyle/>
          <a:p>
            <a:pPr defTabSz="913696">
              <a:defRPr/>
            </a:pPr>
            <a:endParaRPr lang="en-US" b="1">
              <a:solidFill>
                <a:srgbClr val="000000"/>
              </a:solidFill>
              <a:latin typeface="Arial" charset="0"/>
            </a:endParaRPr>
          </a:p>
        </p:txBody>
      </p:sp>
      <p:sp>
        <p:nvSpPr>
          <p:cNvPr id="98331" name="Rectangle 42"/>
          <p:cNvSpPr>
            <a:spLocks noChangeArrowheads="1"/>
          </p:cNvSpPr>
          <p:nvPr>
            <p:custDataLst>
              <p:tags r:id="rId28"/>
            </p:custDataLst>
          </p:nvPr>
        </p:nvSpPr>
        <p:spPr bwMode="auto">
          <a:xfrm>
            <a:off x="2057400" y="4605338"/>
            <a:ext cx="195263" cy="195262"/>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369" tIns="45685" rIns="91369" bIns="45685" anchor="ctr"/>
          <a:lstStyle/>
          <a:p>
            <a:pPr algn="ctr" defTabSz="911225"/>
            <a:endParaRPr lang="en-US" sz="1200" b="1">
              <a:solidFill>
                <a:srgbClr val="000000"/>
              </a:solidFill>
              <a:latin typeface="Arial" charset="0"/>
            </a:endParaRPr>
          </a:p>
        </p:txBody>
      </p:sp>
      <p:sp>
        <p:nvSpPr>
          <p:cNvPr id="44" name="Line 15"/>
          <p:cNvSpPr>
            <a:spLocks noChangeShapeType="1"/>
          </p:cNvSpPr>
          <p:nvPr>
            <p:custDataLst>
              <p:tags r:id="rId29"/>
            </p:custDataLst>
          </p:nvPr>
        </p:nvSpPr>
        <p:spPr bwMode="auto">
          <a:xfrm>
            <a:off x="1182688" y="4346575"/>
            <a:ext cx="400050" cy="555625"/>
          </a:xfrm>
          <a:prstGeom prst="line">
            <a:avLst/>
          </a:prstGeom>
          <a:noFill/>
          <a:ln w="38100">
            <a:solidFill>
              <a:srgbClr val="BFBFB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lstStyle/>
          <a:p>
            <a:pPr defTabSz="913696">
              <a:defRPr/>
            </a:pPr>
            <a:endParaRPr lang="en-US" b="1">
              <a:solidFill>
                <a:srgbClr val="000000"/>
              </a:solidFill>
              <a:latin typeface="Arial" charset="0"/>
            </a:endParaRPr>
          </a:p>
        </p:txBody>
      </p:sp>
      <p:sp>
        <p:nvSpPr>
          <p:cNvPr id="98333" name="Rectangle 44"/>
          <p:cNvSpPr>
            <a:spLocks noChangeArrowheads="1"/>
          </p:cNvSpPr>
          <p:nvPr>
            <p:custDataLst>
              <p:tags r:id="rId30"/>
            </p:custDataLst>
          </p:nvPr>
        </p:nvSpPr>
        <p:spPr bwMode="auto">
          <a:xfrm>
            <a:off x="1582738" y="4945063"/>
            <a:ext cx="195262" cy="193675"/>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369" tIns="45685" rIns="91369" bIns="45685" anchor="ctr"/>
          <a:lstStyle/>
          <a:p>
            <a:pPr algn="ctr" defTabSz="911225"/>
            <a:endParaRPr lang="en-US" sz="1200" b="1">
              <a:solidFill>
                <a:srgbClr val="000000"/>
              </a:solidFill>
              <a:latin typeface="Arial" charset="0"/>
            </a:endParaRPr>
          </a:p>
        </p:txBody>
      </p:sp>
      <p:sp>
        <p:nvSpPr>
          <p:cNvPr id="46" name="Line 15"/>
          <p:cNvSpPr>
            <a:spLocks noChangeShapeType="1"/>
          </p:cNvSpPr>
          <p:nvPr>
            <p:custDataLst>
              <p:tags r:id="rId31"/>
            </p:custDataLst>
          </p:nvPr>
        </p:nvSpPr>
        <p:spPr bwMode="auto">
          <a:xfrm flipH="1">
            <a:off x="711200" y="4351338"/>
            <a:ext cx="474663" cy="593725"/>
          </a:xfrm>
          <a:prstGeom prst="line">
            <a:avLst/>
          </a:prstGeom>
          <a:noFill/>
          <a:ln w="38100">
            <a:solidFill>
              <a:srgbClr val="BFBFB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lstStyle/>
          <a:p>
            <a:pPr defTabSz="913696">
              <a:defRPr/>
            </a:pPr>
            <a:endParaRPr lang="en-US" b="1">
              <a:solidFill>
                <a:srgbClr val="000000"/>
              </a:solidFill>
              <a:latin typeface="Arial" charset="0"/>
            </a:endParaRPr>
          </a:p>
        </p:txBody>
      </p:sp>
      <p:sp>
        <p:nvSpPr>
          <p:cNvPr id="47" name="Oval 46"/>
          <p:cNvSpPr/>
          <p:nvPr>
            <p:custDataLst>
              <p:tags r:id="rId32"/>
            </p:custDataLst>
          </p:nvPr>
        </p:nvSpPr>
        <p:spPr bwMode="auto">
          <a:xfrm>
            <a:off x="266700" y="4935538"/>
            <a:ext cx="550863" cy="550862"/>
          </a:xfrm>
          <a:prstGeom prst="ellipse">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wrap="none" lIns="91369" tIns="45685" rIns="91369" bIns="45685" anchor="ctr"/>
          <a:lstStyle/>
          <a:p>
            <a:pPr algn="ctr" defTabSz="912113">
              <a:defRPr/>
            </a:pPr>
            <a:endParaRPr lang="en-US" sz="1200" b="1">
              <a:solidFill>
                <a:srgbClr val="000000"/>
              </a:solidFill>
              <a:latin typeface="Arial" pitchFamily="-65" charset="0"/>
            </a:endParaRPr>
          </a:p>
        </p:txBody>
      </p:sp>
      <p:sp>
        <p:nvSpPr>
          <p:cNvPr id="98336" name="TextBox 3"/>
          <p:cNvSpPr txBox="1">
            <a:spLocks noChangeArrowheads="1"/>
          </p:cNvSpPr>
          <p:nvPr>
            <p:custDataLst>
              <p:tags r:id="rId33"/>
            </p:custDataLst>
          </p:nvPr>
        </p:nvSpPr>
        <p:spPr bwMode="auto">
          <a:xfrm>
            <a:off x="2395538" y="4241800"/>
            <a:ext cx="842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b="1">
                <a:solidFill>
                  <a:srgbClr val="000000"/>
                </a:solidFill>
                <a:latin typeface="Arial" charset="0"/>
              </a:rPr>
              <a:t>TF target</a:t>
            </a:r>
          </a:p>
        </p:txBody>
      </p:sp>
      <p:sp>
        <p:nvSpPr>
          <p:cNvPr id="98337" name="TextBox 48"/>
          <p:cNvSpPr txBox="1">
            <a:spLocks noChangeArrowheads="1"/>
          </p:cNvSpPr>
          <p:nvPr>
            <p:custDataLst>
              <p:tags r:id="rId34"/>
            </p:custDataLst>
          </p:nvPr>
        </p:nvSpPr>
        <p:spPr bwMode="auto">
          <a:xfrm>
            <a:off x="1719263" y="4894263"/>
            <a:ext cx="1176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b="1">
                <a:solidFill>
                  <a:srgbClr val="000000"/>
                </a:solidFill>
                <a:latin typeface="Arial" charset="0"/>
              </a:rPr>
              <a:t>non-TF target</a:t>
            </a:r>
          </a:p>
        </p:txBody>
      </p:sp>
      <p:sp>
        <p:nvSpPr>
          <p:cNvPr id="98338" name="TextBox 49"/>
          <p:cNvSpPr txBox="1">
            <a:spLocks noChangeArrowheads="1"/>
          </p:cNvSpPr>
          <p:nvPr>
            <p:custDataLst>
              <p:tags r:id="rId35"/>
            </p:custDataLst>
          </p:nvPr>
        </p:nvSpPr>
        <p:spPr bwMode="auto">
          <a:xfrm>
            <a:off x="2049463" y="2082800"/>
            <a:ext cx="1138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b="1">
                <a:solidFill>
                  <a:srgbClr val="20FF37"/>
                </a:solidFill>
                <a:latin typeface="Arial" charset="0"/>
              </a:rPr>
              <a:t>In-degree = 1</a:t>
            </a:r>
          </a:p>
        </p:txBody>
      </p:sp>
      <p:sp>
        <p:nvSpPr>
          <p:cNvPr id="98339" name="TextBox 50"/>
          <p:cNvSpPr txBox="1">
            <a:spLocks noChangeArrowheads="1"/>
          </p:cNvSpPr>
          <p:nvPr>
            <p:custDataLst>
              <p:tags r:id="rId36"/>
            </p:custDataLst>
          </p:nvPr>
        </p:nvSpPr>
        <p:spPr bwMode="auto">
          <a:xfrm>
            <a:off x="322263" y="2903538"/>
            <a:ext cx="14716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b="1">
                <a:solidFill>
                  <a:srgbClr val="FF0000"/>
                </a:solidFill>
                <a:latin typeface="Arial" charset="0"/>
              </a:rPr>
              <a:t>TF out-degree = 3</a:t>
            </a:r>
          </a:p>
        </p:txBody>
      </p:sp>
      <p:sp>
        <p:nvSpPr>
          <p:cNvPr id="98340" name="Rectangle 4"/>
          <p:cNvSpPr>
            <a:spLocks noChangeArrowheads="1"/>
          </p:cNvSpPr>
          <p:nvPr>
            <p:custDataLst>
              <p:tags r:id="rId37"/>
            </p:custDataLst>
          </p:nvPr>
        </p:nvSpPr>
        <p:spPr bwMode="auto">
          <a:xfrm>
            <a:off x="3792538" y="0"/>
            <a:ext cx="1355725" cy="728663"/>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lIns="91369" tIns="45685" rIns="91369" bIns="45685" anchor="ctr"/>
          <a:lstStyle/>
          <a:p>
            <a:pPr algn="ctr" defTabSz="911225"/>
            <a:endParaRPr lang="en-US" sz="1200" b="1">
              <a:solidFill>
                <a:srgbClr val="000000"/>
              </a:solidFill>
              <a:latin typeface="Arial" charset="0"/>
            </a:endParaRPr>
          </a:p>
        </p:txBody>
      </p:sp>
    </p:spTree>
    <p:custDataLst>
      <p:tags r:id="rId1"/>
    </p:custDataLst>
  </p:cSld>
  <p:clrMapOvr>
    <a:masterClrMapping/>
  </p:clrMapOvr>
  <p:transition xmlns:p14="http://schemas.microsoft.com/office/powerpoint/2010/main" advTm="70391"/>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000090"/>
                </a:solidFill>
                <a:latin typeface="Arial"/>
              </a:rPr>
              <a:t>Hierarchy algorithm: from Hairball to Hierarchy</a:t>
            </a:r>
            <a:endParaRPr lang="en-US" sz="3200" b="1" dirty="0">
              <a:solidFill>
                <a:srgbClr val="000090"/>
              </a:solidFill>
              <a:latin typeface="Arial"/>
            </a:endParaRPr>
          </a:p>
        </p:txBody>
      </p:sp>
      <p:pic>
        <p:nvPicPr>
          <p:cNvPr id="5" name="Content Placeholder 4" descr="Gerstein Graphics 1-2.pdf"/>
          <p:cNvPicPr>
            <a:picLocks noGrp="1" noChangeAspect="1"/>
          </p:cNvPicPr>
          <p:nvPr>
            <p:ph idx="1"/>
          </p:nvPr>
        </p:nvPicPr>
        <p:blipFill>
          <a:blip r:embed="rId3"/>
          <a:srcRect l="-20253" r="-20253"/>
          <a:stretch>
            <a:fillRect/>
          </a:stretch>
        </p:blipFill>
        <p:spPr>
          <a:xfrm>
            <a:off x="-1263690" y="1109133"/>
            <a:ext cx="11399757" cy="6269427"/>
          </a:xfrm>
        </p:spPr>
      </p:pic>
      <p:sp>
        <p:nvSpPr>
          <p:cNvPr id="4" name="Slide Number Placeholder 3"/>
          <p:cNvSpPr>
            <a:spLocks noGrp="1"/>
          </p:cNvSpPr>
          <p:nvPr>
            <p:ph type="sldNum" sz="quarter" idx="12"/>
          </p:nvPr>
        </p:nvSpPr>
        <p:spPr/>
        <p:txBody>
          <a:bodyPr/>
          <a:lstStyle/>
          <a:p>
            <a:fld id="{F5358776-FE94-7D48-B29B-0BF629B2BF73}" type="slidenum">
              <a:rPr lang="en-US" smtClean="0">
                <a:solidFill>
                  <a:prstClr val="black">
                    <a:tint val="75000"/>
                  </a:prstClr>
                </a:solidFill>
                <a:latin typeface="Calibri"/>
              </a:rPr>
              <a:pPr/>
              <a:t>12</a:t>
            </a:fld>
            <a:endParaRPr lang="en-US">
              <a:solidFill>
                <a:prstClr val="black">
                  <a:tint val="75000"/>
                </a:prstClr>
              </a:solidFill>
              <a:latin typeface="Calibri"/>
            </a:endParaRPr>
          </a:p>
        </p:txBody>
      </p:sp>
    </p:spTree>
    <p:extLst>
      <p:ext uri="{BB962C8B-B14F-4D97-AF65-F5344CB8AC3E}">
        <p14:creationId xmlns:p14="http://schemas.microsoft.com/office/powerpoint/2010/main" val="1501419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92432" y="859388"/>
            <a:ext cx="7967124" cy="5634563"/>
            <a:chOff x="92432" y="537642"/>
            <a:chExt cx="7967124" cy="5634563"/>
          </a:xfrm>
        </p:grpSpPr>
        <p:pic>
          <p:nvPicPr>
            <p:cNvPr id="11" name="Picture 10" descr="Fig1_P1.pdf"/>
            <p:cNvPicPr>
              <a:picLocks noChangeAspect="1"/>
            </p:cNvPicPr>
            <p:nvPr/>
          </p:nvPicPr>
          <p:blipFill>
            <a:blip r:embed="rId4"/>
            <a:stretch>
              <a:fillRect/>
            </a:stretch>
          </p:blipFill>
          <p:spPr>
            <a:xfrm>
              <a:off x="321035" y="3258080"/>
              <a:ext cx="1596669" cy="1575660"/>
            </a:xfrm>
            <a:prstGeom prst="rect">
              <a:avLst/>
            </a:prstGeom>
          </p:spPr>
        </p:pic>
        <p:pic>
          <p:nvPicPr>
            <p:cNvPr id="15" name="Picture 14" descr="Fig1_P2.pdf"/>
            <p:cNvPicPr>
              <a:picLocks noChangeAspect="1"/>
            </p:cNvPicPr>
            <p:nvPr/>
          </p:nvPicPr>
          <p:blipFill>
            <a:blip r:embed="rId5"/>
            <a:stretch>
              <a:fillRect/>
            </a:stretch>
          </p:blipFill>
          <p:spPr>
            <a:xfrm>
              <a:off x="1799804" y="2218263"/>
              <a:ext cx="856664" cy="903964"/>
            </a:xfrm>
            <a:prstGeom prst="rect">
              <a:avLst/>
            </a:prstGeom>
          </p:spPr>
        </p:pic>
        <p:pic>
          <p:nvPicPr>
            <p:cNvPr id="16" name="Picture 15" descr="Fig1_P1_S2.pdf"/>
            <p:cNvPicPr>
              <a:picLocks noChangeAspect="1"/>
            </p:cNvPicPr>
            <p:nvPr/>
          </p:nvPicPr>
          <p:blipFill>
            <a:blip r:embed="rId6"/>
            <a:stretch>
              <a:fillRect/>
            </a:stretch>
          </p:blipFill>
          <p:spPr>
            <a:xfrm>
              <a:off x="2587236" y="3291948"/>
              <a:ext cx="856665" cy="795474"/>
            </a:xfrm>
            <a:prstGeom prst="rect">
              <a:avLst/>
            </a:prstGeom>
          </p:spPr>
        </p:pic>
        <p:pic>
          <p:nvPicPr>
            <p:cNvPr id="17" name="Picture 16" descr="Fig1_P1_S3.pdf"/>
            <p:cNvPicPr>
              <a:picLocks noChangeAspect="1"/>
            </p:cNvPicPr>
            <p:nvPr/>
          </p:nvPicPr>
          <p:blipFill>
            <a:blip r:embed="rId7"/>
            <a:stretch>
              <a:fillRect/>
            </a:stretch>
          </p:blipFill>
          <p:spPr>
            <a:xfrm>
              <a:off x="1784424" y="5256223"/>
              <a:ext cx="802812" cy="849760"/>
            </a:xfrm>
            <a:prstGeom prst="rect">
              <a:avLst/>
            </a:prstGeom>
          </p:spPr>
        </p:pic>
        <p:sp>
          <p:nvSpPr>
            <p:cNvPr id="23" name="TextBox 22"/>
            <p:cNvSpPr txBox="1"/>
            <p:nvPr/>
          </p:nvSpPr>
          <p:spPr>
            <a:xfrm>
              <a:off x="2917449" y="4045473"/>
              <a:ext cx="502399" cy="523220"/>
            </a:xfrm>
            <a:prstGeom prst="rect">
              <a:avLst/>
            </a:prstGeom>
            <a:noFill/>
          </p:spPr>
          <p:txBody>
            <a:bodyPr wrap="square" rtlCol="0">
              <a:spAutoFit/>
            </a:bodyPr>
            <a:lstStyle/>
            <a:p>
              <a:pPr defTabSz="457200" fontAlgn="auto">
                <a:spcBef>
                  <a:spcPts val="0"/>
                </a:spcBef>
                <a:spcAft>
                  <a:spcPts val="0"/>
                </a:spcAft>
              </a:pPr>
              <a:r>
                <a:rPr lang="en-US" sz="2800" b="1" dirty="0">
                  <a:solidFill>
                    <a:srgbClr val="000090"/>
                  </a:solidFill>
                  <a:latin typeface="Calibri"/>
                  <a:ea typeface="+mn-ea"/>
                  <a:cs typeface="+mn-cs"/>
                </a:rPr>
                <a:t>.</a:t>
              </a:r>
            </a:p>
          </p:txBody>
        </p:sp>
        <p:sp>
          <p:nvSpPr>
            <p:cNvPr id="24" name="TextBox 23"/>
            <p:cNvSpPr txBox="1"/>
            <p:nvPr/>
          </p:nvSpPr>
          <p:spPr>
            <a:xfrm>
              <a:off x="2790438" y="4494218"/>
              <a:ext cx="502399" cy="523220"/>
            </a:xfrm>
            <a:prstGeom prst="rect">
              <a:avLst/>
            </a:prstGeom>
            <a:noFill/>
          </p:spPr>
          <p:txBody>
            <a:bodyPr wrap="square" rtlCol="0">
              <a:spAutoFit/>
            </a:bodyPr>
            <a:lstStyle/>
            <a:p>
              <a:pPr defTabSz="457200" fontAlgn="auto">
                <a:spcBef>
                  <a:spcPts val="0"/>
                </a:spcBef>
                <a:spcAft>
                  <a:spcPts val="0"/>
                </a:spcAft>
              </a:pPr>
              <a:r>
                <a:rPr lang="en-US" sz="2800" b="1" dirty="0">
                  <a:solidFill>
                    <a:srgbClr val="000090"/>
                  </a:solidFill>
                  <a:latin typeface="Calibri"/>
                  <a:ea typeface="+mn-ea"/>
                  <a:cs typeface="+mn-cs"/>
                </a:rPr>
                <a:t>.</a:t>
              </a:r>
            </a:p>
          </p:txBody>
        </p:sp>
        <p:sp>
          <p:nvSpPr>
            <p:cNvPr id="28" name="TextBox 27"/>
            <p:cNvSpPr txBox="1"/>
            <p:nvPr/>
          </p:nvSpPr>
          <p:spPr>
            <a:xfrm>
              <a:off x="2488436" y="4833740"/>
              <a:ext cx="502399" cy="523220"/>
            </a:xfrm>
            <a:prstGeom prst="rect">
              <a:avLst/>
            </a:prstGeom>
            <a:noFill/>
          </p:spPr>
          <p:txBody>
            <a:bodyPr wrap="square" rtlCol="0">
              <a:spAutoFit/>
            </a:bodyPr>
            <a:lstStyle/>
            <a:p>
              <a:pPr defTabSz="457200" fontAlgn="auto">
                <a:spcBef>
                  <a:spcPts val="0"/>
                </a:spcBef>
                <a:spcAft>
                  <a:spcPts val="0"/>
                </a:spcAft>
              </a:pPr>
              <a:r>
                <a:rPr lang="en-US" sz="2800" b="1" dirty="0">
                  <a:solidFill>
                    <a:srgbClr val="000090"/>
                  </a:solidFill>
                  <a:latin typeface="Calibri"/>
                  <a:ea typeface="+mn-ea"/>
                  <a:cs typeface="+mn-cs"/>
                </a:rPr>
                <a:t>.</a:t>
              </a:r>
            </a:p>
          </p:txBody>
        </p:sp>
        <p:cxnSp>
          <p:nvCxnSpPr>
            <p:cNvPr id="30" name="Straight Arrow Connector 29"/>
            <p:cNvCxnSpPr/>
            <p:nvPr/>
          </p:nvCxnSpPr>
          <p:spPr>
            <a:xfrm rot="5400000" flipH="1" flipV="1">
              <a:off x="1260840" y="2851685"/>
              <a:ext cx="482593" cy="330199"/>
            </a:xfrm>
            <a:prstGeom prst="straightConnector1">
              <a:avLst/>
            </a:prstGeom>
            <a:ln w="38100">
              <a:solidFill>
                <a:srgbClr val="FF6600"/>
              </a:solidFill>
              <a:tailEnd type="stealth" w="med" len="lg"/>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993206" y="3776141"/>
              <a:ext cx="594032" cy="142343"/>
            </a:xfrm>
            <a:prstGeom prst="straightConnector1">
              <a:avLst/>
            </a:prstGeom>
            <a:ln w="38100">
              <a:solidFill>
                <a:srgbClr val="FF6600"/>
              </a:solidFill>
              <a:tailEnd type="stealth" w="med" len="lg"/>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16200000" flipH="1">
              <a:off x="1558435" y="5024643"/>
              <a:ext cx="441975" cy="427568"/>
            </a:xfrm>
            <a:prstGeom prst="straightConnector1">
              <a:avLst/>
            </a:prstGeom>
            <a:ln w="38100">
              <a:solidFill>
                <a:srgbClr val="FF6600"/>
              </a:solidFill>
              <a:tailEnd type="stealth" w="med" len="lg"/>
            </a:ln>
            <a:effectLst/>
          </p:spPr>
          <p:style>
            <a:lnRef idx="2">
              <a:schemeClr val="accent1"/>
            </a:lnRef>
            <a:fillRef idx="0">
              <a:schemeClr val="accent1"/>
            </a:fillRef>
            <a:effectRef idx="1">
              <a:schemeClr val="accent1"/>
            </a:effectRef>
            <a:fontRef idx="minor">
              <a:schemeClr val="tx1"/>
            </a:fontRef>
          </p:style>
        </p:cxnSp>
        <p:sp>
          <p:nvSpPr>
            <p:cNvPr id="36" name="Right Arrow 35"/>
            <p:cNvSpPr/>
            <p:nvPr/>
          </p:nvSpPr>
          <p:spPr>
            <a:xfrm>
              <a:off x="3521452" y="4180949"/>
              <a:ext cx="457200" cy="228600"/>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37" name="Right Arrow 36"/>
            <p:cNvSpPr/>
            <p:nvPr/>
          </p:nvSpPr>
          <p:spPr>
            <a:xfrm>
              <a:off x="5269785" y="4180949"/>
              <a:ext cx="457200" cy="228600"/>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nvGrpSpPr>
            <p:cNvPr id="2" name="Group 38"/>
            <p:cNvGrpSpPr/>
            <p:nvPr/>
          </p:nvGrpSpPr>
          <p:grpSpPr>
            <a:xfrm>
              <a:off x="3614557" y="2565410"/>
              <a:ext cx="1849969" cy="3182175"/>
              <a:chOff x="3539055" y="128576"/>
              <a:chExt cx="1849969" cy="3182175"/>
            </a:xfrm>
          </p:grpSpPr>
          <p:grpSp>
            <p:nvGrpSpPr>
              <p:cNvPr id="3" name="Group 21"/>
              <p:cNvGrpSpPr/>
              <p:nvPr/>
            </p:nvGrpSpPr>
            <p:grpSpPr>
              <a:xfrm>
                <a:off x="3539055" y="289839"/>
                <a:ext cx="1580727" cy="3020912"/>
                <a:chOff x="3818466" y="247504"/>
                <a:chExt cx="1580727" cy="3020912"/>
              </a:xfrm>
            </p:grpSpPr>
            <p:pic>
              <p:nvPicPr>
                <p:cNvPr id="20" name="Picture 19" descr="Fig1_P3.pdf"/>
                <p:cNvPicPr>
                  <a:picLocks noChangeAspect="1"/>
                </p:cNvPicPr>
                <p:nvPr/>
              </p:nvPicPr>
              <p:blipFill>
                <a:blip r:embed="rId8"/>
                <a:stretch>
                  <a:fillRect/>
                </a:stretch>
              </p:blipFill>
              <p:spPr>
                <a:xfrm>
                  <a:off x="4525433" y="328778"/>
                  <a:ext cx="873760" cy="2926080"/>
                </a:xfrm>
                <a:prstGeom prst="rect">
                  <a:avLst/>
                </a:prstGeom>
              </p:spPr>
            </p:pic>
            <p:sp>
              <p:nvSpPr>
                <p:cNvPr id="21" name="TextBox 20"/>
                <p:cNvSpPr txBox="1"/>
                <p:nvPr/>
              </p:nvSpPr>
              <p:spPr>
                <a:xfrm>
                  <a:off x="3818466" y="247504"/>
                  <a:ext cx="706968" cy="3020912"/>
                </a:xfrm>
                <a:prstGeom prst="rect">
                  <a:avLst/>
                </a:prstGeom>
                <a:noFill/>
              </p:spPr>
              <p:txBody>
                <a:bodyPr wrap="square" rtlCol="0">
                  <a:spAutoFit/>
                </a:bodyPr>
                <a:lstStyle/>
                <a:p>
                  <a:pPr algn="r" defTabSz="457200" fontAlgn="auto">
                    <a:lnSpc>
                      <a:spcPts val="2300"/>
                    </a:lnSpc>
                    <a:spcBef>
                      <a:spcPts val="0"/>
                    </a:spcBef>
                    <a:spcAft>
                      <a:spcPts val="0"/>
                    </a:spcAft>
                  </a:pPr>
                  <a:r>
                    <a:rPr lang="en-US" sz="1100" b="1" dirty="0">
                      <a:solidFill>
                        <a:srgbClr val="000090"/>
                      </a:solidFill>
                      <a:latin typeface="Arial"/>
                      <a:ea typeface="+mn-ea"/>
                      <a:cs typeface="+mn-cs"/>
                    </a:rPr>
                    <a:t>N1</a:t>
                  </a:r>
                </a:p>
                <a:p>
                  <a:pPr algn="r" defTabSz="457200" fontAlgn="auto">
                    <a:lnSpc>
                      <a:spcPts val="2300"/>
                    </a:lnSpc>
                    <a:spcBef>
                      <a:spcPts val="0"/>
                    </a:spcBef>
                    <a:spcAft>
                      <a:spcPts val="0"/>
                    </a:spcAft>
                  </a:pPr>
                  <a:r>
                    <a:rPr lang="en-US" sz="1100" b="1" dirty="0">
                      <a:solidFill>
                        <a:srgbClr val="000090"/>
                      </a:solidFill>
                      <a:latin typeface="Arial"/>
                      <a:ea typeface="+mn-ea"/>
                      <a:cs typeface="+mn-cs"/>
                    </a:rPr>
                    <a:t>N2</a:t>
                  </a:r>
                </a:p>
                <a:p>
                  <a:pPr algn="r" defTabSz="457200" fontAlgn="auto">
                    <a:lnSpc>
                      <a:spcPts val="2300"/>
                    </a:lnSpc>
                    <a:spcBef>
                      <a:spcPts val="0"/>
                    </a:spcBef>
                    <a:spcAft>
                      <a:spcPts val="0"/>
                    </a:spcAft>
                  </a:pPr>
                  <a:r>
                    <a:rPr lang="en-US" sz="1100" b="1" dirty="0">
                      <a:solidFill>
                        <a:srgbClr val="000090"/>
                      </a:solidFill>
                      <a:latin typeface="Arial"/>
                      <a:ea typeface="+mn-ea"/>
                      <a:cs typeface="+mn-cs"/>
                    </a:rPr>
                    <a:t>N3</a:t>
                  </a:r>
                </a:p>
                <a:p>
                  <a:pPr algn="r" defTabSz="457200" fontAlgn="auto">
                    <a:lnSpc>
                      <a:spcPts val="2300"/>
                    </a:lnSpc>
                    <a:spcBef>
                      <a:spcPts val="0"/>
                    </a:spcBef>
                    <a:spcAft>
                      <a:spcPts val="0"/>
                    </a:spcAft>
                  </a:pPr>
                  <a:r>
                    <a:rPr lang="en-US" sz="1100" b="1" dirty="0">
                      <a:solidFill>
                        <a:srgbClr val="000090"/>
                      </a:solidFill>
                      <a:latin typeface="Arial"/>
                      <a:ea typeface="+mn-ea"/>
                      <a:cs typeface="+mn-cs"/>
                    </a:rPr>
                    <a:t>N4</a:t>
                  </a:r>
                </a:p>
                <a:p>
                  <a:pPr algn="r" defTabSz="457200" fontAlgn="auto">
                    <a:lnSpc>
                      <a:spcPts val="2300"/>
                    </a:lnSpc>
                    <a:spcBef>
                      <a:spcPts val="0"/>
                    </a:spcBef>
                    <a:spcAft>
                      <a:spcPts val="0"/>
                    </a:spcAft>
                  </a:pPr>
                  <a:r>
                    <a:rPr lang="en-US" sz="1100" b="1" dirty="0">
                      <a:solidFill>
                        <a:srgbClr val="000090"/>
                      </a:solidFill>
                      <a:latin typeface="Arial"/>
                      <a:ea typeface="+mn-ea"/>
                      <a:cs typeface="+mn-cs"/>
                    </a:rPr>
                    <a:t>N5</a:t>
                  </a:r>
                </a:p>
                <a:p>
                  <a:pPr algn="r" defTabSz="457200" fontAlgn="auto">
                    <a:lnSpc>
                      <a:spcPts val="2300"/>
                    </a:lnSpc>
                    <a:spcBef>
                      <a:spcPts val="0"/>
                    </a:spcBef>
                    <a:spcAft>
                      <a:spcPts val="0"/>
                    </a:spcAft>
                  </a:pPr>
                  <a:r>
                    <a:rPr lang="en-US" sz="1100" b="1" dirty="0">
                      <a:solidFill>
                        <a:srgbClr val="000090"/>
                      </a:solidFill>
                      <a:latin typeface="Arial"/>
                      <a:ea typeface="+mn-ea"/>
                      <a:cs typeface="+mn-cs"/>
                    </a:rPr>
                    <a:t>N6</a:t>
                  </a:r>
                </a:p>
                <a:p>
                  <a:pPr algn="r" defTabSz="457200" fontAlgn="auto">
                    <a:lnSpc>
                      <a:spcPts val="2300"/>
                    </a:lnSpc>
                    <a:spcBef>
                      <a:spcPts val="0"/>
                    </a:spcBef>
                    <a:spcAft>
                      <a:spcPts val="0"/>
                    </a:spcAft>
                  </a:pPr>
                  <a:r>
                    <a:rPr lang="en-US" sz="1100" b="1" dirty="0">
                      <a:solidFill>
                        <a:srgbClr val="000090"/>
                      </a:solidFill>
                      <a:latin typeface="Arial"/>
                      <a:ea typeface="+mn-ea"/>
                      <a:cs typeface="+mn-cs"/>
                    </a:rPr>
                    <a:t>N7</a:t>
                  </a:r>
                </a:p>
                <a:p>
                  <a:pPr algn="r" defTabSz="457200" fontAlgn="auto">
                    <a:lnSpc>
                      <a:spcPts val="2300"/>
                    </a:lnSpc>
                    <a:spcBef>
                      <a:spcPts val="0"/>
                    </a:spcBef>
                    <a:spcAft>
                      <a:spcPts val="0"/>
                    </a:spcAft>
                  </a:pPr>
                  <a:r>
                    <a:rPr lang="en-US" sz="1100" b="1" dirty="0">
                      <a:solidFill>
                        <a:srgbClr val="000090"/>
                      </a:solidFill>
                      <a:latin typeface="Arial"/>
                      <a:ea typeface="+mn-ea"/>
                      <a:cs typeface="+mn-cs"/>
                    </a:rPr>
                    <a:t>N8</a:t>
                  </a:r>
                </a:p>
                <a:p>
                  <a:pPr algn="r" defTabSz="457200" fontAlgn="auto">
                    <a:lnSpc>
                      <a:spcPts val="2300"/>
                    </a:lnSpc>
                    <a:spcBef>
                      <a:spcPts val="0"/>
                    </a:spcBef>
                    <a:spcAft>
                      <a:spcPts val="0"/>
                    </a:spcAft>
                  </a:pPr>
                  <a:r>
                    <a:rPr lang="en-US" sz="1100" b="1" dirty="0">
                      <a:solidFill>
                        <a:srgbClr val="000090"/>
                      </a:solidFill>
                      <a:latin typeface="Arial"/>
                      <a:ea typeface="+mn-ea"/>
                      <a:cs typeface="+mn-cs"/>
                    </a:rPr>
                    <a:t>N9</a:t>
                  </a:r>
                </a:p>
                <a:p>
                  <a:pPr algn="r" defTabSz="457200" fontAlgn="auto">
                    <a:lnSpc>
                      <a:spcPts val="2300"/>
                    </a:lnSpc>
                    <a:spcBef>
                      <a:spcPts val="0"/>
                    </a:spcBef>
                    <a:spcAft>
                      <a:spcPts val="0"/>
                    </a:spcAft>
                  </a:pPr>
                  <a:r>
                    <a:rPr lang="en-US" sz="1100" b="1" dirty="0">
                      <a:solidFill>
                        <a:srgbClr val="000090"/>
                      </a:solidFill>
                      <a:latin typeface="Arial"/>
                      <a:ea typeface="+mn-ea"/>
                      <a:cs typeface="+mn-cs"/>
                    </a:rPr>
                    <a:t>N10</a:t>
                  </a:r>
                </a:p>
              </p:txBody>
            </p:sp>
          </p:grpSp>
          <p:sp>
            <p:nvSpPr>
              <p:cNvPr id="38" name="TextBox 37"/>
              <p:cNvSpPr txBox="1"/>
              <p:nvPr/>
            </p:nvSpPr>
            <p:spPr>
              <a:xfrm>
                <a:off x="4246022" y="128576"/>
                <a:ext cx="1143002" cy="261610"/>
              </a:xfrm>
              <a:prstGeom prst="rect">
                <a:avLst/>
              </a:prstGeom>
              <a:noFill/>
            </p:spPr>
            <p:txBody>
              <a:bodyPr wrap="square" rtlCol="0">
                <a:spAutoFit/>
              </a:bodyPr>
              <a:lstStyle/>
              <a:p>
                <a:pPr defTabSz="457200" fontAlgn="auto">
                  <a:spcBef>
                    <a:spcPts val="0"/>
                  </a:spcBef>
                  <a:spcAft>
                    <a:spcPts val="0"/>
                  </a:spcAft>
                </a:pPr>
                <a:r>
                  <a:rPr lang="en-US" sz="1100" b="1" dirty="0">
                    <a:solidFill>
                      <a:prstClr val="black"/>
                    </a:solidFill>
                    <a:latin typeface="Arial"/>
                    <a:ea typeface="+mn-ea"/>
                    <a:cs typeface="+mn-cs"/>
                  </a:rPr>
                  <a:t>L1  L2   L3</a:t>
                </a:r>
              </a:p>
            </p:txBody>
          </p:sp>
        </p:grpSp>
        <p:grpSp>
          <p:nvGrpSpPr>
            <p:cNvPr id="4" name="Group 52"/>
            <p:cNvGrpSpPr/>
            <p:nvPr/>
          </p:nvGrpSpPr>
          <p:grpSpPr>
            <a:xfrm>
              <a:off x="5595762" y="3300415"/>
              <a:ext cx="2463794" cy="1911759"/>
              <a:chOff x="5664199" y="1236129"/>
              <a:chExt cx="2463794" cy="1911759"/>
            </a:xfrm>
          </p:grpSpPr>
          <p:pic>
            <p:nvPicPr>
              <p:cNvPr id="12" name="Picture 11" descr="Fig1_P2.pdf"/>
              <p:cNvPicPr>
                <a:picLocks noChangeAspect="1"/>
              </p:cNvPicPr>
              <p:nvPr/>
            </p:nvPicPr>
            <p:blipFill>
              <a:blip r:embed="rId5"/>
              <a:stretch>
                <a:fillRect/>
              </a:stretch>
            </p:blipFill>
            <p:spPr>
              <a:xfrm>
                <a:off x="5903373" y="1303484"/>
                <a:ext cx="1701383" cy="1795324"/>
              </a:xfrm>
              <a:prstGeom prst="rect">
                <a:avLst/>
              </a:prstGeom>
            </p:spPr>
          </p:pic>
          <p:sp>
            <p:nvSpPr>
              <p:cNvPr id="40" name="Oval 39"/>
              <p:cNvSpPr/>
              <p:nvPr/>
            </p:nvSpPr>
            <p:spPr>
              <a:xfrm>
                <a:off x="5903373" y="1236129"/>
                <a:ext cx="1598094" cy="372538"/>
              </a:xfrm>
              <a:prstGeom prst="ellipse">
                <a:avLst/>
              </a:prstGeom>
              <a:solidFill>
                <a:schemeClr val="bg2">
                  <a:lumMod val="90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41" name="Oval 40"/>
              <p:cNvSpPr/>
              <p:nvPr/>
            </p:nvSpPr>
            <p:spPr>
              <a:xfrm>
                <a:off x="5903373" y="2775350"/>
                <a:ext cx="1598094" cy="372538"/>
              </a:xfrm>
              <a:prstGeom prst="ellipse">
                <a:avLst/>
              </a:prstGeom>
              <a:solidFill>
                <a:schemeClr val="bg2">
                  <a:lumMod val="90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42" name="Oval 41"/>
              <p:cNvSpPr/>
              <p:nvPr/>
            </p:nvSpPr>
            <p:spPr>
              <a:xfrm>
                <a:off x="5664199" y="1752586"/>
                <a:ext cx="2133599" cy="878825"/>
              </a:xfrm>
              <a:prstGeom prst="ellipse">
                <a:avLst/>
              </a:prstGeom>
              <a:solidFill>
                <a:schemeClr val="bg2">
                  <a:lumMod val="90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43" name="TextBox 42"/>
              <p:cNvSpPr txBox="1"/>
              <p:nvPr/>
            </p:nvSpPr>
            <p:spPr>
              <a:xfrm>
                <a:off x="7628459" y="2811789"/>
                <a:ext cx="499534" cy="246221"/>
              </a:xfrm>
              <a:prstGeom prst="rect">
                <a:avLst/>
              </a:prstGeom>
              <a:noFill/>
            </p:spPr>
            <p:txBody>
              <a:bodyPr wrap="square" lIns="91440" tIns="0" rIns="91440" bIns="0" rtlCol="0">
                <a:spAutoFit/>
              </a:bodyPr>
              <a:lstStyle/>
              <a:p>
                <a:pPr defTabSz="457200" fontAlgn="auto">
                  <a:spcBef>
                    <a:spcPts val="0"/>
                  </a:spcBef>
                  <a:spcAft>
                    <a:spcPts val="0"/>
                  </a:spcAft>
                </a:pPr>
                <a:r>
                  <a:rPr lang="en-US" sz="1600" b="1" dirty="0">
                    <a:solidFill>
                      <a:prstClr val="black"/>
                    </a:solidFill>
                    <a:latin typeface="Arial"/>
                    <a:ea typeface="+mn-ea"/>
                    <a:cs typeface="+mn-cs"/>
                  </a:rPr>
                  <a:t>L1</a:t>
                </a:r>
              </a:p>
            </p:txBody>
          </p:sp>
          <p:sp>
            <p:nvSpPr>
              <p:cNvPr id="44" name="TextBox 43"/>
              <p:cNvSpPr txBox="1"/>
              <p:nvPr/>
            </p:nvSpPr>
            <p:spPr>
              <a:xfrm>
                <a:off x="7628459" y="2065471"/>
                <a:ext cx="499534" cy="246221"/>
              </a:xfrm>
              <a:prstGeom prst="rect">
                <a:avLst/>
              </a:prstGeom>
              <a:noFill/>
            </p:spPr>
            <p:txBody>
              <a:bodyPr wrap="square" lIns="91440" tIns="0" rIns="91440" bIns="0" rtlCol="0">
                <a:spAutoFit/>
              </a:bodyPr>
              <a:lstStyle/>
              <a:p>
                <a:pPr defTabSz="457200" fontAlgn="auto">
                  <a:spcBef>
                    <a:spcPts val="0"/>
                  </a:spcBef>
                  <a:spcAft>
                    <a:spcPts val="0"/>
                  </a:spcAft>
                </a:pPr>
                <a:r>
                  <a:rPr lang="en-US" sz="1600" b="1" dirty="0">
                    <a:solidFill>
                      <a:prstClr val="black"/>
                    </a:solidFill>
                    <a:latin typeface="Arial"/>
                    <a:ea typeface="+mn-ea"/>
                    <a:cs typeface="+mn-cs"/>
                  </a:rPr>
                  <a:t>L2</a:t>
                </a:r>
              </a:p>
            </p:txBody>
          </p:sp>
          <p:sp>
            <p:nvSpPr>
              <p:cNvPr id="45" name="TextBox 44"/>
              <p:cNvSpPr txBox="1"/>
              <p:nvPr/>
            </p:nvSpPr>
            <p:spPr>
              <a:xfrm>
                <a:off x="7628459" y="1269997"/>
                <a:ext cx="499534" cy="246221"/>
              </a:xfrm>
              <a:prstGeom prst="rect">
                <a:avLst/>
              </a:prstGeom>
              <a:noFill/>
            </p:spPr>
            <p:txBody>
              <a:bodyPr wrap="square" lIns="91440" tIns="0" rIns="91440" bIns="0" rtlCol="0">
                <a:spAutoFit/>
              </a:bodyPr>
              <a:lstStyle/>
              <a:p>
                <a:pPr defTabSz="457200" fontAlgn="auto">
                  <a:spcBef>
                    <a:spcPts val="0"/>
                  </a:spcBef>
                  <a:spcAft>
                    <a:spcPts val="0"/>
                  </a:spcAft>
                </a:pPr>
                <a:r>
                  <a:rPr lang="en-US" sz="1600" b="1" dirty="0">
                    <a:solidFill>
                      <a:prstClr val="black"/>
                    </a:solidFill>
                    <a:latin typeface="Arial"/>
                    <a:ea typeface="+mn-ea"/>
                    <a:cs typeface="+mn-cs"/>
                  </a:rPr>
                  <a:t>L3</a:t>
                </a:r>
              </a:p>
            </p:txBody>
          </p:sp>
        </p:grpSp>
        <p:cxnSp>
          <p:nvCxnSpPr>
            <p:cNvPr id="50" name="Straight Arrow Connector 49"/>
            <p:cNvCxnSpPr/>
            <p:nvPr/>
          </p:nvCxnSpPr>
          <p:spPr>
            <a:xfrm>
              <a:off x="1848590" y="4409549"/>
              <a:ext cx="639846" cy="387752"/>
            </a:xfrm>
            <a:prstGeom prst="straightConnector1">
              <a:avLst/>
            </a:prstGeom>
            <a:ln w="38100">
              <a:solidFill>
                <a:srgbClr val="FF6600"/>
              </a:solidFill>
              <a:prstDash val="dash"/>
              <a:tailEnd type="stealth" w="med" len="lg"/>
            </a:ln>
            <a:effectLst/>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143234" y="3207278"/>
              <a:ext cx="1930400" cy="1759359"/>
            </a:xfrm>
            <a:prstGeom prst="ellipse">
              <a:avLst/>
            </a:prstGeom>
            <a:solidFill>
              <a:schemeClr val="bg2">
                <a:lumMod val="90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nvGrpSpPr>
            <p:cNvPr id="5" name="Group 64"/>
            <p:cNvGrpSpPr/>
            <p:nvPr/>
          </p:nvGrpSpPr>
          <p:grpSpPr>
            <a:xfrm>
              <a:off x="516447" y="537642"/>
              <a:ext cx="6992753" cy="1540942"/>
              <a:chOff x="1066802" y="342901"/>
              <a:chExt cx="6992753" cy="1540942"/>
            </a:xfrm>
          </p:grpSpPr>
          <p:grpSp>
            <p:nvGrpSpPr>
              <p:cNvPr id="6" name="Group 28"/>
              <p:cNvGrpSpPr/>
              <p:nvPr/>
            </p:nvGrpSpPr>
            <p:grpSpPr>
              <a:xfrm>
                <a:off x="1298466" y="486840"/>
                <a:ext cx="1487068" cy="1295399"/>
                <a:chOff x="299399" y="338668"/>
                <a:chExt cx="1487068" cy="1295399"/>
              </a:xfrm>
            </p:grpSpPr>
            <p:pic>
              <p:nvPicPr>
                <p:cNvPr id="32" name="Picture 31" descr="Fig1_cyto1.pdf"/>
                <p:cNvPicPr>
                  <a:picLocks noChangeAspect="1"/>
                </p:cNvPicPr>
                <p:nvPr/>
              </p:nvPicPr>
              <p:blipFill>
                <a:blip r:embed="rId9"/>
                <a:stretch>
                  <a:fillRect/>
                </a:stretch>
              </p:blipFill>
              <p:spPr>
                <a:xfrm>
                  <a:off x="443333" y="431799"/>
                  <a:ext cx="1233068" cy="1100276"/>
                </a:xfrm>
                <a:prstGeom prst="rect">
                  <a:avLst/>
                </a:prstGeom>
              </p:spPr>
            </p:pic>
            <p:sp>
              <p:nvSpPr>
                <p:cNvPr id="34" name="Oval 33"/>
                <p:cNvSpPr/>
                <p:nvPr/>
              </p:nvSpPr>
              <p:spPr>
                <a:xfrm>
                  <a:off x="443333" y="1295400"/>
                  <a:ext cx="1233068" cy="338667"/>
                </a:xfrm>
                <a:prstGeom prst="ellipse">
                  <a:avLst/>
                </a:prstGeom>
                <a:solidFill>
                  <a:schemeClr val="accent2">
                    <a:lumMod val="40000"/>
                    <a:lumOff val="60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35" name="Oval 34"/>
                <p:cNvSpPr/>
                <p:nvPr/>
              </p:nvSpPr>
              <p:spPr>
                <a:xfrm>
                  <a:off x="443333" y="338668"/>
                  <a:ext cx="1233068" cy="338667"/>
                </a:xfrm>
                <a:prstGeom prst="ellipse">
                  <a:avLst/>
                </a:prstGeom>
                <a:solidFill>
                  <a:schemeClr val="accent2">
                    <a:lumMod val="40000"/>
                    <a:lumOff val="60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46" name="Oval 45"/>
                <p:cNvSpPr/>
                <p:nvPr/>
              </p:nvSpPr>
              <p:spPr>
                <a:xfrm>
                  <a:off x="299399" y="795873"/>
                  <a:ext cx="1487068" cy="338667"/>
                </a:xfrm>
                <a:prstGeom prst="ellipse">
                  <a:avLst/>
                </a:prstGeom>
                <a:solidFill>
                  <a:schemeClr val="accent2">
                    <a:lumMod val="40000"/>
                    <a:lumOff val="60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graphicFrame>
            <p:nvGraphicFramePr>
              <p:cNvPr id="47" name="Object 46"/>
              <p:cNvGraphicFramePr>
                <a:graphicFrameLocks noChangeAspect="1"/>
              </p:cNvGraphicFramePr>
              <p:nvPr/>
            </p:nvGraphicFramePr>
            <p:xfrm>
              <a:off x="2675468" y="1246016"/>
              <a:ext cx="889000" cy="395111"/>
            </p:xfrm>
            <a:graphic>
              <a:graphicData uri="http://schemas.openxmlformats.org/presentationml/2006/ole">
                <mc:AlternateContent xmlns:mc="http://schemas.openxmlformats.org/markup-compatibility/2006">
                  <mc:Choice xmlns:v="urn:schemas-microsoft-com:vml" Requires="v">
                    <p:oleObj spid="_x0000_s258056" name="Equation" r:id="rId10" imgW="914400" imgH="406400" progId="Equation.3">
                      <p:embed/>
                    </p:oleObj>
                  </mc:Choice>
                  <mc:Fallback>
                    <p:oleObj name="Equation" r:id="rId10" imgW="914400" imgH="4064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75468" y="1246016"/>
                            <a:ext cx="889000" cy="3951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 name="Right Arrow 47"/>
              <p:cNvSpPr/>
              <p:nvPr/>
            </p:nvSpPr>
            <p:spPr>
              <a:xfrm>
                <a:off x="5401740" y="1054112"/>
                <a:ext cx="933622" cy="228600"/>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nvGrpSpPr>
              <p:cNvPr id="7" name="Group 48"/>
              <p:cNvGrpSpPr/>
              <p:nvPr/>
            </p:nvGrpSpPr>
            <p:grpSpPr>
              <a:xfrm>
                <a:off x="6242218" y="563037"/>
                <a:ext cx="1792651" cy="1142611"/>
                <a:chOff x="6089812" y="414865"/>
                <a:chExt cx="1792651" cy="1142611"/>
              </a:xfrm>
            </p:grpSpPr>
            <p:pic>
              <p:nvPicPr>
                <p:cNvPr id="51" name="Picture 50" descr="Fig1_cyto3.pdf"/>
                <p:cNvPicPr>
                  <a:picLocks noChangeAspect="1"/>
                </p:cNvPicPr>
                <p:nvPr/>
              </p:nvPicPr>
              <p:blipFill>
                <a:blip r:embed="rId12"/>
                <a:stretch>
                  <a:fillRect/>
                </a:stretch>
              </p:blipFill>
              <p:spPr>
                <a:xfrm>
                  <a:off x="6191422" y="502137"/>
                  <a:ext cx="1616960" cy="990818"/>
                </a:xfrm>
                <a:prstGeom prst="rect">
                  <a:avLst/>
                </a:prstGeom>
              </p:spPr>
            </p:pic>
            <p:sp>
              <p:nvSpPr>
                <p:cNvPr id="52" name="Oval 51"/>
                <p:cNvSpPr/>
                <p:nvPr/>
              </p:nvSpPr>
              <p:spPr>
                <a:xfrm>
                  <a:off x="6335362" y="795873"/>
                  <a:ext cx="1233068" cy="338667"/>
                </a:xfrm>
                <a:prstGeom prst="ellipse">
                  <a:avLst/>
                </a:prstGeom>
                <a:solidFill>
                  <a:schemeClr val="accent2">
                    <a:lumMod val="40000"/>
                    <a:lumOff val="60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55" name="Oval 54"/>
                <p:cNvSpPr/>
                <p:nvPr/>
              </p:nvSpPr>
              <p:spPr>
                <a:xfrm>
                  <a:off x="6089812" y="1218809"/>
                  <a:ext cx="1792651" cy="338667"/>
                </a:xfrm>
                <a:prstGeom prst="ellipse">
                  <a:avLst/>
                </a:prstGeom>
                <a:solidFill>
                  <a:schemeClr val="accent2">
                    <a:lumMod val="40000"/>
                    <a:lumOff val="60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56" name="Oval 55"/>
                <p:cNvSpPr/>
                <p:nvPr/>
              </p:nvSpPr>
              <p:spPr>
                <a:xfrm>
                  <a:off x="6428499" y="414865"/>
                  <a:ext cx="1072971" cy="338667"/>
                </a:xfrm>
                <a:prstGeom prst="ellipse">
                  <a:avLst/>
                </a:prstGeom>
                <a:solidFill>
                  <a:schemeClr val="accent2">
                    <a:lumMod val="40000"/>
                    <a:lumOff val="60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grpSp>
            <p:nvGrpSpPr>
              <p:cNvPr id="8" name="Group 56"/>
              <p:cNvGrpSpPr/>
              <p:nvPr/>
            </p:nvGrpSpPr>
            <p:grpSpPr>
              <a:xfrm>
                <a:off x="4000352" y="540237"/>
                <a:ext cx="1316718" cy="1227672"/>
                <a:chOff x="4000352" y="392065"/>
                <a:chExt cx="1316718" cy="1227672"/>
              </a:xfrm>
            </p:grpSpPr>
            <p:pic>
              <p:nvPicPr>
                <p:cNvPr id="58" name="Picture 57" descr="Fig1_cyto2.pdf"/>
                <p:cNvPicPr>
                  <a:picLocks noChangeAspect="1"/>
                </p:cNvPicPr>
                <p:nvPr/>
              </p:nvPicPr>
              <p:blipFill>
                <a:blip r:embed="rId13"/>
                <a:stretch>
                  <a:fillRect/>
                </a:stretch>
              </p:blipFill>
              <p:spPr>
                <a:xfrm>
                  <a:off x="4059621" y="431799"/>
                  <a:ext cx="1198179" cy="1187938"/>
                </a:xfrm>
                <a:prstGeom prst="rect">
                  <a:avLst/>
                </a:prstGeom>
              </p:spPr>
            </p:pic>
            <p:sp>
              <p:nvSpPr>
                <p:cNvPr id="59" name="Oval 58"/>
                <p:cNvSpPr/>
                <p:nvPr/>
              </p:nvSpPr>
              <p:spPr>
                <a:xfrm>
                  <a:off x="4000352" y="392065"/>
                  <a:ext cx="1316718" cy="1191199"/>
                </a:xfrm>
                <a:prstGeom prst="ellipse">
                  <a:avLst/>
                </a:prstGeom>
                <a:solidFill>
                  <a:schemeClr val="accent2">
                    <a:lumMod val="40000"/>
                    <a:lumOff val="60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sp>
            <p:nvSpPr>
              <p:cNvPr id="60" name="TextBox 59"/>
              <p:cNvSpPr txBox="1"/>
              <p:nvPr/>
            </p:nvSpPr>
            <p:spPr>
              <a:xfrm>
                <a:off x="5376339" y="867836"/>
                <a:ext cx="925168" cy="230832"/>
              </a:xfrm>
              <a:prstGeom prst="rect">
                <a:avLst/>
              </a:prstGeom>
              <a:noFill/>
            </p:spPr>
            <p:txBody>
              <a:bodyPr wrap="square" rtlCol="0">
                <a:spAutoFit/>
              </a:bodyPr>
              <a:lstStyle/>
              <a:p>
                <a:pPr defTabSz="457200" fontAlgn="auto">
                  <a:spcBef>
                    <a:spcPts val="0"/>
                  </a:spcBef>
                  <a:spcAft>
                    <a:spcPts val="0"/>
                  </a:spcAft>
                </a:pPr>
                <a:r>
                  <a:rPr lang="en-US" sz="900" b="1" dirty="0">
                    <a:solidFill>
                      <a:srgbClr val="000090"/>
                    </a:solidFill>
                    <a:latin typeface="Arial"/>
                    <a:ea typeface="+mn-ea"/>
                    <a:cs typeface="+mn-cs"/>
                  </a:rPr>
                  <a:t>maximize HS</a:t>
                </a:r>
              </a:p>
            </p:txBody>
          </p:sp>
          <p:sp>
            <p:nvSpPr>
              <p:cNvPr id="61" name="Rectangle 60"/>
              <p:cNvSpPr/>
              <p:nvPr/>
            </p:nvSpPr>
            <p:spPr>
              <a:xfrm>
                <a:off x="1066802" y="364071"/>
                <a:ext cx="2590090" cy="1519772"/>
              </a:xfrm>
              <a:prstGeom prst="rect">
                <a:avLst/>
              </a:prstGeom>
              <a:noFill/>
              <a:ln w="127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62" name="Rectangle 61"/>
              <p:cNvSpPr/>
              <p:nvPr/>
            </p:nvSpPr>
            <p:spPr>
              <a:xfrm>
                <a:off x="3900238" y="364071"/>
                <a:ext cx="4159317" cy="1519772"/>
              </a:xfrm>
              <a:prstGeom prst="rect">
                <a:avLst/>
              </a:prstGeom>
              <a:noFill/>
              <a:ln w="127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63" name="TextBox 62"/>
              <p:cNvSpPr txBox="1"/>
              <p:nvPr/>
            </p:nvSpPr>
            <p:spPr>
              <a:xfrm>
                <a:off x="2768600" y="342901"/>
                <a:ext cx="999066" cy="261610"/>
              </a:xfrm>
              <a:prstGeom prst="rect">
                <a:avLst/>
              </a:prstGeom>
              <a:noFill/>
            </p:spPr>
            <p:txBody>
              <a:bodyPr wrap="square" rtlCol="0">
                <a:spAutoFit/>
              </a:bodyPr>
              <a:lstStyle/>
              <a:p>
                <a:pPr defTabSz="457200" fontAlgn="auto">
                  <a:spcBef>
                    <a:spcPts val="0"/>
                  </a:spcBef>
                  <a:spcAft>
                    <a:spcPts val="0"/>
                  </a:spcAft>
                </a:pPr>
                <a:r>
                  <a:rPr lang="en-US" sz="1100" b="1" dirty="0">
                    <a:solidFill>
                      <a:prstClr val="black"/>
                    </a:solidFill>
                    <a:latin typeface="Arial"/>
                    <a:ea typeface="+mn-ea"/>
                    <a:cs typeface="+mn-cs"/>
                  </a:rPr>
                  <a:t>Definition</a:t>
                </a:r>
              </a:p>
            </p:txBody>
          </p:sp>
          <p:sp>
            <p:nvSpPr>
              <p:cNvPr id="64" name="TextBox 63"/>
              <p:cNvSpPr txBox="1"/>
              <p:nvPr/>
            </p:nvSpPr>
            <p:spPr>
              <a:xfrm>
                <a:off x="5139263" y="347568"/>
                <a:ext cx="1650994" cy="261610"/>
              </a:xfrm>
              <a:prstGeom prst="rect">
                <a:avLst/>
              </a:prstGeom>
              <a:noFill/>
            </p:spPr>
            <p:txBody>
              <a:bodyPr wrap="square" rtlCol="0">
                <a:spAutoFit/>
              </a:bodyPr>
              <a:lstStyle/>
              <a:p>
                <a:pPr defTabSz="457200" fontAlgn="auto">
                  <a:spcBef>
                    <a:spcPts val="0"/>
                  </a:spcBef>
                  <a:spcAft>
                    <a:spcPts val="0"/>
                  </a:spcAft>
                </a:pPr>
                <a:r>
                  <a:rPr lang="en-US" sz="1100" b="1" dirty="0">
                    <a:solidFill>
                      <a:prstClr val="black"/>
                    </a:solidFill>
                    <a:latin typeface="Arial"/>
                    <a:ea typeface="+mn-ea"/>
                    <a:cs typeface="+mn-cs"/>
                  </a:rPr>
                  <a:t>Simulated annealing </a:t>
                </a:r>
              </a:p>
            </p:txBody>
          </p:sp>
        </p:grpSp>
        <p:sp>
          <p:nvSpPr>
            <p:cNvPr id="66" name="Rectangle 65"/>
            <p:cNvSpPr/>
            <p:nvPr/>
          </p:nvSpPr>
          <p:spPr>
            <a:xfrm>
              <a:off x="92432" y="2167460"/>
              <a:ext cx="7916322" cy="4004745"/>
            </a:xfrm>
            <a:prstGeom prst="rect">
              <a:avLst/>
            </a:prstGeom>
            <a:noFill/>
            <a:ln w="127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67" name="TextBox 66"/>
            <p:cNvSpPr txBox="1"/>
            <p:nvPr/>
          </p:nvSpPr>
          <p:spPr>
            <a:xfrm>
              <a:off x="6637338" y="2201329"/>
              <a:ext cx="1379883" cy="261610"/>
            </a:xfrm>
            <a:prstGeom prst="rect">
              <a:avLst/>
            </a:prstGeom>
            <a:noFill/>
          </p:spPr>
          <p:txBody>
            <a:bodyPr wrap="square" rtlCol="0">
              <a:spAutoFit/>
            </a:bodyPr>
            <a:lstStyle/>
            <a:p>
              <a:pPr defTabSz="457200" fontAlgn="auto">
                <a:spcBef>
                  <a:spcPts val="0"/>
                </a:spcBef>
                <a:spcAft>
                  <a:spcPts val="0"/>
                </a:spcAft>
              </a:pPr>
              <a:r>
                <a:rPr lang="en-US" sz="1100" b="1" dirty="0">
                  <a:solidFill>
                    <a:prstClr val="black"/>
                  </a:solidFill>
                  <a:latin typeface="Arial"/>
                  <a:ea typeface="+mn-ea"/>
                  <a:cs typeface="+mn-cs"/>
                </a:rPr>
                <a:t>HSM algorithm</a:t>
              </a:r>
            </a:p>
          </p:txBody>
        </p:sp>
        <p:sp>
          <p:nvSpPr>
            <p:cNvPr id="68" name="TextBox 67"/>
            <p:cNvSpPr txBox="1"/>
            <p:nvPr/>
          </p:nvSpPr>
          <p:spPr>
            <a:xfrm rot="18000000">
              <a:off x="2474167" y="4677535"/>
              <a:ext cx="1290496" cy="261610"/>
            </a:xfrm>
            <a:prstGeom prst="rect">
              <a:avLst/>
            </a:prstGeom>
            <a:noFill/>
          </p:spPr>
          <p:txBody>
            <a:bodyPr wrap="square" rtlCol="0">
              <a:spAutoFit/>
            </a:bodyPr>
            <a:lstStyle/>
            <a:p>
              <a:pPr defTabSz="457200" fontAlgn="auto">
                <a:spcBef>
                  <a:spcPts val="0"/>
                </a:spcBef>
                <a:spcAft>
                  <a:spcPts val="0"/>
                </a:spcAft>
              </a:pPr>
              <a:r>
                <a:rPr lang="en-US" sz="1100" dirty="0">
                  <a:solidFill>
                    <a:prstClr val="black"/>
                  </a:solidFill>
                  <a:latin typeface="Arial"/>
                  <a:ea typeface="+mn-ea"/>
                  <a:cs typeface="+mn-cs"/>
                </a:rPr>
                <a:t>repeat k times</a:t>
              </a:r>
            </a:p>
          </p:txBody>
        </p:sp>
        <p:sp>
          <p:nvSpPr>
            <p:cNvPr id="69" name="TextBox 68"/>
            <p:cNvSpPr txBox="1"/>
            <p:nvPr/>
          </p:nvSpPr>
          <p:spPr>
            <a:xfrm>
              <a:off x="3835400" y="5740403"/>
              <a:ext cx="1751895" cy="430887"/>
            </a:xfrm>
            <a:prstGeom prst="rect">
              <a:avLst/>
            </a:prstGeom>
            <a:noFill/>
          </p:spPr>
          <p:txBody>
            <a:bodyPr wrap="square" rtlCol="0">
              <a:spAutoFit/>
            </a:bodyPr>
            <a:lstStyle/>
            <a:p>
              <a:pPr algn="ctr" defTabSz="457200" fontAlgn="auto">
                <a:spcBef>
                  <a:spcPts val="0"/>
                </a:spcBef>
                <a:spcAft>
                  <a:spcPts val="0"/>
                </a:spcAft>
              </a:pPr>
              <a:r>
                <a:rPr lang="en-US" sz="1100" dirty="0">
                  <a:solidFill>
                    <a:srgbClr val="000090"/>
                  </a:solidFill>
                  <a:latin typeface="Arial"/>
                  <a:ea typeface="+mn-ea"/>
                  <a:cs typeface="+mn-cs"/>
                </a:rPr>
                <a:t>Probabilistic hierarchy network</a:t>
              </a:r>
            </a:p>
          </p:txBody>
        </p:sp>
        <p:sp>
          <p:nvSpPr>
            <p:cNvPr id="70" name="TextBox 69"/>
            <p:cNvSpPr txBox="1"/>
            <p:nvPr/>
          </p:nvSpPr>
          <p:spPr>
            <a:xfrm>
              <a:off x="5937413" y="5356960"/>
              <a:ext cx="1751895" cy="430887"/>
            </a:xfrm>
            <a:prstGeom prst="rect">
              <a:avLst/>
            </a:prstGeom>
            <a:noFill/>
          </p:spPr>
          <p:txBody>
            <a:bodyPr wrap="square" rtlCol="0">
              <a:spAutoFit/>
            </a:bodyPr>
            <a:lstStyle/>
            <a:p>
              <a:pPr algn="ctr" defTabSz="457200" fontAlgn="auto">
                <a:spcBef>
                  <a:spcPts val="0"/>
                </a:spcBef>
                <a:spcAft>
                  <a:spcPts val="0"/>
                </a:spcAft>
              </a:pPr>
              <a:r>
                <a:rPr lang="en-US" sz="1100" dirty="0">
                  <a:solidFill>
                    <a:srgbClr val="000090"/>
                  </a:solidFill>
                  <a:latin typeface="Arial"/>
                  <a:ea typeface="+mn-ea"/>
                  <a:cs typeface="+mn-cs"/>
                </a:rPr>
                <a:t>Discretized hierarchy network</a:t>
              </a:r>
            </a:p>
          </p:txBody>
        </p:sp>
      </p:grpSp>
      <p:sp>
        <p:nvSpPr>
          <p:cNvPr id="65" name="Title 1"/>
          <p:cNvSpPr>
            <a:spLocks noGrp="1"/>
          </p:cNvSpPr>
          <p:nvPr>
            <p:ph type="title"/>
          </p:nvPr>
        </p:nvSpPr>
        <p:spPr>
          <a:xfrm>
            <a:off x="457200" y="-86276"/>
            <a:ext cx="8229600" cy="945664"/>
          </a:xfrm>
        </p:spPr>
        <p:txBody>
          <a:bodyPr>
            <a:normAutofit/>
          </a:bodyPr>
          <a:lstStyle/>
          <a:p>
            <a:r>
              <a:rPr lang="en-US" sz="3200" b="1" dirty="0" smtClean="0">
                <a:solidFill>
                  <a:srgbClr val="000090"/>
                </a:solidFill>
                <a:latin typeface="Arial"/>
              </a:rPr>
              <a:t>Hierarchy Score Maximization Algorithm</a:t>
            </a:r>
          </a:p>
        </p:txBody>
      </p:sp>
      <p:sp>
        <p:nvSpPr>
          <p:cNvPr id="71" name="Slide Number Placeholder 70"/>
          <p:cNvSpPr>
            <a:spLocks noGrp="1"/>
          </p:cNvSpPr>
          <p:nvPr>
            <p:ph type="sldNum" sz="quarter" idx="12"/>
          </p:nvPr>
        </p:nvSpPr>
        <p:spPr/>
        <p:txBody>
          <a:bodyPr/>
          <a:lstStyle/>
          <a:p>
            <a:fld id="{F5358776-FE94-7D48-B29B-0BF629B2BF73}" type="slidenum">
              <a:rPr lang="en-US" smtClean="0">
                <a:solidFill>
                  <a:prstClr val="black">
                    <a:tint val="75000"/>
                  </a:prstClr>
                </a:solidFill>
                <a:latin typeface="Calibri"/>
              </a:rPr>
              <a:pPr/>
              <a:t>13</a:t>
            </a:fld>
            <a:endParaRPr lang="en-US">
              <a:solidFill>
                <a:prstClr val="black">
                  <a:tint val="75000"/>
                </a:prstClr>
              </a:solidFill>
              <a:latin typeface="Calibri"/>
            </a:endParaRPr>
          </a:p>
        </p:txBody>
      </p:sp>
      <p:sp>
        <p:nvSpPr>
          <p:cNvPr id="73" name="Rounded Rectangle 72"/>
          <p:cNvSpPr/>
          <p:nvPr/>
        </p:nvSpPr>
        <p:spPr>
          <a:xfrm>
            <a:off x="2125113" y="1799199"/>
            <a:ext cx="889000" cy="35841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aphicFrame>
        <p:nvGraphicFramePr>
          <p:cNvPr id="74" name="Object 73"/>
          <p:cNvGraphicFramePr>
            <a:graphicFrameLocks noChangeAspect="1"/>
          </p:cNvGraphicFramePr>
          <p:nvPr/>
        </p:nvGraphicFramePr>
        <p:xfrm>
          <a:off x="2125113" y="1751214"/>
          <a:ext cx="914400" cy="406400"/>
        </p:xfrm>
        <a:graphic>
          <a:graphicData uri="http://schemas.openxmlformats.org/presentationml/2006/ole">
            <mc:AlternateContent xmlns:mc="http://schemas.openxmlformats.org/markup-compatibility/2006">
              <mc:Choice xmlns:v="urn:schemas-microsoft-com:vml" Requires="v">
                <p:oleObj spid="_x0000_s258057" name="Equation" r:id="rId14" imgW="914400" imgH="406400" progId="Equation.3">
                  <p:embed/>
                </p:oleObj>
              </mc:Choice>
              <mc:Fallback>
                <p:oleObj name="Equation" r:id="rId14" imgW="914400" imgH="4064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25113" y="1751214"/>
                        <a:ext cx="9144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64753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2756983" y="2667001"/>
            <a:ext cx="988007" cy="4062476"/>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nvGrpSpPr>
          <p:cNvPr id="2" name="Group 43"/>
          <p:cNvGrpSpPr/>
          <p:nvPr/>
        </p:nvGrpSpPr>
        <p:grpSpPr>
          <a:xfrm>
            <a:off x="1205555" y="172920"/>
            <a:ext cx="3465022" cy="2213841"/>
            <a:chOff x="577545" y="91017"/>
            <a:chExt cx="2527605" cy="1750483"/>
          </a:xfrm>
        </p:grpSpPr>
        <p:grpSp>
          <p:nvGrpSpPr>
            <p:cNvPr id="4" name="Group 18"/>
            <p:cNvGrpSpPr/>
            <p:nvPr/>
          </p:nvGrpSpPr>
          <p:grpSpPr>
            <a:xfrm>
              <a:off x="577545" y="91017"/>
              <a:ext cx="2138039" cy="1750483"/>
              <a:chOff x="577545" y="91017"/>
              <a:chExt cx="2138039" cy="1750483"/>
            </a:xfrm>
          </p:grpSpPr>
          <p:pic>
            <p:nvPicPr>
              <p:cNvPr id="3" name="Picture 2" descr="Fig2_P1.pdf"/>
              <p:cNvPicPr>
                <a:picLocks noChangeAspect="1"/>
              </p:cNvPicPr>
              <p:nvPr/>
            </p:nvPicPr>
            <p:blipFill>
              <a:blip r:embed="rId3"/>
              <a:stretch>
                <a:fillRect/>
              </a:stretch>
            </p:blipFill>
            <p:spPr>
              <a:xfrm>
                <a:off x="716531" y="103717"/>
                <a:ext cx="1856036" cy="1716616"/>
              </a:xfrm>
              <a:prstGeom prst="rect">
                <a:avLst/>
              </a:prstGeom>
            </p:spPr>
          </p:pic>
          <p:sp>
            <p:nvSpPr>
              <p:cNvPr id="14" name="Oval 13"/>
              <p:cNvSpPr/>
              <p:nvPr/>
            </p:nvSpPr>
            <p:spPr>
              <a:xfrm>
                <a:off x="1070927" y="91017"/>
                <a:ext cx="1088073" cy="201083"/>
              </a:xfrm>
              <a:prstGeom prst="ellipse">
                <a:avLst/>
              </a:prstGeom>
              <a:solidFill>
                <a:schemeClr val="accent6">
                  <a:lumMod val="60000"/>
                  <a:lumOff val="40000"/>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5" name="Oval 14"/>
              <p:cNvSpPr/>
              <p:nvPr/>
            </p:nvSpPr>
            <p:spPr>
              <a:xfrm>
                <a:off x="728026" y="529167"/>
                <a:ext cx="1898658" cy="201083"/>
              </a:xfrm>
              <a:prstGeom prst="ellipse">
                <a:avLst/>
              </a:prstGeom>
              <a:solidFill>
                <a:schemeClr val="accent6">
                  <a:lumMod val="60000"/>
                  <a:lumOff val="40000"/>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6" name="Oval 15"/>
              <p:cNvSpPr/>
              <p:nvPr/>
            </p:nvSpPr>
            <p:spPr>
              <a:xfrm>
                <a:off x="867727" y="878417"/>
                <a:ext cx="1587507" cy="201083"/>
              </a:xfrm>
              <a:prstGeom prst="ellipse">
                <a:avLst/>
              </a:prstGeom>
              <a:solidFill>
                <a:schemeClr val="accent6">
                  <a:lumMod val="60000"/>
                  <a:lumOff val="40000"/>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7" name="Oval 16"/>
              <p:cNvSpPr/>
              <p:nvPr/>
            </p:nvSpPr>
            <p:spPr>
              <a:xfrm>
                <a:off x="577545" y="1234017"/>
                <a:ext cx="2138039" cy="201083"/>
              </a:xfrm>
              <a:prstGeom prst="ellipse">
                <a:avLst/>
              </a:prstGeom>
              <a:solidFill>
                <a:schemeClr val="accent6">
                  <a:lumMod val="60000"/>
                  <a:lumOff val="40000"/>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8" name="Oval 17"/>
              <p:cNvSpPr/>
              <p:nvPr/>
            </p:nvSpPr>
            <p:spPr>
              <a:xfrm>
                <a:off x="577545" y="1640417"/>
                <a:ext cx="2138039" cy="201083"/>
              </a:xfrm>
              <a:prstGeom prst="ellipse">
                <a:avLst/>
              </a:prstGeom>
              <a:solidFill>
                <a:schemeClr val="accent6">
                  <a:lumMod val="60000"/>
                  <a:lumOff val="40000"/>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grpSp>
          <p:nvGrpSpPr>
            <p:cNvPr id="9" name="Group 42"/>
            <p:cNvGrpSpPr/>
            <p:nvPr/>
          </p:nvGrpSpPr>
          <p:grpSpPr>
            <a:xfrm>
              <a:off x="2715584" y="159951"/>
              <a:ext cx="389566" cy="1631394"/>
              <a:chOff x="2715584" y="159951"/>
              <a:chExt cx="389566" cy="1631394"/>
            </a:xfrm>
          </p:grpSpPr>
          <p:sp>
            <p:nvSpPr>
              <p:cNvPr id="38" name="TextBox 37"/>
              <p:cNvSpPr txBox="1"/>
              <p:nvPr/>
            </p:nvSpPr>
            <p:spPr>
              <a:xfrm>
                <a:off x="2715584" y="1681834"/>
                <a:ext cx="389566" cy="109511"/>
              </a:xfrm>
              <a:prstGeom prst="rect">
                <a:avLst/>
              </a:prstGeom>
              <a:solidFill>
                <a:schemeClr val="bg1">
                  <a:lumMod val="85000"/>
                </a:schemeClr>
              </a:solidFill>
            </p:spPr>
            <p:txBody>
              <a:bodyPr wrap="square" lIns="91440" tIns="0" rIns="91440" bIns="0" rtlCol="0">
                <a:spAutoFit/>
              </a:bodyPr>
              <a:lstStyle/>
              <a:p>
                <a:pPr defTabSz="457200" fontAlgn="auto">
                  <a:spcBef>
                    <a:spcPts val="0"/>
                  </a:spcBef>
                  <a:spcAft>
                    <a:spcPts val="0"/>
                  </a:spcAft>
                </a:pPr>
                <a:r>
                  <a:rPr lang="en-US" sz="900" b="1" dirty="0">
                    <a:solidFill>
                      <a:srgbClr val="000090"/>
                    </a:solidFill>
                    <a:latin typeface="Arial"/>
                    <a:ea typeface="+mn-ea"/>
                    <a:cs typeface="+mn-cs"/>
                  </a:rPr>
                  <a:t>L=1</a:t>
                </a:r>
              </a:p>
            </p:txBody>
          </p:sp>
          <p:sp>
            <p:nvSpPr>
              <p:cNvPr id="39" name="TextBox 38"/>
              <p:cNvSpPr txBox="1"/>
              <p:nvPr/>
            </p:nvSpPr>
            <p:spPr>
              <a:xfrm>
                <a:off x="2715584" y="1296601"/>
                <a:ext cx="389566" cy="109511"/>
              </a:xfrm>
              <a:prstGeom prst="rect">
                <a:avLst/>
              </a:prstGeom>
              <a:solidFill>
                <a:schemeClr val="bg1">
                  <a:lumMod val="85000"/>
                </a:schemeClr>
              </a:solidFill>
            </p:spPr>
            <p:txBody>
              <a:bodyPr wrap="square" lIns="91440" tIns="0" rIns="91440" bIns="0" rtlCol="0">
                <a:spAutoFit/>
              </a:bodyPr>
              <a:lstStyle/>
              <a:p>
                <a:pPr defTabSz="457200" fontAlgn="auto">
                  <a:spcBef>
                    <a:spcPts val="0"/>
                  </a:spcBef>
                  <a:spcAft>
                    <a:spcPts val="0"/>
                  </a:spcAft>
                </a:pPr>
                <a:r>
                  <a:rPr lang="en-US" sz="900" b="1" dirty="0">
                    <a:solidFill>
                      <a:srgbClr val="000090"/>
                    </a:solidFill>
                    <a:latin typeface="Arial"/>
                    <a:ea typeface="+mn-ea"/>
                    <a:cs typeface="+mn-cs"/>
                  </a:rPr>
                  <a:t>L=2</a:t>
                </a:r>
              </a:p>
            </p:txBody>
          </p:sp>
          <p:sp>
            <p:nvSpPr>
              <p:cNvPr id="40" name="TextBox 39"/>
              <p:cNvSpPr txBox="1"/>
              <p:nvPr/>
            </p:nvSpPr>
            <p:spPr>
              <a:xfrm>
                <a:off x="2715584" y="941001"/>
                <a:ext cx="389566" cy="109511"/>
              </a:xfrm>
              <a:prstGeom prst="rect">
                <a:avLst/>
              </a:prstGeom>
              <a:solidFill>
                <a:schemeClr val="bg1">
                  <a:lumMod val="85000"/>
                </a:schemeClr>
              </a:solidFill>
            </p:spPr>
            <p:txBody>
              <a:bodyPr wrap="square" lIns="91440" tIns="0" rIns="91440" bIns="0" rtlCol="0">
                <a:spAutoFit/>
              </a:bodyPr>
              <a:lstStyle/>
              <a:p>
                <a:pPr defTabSz="457200" fontAlgn="auto">
                  <a:spcBef>
                    <a:spcPts val="0"/>
                  </a:spcBef>
                  <a:spcAft>
                    <a:spcPts val="0"/>
                  </a:spcAft>
                </a:pPr>
                <a:r>
                  <a:rPr lang="en-US" sz="900" b="1" dirty="0">
                    <a:solidFill>
                      <a:srgbClr val="000090"/>
                    </a:solidFill>
                    <a:latin typeface="Arial"/>
                    <a:ea typeface="+mn-ea"/>
                    <a:cs typeface="+mn-cs"/>
                  </a:rPr>
                  <a:t>L=3</a:t>
                </a:r>
              </a:p>
            </p:txBody>
          </p:sp>
          <p:sp>
            <p:nvSpPr>
              <p:cNvPr id="41" name="TextBox 40"/>
              <p:cNvSpPr txBox="1"/>
              <p:nvPr/>
            </p:nvSpPr>
            <p:spPr>
              <a:xfrm>
                <a:off x="2715584" y="591751"/>
                <a:ext cx="389566" cy="109511"/>
              </a:xfrm>
              <a:prstGeom prst="rect">
                <a:avLst/>
              </a:prstGeom>
              <a:solidFill>
                <a:schemeClr val="bg1">
                  <a:lumMod val="85000"/>
                </a:schemeClr>
              </a:solidFill>
            </p:spPr>
            <p:txBody>
              <a:bodyPr wrap="square" lIns="91440" tIns="0" rIns="91440" bIns="0" rtlCol="0">
                <a:spAutoFit/>
              </a:bodyPr>
              <a:lstStyle/>
              <a:p>
                <a:pPr defTabSz="457200" fontAlgn="auto">
                  <a:spcBef>
                    <a:spcPts val="0"/>
                  </a:spcBef>
                  <a:spcAft>
                    <a:spcPts val="0"/>
                  </a:spcAft>
                </a:pPr>
                <a:r>
                  <a:rPr lang="en-US" sz="900" b="1" dirty="0">
                    <a:solidFill>
                      <a:srgbClr val="000090"/>
                    </a:solidFill>
                    <a:latin typeface="Arial"/>
                    <a:ea typeface="+mn-ea"/>
                    <a:cs typeface="+mn-cs"/>
                  </a:rPr>
                  <a:t>L=4</a:t>
                </a:r>
              </a:p>
            </p:txBody>
          </p:sp>
          <p:sp>
            <p:nvSpPr>
              <p:cNvPr id="42" name="TextBox 41"/>
              <p:cNvSpPr txBox="1"/>
              <p:nvPr/>
            </p:nvSpPr>
            <p:spPr>
              <a:xfrm>
                <a:off x="2715584" y="159951"/>
                <a:ext cx="389566" cy="109511"/>
              </a:xfrm>
              <a:prstGeom prst="rect">
                <a:avLst/>
              </a:prstGeom>
              <a:solidFill>
                <a:schemeClr val="bg1">
                  <a:lumMod val="85000"/>
                </a:schemeClr>
              </a:solidFill>
            </p:spPr>
            <p:txBody>
              <a:bodyPr wrap="square" lIns="91440" tIns="0" rIns="91440" bIns="0" rtlCol="0">
                <a:spAutoFit/>
              </a:bodyPr>
              <a:lstStyle/>
              <a:p>
                <a:pPr defTabSz="457200" fontAlgn="auto">
                  <a:spcBef>
                    <a:spcPts val="0"/>
                  </a:spcBef>
                  <a:spcAft>
                    <a:spcPts val="0"/>
                  </a:spcAft>
                </a:pPr>
                <a:r>
                  <a:rPr lang="en-US" sz="900" b="1" dirty="0">
                    <a:solidFill>
                      <a:srgbClr val="000090"/>
                    </a:solidFill>
                    <a:latin typeface="Arial"/>
                    <a:ea typeface="+mn-ea"/>
                    <a:cs typeface="+mn-cs"/>
                  </a:rPr>
                  <a:t>L=5</a:t>
                </a:r>
              </a:p>
            </p:txBody>
          </p:sp>
        </p:grpSp>
      </p:grpSp>
      <p:grpSp>
        <p:nvGrpSpPr>
          <p:cNvPr id="19" name="Group 51"/>
          <p:cNvGrpSpPr/>
          <p:nvPr/>
        </p:nvGrpSpPr>
        <p:grpSpPr>
          <a:xfrm>
            <a:off x="519544" y="2667001"/>
            <a:ext cx="7008091" cy="4079313"/>
            <a:chOff x="664528" y="2083645"/>
            <a:chExt cx="6110922" cy="3077071"/>
          </a:xfrm>
        </p:grpSpPr>
        <p:grpSp>
          <p:nvGrpSpPr>
            <p:cNvPr id="20" name="Group 19"/>
            <p:cNvGrpSpPr/>
            <p:nvPr/>
          </p:nvGrpSpPr>
          <p:grpSpPr>
            <a:xfrm>
              <a:off x="697480" y="2191367"/>
              <a:ext cx="6058920" cy="2364643"/>
              <a:chOff x="697480" y="2191367"/>
              <a:chExt cx="6058920" cy="2364643"/>
            </a:xfrm>
          </p:grpSpPr>
          <p:pic>
            <p:nvPicPr>
              <p:cNvPr id="5" name="Picture 4" descr="heatmap-simu-Lev2.pdf"/>
              <p:cNvPicPr>
                <a:picLocks noChangeAspect="1"/>
              </p:cNvPicPr>
              <p:nvPr/>
            </p:nvPicPr>
            <p:blipFill>
              <a:blip r:embed="rId4"/>
              <a:stretch>
                <a:fillRect/>
              </a:stretch>
            </p:blipFill>
            <p:spPr>
              <a:xfrm>
                <a:off x="1039177" y="2261358"/>
                <a:ext cx="286831" cy="2294652"/>
              </a:xfrm>
              <a:prstGeom prst="rect">
                <a:avLst/>
              </a:prstGeom>
            </p:spPr>
          </p:pic>
          <p:pic>
            <p:nvPicPr>
              <p:cNvPr id="6" name="Picture 5" descr="heatmap-simu-Lev3.pdf"/>
              <p:cNvPicPr>
                <a:picLocks noChangeAspect="1"/>
              </p:cNvPicPr>
              <p:nvPr/>
            </p:nvPicPr>
            <p:blipFill>
              <a:blip r:embed="rId5"/>
              <a:stretch>
                <a:fillRect/>
              </a:stretch>
            </p:blipFill>
            <p:spPr>
              <a:xfrm>
                <a:off x="1449352" y="2261358"/>
                <a:ext cx="430247" cy="2294652"/>
              </a:xfrm>
              <a:prstGeom prst="rect">
                <a:avLst/>
              </a:prstGeom>
            </p:spPr>
          </p:pic>
          <p:pic>
            <p:nvPicPr>
              <p:cNvPr id="7" name="Picture 6" descr="heatmap-simu-Lev4.pdf"/>
              <p:cNvPicPr>
                <a:picLocks noChangeAspect="1"/>
              </p:cNvPicPr>
              <p:nvPr/>
            </p:nvPicPr>
            <p:blipFill>
              <a:blip r:embed="rId6"/>
              <a:stretch>
                <a:fillRect/>
              </a:stretch>
            </p:blipFill>
            <p:spPr>
              <a:xfrm>
                <a:off x="1998219" y="2261357"/>
                <a:ext cx="573663" cy="2294652"/>
              </a:xfrm>
              <a:prstGeom prst="rect">
                <a:avLst/>
              </a:prstGeom>
            </p:spPr>
          </p:pic>
          <p:pic>
            <p:nvPicPr>
              <p:cNvPr id="8" name="Picture 7" descr="heatmap-simu-Lev5.pdf"/>
              <p:cNvPicPr>
                <a:picLocks noChangeAspect="1"/>
              </p:cNvPicPr>
              <p:nvPr/>
            </p:nvPicPr>
            <p:blipFill>
              <a:blip r:embed="rId7"/>
              <a:stretch>
                <a:fillRect/>
              </a:stretch>
            </p:blipFill>
            <p:spPr>
              <a:xfrm>
                <a:off x="2690184" y="2261357"/>
                <a:ext cx="717077" cy="2294649"/>
              </a:xfrm>
              <a:prstGeom prst="rect">
                <a:avLst/>
              </a:prstGeom>
            </p:spPr>
          </p:pic>
          <p:pic>
            <p:nvPicPr>
              <p:cNvPr id="10" name="Picture 9" descr="heatmap-simu-Lev6.pdf"/>
              <p:cNvPicPr>
                <a:picLocks noChangeAspect="1"/>
              </p:cNvPicPr>
              <p:nvPr/>
            </p:nvPicPr>
            <p:blipFill>
              <a:blip r:embed="rId8"/>
              <a:stretch>
                <a:fillRect/>
              </a:stretch>
            </p:blipFill>
            <p:spPr>
              <a:xfrm>
                <a:off x="3523240" y="2261358"/>
                <a:ext cx="860493" cy="2294649"/>
              </a:xfrm>
              <a:prstGeom prst="rect">
                <a:avLst/>
              </a:prstGeom>
            </p:spPr>
          </p:pic>
          <p:pic>
            <p:nvPicPr>
              <p:cNvPr id="11" name="Picture 10" descr="heatmap-simu-Lev8.pdf"/>
              <p:cNvPicPr>
                <a:picLocks noChangeAspect="1"/>
              </p:cNvPicPr>
              <p:nvPr/>
            </p:nvPicPr>
            <p:blipFill>
              <a:blip r:embed="rId9"/>
              <a:stretch>
                <a:fillRect/>
              </a:stretch>
            </p:blipFill>
            <p:spPr>
              <a:xfrm>
                <a:off x="5609075" y="2261357"/>
                <a:ext cx="1147325" cy="2294650"/>
              </a:xfrm>
              <a:prstGeom prst="rect">
                <a:avLst/>
              </a:prstGeom>
            </p:spPr>
          </p:pic>
          <p:pic>
            <p:nvPicPr>
              <p:cNvPr id="12" name="Picture 11" descr="heatmap-simu-Lev7.pdf"/>
              <p:cNvPicPr>
                <a:picLocks noChangeAspect="1"/>
              </p:cNvPicPr>
              <p:nvPr/>
            </p:nvPicPr>
            <p:blipFill>
              <a:blip r:embed="rId10"/>
              <a:stretch>
                <a:fillRect/>
              </a:stretch>
            </p:blipFill>
            <p:spPr>
              <a:xfrm>
                <a:off x="4499941" y="2261357"/>
                <a:ext cx="1003909" cy="2294650"/>
              </a:xfrm>
              <a:prstGeom prst="rect">
                <a:avLst/>
              </a:prstGeom>
            </p:spPr>
          </p:pic>
          <p:sp>
            <p:nvSpPr>
              <p:cNvPr id="13" name="TextBox 12"/>
              <p:cNvSpPr txBox="1"/>
              <p:nvPr/>
            </p:nvSpPr>
            <p:spPr>
              <a:xfrm>
                <a:off x="697480" y="2191367"/>
                <a:ext cx="342901" cy="1834058"/>
              </a:xfrm>
              <a:prstGeom prst="rect">
                <a:avLst/>
              </a:prstGeom>
              <a:noFill/>
            </p:spPr>
            <p:txBody>
              <a:bodyPr wrap="square" rtlCol="0">
                <a:spAutoFit/>
              </a:bodyPr>
              <a:lstStyle/>
              <a:p>
                <a:pPr algn="r" defTabSz="457200" fontAlgn="auto">
                  <a:lnSpc>
                    <a:spcPts val="1040"/>
                  </a:lnSpc>
                  <a:spcBef>
                    <a:spcPts val="0"/>
                  </a:spcBef>
                  <a:spcAft>
                    <a:spcPts val="0"/>
                  </a:spcAft>
                </a:pPr>
                <a:r>
                  <a:rPr lang="en-US" sz="800" dirty="0">
                    <a:solidFill>
                      <a:srgbClr val="FF0000"/>
                    </a:solidFill>
                    <a:latin typeface="Helvetica"/>
                    <a:ea typeface="+mn-ea"/>
                    <a:cs typeface="+mn-cs"/>
                  </a:rPr>
                  <a:t>A1</a:t>
                </a:r>
              </a:p>
              <a:p>
                <a:pPr algn="r" defTabSz="457200" fontAlgn="auto">
                  <a:lnSpc>
                    <a:spcPts val="1040"/>
                  </a:lnSpc>
                  <a:spcBef>
                    <a:spcPts val="0"/>
                  </a:spcBef>
                  <a:spcAft>
                    <a:spcPts val="0"/>
                  </a:spcAft>
                </a:pPr>
                <a:r>
                  <a:rPr lang="en-US" sz="800" dirty="0">
                    <a:solidFill>
                      <a:srgbClr val="FF0000"/>
                    </a:solidFill>
                    <a:latin typeface="Helvetica"/>
                    <a:ea typeface="+mn-ea"/>
                    <a:cs typeface="+mn-cs"/>
                  </a:rPr>
                  <a:t>A2</a:t>
                </a:r>
              </a:p>
              <a:p>
                <a:pPr algn="r" defTabSz="457200" fontAlgn="auto">
                  <a:lnSpc>
                    <a:spcPts val="1040"/>
                  </a:lnSpc>
                  <a:spcBef>
                    <a:spcPts val="0"/>
                  </a:spcBef>
                  <a:spcAft>
                    <a:spcPts val="0"/>
                  </a:spcAft>
                </a:pPr>
                <a:r>
                  <a:rPr lang="en-US" sz="800" dirty="0">
                    <a:solidFill>
                      <a:srgbClr val="008000"/>
                    </a:solidFill>
                    <a:latin typeface="Helvetica"/>
                    <a:ea typeface="+mn-ea"/>
                    <a:cs typeface="+mn-cs"/>
                  </a:rPr>
                  <a:t>B1</a:t>
                </a:r>
              </a:p>
              <a:p>
                <a:pPr algn="r" defTabSz="457200" fontAlgn="auto">
                  <a:lnSpc>
                    <a:spcPts val="1040"/>
                  </a:lnSpc>
                  <a:spcBef>
                    <a:spcPts val="0"/>
                  </a:spcBef>
                  <a:spcAft>
                    <a:spcPts val="0"/>
                  </a:spcAft>
                </a:pPr>
                <a:r>
                  <a:rPr lang="en-US" sz="800" dirty="0">
                    <a:solidFill>
                      <a:srgbClr val="008000"/>
                    </a:solidFill>
                    <a:latin typeface="Helvetica"/>
                    <a:ea typeface="+mn-ea"/>
                    <a:cs typeface="+mn-cs"/>
                  </a:rPr>
                  <a:t>B2</a:t>
                </a:r>
              </a:p>
              <a:p>
                <a:pPr algn="r" defTabSz="457200" fontAlgn="auto">
                  <a:lnSpc>
                    <a:spcPts val="1040"/>
                  </a:lnSpc>
                  <a:spcBef>
                    <a:spcPts val="0"/>
                  </a:spcBef>
                  <a:spcAft>
                    <a:spcPts val="0"/>
                  </a:spcAft>
                </a:pPr>
                <a:r>
                  <a:rPr lang="en-US" sz="800" dirty="0">
                    <a:solidFill>
                      <a:srgbClr val="008000"/>
                    </a:solidFill>
                    <a:latin typeface="Helvetica"/>
                    <a:ea typeface="+mn-ea"/>
                    <a:cs typeface="+mn-cs"/>
                  </a:rPr>
                  <a:t>B3</a:t>
                </a:r>
              </a:p>
              <a:p>
                <a:pPr algn="r" defTabSz="457200" fontAlgn="auto">
                  <a:lnSpc>
                    <a:spcPts val="1040"/>
                  </a:lnSpc>
                  <a:spcBef>
                    <a:spcPts val="0"/>
                  </a:spcBef>
                  <a:spcAft>
                    <a:spcPts val="0"/>
                  </a:spcAft>
                </a:pPr>
                <a:r>
                  <a:rPr lang="en-US" sz="800" dirty="0">
                    <a:solidFill>
                      <a:srgbClr val="008000"/>
                    </a:solidFill>
                    <a:latin typeface="Helvetica"/>
                    <a:ea typeface="+mn-ea"/>
                    <a:cs typeface="+mn-cs"/>
                  </a:rPr>
                  <a:t>B4</a:t>
                </a:r>
              </a:p>
              <a:p>
                <a:pPr algn="r" defTabSz="457200" fontAlgn="auto">
                  <a:lnSpc>
                    <a:spcPts val="1040"/>
                  </a:lnSpc>
                  <a:spcBef>
                    <a:spcPts val="0"/>
                  </a:spcBef>
                  <a:spcAft>
                    <a:spcPts val="0"/>
                  </a:spcAft>
                </a:pPr>
                <a:r>
                  <a:rPr lang="en-US" sz="800" dirty="0">
                    <a:solidFill>
                      <a:prstClr val="black"/>
                    </a:solidFill>
                    <a:latin typeface="Helvetica"/>
                    <a:ea typeface="+mn-ea"/>
                    <a:cs typeface="+mn-cs"/>
                  </a:rPr>
                  <a:t>C1</a:t>
                </a:r>
              </a:p>
              <a:p>
                <a:pPr algn="r" defTabSz="457200" fontAlgn="auto">
                  <a:lnSpc>
                    <a:spcPts val="1040"/>
                  </a:lnSpc>
                  <a:spcBef>
                    <a:spcPts val="0"/>
                  </a:spcBef>
                  <a:spcAft>
                    <a:spcPts val="0"/>
                  </a:spcAft>
                </a:pPr>
                <a:r>
                  <a:rPr lang="en-US" sz="800" dirty="0">
                    <a:solidFill>
                      <a:prstClr val="black"/>
                    </a:solidFill>
                    <a:latin typeface="Helvetica"/>
                    <a:ea typeface="+mn-ea"/>
                    <a:cs typeface="+mn-cs"/>
                  </a:rPr>
                  <a:t>C2</a:t>
                </a:r>
              </a:p>
              <a:p>
                <a:pPr algn="r" defTabSz="457200" fontAlgn="auto">
                  <a:lnSpc>
                    <a:spcPts val="1040"/>
                  </a:lnSpc>
                  <a:spcBef>
                    <a:spcPts val="0"/>
                  </a:spcBef>
                  <a:spcAft>
                    <a:spcPts val="0"/>
                  </a:spcAft>
                </a:pPr>
                <a:r>
                  <a:rPr lang="en-US" sz="800" dirty="0">
                    <a:solidFill>
                      <a:prstClr val="black"/>
                    </a:solidFill>
                    <a:latin typeface="Helvetica"/>
                    <a:ea typeface="+mn-ea"/>
                    <a:cs typeface="+mn-cs"/>
                  </a:rPr>
                  <a:t>C3</a:t>
                </a:r>
              </a:p>
              <a:p>
                <a:pPr algn="r" defTabSz="457200" fontAlgn="auto">
                  <a:lnSpc>
                    <a:spcPts val="1040"/>
                  </a:lnSpc>
                  <a:spcBef>
                    <a:spcPts val="0"/>
                  </a:spcBef>
                  <a:spcAft>
                    <a:spcPts val="0"/>
                  </a:spcAft>
                </a:pPr>
                <a:r>
                  <a:rPr lang="en-US" sz="800" dirty="0">
                    <a:solidFill>
                      <a:srgbClr val="0000FF"/>
                    </a:solidFill>
                    <a:latin typeface="Helvetica"/>
                    <a:ea typeface="+mn-ea"/>
                    <a:cs typeface="+mn-cs"/>
                  </a:rPr>
                  <a:t>D1</a:t>
                </a:r>
              </a:p>
              <a:p>
                <a:pPr algn="r" defTabSz="457200" fontAlgn="auto">
                  <a:lnSpc>
                    <a:spcPts val="1040"/>
                  </a:lnSpc>
                  <a:spcBef>
                    <a:spcPts val="0"/>
                  </a:spcBef>
                  <a:spcAft>
                    <a:spcPts val="0"/>
                  </a:spcAft>
                </a:pPr>
                <a:r>
                  <a:rPr lang="en-US" sz="800" dirty="0">
                    <a:solidFill>
                      <a:srgbClr val="0000FF"/>
                    </a:solidFill>
                    <a:latin typeface="Helvetica"/>
                    <a:ea typeface="+mn-ea"/>
                    <a:cs typeface="+mn-cs"/>
                  </a:rPr>
                  <a:t>D2</a:t>
                </a:r>
              </a:p>
              <a:p>
                <a:pPr algn="r" defTabSz="457200" fontAlgn="auto">
                  <a:lnSpc>
                    <a:spcPts val="1040"/>
                  </a:lnSpc>
                  <a:spcBef>
                    <a:spcPts val="0"/>
                  </a:spcBef>
                  <a:spcAft>
                    <a:spcPts val="0"/>
                  </a:spcAft>
                </a:pPr>
                <a:r>
                  <a:rPr lang="en-US" sz="800" dirty="0">
                    <a:solidFill>
                      <a:srgbClr val="0000FF"/>
                    </a:solidFill>
                    <a:latin typeface="Helvetica"/>
                    <a:ea typeface="+mn-ea"/>
                    <a:cs typeface="+mn-cs"/>
                  </a:rPr>
                  <a:t>D3</a:t>
                </a:r>
              </a:p>
              <a:p>
                <a:pPr algn="r" defTabSz="457200" fontAlgn="auto">
                  <a:lnSpc>
                    <a:spcPts val="1040"/>
                  </a:lnSpc>
                  <a:spcBef>
                    <a:spcPts val="0"/>
                  </a:spcBef>
                  <a:spcAft>
                    <a:spcPts val="0"/>
                  </a:spcAft>
                </a:pPr>
                <a:r>
                  <a:rPr lang="en-US" sz="800" dirty="0">
                    <a:solidFill>
                      <a:srgbClr val="0000FF"/>
                    </a:solidFill>
                    <a:latin typeface="Helvetica"/>
                    <a:ea typeface="+mn-ea"/>
                    <a:cs typeface="+mn-cs"/>
                  </a:rPr>
                  <a:t>D4</a:t>
                </a:r>
              </a:p>
              <a:p>
                <a:pPr algn="r" defTabSz="457200" fontAlgn="auto">
                  <a:lnSpc>
                    <a:spcPts val="1040"/>
                  </a:lnSpc>
                  <a:spcBef>
                    <a:spcPts val="0"/>
                  </a:spcBef>
                  <a:spcAft>
                    <a:spcPts val="0"/>
                  </a:spcAft>
                </a:pPr>
                <a:r>
                  <a:rPr lang="en-US" sz="800" dirty="0">
                    <a:solidFill>
                      <a:srgbClr val="0000FF"/>
                    </a:solidFill>
                    <a:latin typeface="Helvetica"/>
                    <a:ea typeface="+mn-ea"/>
                    <a:cs typeface="+mn-cs"/>
                  </a:rPr>
                  <a:t>D5</a:t>
                </a:r>
              </a:p>
              <a:p>
                <a:pPr algn="r" defTabSz="457200" fontAlgn="auto">
                  <a:lnSpc>
                    <a:spcPts val="1040"/>
                  </a:lnSpc>
                  <a:spcBef>
                    <a:spcPts val="0"/>
                  </a:spcBef>
                  <a:spcAft>
                    <a:spcPts val="0"/>
                  </a:spcAft>
                </a:pPr>
                <a:r>
                  <a:rPr lang="en-US" sz="800" dirty="0">
                    <a:solidFill>
                      <a:srgbClr val="FF6600"/>
                    </a:solidFill>
                    <a:latin typeface="Helvetica"/>
                    <a:ea typeface="+mn-ea"/>
                    <a:cs typeface="+mn-cs"/>
                  </a:rPr>
                  <a:t>E1</a:t>
                </a:r>
              </a:p>
              <a:p>
                <a:pPr algn="r" defTabSz="457200" fontAlgn="auto">
                  <a:lnSpc>
                    <a:spcPts val="1040"/>
                  </a:lnSpc>
                  <a:spcBef>
                    <a:spcPts val="0"/>
                  </a:spcBef>
                  <a:spcAft>
                    <a:spcPts val="0"/>
                  </a:spcAft>
                </a:pPr>
                <a:r>
                  <a:rPr lang="en-US" sz="800" dirty="0">
                    <a:solidFill>
                      <a:srgbClr val="FF6600"/>
                    </a:solidFill>
                    <a:latin typeface="Helvetica"/>
                    <a:ea typeface="+mn-ea"/>
                    <a:cs typeface="+mn-cs"/>
                  </a:rPr>
                  <a:t>E2</a:t>
                </a:r>
              </a:p>
              <a:p>
                <a:pPr algn="r" defTabSz="457200" fontAlgn="auto">
                  <a:lnSpc>
                    <a:spcPts val="1040"/>
                  </a:lnSpc>
                  <a:spcBef>
                    <a:spcPts val="0"/>
                  </a:spcBef>
                  <a:spcAft>
                    <a:spcPts val="0"/>
                  </a:spcAft>
                </a:pPr>
                <a:r>
                  <a:rPr lang="en-US" sz="800" dirty="0">
                    <a:solidFill>
                      <a:srgbClr val="FF6600"/>
                    </a:solidFill>
                    <a:latin typeface="Helvetica"/>
                    <a:ea typeface="+mn-ea"/>
                    <a:cs typeface="+mn-cs"/>
                  </a:rPr>
                  <a:t>E3</a:t>
                </a:r>
              </a:p>
              <a:p>
                <a:pPr algn="r" defTabSz="457200" fontAlgn="auto">
                  <a:lnSpc>
                    <a:spcPts val="1040"/>
                  </a:lnSpc>
                  <a:spcBef>
                    <a:spcPts val="0"/>
                  </a:spcBef>
                  <a:spcAft>
                    <a:spcPts val="0"/>
                  </a:spcAft>
                </a:pPr>
                <a:r>
                  <a:rPr lang="en-US" sz="800" dirty="0">
                    <a:solidFill>
                      <a:srgbClr val="FF6600"/>
                    </a:solidFill>
                    <a:latin typeface="Helvetica"/>
                    <a:ea typeface="+mn-ea"/>
                    <a:cs typeface="+mn-cs"/>
                  </a:rPr>
                  <a:t>E4</a:t>
                </a:r>
              </a:p>
              <a:p>
                <a:pPr algn="r" defTabSz="457200" fontAlgn="auto">
                  <a:lnSpc>
                    <a:spcPts val="1040"/>
                  </a:lnSpc>
                  <a:spcBef>
                    <a:spcPts val="0"/>
                  </a:spcBef>
                  <a:spcAft>
                    <a:spcPts val="0"/>
                  </a:spcAft>
                </a:pPr>
                <a:r>
                  <a:rPr lang="en-US" sz="800" dirty="0">
                    <a:solidFill>
                      <a:srgbClr val="FF6600"/>
                    </a:solidFill>
                    <a:latin typeface="Helvetica"/>
                    <a:ea typeface="+mn-ea"/>
                    <a:cs typeface="+mn-cs"/>
                  </a:rPr>
                  <a:t>E5</a:t>
                </a:r>
              </a:p>
            </p:txBody>
          </p:sp>
        </p:grpSp>
        <p:sp>
          <p:nvSpPr>
            <p:cNvPr id="21" name="TextBox 20"/>
            <p:cNvSpPr txBox="1"/>
            <p:nvPr/>
          </p:nvSpPr>
          <p:spPr>
            <a:xfrm>
              <a:off x="664528" y="4566096"/>
              <a:ext cx="707072" cy="592006"/>
            </a:xfrm>
            <a:prstGeom prst="rect">
              <a:avLst/>
            </a:prstGeom>
            <a:noFill/>
          </p:spPr>
          <p:txBody>
            <a:bodyPr wrap="square" rtlCol="0">
              <a:spAutoFit/>
            </a:bodyPr>
            <a:lstStyle/>
            <a:p>
              <a:pPr algn="r" defTabSz="457200" fontAlgn="auto">
                <a:spcBef>
                  <a:spcPts val="0"/>
                </a:spcBef>
                <a:spcAft>
                  <a:spcPts val="0"/>
                </a:spcAft>
              </a:pPr>
              <a:r>
                <a:rPr lang="en-US" sz="900" dirty="0">
                  <a:solidFill>
                    <a:prstClr val="black"/>
                  </a:solidFill>
                  <a:latin typeface="Helvetica"/>
                  <a:ea typeface="+mn-ea"/>
                  <a:cs typeface="+mn-cs"/>
                </a:rPr>
                <a:t>|L|=2</a:t>
              </a:r>
            </a:p>
            <a:p>
              <a:pPr algn="r" defTabSz="457200" fontAlgn="auto">
                <a:spcBef>
                  <a:spcPts val="0"/>
                </a:spcBef>
                <a:spcAft>
                  <a:spcPts val="0"/>
                </a:spcAft>
              </a:pPr>
              <a:r>
                <a:rPr lang="en-US" sz="900" dirty="0">
                  <a:solidFill>
                    <a:prstClr val="black"/>
                  </a:solidFill>
                  <a:latin typeface="Helvetica"/>
                  <a:ea typeface="+mn-ea"/>
                  <a:cs typeface="+mn-cs"/>
                </a:rPr>
                <a:t>HS=2.1</a:t>
              </a:r>
            </a:p>
            <a:p>
              <a:pPr algn="r" defTabSz="457200" fontAlgn="auto">
                <a:spcBef>
                  <a:spcPts val="0"/>
                </a:spcBef>
                <a:spcAft>
                  <a:spcPts val="0"/>
                </a:spcAft>
              </a:pPr>
              <a:r>
                <a:rPr lang="en-US" sz="900" dirty="0">
                  <a:solidFill>
                    <a:prstClr val="black"/>
                  </a:solidFill>
                  <a:latin typeface="Helvetica"/>
                  <a:ea typeface="+mn-ea"/>
                  <a:cs typeface="+mn-cs"/>
                </a:rPr>
                <a:t>CHS=2.4</a:t>
              </a:r>
            </a:p>
            <a:p>
              <a:pPr algn="r" defTabSz="457200" fontAlgn="auto">
                <a:spcBef>
                  <a:spcPts val="0"/>
                </a:spcBef>
                <a:spcAft>
                  <a:spcPts val="0"/>
                </a:spcAft>
              </a:pPr>
              <a:r>
                <a:rPr lang="en-US" sz="900" dirty="0">
                  <a:solidFill>
                    <a:prstClr val="black"/>
                  </a:solidFill>
                  <a:latin typeface="Helvetica"/>
                  <a:ea typeface="+mn-ea"/>
                  <a:cs typeface="+mn-cs"/>
                </a:rPr>
                <a:t>PHS=2.1</a:t>
              </a:r>
            </a:p>
            <a:p>
              <a:pPr algn="r" defTabSz="457200" fontAlgn="auto">
                <a:spcBef>
                  <a:spcPts val="0"/>
                </a:spcBef>
                <a:spcAft>
                  <a:spcPts val="0"/>
                </a:spcAft>
              </a:pPr>
              <a:endParaRPr lang="en-US" sz="900" dirty="0">
                <a:solidFill>
                  <a:prstClr val="black"/>
                </a:solidFill>
                <a:latin typeface="Helvetica"/>
                <a:ea typeface="+mn-ea"/>
                <a:cs typeface="+mn-cs"/>
              </a:endParaRPr>
            </a:p>
          </p:txBody>
        </p:sp>
        <p:sp>
          <p:nvSpPr>
            <p:cNvPr id="22" name="TextBox 21"/>
            <p:cNvSpPr txBox="1"/>
            <p:nvPr/>
          </p:nvSpPr>
          <p:spPr>
            <a:xfrm>
              <a:off x="1104972" y="4572446"/>
              <a:ext cx="793677" cy="487535"/>
            </a:xfrm>
            <a:prstGeom prst="rect">
              <a:avLst/>
            </a:prstGeom>
            <a:noFill/>
          </p:spPr>
          <p:txBody>
            <a:bodyPr wrap="square" rtlCol="0">
              <a:spAutoFit/>
            </a:bodyPr>
            <a:lstStyle/>
            <a:p>
              <a:pPr algn="r" defTabSz="457200" fontAlgn="auto">
                <a:spcBef>
                  <a:spcPts val="0"/>
                </a:spcBef>
                <a:spcAft>
                  <a:spcPts val="0"/>
                </a:spcAft>
              </a:pPr>
              <a:r>
                <a:rPr lang="en-US" sz="900" dirty="0">
                  <a:solidFill>
                    <a:prstClr val="black"/>
                  </a:solidFill>
                  <a:latin typeface="Helvetica"/>
                  <a:ea typeface="+mn-ea"/>
                  <a:cs typeface="+mn-cs"/>
                </a:rPr>
                <a:t>|L|=3</a:t>
              </a:r>
            </a:p>
            <a:p>
              <a:pPr algn="r" defTabSz="457200" fontAlgn="auto">
                <a:spcBef>
                  <a:spcPts val="0"/>
                </a:spcBef>
                <a:spcAft>
                  <a:spcPts val="0"/>
                </a:spcAft>
              </a:pPr>
              <a:r>
                <a:rPr lang="en-US" sz="900" dirty="0">
                  <a:solidFill>
                    <a:prstClr val="black"/>
                  </a:solidFill>
                  <a:latin typeface="Helvetica"/>
                  <a:ea typeface="+mn-ea"/>
                  <a:cs typeface="+mn-cs"/>
                </a:rPr>
                <a:t>HS=5.5</a:t>
              </a:r>
            </a:p>
            <a:p>
              <a:pPr algn="r" defTabSz="457200" fontAlgn="auto">
                <a:spcBef>
                  <a:spcPts val="0"/>
                </a:spcBef>
                <a:spcAft>
                  <a:spcPts val="0"/>
                </a:spcAft>
              </a:pPr>
              <a:r>
                <a:rPr lang="en-US" sz="900" dirty="0">
                  <a:solidFill>
                    <a:prstClr val="black"/>
                  </a:solidFill>
                  <a:latin typeface="Helvetica"/>
                  <a:ea typeface="+mn-ea"/>
                  <a:cs typeface="+mn-cs"/>
                </a:rPr>
                <a:t>CHS=5.5</a:t>
              </a:r>
            </a:p>
            <a:p>
              <a:pPr algn="r" defTabSz="457200" fontAlgn="auto">
                <a:spcBef>
                  <a:spcPts val="0"/>
                </a:spcBef>
                <a:spcAft>
                  <a:spcPts val="0"/>
                </a:spcAft>
              </a:pPr>
              <a:r>
                <a:rPr lang="en-US" sz="900" dirty="0">
                  <a:solidFill>
                    <a:prstClr val="black"/>
                  </a:solidFill>
                  <a:latin typeface="Helvetica"/>
                  <a:ea typeface="+mn-ea"/>
                  <a:cs typeface="+mn-cs"/>
                </a:rPr>
                <a:t>PHS=5.5</a:t>
              </a:r>
            </a:p>
          </p:txBody>
        </p:sp>
        <p:sp>
          <p:nvSpPr>
            <p:cNvPr id="23" name="TextBox 22"/>
            <p:cNvSpPr txBox="1"/>
            <p:nvPr/>
          </p:nvSpPr>
          <p:spPr>
            <a:xfrm>
              <a:off x="1890084" y="4556010"/>
              <a:ext cx="669098" cy="592006"/>
            </a:xfrm>
            <a:prstGeom prst="rect">
              <a:avLst/>
            </a:prstGeom>
            <a:noFill/>
          </p:spPr>
          <p:txBody>
            <a:bodyPr wrap="square" rtlCol="0">
              <a:spAutoFit/>
            </a:bodyPr>
            <a:lstStyle/>
            <a:p>
              <a:pPr algn="r" defTabSz="457200" fontAlgn="auto">
                <a:spcBef>
                  <a:spcPts val="0"/>
                </a:spcBef>
                <a:spcAft>
                  <a:spcPts val="0"/>
                </a:spcAft>
              </a:pPr>
              <a:r>
                <a:rPr lang="en-US" sz="900" dirty="0">
                  <a:solidFill>
                    <a:prstClr val="black"/>
                  </a:solidFill>
                  <a:latin typeface="Helvetica"/>
                  <a:ea typeface="+mn-ea"/>
                  <a:cs typeface="+mn-cs"/>
                </a:rPr>
                <a:t>|L|=4</a:t>
              </a:r>
            </a:p>
            <a:p>
              <a:pPr algn="r" defTabSz="457200" fontAlgn="auto">
                <a:spcBef>
                  <a:spcPts val="0"/>
                </a:spcBef>
                <a:spcAft>
                  <a:spcPts val="0"/>
                </a:spcAft>
              </a:pPr>
              <a:r>
                <a:rPr lang="en-US" sz="900" dirty="0">
                  <a:solidFill>
                    <a:prstClr val="black"/>
                  </a:solidFill>
                  <a:latin typeface="Helvetica"/>
                  <a:ea typeface="+mn-ea"/>
                  <a:cs typeface="+mn-cs"/>
                </a:rPr>
                <a:t>HS=8.7</a:t>
              </a:r>
            </a:p>
            <a:p>
              <a:pPr algn="r" defTabSz="457200" fontAlgn="auto">
                <a:spcBef>
                  <a:spcPts val="0"/>
                </a:spcBef>
                <a:spcAft>
                  <a:spcPts val="0"/>
                </a:spcAft>
              </a:pPr>
              <a:r>
                <a:rPr lang="en-US" sz="900" dirty="0">
                  <a:solidFill>
                    <a:prstClr val="black"/>
                  </a:solidFill>
                  <a:latin typeface="Helvetica"/>
                  <a:ea typeface="+mn-ea"/>
                  <a:cs typeface="+mn-cs"/>
                </a:rPr>
                <a:t>CHS=5.4</a:t>
              </a:r>
            </a:p>
            <a:p>
              <a:pPr algn="r" defTabSz="457200" fontAlgn="auto">
                <a:spcBef>
                  <a:spcPts val="0"/>
                </a:spcBef>
                <a:spcAft>
                  <a:spcPts val="0"/>
                </a:spcAft>
              </a:pPr>
              <a:r>
                <a:rPr lang="en-US" sz="900" dirty="0">
                  <a:solidFill>
                    <a:prstClr val="black"/>
                  </a:solidFill>
                  <a:latin typeface="Helvetica"/>
                  <a:ea typeface="+mn-ea"/>
                  <a:cs typeface="+mn-cs"/>
                </a:rPr>
                <a:t>PHS=8.7</a:t>
              </a:r>
            </a:p>
            <a:p>
              <a:pPr algn="r" defTabSz="457200" fontAlgn="auto">
                <a:spcBef>
                  <a:spcPts val="0"/>
                </a:spcBef>
                <a:spcAft>
                  <a:spcPts val="0"/>
                </a:spcAft>
              </a:pPr>
              <a:endParaRPr lang="en-US" sz="900" dirty="0">
                <a:solidFill>
                  <a:prstClr val="black"/>
                </a:solidFill>
                <a:latin typeface="Helvetica"/>
                <a:ea typeface="+mn-ea"/>
                <a:cs typeface="+mn-cs"/>
              </a:endParaRPr>
            </a:p>
          </p:txBody>
        </p:sp>
        <p:sp>
          <p:nvSpPr>
            <p:cNvPr id="24" name="TextBox 23"/>
            <p:cNvSpPr txBox="1"/>
            <p:nvPr/>
          </p:nvSpPr>
          <p:spPr>
            <a:xfrm>
              <a:off x="2677484" y="4564076"/>
              <a:ext cx="717077" cy="592006"/>
            </a:xfrm>
            <a:prstGeom prst="rect">
              <a:avLst/>
            </a:prstGeom>
            <a:noFill/>
          </p:spPr>
          <p:txBody>
            <a:bodyPr wrap="square" rtlCol="0">
              <a:spAutoFit/>
            </a:bodyPr>
            <a:lstStyle/>
            <a:p>
              <a:pPr algn="r" defTabSz="457200" fontAlgn="auto">
                <a:spcBef>
                  <a:spcPts val="0"/>
                </a:spcBef>
                <a:spcAft>
                  <a:spcPts val="0"/>
                </a:spcAft>
              </a:pPr>
              <a:r>
                <a:rPr lang="en-US" sz="900" dirty="0">
                  <a:solidFill>
                    <a:prstClr val="black"/>
                  </a:solidFill>
                  <a:latin typeface="Helvetica"/>
                  <a:ea typeface="+mn-ea"/>
                  <a:cs typeface="+mn-cs"/>
                </a:rPr>
                <a:t>|L|=5</a:t>
              </a:r>
            </a:p>
            <a:p>
              <a:pPr algn="r" defTabSz="457200" fontAlgn="auto">
                <a:spcBef>
                  <a:spcPts val="0"/>
                </a:spcBef>
                <a:spcAft>
                  <a:spcPts val="0"/>
                </a:spcAft>
              </a:pPr>
              <a:r>
                <a:rPr lang="en-US" sz="900" dirty="0">
                  <a:solidFill>
                    <a:prstClr val="black"/>
                  </a:solidFill>
                  <a:latin typeface="Helvetica"/>
                  <a:ea typeface="+mn-ea"/>
                  <a:cs typeface="+mn-cs"/>
                </a:rPr>
                <a:t>HS=∞</a:t>
              </a:r>
            </a:p>
            <a:p>
              <a:pPr algn="r" defTabSz="457200" fontAlgn="auto">
                <a:spcBef>
                  <a:spcPts val="0"/>
                </a:spcBef>
                <a:spcAft>
                  <a:spcPts val="0"/>
                </a:spcAft>
              </a:pPr>
              <a:r>
                <a:rPr lang="en-US" sz="900" dirty="0">
                  <a:solidFill>
                    <a:prstClr val="black"/>
                  </a:solidFill>
                  <a:latin typeface="Helvetica"/>
                  <a:ea typeface="+mn-ea"/>
                  <a:cs typeface="+mn-cs"/>
                </a:rPr>
                <a:t>CHS=∞</a:t>
              </a:r>
            </a:p>
            <a:p>
              <a:pPr algn="r" defTabSz="457200" fontAlgn="auto">
                <a:spcBef>
                  <a:spcPts val="0"/>
                </a:spcBef>
                <a:spcAft>
                  <a:spcPts val="0"/>
                </a:spcAft>
              </a:pPr>
              <a:r>
                <a:rPr lang="en-US" sz="900" dirty="0">
                  <a:solidFill>
                    <a:prstClr val="black"/>
                  </a:solidFill>
                  <a:latin typeface="Helvetica"/>
                  <a:ea typeface="+mn-ea"/>
                  <a:cs typeface="+mn-cs"/>
                </a:rPr>
                <a:t>PHS=∞</a:t>
              </a:r>
            </a:p>
            <a:p>
              <a:pPr algn="r" defTabSz="457200" fontAlgn="auto">
                <a:spcBef>
                  <a:spcPts val="0"/>
                </a:spcBef>
                <a:spcAft>
                  <a:spcPts val="0"/>
                </a:spcAft>
              </a:pPr>
              <a:endParaRPr lang="en-US" sz="900" dirty="0">
                <a:solidFill>
                  <a:prstClr val="black"/>
                </a:solidFill>
                <a:latin typeface="Helvetica"/>
                <a:ea typeface="+mn-ea"/>
                <a:cs typeface="+mn-cs"/>
              </a:endParaRPr>
            </a:p>
          </p:txBody>
        </p:sp>
        <p:sp>
          <p:nvSpPr>
            <p:cNvPr id="25" name="TextBox 24"/>
            <p:cNvSpPr txBox="1"/>
            <p:nvPr/>
          </p:nvSpPr>
          <p:spPr>
            <a:xfrm>
              <a:off x="3288290" y="4566096"/>
              <a:ext cx="1109134" cy="592006"/>
            </a:xfrm>
            <a:prstGeom prst="rect">
              <a:avLst/>
            </a:prstGeom>
            <a:noFill/>
          </p:spPr>
          <p:txBody>
            <a:bodyPr wrap="square" rtlCol="0">
              <a:spAutoFit/>
            </a:bodyPr>
            <a:lstStyle/>
            <a:p>
              <a:pPr algn="r" defTabSz="457200" fontAlgn="auto">
                <a:spcBef>
                  <a:spcPts val="0"/>
                </a:spcBef>
                <a:spcAft>
                  <a:spcPts val="0"/>
                </a:spcAft>
              </a:pPr>
              <a:r>
                <a:rPr lang="en-US" sz="900" dirty="0">
                  <a:solidFill>
                    <a:prstClr val="black"/>
                  </a:solidFill>
                  <a:latin typeface="Helvetica"/>
                  <a:ea typeface="+mn-ea"/>
                  <a:cs typeface="+mn-cs"/>
                </a:rPr>
                <a:t>|L|=6</a:t>
              </a:r>
            </a:p>
            <a:p>
              <a:pPr algn="r" defTabSz="457200" fontAlgn="auto">
                <a:spcBef>
                  <a:spcPts val="0"/>
                </a:spcBef>
                <a:spcAft>
                  <a:spcPts val="0"/>
                </a:spcAft>
              </a:pPr>
              <a:r>
                <a:rPr lang="en-US" sz="900" dirty="0">
                  <a:solidFill>
                    <a:prstClr val="black"/>
                  </a:solidFill>
                  <a:latin typeface="Helvetica"/>
                  <a:ea typeface="+mn-ea"/>
                  <a:cs typeface="+mn-cs"/>
                </a:rPr>
                <a:t>HS=∞</a:t>
              </a:r>
            </a:p>
            <a:p>
              <a:pPr algn="r" defTabSz="457200" fontAlgn="auto">
                <a:spcBef>
                  <a:spcPts val="0"/>
                </a:spcBef>
                <a:spcAft>
                  <a:spcPts val="0"/>
                </a:spcAft>
              </a:pPr>
              <a:r>
                <a:rPr lang="en-US" sz="900" dirty="0">
                  <a:solidFill>
                    <a:prstClr val="black"/>
                  </a:solidFill>
                  <a:latin typeface="Helvetica"/>
                  <a:ea typeface="+mn-ea"/>
                  <a:cs typeface="+mn-cs"/>
                </a:rPr>
                <a:t>CHS=∞</a:t>
              </a:r>
            </a:p>
            <a:p>
              <a:pPr algn="r" defTabSz="457200" fontAlgn="auto">
                <a:spcBef>
                  <a:spcPts val="0"/>
                </a:spcBef>
                <a:spcAft>
                  <a:spcPts val="0"/>
                </a:spcAft>
              </a:pPr>
              <a:r>
                <a:rPr lang="en-US" sz="900" dirty="0">
                  <a:solidFill>
                    <a:prstClr val="black"/>
                  </a:solidFill>
                  <a:latin typeface="Helvetica"/>
                  <a:ea typeface="+mn-ea"/>
                  <a:cs typeface="+mn-cs"/>
                </a:rPr>
                <a:t>PHS=16.1</a:t>
              </a:r>
            </a:p>
            <a:p>
              <a:pPr algn="r" defTabSz="457200" fontAlgn="auto">
                <a:spcBef>
                  <a:spcPts val="0"/>
                </a:spcBef>
                <a:spcAft>
                  <a:spcPts val="0"/>
                </a:spcAft>
              </a:pPr>
              <a:endParaRPr lang="en-US" sz="900" dirty="0">
                <a:solidFill>
                  <a:prstClr val="black"/>
                </a:solidFill>
                <a:latin typeface="Helvetica"/>
                <a:ea typeface="+mn-ea"/>
                <a:cs typeface="+mn-cs"/>
              </a:endParaRPr>
            </a:p>
          </p:txBody>
        </p:sp>
        <p:sp>
          <p:nvSpPr>
            <p:cNvPr id="26" name="TextBox 25"/>
            <p:cNvSpPr txBox="1"/>
            <p:nvPr/>
          </p:nvSpPr>
          <p:spPr>
            <a:xfrm>
              <a:off x="4415275" y="4568710"/>
              <a:ext cx="1092200" cy="592006"/>
            </a:xfrm>
            <a:prstGeom prst="rect">
              <a:avLst/>
            </a:prstGeom>
            <a:noFill/>
          </p:spPr>
          <p:txBody>
            <a:bodyPr wrap="square" rtlCol="0">
              <a:spAutoFit/>
            </a:bodyPr>
            <a:lstStyle/>
            <a:p>
              <a:pPr algn="r" defTabSz="457200" fontAlgn="auto">
                <a:spcBef>
                  <a:spcPts val="0"/>
                </a:spcBef>
                <a:spcAft>
                  <a:spcPts val="0"/>
                </a:spcAft>
              </a:pPr>
              <a:r>
                <a:rPr lang="en-US" sz="900" dirty="0">
                  <a:solidFill>
                    <a:prstClr val="black"/>
                  </a:solidFill>
                  <a:latin typeface="Helvetica"/>
                  <a:ea typeface="+mn-ea"/>
                  <a:cs typeface="+mn-cs"/>
                </a:rPr>
                <a:t>|L|=7</a:t>
              </a:r>
            </a:p>
            <a:p>
              <a:pPr algn="r" defTabSz="457200" fontAlgn="auto">
                <a:spcBef>
                  <a:spcPts val="0"/>
                </a:spcBef>
                <a:spcAft>
                  <a:spcPts val="0"/>
                </a:spcAft>
              </a:pPr>
              <a:r>
                <a:rPr lang="en-US" sz="900" dirty="0">
                  <a:solidFill>
                    <a:prstClr val="black"/>
                  </a:solidFill>
                  <a:latin typeface="Helvetica"/>
                  <a:ea typeface="+mn-ea"/>
                  <a:cs typeface="+mn-cs"/>
                </a:rPr>
                <a:t>HS=∞</a:t>
              </a:r>
            </a:p>
            <a:p>
              <a:pPr algn="r" defTabSz="457200" fontAlgn="auto">
                <a:spcBef>
                  <a:spcPts val="0"/>
                </a:spcBef>
                <a:spcAft>
                  <a:spcPts val="0"/>
                </a:spcAft>
              </a:pPr>
              <a:r>
                <a:rPr lang="en-US" sz="900" dirty="0">
                  <a:solidFill>
                    <a:prstClr val="black"/>
                  </a:solidFill>
                  <a:latin typeface="Helvetica"/>
                  <a:ea typeface="+mn-ea"/>
                  <a:cs typeface="+mn-cs"/>
                </a:rPr>
                <a:t>CHS=∞</a:t>
              </a:r>
            </a:p>
            <a:p>
              <a:pPr algn="r" defTabSz="457200" fontAlgn="auto">
                <a:spcBef>
                  <a:spcPts val="0"/>
                </a:spcBef>
                <a:spcAft>
                  <a:spcPts val="0"/>
                </a:spcAft>
              </a:pPr>
              <a:r>
                <a:rPr lang="en-US" sz="900" dirty="0">
                  <a:solidFill>
                    <a:prstClr val="black"/>
                  </a:solidFill>
                  <a:latin typeface="Helvetica"/>
                  <a:ea typeface="+mn-ea"/>
                  <a:cs typeface="+mn-cs"/>
                </a:rPr>
                <a:t>CHS=10.4</a:t>
              </a:r>
            </a:p>
            <a:p>
              <a:pPr algn="r" defTabSz="457200" fontAlgn="auto">
                <a:spcBef>
                  <a:spcPts val="0"/>
                </a:spcBef>
                <a:spcAft>
                  <a:spcPts val="0"/>
                </a:spcAft>
              </a:pPr>
              <a:endParaRPr lang="en-US" sz="900" dirty="0">
                <a:solidFill>
                  <a:prstClr val="black"/>
                </a:solidFill>
                <a:latin typeface="Helvetica"/>
                <a:ea typeface="+mn-ea"/>
                <a:cs typeface="+mn-cs"/>
              </a:endParaRPr>
            </a:p>
          </p:txBody>
        </p:sp>
        <p:sp>
          <p:nvSpPr>
            <p:cNvPr id="33" name="TextBox 32"/>
            <p:cNvSpPr txBox="1"/>
            <p:nvPr/>
          </p:nvSpPr>
          <p:spPr>
            <a:xfrm>
              <a:off x="5653616" y="4565652"/>
              <a:ext cx="1109134" cy="592006"/>
            </a:xfrm>
            <a:prstGeom prst="rect">
              <a:avLst/>
            </a:prstGeom>
            <a:noFill/>
          </p:spPr>
          <p:txBody>
            <a:bodyPr wrap="square" rtlCol="0">
              <a:spAutoFit/>
            </a:bodyPr>
            <a:lstStyle/>
            <a:p>
              <a:pPr algn="r" defTabSz="457200" fontAlgn="auto">
                <a:spcBef>
                  <a:spcPts val="0"/>
                </a:spcBef>
                <a:spcAft>
                  <a:spcPts val="0"/>
                </a:spcAft>
              </a:pPr>
              <a:r>
                <a:rPr lang="en-US" sz="900" dirty="0">
                  <a:solidFill>
                    <a:prstClr val="black"/>
                  </a:solidFill>
                  <a:latin typeface="Helvetica"/>
                  <a:ea typeface="+mn-ea"/>
                  <a:cs typeface="+mn-cs"/>
                </a:rPr>
                <a:t>|L|=8</a:t>
              </a:r>
            </a:p>
            <a:p>
              <a:pPr algn="r" defTabSz="457200" fontAlgn="auto">
                <a:spcBef>
                  <a:spcPts val="0"/>
                </a:spcBef>
                <a:spcAft>
                  <a:spcPts val="0"/>
                </a:spcAft>
              </a:pPr>
              <a:r>
                <a:rPr lang="en-US" sz="900" dirty="0">
                  <a:solidFill>
                    <a:prstClr val="black"/>
                  </a:solidFill>
                  <a:latin typeface="Helvetica"/>
                  <a:ea typeface="+mn-ea"/>
                  <a:cs typeface="+mn-cs"/>
                </a:rPr>
                <a:t>HS=∞</a:t>
              </a:r>
            </a:p>
            <a:p>
              <a:pPr algn="r" defTabSz="457200" fontAlgn="auto">
                <a:spcBef>
                  <a:spcPts val="0"/>
                </a:spcBef>
                <a:spcAft>
                  <a:spcPts val="0"/>
                </a:spcAft>
              </a:pPr>
              <a:r>
                <a:rPr lang="en-US" sz="900" dirty="0">
                  <a:solidFill>
                    <a:prstClr val="black"/>
                  </a:solidFill>
                  <a:latin typeface="Helvetica"/>
                  <a:ea typeface="+mn-ea"/>
                  <a:cs typeface="+mn-cs"/>
                </a:rPr>
                <a:t>CHS=∞</a:t>
              </a:r>
            </a:p>
            <a:p>
              <a:pPr algn="r" defTabSz="457200" fontAlgn="auto">
                <a:spcBef>
                  <a:spcPts val="0"/>
                </a:spcBef>
                <a:spcAft>
                  <a:spcPts val="0"/>
                </a:spcAft>
              </a:pPr>
              <a:r>
                <a:rPr lang="en-US" sz="900" dirty="0">
                  <a:solidFill>
                    <a:prstClr val="black"/>
                  </a:solidFill>
                  <a:latin typeface="Helvetica"/>
                  <a:ea typeface="+mn-ea"/>
                  <a:cs typeface="+mn-cs"/>
                </a:rPr>
                <a:t>PHS=9.4</a:t>
              </a:r>
            </a:p>
            <a:p>
              <a:pPr algn="r" defTabSz="457200" fontAlgn="auto">
                <a:spcBef>
                  <a:spcPts val="0"/>
                </a:spcBef>
                <a:spcAft>
                  <a:spcPts val="0"/>
                </a:spcAft>
              </a:pPr>
              <a:endParaRPr lang="en-US" sz="900" dirty="0">
                <a:solidFill>
                  <a:prstClr val="black"/>
                </a:solidFill>
                <a:latin typeface="Helvetica"/>
                <a:ea typeface="+mn-ea"/>
                <a:cs typeface="+mn-cs"/>
              </a:endParaRPr>
            </a:p>
          </p:txBody>
        </p:sp>
        <p:sp>
          <p:nvSpPr>
            <p:cNvPr id="45" name="TextBox 44"/>
            <p:cNvSpPr txBox="1"/>
            <p:nvPr/>
          </p:nvSpPr>
          <p:spPr>
            <a:xfrm>
              <a:off x="5628125" y="2083645"/>
              <a:ext cx="1147325" cy="162512"/>
            </a:xfrm>
            <a:prstGeom prst="rect">
              <a:avLst/>
            </a:prstGeom>
            <a:noFill/>
          </p:spPr>
          <p:txBody>
            <a:bodyPr wrap="square" lIns="0" rIns="0" rtlCol="0">
              <a:spAutoFit/>
            </a:bodyPr>
            <a:lstStyle/>
            <a:p>
              <a:pPr defTabSz="457200" fontAlgn="auto">
                <a:spcBef>
                  <a:spcPts val="0"/>
                </a:spcBef>
                <a:spcAft>
                  <a:spcPts val="0"/>
                </a:spcAft>
              </a:pPr>
              <a:r>
                <a:rPr lang="en-US" sz="800" dirty="0">
                  <a:solidFill>
                    <a:srgbClr val="000090"/>
                  </a:solidFill>
                  <a:latin typeface="Arial"/>
                  <a:ea typeface="+mn-ea"/>
                  <a:cs typeface="+mn-cs"/>
                </a:rPr>
                <a:t> 1   2   3   4   5   6   7   8</a:t>
              </a:r>
            </a:p>
          </p:txBody>
        </p:sp>
        <p:sp>
          <p:nvSpPr>
            <p:cNvPr id="46" name="TextBox 45"/>
            <p:cNvSpPr txBox="1"/>
            <p:nvPr/>
          </p:nvSpPr>
          <p:spPr>
            <a:xfrm>
              <a:off x="4518991" y="2083645"/>
              <a:ext cx="1147325" cy="162512"/>
            </a:xfrm>
            <a:prstGeom prst="rect">
              <a:avLst/>
            </a:prstGeom>
            <a:noFill/>
          </p:spPr>
          <p:txBody>
            <a:bodyPr wrap="square" lIns="0" rIns="0" rtlCol="0">
              <a:spAutoFit/>
            </a:bodyPr>
            <a:lstStyle/>
            <a:p>
              <a:pPr defTabSz="457200" fontAlgn="auto">
                <a:spcBef>
                  <a:spcPts val="0"/>
                </a:spcBef>
                <a:spcAft>
                  <a:spcPts val="0"/>
                </a:spcAft>
              </a:pPr>
              <a:r>
                <a:rPr lang="en-US" sz="800" dirty="0">
                  <a:solidFill>
                    <a:srgbClr val="000090"/>
                  </a:solidFill>
                  <a:latin typeface="Arial"/>
                  <a:ea typeface="+mn-ea"/>
                  <a:cs typeface="+mn-cs"/>
                </a:rPr>
                <a:t> 1   2   3   4   5   6   7</a:t>
              </a:r>
            </a:p>
          </p:txBody>
        </p:sp>
        <p:sp>
          <p:nvSpPr>
            <p:cNvPr id="47" name="TextBox 46"/>
            <p:cNvSpPr txBox="1"/>
            <p:nvPr/>
          </p:nvSpPr>
          <p:spPr>
            <a:xfrm>
              <a:off x="3548640" y="2083645"/>
              <a:ext cx="866635" cy="162512"/>
            </a:xfrm>
            <a:prstGeom prst="rect">
              <a:avLst/>
            </a:prstGeom>
            <a:noFill/>
          </p:spPr>
          <p:txBody>
            <a:bodyPr wrap="square" lIns="0" rIns="0" rtlCol="0">
              <a:spAutoFit/>
            </a:bodyPr>
            <a:lstStyle/>
            <a:p>
              <a:pPr defTabSz="457200" fontAlgn="auto">
                <a:spcBef>
                  <a:spcPts val="0"/>
                </a:spcBef>
                <a:spcAft>
                  <a:spcPts val="0"/>
                </a:spcAft>
              </a:pPr>
              <a:r>
                <a:rPr lang="en-US" sz="800" dirty="0">
                  <a:solidFill>
                    <a:srgbClr val="000090"/>
                  </a:solidFill>
                  <a:latin typeface="Arial"/>
                  <a:ea typeface="+mn-ea"/>
                  <a:cs typeface="+mn-cs"/>
                </a:rPr>
                <a:t> 1   2   3   4   5   6</a:t>
              </a:r>
            </a:p>
          </p:txBody>
        </p:sp>
        <p:sp>
          <p:nvSpPr>
            <p:cNvPr id="48" name="TextBox 47"/>
            <p:cNvSpPr txBox="1"/>
            <p:nvPr/>
          </p:nvSpPr>
          <p:spPr>
            <a:xfrm>
              <a:off x="2709234" y="2083645"/>
              <a:ext cx="866635" cy="162512"/>
            </a:xfrm>
            <a:prstGeom prst="rect">
              <a:avLst/>
            </a:prstGeom>
            <a:noFill/>
          </p:spPr>
          <p:txBody>
            <a:bodyPr wrap="square" lIns="0" rIns="0" rtlCol="0">
              <a:spAutoFit/>
            </a:bodyPr>
            <a:lstStyle/>
            <a:p>
              <a:pPr defTabSz="457200" fontAlgn="auto">
                <a:spcBef>
                  <a:spcPts val="0"/>
                </a:spcBef>
                <a:spcAft>
                  <a:spcPts val="0"/>
                </a:spcAft>
              </a:pPr>
              <a:r>
                <a:rPr lang="en-US" sz="800" dirty="0">
                  <a:solidFill>
                    <a:srgbClr val="000090"/>
                  </a:solidFill>
                  <a:latin typeface="Arial"/>
                  <a:ea typeface="+mn-ea"/>
                  <a:cs typeface="+mn-cs"/>
                </a:rPr>
                <a:t> 1   2   3   4   5</a:t>
              </a:r>
            </a:p>
          </p:txBody>
        </p:sp>
        <p:sp>
          <p:nvSpPr>
            <p:cNvPr id="49" name="TextBox 48"/>
            <p:cNvSpPr txBox="1"/>
            <p:nvPr/>
          </p:nvSpPr>
          <p:spPr>
            <a:xfrm>
              <a:off x="2017269" y="2083645"/>
              <a:ext cx="628465" cy="162512"/>
            </a:xfrm>
            <a:prstGeom prst="rect">
              <a:avLst/>
            </a:prstGeom>
            <a:noFill/>
          </p:spPr>
          <p:txBody>
            <a:bodyPr wrap="square" lIns="0" rIns="0" rtlCol="0">
              <a:spAutoFit/>
            </a:bodyPr>
            <a:lstStyle/>
            <a:p>
              <a:pPr defTabSz="457200" fontAlgn="auto">
                <a:spcBef>
                  <a:spcPts val="0"/>
                </a:spcBef>
                <a:spcAft>
                  <a:spcPts val="0"/>
                </a:spcAft>
              </a:pPr>
              <a:r>
                <a:rPr lang="en-US" sz="800" dirty="0">
                  <a:solidFill>
                    <a:srgbClr val="000090"/>
                  </a:solidFill>
                  <a:latin typeface="Arial"/>
                  <a:ea typeface="+mn-ea"/>
                  <a:cs typeface="+mn-cs"/>
                </a:rPr>
                <a:t> 1   2   3   4</a:t>
              </a:r>
            </a:p>
          </p:txBody>
        </p:sp>
        <p:sp>
          <p:nvSpPr>
            <p:cNvPr id="50" name="TextBox 49"/>
            <p:cNvSpPr txBox="1"/>
            <p:nvPr/>
          </p:nvSpPr>
          <p:spPr>
            <a:xfrm>
              <a:off x="1468403" y="2083645"/>
              <a:ext cx="440732" cy="162512"/>
            </a:xfrm>
            <a:prstGeom prst="rect">
              <a:avLst/>
            </a:prstGeom>
            <a:noFill/>
          </p:spPr>
          <p:txBody>
            <a:bodyPr wrap="square" lIns="0" rIns="0" rtlCol="0">
              <a:spAutoFit/>
            </a:bodyPr>
            <a:lstStyle/>
            <a:p>
              <a:pPr defTabSz="457200" fontAlgn="auto">
                <a:spcBef>
                  <a:spcPts val="0"/>
                </a:spcBef>
                <a:spcAft>
                  <a:spcPts val="0"/>
                </a:spcAft>
              </a:pPr>
              <a:r>
                <a:rPr lang="en-US" sz="800" dirty="0">
                  <a:solidFill>
                    <a:srgbClr val="000090"/>
                  </a:solidFill>
                  <a:latin typeface="Arial"/>
                  <a:ea typeface="+mn-ea"/>
                  <a:cs typeface="+mn-cs"/>
                </a:rPr>
                <a:t> 1   2   3</a:t>
              </a:r>
            </a:p>
          </p:txBody>
        </p:sp>
        <p:sp>
          <p:nvSpPr>
            <p:cNvPr id="51" name="TextBox 50"/>
            <p:cNvSpPr txBox="1"/>
            <p:nvPr/>
          </p:nvSpPr>
          <p:spPr>
            <a:xfrm>
              <a:off x="1051518" y="2083645"/>
              <a:ext cx="440732" cy="162512"/>
            </a:xfrm>
            <a:prstGeom prst="rect">
              <a:avLst/>
            </a:prstGeom>
            <a:noFill/>
          </p:spPr>
          <p:txBody>
            <a:bodyPr wrap="square" lIns="0" rIns="0" rtlCol="0">
              <a:spAutoFit/>
            </a:bodyPr>
            <a:lstStyle/>
            <a:p>
              <a:pPr defTabSz="457200" fontAlgn="auto">
                <a:spcBef>
                  <a:spcPts val="0"/>
                </a:spcBef>
                <a:spcAft>
                  <a:spcPts val="0"/>
                </a:spcAft>
              </a:pPr>
              <a:r>
                <a:rPr lang="en-US" sz="800" dirty="0">
                  <a:solidFill>
                    <a:srgbClr val="000090"/>
                  </a:solidFill>
                  <a:latin typeface="Arial"/>
                  <a:ea typeface="+mn-ea"/>
                  <a:cs typeface="+mn-cs"/>
                </a:rPr>
                <a:t> 1   2</a:t>
              </a:r>
            </a:p>
          </p:txBody>
        </p:sp>
      </p:grpSp>
      <p:sp>
        <p:nvSpPr>
          <p:cNvPr id="44" name="Title 1"/>
          <p:cNvSpPr>
            <a:spLocks noGrp="1"/>
          </p:cNvSpPr>
          <p:nvPr>
            <p:ph type="title"/>
          </p:nvPr>
        </p:nvSpPr>
        <p:spPr>
          <a:xfrm>
            <a:off x="4939896" y="-1"/>
            <a:ext cx="3746904" cy="2132451"/>
          </a:xfrm>
        </p:spPr>
        <p:txBody>
          <a:bodyPr>
            <a:normAutofit/>
          </a:bodyPr>
          <a:lstStyle/>
          <a:p>
            <a:r>
              <a:rPr lang="en-US" sz="2800" b="1" dirty="0" smtClean="0">
                <a:solidFill>
                  <a:srgbClr val="000090"/>
                </a:solidFill>
                <a:latin typeface="Arial"/>
              </a:rPr>
              <a:t>Apply HSM to a toy example</a:t>
            </a:r>
            <a:endParaRPr lang="en-US" sz="2800" b="1" dirty="0">
              <a:solidFill>
                <a:srgbClr val="000090"/>
              </a:solidFill>
              <a:latin typeface="Arial"/>
            </a:endParaRPr>
          </a:p>
        </p:txBody>
      </p:sp>
      <p:sp>
        <p:nvSpPr>
          <p:cNvPr id="52" name="Slide Number Placeholder 51"/>
          <p:cNvSpPr>
            <a:spLocks noGrp="1"/>
          </p:cNvSpPr>
          <p:nvPr>
            <p:ph type="sldNum" sz="quarter" idx="12"/>
          </p:nvPr>
        </p:nvSpPr>
        <p:spPr/>
        <p:txBody>
          <a:bodyPr/>
          <a:lstStyle/>
          <a:p>
            <a:fld id="{F5358776-FE94-7D48-B29B-0BF629B2BF73}" type="slidenum">
              <a:rPr lang="en-US" smtClean="0">
                <a:solidFill>
                  <a:prstClr val="black">
                    <a:tint val="75000"/>
                  </a:prstClr>
                </a:solidFill>
                <a:latin typeface="Calibri"/>
              </a:rPr>
              <a:pPr/>
              <a:t>14</a:t>
            </a:fld>
            <a:endParaRPr lang="en-US">
              <a:solidFill>
                <a:prstClr val="black">
                  <a:tint val="75000"/>
                </a:prstClr>
              </a:solidFill>
              <a:latin typeface="Calibri"/>
            </a:endParaRPr>
          </a:p>
        </p:txBody>
      </p:sp>
    </p:spTree>
    <p:extLst>
      <p:ext uri="{BB962C8B-B14F-4D97-AF65-F5344CB8AC3E}">
        <p14:creationId xmlns:p14="http://schemas.microsoft.com/office/powerpoint/2010/main" val="1090247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304800" y="190500"/>
            <a:ext cx="8521700" cy="711200"/>
          </a:xfrm>
        </p:spPr>
        <p:txBody>
          <a:bodyPr/>
          <a:lstStyle/>
          <a:p>
            <a:pPr defTabSz="907350">
              <a:defRPr/>
            </a:pPr>
            <a:r>
              <a:rPr lang="en-US" sz="1800" dirty="0">
                <a:solidFill>
                  <a:schemeClr val="bg1">
                    <a:lumMod val="65000"/>
                  </a:schemeClr>
                </a:solidFill>
              </a:rPr>
              <a:t>Human Genome Analysis, using Molecular Networks:</a:t>
            </a:r>
            <a:br>
              <a:rPr lang="en-US" sz="1800" dirty="0">
                <a:solidFill>
                  <a:schemeClr val="bg1">
                    <a:lumMod val="65000"/>
                  </a:schemeClr>
                </a:solidFill>
              </a:rPr>
            </a:br>
            <a:r>
              <a:rPr lang="en-US" sz="1800" dirty="0">
                <a:solidFill>
                  <a:schemeClr val="bg1">
                    <a:lumMod val="65000"/>
                  </a:schemeClr>
                </a:solidFill>
              </a:rPr>
              <a:t> Regulatory Structure, Mutational Impact &amp; </a:t>
            </a:r>
            <a:r>
              <a:rPr lang="en-US" sz="1800" dirty="0" smtClean="0">
                <a:solidFill>
                  <a:schemeClr val="bg1">
                    <a:lumMod val="65000"/>
                  </a:schemeClr>
                </a:solidFill>
              </a:rPr>
              <a:t>Disease Application</a:t>
            </a:r>
            <a:endParaRPr lang="en-US" dirty="0">
              <a:solidFill>
                <a:schemeClr val="bg1">
                  <a:lumMod val="65000"/>
                </a:schemeClr>
              </a:solidFill>
            </a:endParaRPr>
          </a:p>
        </p:txBody>
      </p:sp>
      <p:sp>
        <p:nvSpPr>
          <p:cNvPr id="105475" name="Content Placeholder 3"/>
          <p:cNvSpPr>
            <a:spLocks noGrp="1"/>
          </p:cNvSpPr>
          <p:nvPr>
            <p:ph idx="1"/>
            <p:custDataLst>
              <p:tags r:id="rId4"/>
            </p:custDataLst>
          </p:nvPr>
        </p:nvSpPr>
        <p:spPr>
          <a:xfrm>
            <a:off x="520700" y="919163"/>
            <a:ext cx="8115300" cy="5524500"/>
          </a:xfrm>
        </p:spPr>
        <p:txBody>
          <a:bodyPr/>
          <a:lstStyle/>
          <a:p>
            <a:endParaRPr lang="en-US">
              <a:solidFill>
                <a:srgbClr val="FFFF00"/>
              </a:solidFill>
              <a:latin typeface="Arial" charset="0"/>
              <a:ea typeface="ＭＳ Ｐゴシック" charset="0"/>
              <a:cs typeface="ＭＳ Ｐゴシック" charset="0"/>
            </a:endParaRPr>
          </a:p>
          <a:p>
            <a:r>
              <a:rPr lang="en-US">
                <a:solidFill>
                  <a:srgbClr val="FFFF00"/>
                </a:solidFill>
                <a:latin typeface="Arial" charset="0"/>
                <a:ea typeface="ＭＳ Ｐゴシック" charset="0"/>
                <a:cs typeface="ＭＳ Ｐゴシック" charset="0"/>
              </a:rPr>
              <a:t>Why Networks ? </a:t>
            </a:r>
            <a:br>
              <a:rPr lang="en-US">
                <a:solidFill>
                  <a:srgbClr val="FFFF00"/>
                </a:solidFill>
                <a:latin typeface="Arial" charset="0"/>
                <a:ea typeface="ＭＳ Ｐゴシック" charset="0"/>
                <a:cs typeface="ＭＳ Ｐゴシック" charset="0"/>
              </a:rPr>
            </a:br>
            <a:r>
              <a:rPr lang="en-US">
                <a:solidFill>
                  <a:srgbClr val="FFFF00"/>
                </a:solidFill>
                <a:latin typeface="Arial" charset="0"/>
                <a:ea typeface="ＭＳ Ｐゴシック" charset="0"/>
                <a:cs typeface="ＭＳ Ｐゴシック" charset="0"/>
              </a:rPr>
              <a:t>A compelling approach to organize big data</a:t>
            </a:r>
          </a:p>
          <a:p>
            <a:r>
              <a:rPr lang="en-US">
                <a:solidFill>
                  <a:srgbClr val="FFFF00"/>
                </a:solidFill>
                <a:latin typeface="Arial" charset="0"/>
                <a:ea typeface="ＭＳ Ｐゴシック" charset="0"/>
                <a:cs typeface="ＭＳ Ｐゴシック" charset="0"/>
              </a:rPr>
              <a:t>A networks view on organizing regulatory annotation</a:t>
            </a:r>
          </a:p>
          <a:p>
            <a:pPr lvl="1"/>
            <a:r>
              <a:rPr lang="en-US" sz="2000">
                <a:solidFill>
                  <a:schemeClr val="bg1"/>
                </a:solidFill>
                <a:latin typeface="Arial" charset="0"/>
                <a:ea typeface="ＭＳ Ｐゴシック" charset="0"/>
              </a:rPr>
              <a:t>Motivating &amp; constructing the </a:t>
            </a:r>
            <a:r>
              <a:rPr lang="en-US" sz="2000" b="1" u="sng">
                <a:solidFill>
                  <a:schemeClr val="bg1"/>
                </a:solidFill>
                <a:latin typeface="Arial" charset="0"/>
                <a:ea typeface="ＭＳ Ｐゴシック" charset="0"/>
              </a:rPr>
              <a:t>regulatory network as a hierarchy</a:t>
            </a:r>
            <a:r>
              <a:rPr lang="en-US" sz="2000">
                <a:solidFill>
                  <a:schemeClr val="bg1"/>
                </a:solidFill>
                <a:latin typeface="Arial" charset="0"/>
                <a:ea typeface="ＭＳ Ｐゴシック" charset="0"/>
              </a:rPr>
              <a:t> with information flow bottlenecks</a:t>
            </a:r>
          </a:p>
          <a:p>
            <a:pPr lvl="1"/>
            <a:r>
              <a:rPr lang="en-US" sz="2000">
                <a:solidFill>
                  <a:schemeClr val="bg1"/>
                </a:solidFill>
                <a:latin typeface="Arial" charset="0"/>
                <a:ea typeface="ＭＳ Ｐゴシック" charset="0"/>
              </a:rPr>
              <a:t>Greater mid-level </a:t>
            </a:r>
            <a:r>
              <a:rPr lang="en-US" sz="2000" b="1" u="sng">
                <a:solidFill>
                  <a:schemeClr val="bg1"/>
                </a:solidFill>
                <a:latin typeface="Arial" charset="0"/>
                <a:ea typeface="ＭＳ Ｐゴシック" charset="0"/>
              </a:rPr>
              <a:t>collaboration</a:t>
            </a:r>
            <a:r>
              <a:rPr lang="en-US" sz="2000">
                <a:solidFill>
                  <a:schemeClr val="bg1"/>
                </a:solidFill>
                <a:latin typeface="Arial" charset="0"/>
                <a:ea typeface="ＭＳ Ｐゴシック" charset="0"/>
              </a:rPr>
              <a:t> in more complex organisms</a:t>
            </a:r>
          </a:p>
          <a:p>
            <a:r>
              <a:rPr lang="en-US">
                <a:solidFill>
                  <a:srgbClr val="FFFF00"/>
                </a:solidFill>
                <a:latin typeface="Arial" charset="0"/>
                <a:ea typeface="ＭＳ Ｐゴシック" charset="0"/>
                <a:cs typeface="ＭＳ Ｐゴシック" charset="0"/>
              </a:rPr>
              <a:t>Analyzing the impact of variation on the network</a:t>
            </a:r>
          </a:p>
          <a:p>
            <a:pPr lvl="1"/>
            <a:r>
              <a:rPr lang="en-US" sz="2000">
                <a:solidFill>
                  <a:schemeClr val="bg1"/>
                </a:solidFill>
                <a:latin typeface="Arial" charset="0"/>
                <a:ea typeface="ＭＳ Ｐゴシック" charset="0"/>
              </a:rPr>
              <a:t>Node Variation: </a:t>
            </a:r>
            <a:r>
              <a:rPr lang="en-US" sz="2000" b="1" u="sng">
                <a:solidFill>
                  <a:schemeClr val="bg1"/>
                </a:solidFill>
                <a:latin typeface="Arial" charset="0"/>
                <a:ea typeface="ＭＳ Ｐゴシック" charset="0"/>
              </a:rPr>
              <a:t>more connectivity = more constraint</a:t>
            </a:r>
          </a:p>
          <a:p>
            <a:pPr lvl="1"/>
            <a:r>
              <a:rPr lang="en-US" sz="2000">
                <a:solidFill>
                  <a:schemeClr val="bg1"/>
                </a:solidFill>
                <a:latin typeface="Arial" charset="0"/>
                <a:ea typeface="ＭＳ Ｐゴシック" charset="0"/>
              </a:rPr>
              <a:t>Useful analogies to </a:t>
            </a:r>
            <a:r>
              <a:rPr lang="en-US" sz="2000" b="1" u="sng">
                <a:solidFill>
                  <a:schemeClr val="bg1"/>
                </a:solidFill>
                <a:latin typeface="Arial" charset="0"/>
                <a:ea typeface="ＭＳ Ｐゴシック" charset="0"/>
              </a:rPr>
              <a:t>designed systems</a:t>
            </a:r>
          </a:p>
          <a:p>
            <a:r>
              <a:rPr lang="en-US">
                <a:solidFill>
                  <a:srgbClr val="FFFF00"/>
                </a:solidFill>
                <a:latin typeface="Arial" charset="0"/>
                <a:ea typeface="ＭＳ Ｐゴシック" charset="0"/>
                <a:cs typeface="ＭＳ Ｐゴシック" charset="0"/>
              </a:rPr>
              <a:t>Practical App: Network prioritization of cancer mutations</a:t>
            </a:r>
          </a:p>
          <a:p>
            <a:pPr lvl="1"/>
            <a:r>
              <a:rPr lang="en-US" sz="2000">
                <a:solidFill>
                  <a:schemeClr val="bg1"/>
                </a:solidFill>
                <a:latin typeface="Arial" charset="0"/>
                <a:ea typeface="ＭＳ Ｐゴシック" charset="0"/>
              </a:rPr>
              <a:t>Prioritizing based on </a:t>
            </a:r>
            <a:r>
              <a:rPr lang="en-US" sz="2000" b="1" u="sng">
                <a:solidFill>
                  <a:schemeClr val="bg1"/>
                </a:solidFill>
                <a:latin typeface="Arial" charset="0"/>
                <a:ea typeface="ＭＳ Ｐゴシック" charset="0"/>
              </a:rPr>
              <a:t>multiple network connectivity</a:t>
            </a:r>
          </a:p>
        </p:txBody>
      </p:sp>
    </p:spTree>
    <p:custDataLst>
      <p:tags r:id="rId2"/>
    </p:custDataLst>
  </p:cSld>
  <p:clrMapOvr>
    <a:overrideClrMapping bg1="lt1" tx1="dk1" bg2="lt2" tx2="dk2" accent1="accent1" accent2="accent2" accent3="accent3" accent4="accent4" accent5="accent5" accent6="accent6" hlink="hlink" folHlink="folHlink"/>
  </p:clrMapOvr>
  <p:transition xmlns:p14="http://schemas.microsoft.com/office/powerpoint/2010/main" advTm="110555"/>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204788" y="88900"/>
            <a:ext cx="8783637" cy="1003300"/>
          </a:xfrm>
        </p:spPr>
        <p:txBody>
          <a:bodyPr/>
          <a:lstStyle/>
          <a:p>
            <a:r>
              <a:rPr lang="en-US" sz="2800">
                <a:latin typeface="Arial" charset="0"/>
                <a:ea typeface="ＭＳ Ｐゴシック" charset="0"/>
                <a:cs typeface="ＭＳ Ｐゴシック" charset="0"/>
              </a:rPr>
              <a:t>Yeast Regulatory Hierarchy: </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Middle-managers Rule</a:t>
            </a:r>
          </a:p>
        </p:txBody>
      </p:sp>
      <p:sp>
        <p:nvSpPr>
          <p:cNvPr id="106498" name="Text Box 4"/>
          <p:cNvSpPr txBox="1">
            <a:spLocks noChangeArrowheads="1"/>
          </p:cNvSpPr>
          <p:nvPr/>
        </p:nvSpPr>
        <p:spPr bwMode="auto">
          <a:xfrm>
            <a:off x="354013" y="6583363"/>
            <a:ext cx="167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rPr>
              <a:t>[Yu et al., PNAS (‘06)]</a:t>
            </a:r>
          </a:p>
        </p:txBody>
      </p:sp>
      <p:pic>
        <p:nvPicPr>
          <p:cNvPr id="10649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800" y="1274763"/>
            <a:ext cx="2616200" cy="561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1974850"/>
            <a:ext cx="3808413" cy="444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12"/>
          <p:cNvPicPr>
            <a:picLocks noChangeAspect="1" noChangeArrowheads="1"/>
          </p:cNvPicPr>
          <p:nvPr/>
        </p:nvPicPr>
        <p:blipFill>
          <a:blip r:embed="rId5">
            <a:extLst>
              <a:ext uri="{28A0092B-C50C-407E-A947-70E740481C1C}">
                <a14:useLocalDpi xmlns:a14="http://schemas.microsoft.com/office/drawing/2010/main" val="0"/>
              </a:ext>
            </a:extLst>
          </a:blip>
          <a:srcRect b="6348"/>
          <a:stretch>
            <a:fillRect/>
          </a:stretch>
        </p:blipFill>
        <p:spPr bwMode="auto">
          <a:xfrm>
            <a:off x="6294438" y="1593850"/>
            <a:ext cx="2827337"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TextBox 1"/>
          <p:cNvSpPr txBox="1">
            <a:spLocks noChangeArrowheads="1"/>
          </p:cNvSpPr>
          <p:nvPr/>
        </p:nvSpPr>
        <p:spPr bwMode="auto">
          <a:xfrm>
            <a:off x="6604000" y="1328738"/>
            <a:ext cx="2217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rPr>
              <a:t>Avg. Betweenness (x1000)</a:t>
            </a:r>
          </a:p>
        </p:txBody>
      </p:sp>
    </p:spTree>
  </p:cSld>
  <p:clrMapOvr>
    <a:masterClrMapping/>
  </p:clrMapOvr>
  <p:transition xmlns:p14="http://schemas.microsoft.com/office/powerpoint/2010/main" advTm="57615"/>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32000" y="0"/>
            <a:ext cx="5077918" cy="6858000"/>
          </a:xfrm>
          <a:prstGeom prst="rect">
            <a:avLst/>
          </a:prstGeom>
        </p:spPr>
      </p:pic>
    </p:spTree>
    <p:extLst>
      <p:ext uri="{BB962C8B-B14F-4D97-AF65-F5344CB8AC3E}">
        <p14:creationId xmlns:p14="http://schemas.microsoft.com/office/powerpoint/2010/main" val="36105593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5"/>
          <p:cNvSpPr>
            <a:spLocks noGrp="1" noChangeArrowheads="1"/>
          </p:cNvSpPr>
          <p:nvPr>
            <p:ph type="title"/>
          </p:nvPr>
        </p:nvSpPr>
        <p:spPr>
          <a:xfrm>
            <a:off x="457200" y="76200"/>
            <a:ext cx="8229600" cy="1020763"/>
          </a:xfrm>
        </p:spPr>
        <p:txBody>
          <a:bodyPr/>
          <a:lstStyle/>
          <a:p>
            <a:r>
              <a:rPr lang="en-US">
                <a:latin typeface="Arial" charset="0"/>
                <a:ea typeface="ＭＳ Ｐゴシック" charset="0"/>
                <a:cs typeface="ＭＳ Ｐゴシック" charset="0"/>
              </a:rPr>
              <a:t>Different kinds of Hierarchies</a:t>
            </a:r>
          </a:p>
        </p:txBody>
      </p:sp>
      <p:sp>
        <p:nvSpPr>
          <p:cNvPr id="108546" name="Rectangle 3"/>
          <p:cNvSpPr>
            <a:spLocks noGrp="1" noChangeArrowheads="1"/>
          </p:cNvSpPr>
          <p:nvPr>
            <p:ph type="body" sz="half" idx="1"/>
          </p:nvPr>
        </p:nvSpPr>
        <p:spPr>
          <a:xfrm>
            <a:off x="6629400" y="3352800"/>
            <a:ext cx="2514600" cy="1447800"/>
          </a:xfrm>
        </p:spPr>
        <p:txBody>
          <a:bodyPr/>
          <a:lstStyle/>
          <a:p>
            <a:pPr>
              <a:lnSpc>
                <a:spcPct val="80000"/>
              </a:lnSpc>
            </a:pPr>
            <a:r>
              <a:rPr lang="en-US" sz="2000">
                <a:latin typeface="Arial" charset="0"/>
                <a:ea typeface="ＭＳ Ｐゴシック" charset="0"/>
                <a:cs typeface="ＭＳ Ｐゴシック" charset="0"/>
              </a:rPr>
              <a:t>High degree of co-regulation and can be organized into hierarchies </a:t>
            </a:r>
          </a:p>
          <a:p>
            <a:pPr>
              <a:lnSpc>
                <a:spcPct val="80000"/>
              </a:lnSpc>
            </a:pPr>
            <a:r>
              <a:rPr lang="en-US" sz="2000">
                <a:latin typeface="Arial" charset="0"/>
                <a:ea typeface="ＭＳ Ｐゴシック" charset="0"/>
                <a:cs typeface="ＭＳ Ｐゴシック" charset="0"/>
              </a:rPr>
              <a:t>A law firm</a:t>
            </a:r>
          </a:p>
        </p:txBody>
      </p:sp>
      <p:graphicFrame>
        <p:nvGraphicFramePr>
          <p:cNvPr id="108547" name="Object 2"/>
          <p:cNvGraphicFramePr>
            <a:graphicFrameLocks noGrp="1" noChangeAspect="1"/>
          </p:cNvGraphicFramePr>
          <p:nvPr>
            <p:ph sz="quarter" idx="2"/>
          </p:nvPr>
        </p:nvGraphicFramePr>
        <p:xfrm>
          <a:off x="457200" y="990600"/>
          <a:ext cx="2187575" cy="2438400"/>
        </p:xfrm>
        <a:graphic>
          <a:graphicData uri="http://schemas.openxmlformats.org/presentationml/2006/ole">
            <mc:AlternateContent xmlns:mc="http://schemas.openxmlformats.org/markup-compatibility/2006">
              <mc:Choice xmlns:v="urn:schemas-microsoft-com:vml" Requires="v">
                <p:oleObj spid="_x0000_s108565" r:id="rId3" imgW="1697452" imgH="1892491" progId="">
                  <p:embed/>
                </p:oleObj>
              </mc:Choice>
              <mc:Fallback>
                <p:oleObj r:id="rId3" imgW="1697452" imgH="1892491" progId="">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0600"/>
                        <a:ext cx="218757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8548" name="Object 3"/>
          <p:cNvGraphicFramePr>
            <a:graphicFrameLocks noGrp="1" noChangeAspect="1"/>
          </p:cNvGraphicFramePr>
          <p:nvPr>
            <p:ph sz="quarter" idx="3"/>
          </p:nvPr>
        </p:nvGraphicFramePr>
        <p:xfrm>
          <a:off x="3829050" y="914400"/>
          <a:ext cx="2038350" cy="2438400"/>
        </p:xfrm>
        <a:graphic>
          <a:graphicData uri="http://schemas.openxmlformats.org/presentationml/2006/ole">
            <mc:AlternateContent xmlns:mc="http://schemas.openxmlformats.org/markup-compatibility/2006">
              <mc:Choice xmlns:v="urn:schemas-microsoft-com:vml" Requires="v">
                <p:oleObj spid="_x0000_s108566" r:id="rId5" imgW="1569590" imgH="1877413" progId="">
                  <p:embed/>
                </p:oleObj>
              </mc:Choice>
              <mc:Fallback>
                <p:oleObj r:id="rId5" imgW="1569590" imgH="1877413" progId="">
                  <p:embed/>
                  <p:pic>
                    <p:nvPicPr>
                      <p:cNvPr id="0"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9050" y="914400"/>
                        <a:ext cx="20383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8549"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a:fld id="{5877C94F-FED7-084F-A559-1F90B1214792}" type="slidenum">
              <a:rPr lang="en-US" sz="1200">
                <a:solidFill>
                  <a:srgbClr val="FFFFFF"/>
                </a:solidFill>
                <a:latin typeface="Arial" charset="0"/>
              </a:rPr>
              <a:pPr defTabSz="455613"/>
              <a:t>18</a:t>
            </a:fld>
            <a:endParaRPr lang="en-US" sz="1200">
              <a:solidFill>
                <a:srgbClr val="FFFFFF"/>
              </a:solidFill>
              <a:latin typeface="Arial" charset="0"/>
            </a:endParaRPr>
          </a:p>
        </p:txBody>
      </p:sp>
      <p:sp>
        <p:nvSpPr>
          <p:cNvPr id="108550" name="Rectangle 7"/>
          <p:cNvSpPr>
            <a:spLocks noChangeArrowheads="1"/>
          </p:cNvSpPr>
          <p:nvPr/>
        </p:nvSpPr>
        <p:spPr bwMode="auto">
          <a:xfrm>
            <a:off x="3200400" y="3352800"/>
            <a:ext cx="3429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lstStyle/>
          <a:p>
            <a:pPr marL="341313" indent="-341313" defTabSz="912813">
              <a:lnSpc>
                <a:spcPct val="90000"/>
              </a:lnSpc>
              <a:spcBef>
                <a:spcPct val="20000"/>
              </a:spcBef>
              <a:buFontTx/>
              <a:buChar char="•"/>
            </a:pPr>
            <a:r>
              <a:rPr lang="en-US" sz="2000">
                <a:solidFill>
                  <a:srgbClr val="000000"/>
                </a:solidFill>
                <a:latin typeface="Arial" charset="0"/>
              </a:rPr>
              <a:t>Without well-defined levels &amp; with more co-regulatory partnerships </a:t>
            </a:r>
          </a:p>
          <a:p>
            <a:pPr marL="341313" indent="-341313" defTabSz="912813">
              <a:lnSpc>
                <a:spcPct val="90000"/>
              </a:lnSpc>
              <a:spcBef>
                <a:spcPct val="20000"/>
              </a:spcBef>
              <a:buFontTx/>
              <a:buChar char="•"/>
            </a:pPr>
            <a:r>
              <a:rPr lang="en-US" sz="2000">
                <a:solidFill>
                  <a:srgbClr val="000000"/>
                </a:solidFill>
                <a:latin typeface="Arial" charset="0"/>
              </a:rPr>
              <a:t>A club or a scientific </a:t>
            </a:r>
          </a:p>
          <a:p>
            <a:pPr marL="341313" indent="-341313" defTabSz="912813">
              <a:lnSpc>
                <a:spcPct val="90000"/>
              </a:lnSpc>
              <a:spcBef>
                <a:spcPct val="20000"/>
              </a:spcBef>
            </a:pPr>
            <a:r>
              <a:rPr lang="en-US" sz="2000">
                <a:solidFill>
                  <a:srgbClr val="000000"/>
                </a:solidFill>
                <a:latin typeface="Arial" charset="0"/>
              </a:rPr>
              <a:t>    collaboration network </a:t>
            </a:r>
          </a:p>
        </p:txBody>
      </p:sp>
      <p:sp>
        <p:nvSpPr>
          <p:cNvPr id="108551" name="Rectangle 8"/>
          <p:cNvSpPr>
            <a:spLocks noChangeArrowheads="1"/>
          </p:cNvSpPr>
          <p:nvPr/>
        </p:nvSpPr>
        <p:spPr bwMode="auto">
          <a:xfrm>
            <a:off x="304800" y="3429000"/>
            <a:ext cx="2743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lstStyle/>
          <a:p>
            <a:pPr marL="341313" indent="-341313" defTabSz="912813">
              <a:lnSpc>
                <a:spcPct val="90000"/>
              </a:lnSpc>
              <a:spcBef>
                <a:spcPct val="20000"/>
              </a:spcBef>
              <a:buFontTx/>
              <a:buChar char="•"/>
            </a:pPr>
            <a:r>
              <a:rPr lang="en-US" sz="2000">
                <a:solidFill>
                  <a:srgbClr val="000000"/>
                </a:solidFill>
                <a:latin typeface="Arial" charset="0"/>
              </a:rPr>
              <a:t>Well-defined levels and a clear chain of command </a:t>
            </a:r>
          </a:p>
          <a:p>
            <a:pPr marL="341313" indent="-341313" defTabSz="912813">
              <a:lnSpc>
                <a:spcPct val="90000"/>
              </a:lnSpc>
              <a:spcBef>
                <a:spcPct val="20000"/>
              </a:spcBef>
              <a:buFontTx/>
              <a:buChar char="•"/>
            </a:pPr>
            <a:r>
              <a:rPr lang="en-US" sz="2000">
                <a:solidFill>
                  <a:srgbClr val="000000"/>
                </a:solidFill>
                <a:latin typeface="Arial" charset="0"/>
              </a:rPr>
              <a:t>A military hierarchy </a:t>
            </a:r>
          </a:p>
        </p:txBody>
      </p:sp>
      <p:graphicFrame>
        <p:nvGraphicFramePr>
          <p:cNvPr id="108552" name="Object 4"/>
          <p:cNvGraphicFramePr>
            <a:graphicFrameLocks noChangeAspect="1"/>
          </p:cNvGraphicFramePr>
          <p:nvPr/>
        </p:nvGraphicFramePr>
        <p:xfrm>
          <a:off x="6819900" y="914400"/>
          <a:ext cx="2095500" cy="2438400"/>
        </p:xfrm>
        <a:graphic>
          <a:graphicData uri="http://schemas.openxmlformats.org/presentationml/2006/ole">
            <mc:AlternateContent xmlns:mc="http://schemas.openxmlformats.org/markup-compatibility/2006">
              <mc:Choice xmlns:v="urn:schemas-microsoft-com:vml" Requires="v">
                <p:oleObj spid="_x0000_s108567" r:id="rId7" imgW="1600203" imgH="1862332" progId="">
                  <p:embed/>
                </p:oleObj>
              </mc:Choice>
              <mc:Fallback>
                <p:oleObj r:id="rId7" imgW="1600203" imgH="1862332" progId="">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19900" y="914400"/>
                        <a:ext cx="20955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8553" name="Text Box 18"/>
          <p:cNvSpPr txBox="1">
            <a:spLocks noChangeArrowheads="1"/>
          </p:cNvSpPr>
          <p:nvPr/>
        </p:nvSpPr>
        <p:spPr bwMode="auto">
          <a:xfrm>
            <a:off x="6461125" y="5141913"/>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200" b="1">
              <a:solidFill>
                <a:srgbClr val="000000"/>
              </a:solidFill>
              <a:latin typeface="Arial" charset="0"/>
            </a:endParaRPr>
          </a:p>
        </p:txBody>
      </p:sp>
      <p:sp>
        <p:nvSpPr>
          <p:cNvPr id="108554" name="Text Box 6"/>
          <p:cNvSpPr txBox="1">
            <a:spLocks noChangeArrowheads="1"/>
          </p:cNvSpPr>
          <p:nvPr/>
        </p:nvSpPr>
        <p:spPr bwMode="auto">
          <a:xfrm>
            <a:off x="5802313" y="6581775"/>
            <a:ext cx="2900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rPr>
              <a:t>[Bhardwaj et al., PNAS (2010), in press]</a:t>
            </a:r>
          </a:p>
        </p:txBody>
      </p:sp>
    </p:spTree>
  </p:cSld>
  <p:clrMapOvr>
    <a:masterClrMapping/>
  </p:clrMapOvr>
  <p:transition xmlns:p14="http://schemas.microsoft.com/office/powerpoint/2010/main" advTm="83714"/>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a:xfrm>
            <a:off x="457200" y="58738"/>
            <a:ext cx="8229600" cy="685800"/>
          </a:xfrm>
        </p:spPr>
        <p:txBody>
          <a:bodyPr/>
          <a:lstStyle/>
          <a:p>
            <a:r>
              <a:rPr lang="en-US" sz="3600">
                <a:latin typeface="Arial" charset="0"/>
                <a:ea typeface="ＭＳ Ｐゴシック" charset="0"/>
                <a:cs typeface="ＭＳ Ｐゴシック" charset="0"/>
              </a:rPr>
              <a:t>Collaborative Nature of the Nodes</a:t>
            </a:r>
          </a:p>
        </p:txBody>
      </p:sp>
      <p:sp>
        <p:nvSpPr>
          <p:cNvPr id="109570" name="Rectangle 3"/>
          <p:cNvSpPr>
            <a:spLocks noGrp="1" noChangeArrowheads="1"/>
          </p:cNvSpPr>
          <p:nvPr>
            <p:ph idx="1"/>
          </p:nvPr>
        </p:nvSpPr>
        <p:spPr>
          <a:xfrm>
            <a:off x="400050" y="2852738"/>
            <a:ext cx="2133600" cy="685800"/>
          </a:xfrm>
        </p:spPr>
        <p:txBody>
          <a:bodyPr/>
          <a:lstStyle/>
          <a:p>
            <a:pPr>
              <a:lnSpc>
                <a:spcPct val="80000"/>
              </a:lnSpc>
              <a:buFontTx/>
              <a:buNone/>
            </a:pPr>
            <a:r>
              <a:rPr lang="en-US" sz="2000">
                <a:latin typeface="Arial" charset="0"/>
                <a:ea typeface="ＭＳ Ｐゴシック" charset="0"/>
                <a:cs typeface="ＭＳ Ｐゴシック" charset="0"/>
              </a:rPr>
              <a:t>Degree of </a:t>
            </a:r>
          </a:p>
          <a:p>
            <a:pPr>
              <a:lnSpc>
                <a:spcPct val="80000"/>
              </a:lnSpc>
              <a:buFontTx/>
              <a:buNone/>
            </a:pPr>
            <a:r>
              <a:rPr lang="en-US" sz="2000">
                <a:latin typeface="Arial" charset="0"/>
                <a:ea typeface="ＭＳ Ｐゴシック" charset="0"/>
                <a:cs typeface="ＭＳ Ｐゴシック" charset="0"/>
              </a:rPr>
              <a:t>Collaboration</a:t>
            </a:r>
          </a:p>
          <a:p>
            <a:pPr>
              <a:lnSpc>
                <a:spcPct val="80000"/>
              </a:lnSpc>
              <a:buFontTx/>
              <a:buNone/>
            </a:pPr>
            <a:endParaRPr lang="en-US" sz="2000">
              <a:latin typeface="Arial" charset="0"/>
              <a:ea typeface="ＭＳ Ｐゴシック" charset="0"/>
              <a:cs typeface="ＭＳ Ｐゴシック" charset="0"/>
            </a:endParaRPr>
          </a:p>
        </p:txBody>
      </p:sp>
      <p:sp>
        <p:nvSpPr>
          <p:cNvPr id="109571" name="Slide Number Placeholder 5"/>
          <p:cNvSpPr>
            <a:spLocks noGrp="1"/>
          </p:cNvSpPr>
          <p:nvPr>
            <p:ph type="sldNum" sz="quarter" idx="4294967295"/>
          </p:nvPr>
        </p:nvSpPr>
        <p:spPr bwMode="auto">
          <a:xfrm>
            <a:off x="70104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fld id="{C58205E6-88F5-234E-92DD-D076D429073E}" type="slidenum">
              <a:rPr lang="en-US" sz="1200" b="1">
                <a:solidFill>
                  <a:srgbClr val="FFFFFF"/>
                </a:solidFill>
                <a:latin typeface="Arial" charset="0"/>
              </a:rPr>
              <a:pPr/>
              <a:t>19</a:t>
            </a:fld>
            <a:endParaRPr lang="en-US" sz="1200" b="1">
              <a:solidFill>
                <a:srgbClr val="FFFFFF"/>
              </a:solidFill>
              <a:latin typeface="Arial" charset="0"/>
            </a:endParaRPr>
          </a:p>
        </p:txBody>
      </p:sp>
      <p:pic>
        <p:nvPicPr>
          <p:cNvPr id="109572" name="Picture 20" descr="figure4"/>
          <p:cNvPicPr>
            <a:picLocks noChangeAspect="1" noChangeArrowheads="1"/>
          </p:cNvPicPr>
          <p:nvPr/>
        </p:nvPicPr>
        <p:blipFill>
          <a:blip r:embed="rId2">
            <a:extLst>
              <a:ext uri="{28A0092B-C50C-407E-A947-70E740481C1C}">
                <a14:useLocalDpi xmlns:a14="http://schemas.microsoft.com/office/drawing/2010/main" val="0"/>
              </a:ext>
            </a:extLst>
          </a:blip>
          <a:srcRect l="5302"/>
          <a:stretch>
            <a:fillRect/>
          </a:stretch>
        </p:blipFill>
        <p:spPr bwMode="auto">
          <a:xfrm>
            <a:off x="2251075" y="3903663"/>
            <a:ext cx="660082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14" descr="collaborative_fra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00113"/>
            <a:ext cx="6781800"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4" name="Rectangle 7"/>
          <p:cNvSpPr>
            <a:spLocks noChangeArrowheads="1"/>
          </p:cNvSpPr>
          <p:nvPr/>
        </p:nvSpPr>
        <p:spPr bwMode="auto">
          <a:xfrm>
            <a:off x="0" y="-138113"/>
            <a:ext cx="184150" cy="27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nchor="ctr">
            <a:spAutoFit/>
          </a:bodyPr>
          <a:lstStyle/>
          <a:p>
            <a:pPr defTabSz="912813"/>
            <a:endParaRPr lang="en-US" sz="1200" b="1">
              <a:solidFill>
                <a:srgbClr val="000000"/>
              </a:solidFill>
              <a:latin typeface="Arial" charset="0"/>
            </a:endParaRPr>
          </a:p>
        </p:txBody>
      </p:sp>
      <p:sp>
        <p:nvSpPr>
          <p:cNvPr id="109575" name="Text Box 10"/>
          <p:cNvSpPr txBox="1">
            <a:spLocks noChangeArrowheads="1"/>
          </p:cNvSpPr>
          <p:nvPr/>
        </p:nvSpPr>
        <p:spPr bwMode="auto">
          <a:xfrm>
            <a:off x="2590800" y="685800"/>
            <a:ext cx="1146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b="1">
                <a:solidFill>
                  <a:srgbClr val="FF0000"/>
                </a:solidFill>
                <a:latin typeface="Arial" charset="0"/>
              </a:rPr>
              <a:t>Autonomous</a:t>
            </a:r>
          </a:p>
        </p:txBody>
      </p:sp>
      <p:sp>
        <p:nvSpPr>
          <p:cNvPr id="109576" name="Text Box 11"/>
          <p:cNvSpPr txBox="1">
            <a:spLocks noChangeArrowheads="1"/>
          </p:cNvSpPr>
          <p:nvPr/>
        </p:nvSpPr>
        <p:spPr bwMode="auto">
          <a:xfrm>
            <a:off x="5530850" y="685800"/>
            <a:ext cx="1155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b="1">
                <a:solidFill>
                  <a:srgbClr val="0000FF"/>
                </a:solidFill>
                <a:latin typeface="Arial" charset="0"/>
              </a:rPr>
              <a:t>Collaborative</a:t>
            </a:r>
          </a:p>
        </p:txBody>
      </p:sp>
      <p:sp>
        <p:nvSpPr>
          <p:cNvPr id="109577" name="AutoShape 12"/>
          <p:cNvSpPr>
            <a:spLocks/>
          </p:cNvSpPr>
          <p:nvPr/>
        </p:nvSpPr>
        <p:spPr bwMode="auto">
          <a:xfrm rot="5400000">
            <a:off x="3314700" y="1790700"/>
            <a:ext cx="304800" cy="2514600"/>
          </a:xfrm>
          <a:prstGeom prst="rightBrace">
            <a:avLst>
              <a:gd name="adj1" fmla="val 6875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369" tIns="45685" rIns="91369" bIns="45685" anchor="ctr"/>
          <a:lstStyle/>
          <a:p>
            <a:pPr defTabSz="912813"/>
            <a:endParaRPr lang="en-US" sz="1200" b="1">
              <a:solidFill>
                <a:srgbClr val="000000"/>
              </a:solidFill>
              <a:latin typeface="Arial" charset="0"/>
            </a:endParaRPr>
          </a:p>
        </p:txBody>
      </p:sp>
      <p:sp>
        <p:nvSpPr>
          <p:cNvPr id="109578" name="Text Box 15"/>
          <p:cNvSpPr txBox="1">
            <a:spLocks noChangeArrowheads="1"/>
          </p:cNvSpPr>
          <p:nvPr/>
        </p:nvSpPr>
        <p:spPr bwMode="auto">
          <a:xfrm>
            <a:off x="2819400" y="3048000"/>
            <a:ext cx="1390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solidFill>
                  <a:srgbClr val="FF0000"/>
                </a:solidFill>
                <a:latin typeface="Arial" charset="0"/>
              </a:rPr>
              <a:t>1/6=0.16</a:t>
            </a:r>
          </a:p>
        </p:txBody>
      </p:sp>
      <p:sp>
        <p:nvSpPr>
          <p:cNvPr id="109579" name="AutoShape 16"/>
          <p:cNvSpPr>
            <a:spLocks/>
          </p:cNvSpPr>
          <p:nvPr/>
        </p:nvSpPr>
        <p:spPr bwMode="auto">
          <a:xfrm rot="5400000">
            <a:off x="6248400" y="2271713"/>
            <a:ext cx="228600" cy="1600200"/>
          </a:xfrm>
          <a:prstGeom prst="rightBrace">
            <a:avLst>
              <a:gd name="adj1" fmla="val 5833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369" tIns="45685" rIns="91369" bIns="45685" anchor="ctr"/>
          <a:lstStyle/>
          <a:p>
            <a:pPr defTabSz="912813"/>
            <a:endParaRPr lang="en-US" sz="1200" b="1">
              <a:solidFill>
                <a:srgbClr val="000000"/>
              </a:solidFill>
              <a:latin typeface="Arial" charset="0"/>
            </a:endParaRPr>
          </a:p>
        </p:txBody>
      </p:sp>
      <p:sp>
        <p:nvSpPr>
          <p:cNvPr id="109580" name="Text Box 17"/>
          <p:cNvSpPr txBox="1">
            <a:spLocks noChangeArrowheads="1"/>
          </p:cNvSpPr>
          <p:nvPr/>
        </p:nvSpPr>
        <p:spPr bwMode="auto">
          <a:xfrm>
            <a:off x="5791200" y="3033713"/>
            <a:ext cx="963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solidFill>
                  <a:srgbClr val="0000FF"/>
                </a:solidFill>
                <a:latin typeface="Arial" charset="0"/>
              </a:rPr>
              <a:t>4/4=1</a:t>
            </a:r>
          </a:p>
        </p:txBody>
      </p:sp>
      <p:sp>
        <p:nvSpPr>
          <p:cNvPr id="109581" name="Text Box 6"/>
          <p:cNvSpPr txBox="1">
            <a:spLocks noChangeArrowheads="1"/>
          </p:cNvSpPr>
          <p:nvPr/>
        </p:nvSpPr>
        <p:spPr bwMode="auto">
          <a:xfrm>
            <a:off x="5351463" y="6437313"/>
            <a:ext cx="2900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rPr>
              <a:t>[Bhardwaj et al., PNAS (2010), in press]</a:t>
            </a:r>
          </a:p>
        </p:txBody>
      </p:sp>
      <p:sp>
        <p:nvSpPr>
          <p:cNvPr id="109582" name="TextBox 16"/>
          <p:cNvSpPr txBox="1">
            <a:spLocks noChangeArrowheads="1"/>
          </p:cNvSpPr>
          <p:nvPr/>
        </p:nvSpPr>
        <p:spPr bwMode="auto">
          <a:xfrm>
            <a:off x="385763" y="4054475"/>
            <a:ext cx="201136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a:solidFill>
                  <a:srgbClr val="000000"/>
                </a:solidFill>
                <a:latin typeface="Arial" charset="0"/>
              </a:rPr>
              <a:t>More Collaborative: Democratic</a:t>
            </a:r>
          </a:p>
          <a:p>
            <a:pPr eaLnBrk="1" hangingPunct="1"/>
            <a:r>
              <a:rPr lang="en-US" sz="2000" b="1">
                <a:solidFill>
                  <a:srgbClr val="000000"/>
                </a:solidFill>
                <a:latin typeface="Arial" charset="0"/>
              </a:rPr>
              <a:t>More Autonomous: Autocratic</a:t>
            </a:r>
          </a:p>
        </p:txBody>
      </p:sp>
    </p:spTree>
  </p:cSld>
  <p:clrMapOvr>
    <a:masterClrMapping/>
  </p:clrMapOvr>
  <p:transition xmlns:p14="http://schemas.microsoft.com/office/powerpoint/2010/main" advTm="65013"/>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p:custDataLst>
              <p:tags r:id="rId2"/>
            </p:custDataLst>
          </p:nvPr>
        </p:nvSpPr>
        <p:spPr>
          <a:xfrm>
            <a:off x="76200" y="153988"/>
            <a:ext cx="8991600" cy="869950"/>
          </a:xfrm>
        </p:spPr>
        <p:txBody>
          <a:bodyPr/>
          <a:lstStyle/>
          <a:p>
            <a:pPr eaLnBrk="1" hangingPunct="1"/>
            <a:r>
              <a:rPr lang="en-US">
                <a:latin typeface="Arial" charset="0"/>
                <a:ea typeface="ＭＳ Ｐゴシック" charset="0"/>
                <a:cs typeface="ＭＳ Ｐゴシック" charset="0"/>
              </a:rPr>
              <a:t>Networks as a common language in many scientific contexts</a:t>
            </a:r>
          </a:p>
        </p:txBody>
      </p:sp>
      <p:pic>
        <p:nvPicPr>
          <p:cNvPr id="112642" name="Picture 3" descr="protein_map1 copy"/>
          <p:cNvPicPr>
            <a:picLocks noChangeAspect="1" noChangeArrowheads="1"/>
          </p:cNvPicPr>
          <p:nvPr>
            <p:custDataLst>
              <p:tags r:id="rId3"/>
            </p:custDataLst>
          </p:nvPr>
        </p:nvPicPr>
        <p:blipFill>
          <a:blip r:embed="rId19">
            <a:extLst>
              <a:ext uri="{28A0092B-C50C-407E-A947-70E740481C1C}">
                <a14:useLocalDpi xmlns:a14="http://schemas.microsoft.com/office/drawing/2010/main" val="0"/>
              </a:ext>
            </a:extLst>
          </a:blip>
          <a:srcRect/>
          <a:stretch>
            <a:fillRect/>
          </a:stretch>
        </p:blipFill>
        <p:spPr bwMode="auto">
          <a:xfrm>
            <a:off x="142875" y="5002213"/>
            <a:ext cx="1965325"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Picture 4" descr="contagion"/>
          <p:cNvPicPr>
            <a:picLocks noChangeAspect="1" noChangeArrowheads="1"/>
          </p:cNvPicPr>
          <p:nvPr>
            <p:custDataLst>
              <p:tags r:id="rId4"/>
            </p:custDataLst>
          </p:nvPr>
        </p:nvPicPr>
        <p:blipFill>
          <a:blip r:embed="rId20">
            <a:extLst>
              <a:ext uri="{28A0092B-C50C-407E-A947-70E740481C1C}">
                <a14:useLocalDpi xmlns:a14="http://schemas.microsoft.com/office/drawing/2010/main" val="0"/>
              </a:ext>
            </a:extLst>
          </a:blip>
          <a:srcRect/>
          <a:stretch>
            <a:fillRect/>
          </a:stretch>
        </p:blipFill>
        <p:spPr bwMode="auto">
          <a:xfrm>
            <a:off x="209550" y="3267075"/>
            <a:ext cx="198755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5"/>
          <p:cNvSpPr txBox="1">
            <a:spLocks noChangeArrowheads="1"/>
          </p:cNvSpPr>
          <p:nvPr>
            <p:custDataLst>
              <p:tags r:id="rId5"/>
            </p:custDataLst>
          </p:nvPr>
        </p:nvSpPr>
        <p:spPr bwMode="auto">
          <a:xfrm>
            <a:off x="2287588" y="3765550"/>
            <a:ext cx="1517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a:solidFill>
                  <a:srgbClr val="000000"/>
                </a:solidFill>
                <a:latin typeface="Arial" charset="0"/>
              </a:rPr>
              <a:t>Disease Spread</a:t>
            </a:r>
          </a:p>
        </p:txBody>
      </p:sp>
      <p:sp>
        <p:nvSpPr>
          <p:cNvPr id="112645" name="Text Box 6"/>
          <p:cNvSpPr txBox="1">
            <a:spLocks noChangeArrowheads="1"/>
          </p:cNvSpPr>
          <p:nvPr>
            <p:custDataLst>
              <p:tags r:id="rId6"/>
            </p:custDataLst>
          </p:nvPr>
        </p:nvSpPr>
        <p:spPr bwMode="auto">
          <a:xfrm>
            <a:off x="2117725" y="5497513"/>
            <a:ext cx="17764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a:solidFill>
                  <a:srgbClr val="000000"/>
                </a:solidFill>
                <a:latin typeface="Arial" charset="0"/>
              </a:rPr>
              <a:t>Protein</a:t>
            </a:r>
            <a:br>
              <a:rPr lang="en-US">
                <a:solidFill>
                  <a:srgbClr val="000000"/>
                </a:solidFill>
                <a:latin typeface="Arial" charset="0"/>
              </a:rPr>
            </a:br>
            <a:r>
              <a:rPr lang="en-US">
                <a:solidFill>
                  <a:srgbClr val="000000"/>
                </a:solidFill>
                <a:latin typeface="Arial" charset="0"/>
              </a:rPr>
              <a:t>Interactions</a:t>
            </a:r>
          </a:p>
        </p:txBody>
      </p:sp>
      <p:pic>
        <p:nvPicPr>
          <p:cNvPr id="112646" name="Picture 7" descr="internet"/>
          <p:cNvPicPr>
            <a:picLocks noChangeAspect="1" noChangeArrowheads="1"/>
          </p:cNvPicPr>
          <p:nvPr>
            <p:custDataLst>
              <p:tags r:id="rId7"/>
            </p:custDataLst>
          </p:nvPr>
        </p:nvPicPr>
        <p:blipFill>
          <a:blip r:embed="rId21">
            <a:extLst>
              <a:ext uri="{28A0092B-C50C-407E-A947-70E740481C1C}">
                <a14:useLocalDpi xmlns:a14="http://schemas.microsoft.com/office/drawing/2010/main" val="0"/>
              </a:ext>
            </a:extLst>
          </a:blip>
          <a:srcRect/>
          <a:stretch>
            <a:fillRect/>
          </a:stretch>
        </p:blipFill>
        <p:spPr bwMode="auto">
          <a:xfrm>
            <a:off x="0" y="1233488"/>
            <a:ext cx="2446338"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Text Box 8"/>
          <p:cNvSpPr txBox="1">
            <a:spLocks noChangeArrowheads="1"/>
          </p:cNvSpPr>
          <p:nvPr>
            <p:custDataLst>
              <p:tags r:id="rId8"/>
            </p:custDataLst>
          </p:nvPr>
        </p:nvSpPr>
        <p:spPr bwMode="auto">
          <a:xfrm>
            <a:off x="4876800" y="6119813"/>
            <a:ext cx="2586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a:solidFill>
                  <a:srgbClr val="000000"/>
                </a:solidFill>
                <a:latin typeface="Arial" charset="0"/>
              </a:rPr>
              <a:t>Social Network</a:t>
            </a:r>
          </a:p>
        </p:txBody>
      </p:sp>
      <p:pic>
        <p:nvPicPr>
          <p:cNvPr id="112648" name="Picture 9" descr="food_web"/>
          <p:cNvPicPr>
            <a:picLocks noChangeAspect="1" noChangeArrowheads="1"/>
          </p:cNvPicPr>
          <p:nvPr>
            <p:custDataLst>
              <p:tags r:id="rId9"/>
            </p:custDataLst>
          </p:nvPr>
        </p:nvPicPr>
        <p:blipFill>
          <a:blip r:embed="rId22">
            <a:extLst>
              <a:ext uri="{28A0092B-C50C-407E-A947-70E740481C1C}">
                <a14:useLocalDpi xmlns:a14="http://schemas.microsoft.com/office/drawing/2010/main" val="0"/>
              </a:ext>
            </a:extLst>
          </a:blip>
          <a:srcRect/>
          <a:stretch>
            <a:fillRect/>
          </a:stretch>
        </p:blipFill>
        <p:spPr bwMode="auto">
          <a:xfrm>
            <a:off x="3744913" y="1377950"/>
            <a:ext cx="1909762"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9" name="Text Box 10"/>
          <p:cNvSpPr txBox="1">
            <a:spLocks noChangeArrowheads="1"/>
          </p:cNvSpPr>
          <p:nvPr>
            <p:custDataLst>
              <p:tags r:id="rId10"/>
            </p:custDataLst>
          </p:nvPr>
        </p:nvSpPr>
        <p:spPr bwMode="auto">
          <a:xfrm>
            <a:off x="3965575" y="3194050"/>
            <a:ext cx="159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a:solidFill>
                  <a:srgbClr val="000000"/>
                </a:solidFill>
                <a:latin typeface="Arial" charset="0"/>
              </a:rPr>
              <a:t>Food Web</a:t>
            </a:r>
          </a:p>
        </p:txBody>
      </p:sp>
      <p:pic>
        <p:nvPicPr>
          <p:cNvPr id="112650" name="Picture 11" descr="neural"/>
          <p:cNvPicPr>
            <a:picLocks noChangeAspect="1" noChangeArrowheads="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7456488" y="1292225"/>
            <a:ext cx="142557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1" name="Picture 12" descr="ee313"/>
          <p:cNvPicPr>
            <a:picLocks noChangeAspect="1" noChangeArrowheads="1"/>
          </p:cNvPicPr>
          <p:nvPr>
            <p:custDataLst>
              <p:tags r:id="rId12"/>
            </p:custDataLst>
          </p:nvPr>
        </p:nvPicPr>
        <p:blipFill>
          <a:blip r:embed="rId24">
            <a:extLst>
              <a:ext uri="{28A0092B-C50C-407E-A947-70E740481C1C}">
                <a14:useLocalDpi xmlns:a14="http://schemas.microsoft.com/office/drawing/2010/main" val="0"/>
              </a:ext>
            </a:extLst>
          </a:blip>
          <a:srcRect/>
          <a:stretch>
            <a:fillRect/>
          </a:stretch>
        </p:blipFill>
        <p:spPr bwMode="auto">
          <a:xfrm>
            <a:off x="5810250" y="1636713"/>
            <a:ext cx="1608138"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2" name="Text Box 13"/>
          <p:cNvSpPr txBox="1">
            <a:spLocks noChangeArrowheads="1"/>
          </p:cNvSpPr>
          <p:nvPr>
            <p:custDataLst>
              <p:tags r:id="rId13"/>
            </p:custDataLst>
          </p:nvPr>
        </p:nvSpPr>
        <p:spPr bwMode="auto">
          <a:xfrm>
            <a:off x="6942138" y="3789363"/>
            <a:ext cx="2306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a:solidFill>
                  <a:srgbClr val="000000"/>
                </a:solidFill>
                <a:latin typeface="Arial" charset="0"/>
              </a:rPr>
              <a:t>Neural Network</a:t>
            </a:r>
          </a:p>
        </p:txBody>
      </p:sp>
      <p:sp>
        <p:nvSpPr>
          <p:cNvPr id="112653" name="Text Box 14"/>
          <p:cNvSpPr txBox="1">
            <a:spLocks noChangeArrowheads="1"/>
          </p:cNvSpPr>
          <p:nvPr>
            <p:custDataLst>
              <p:tags r:id="rId14"/>
            </p:custDataLst>
          </p:nvPr>
        </p:nvSpPr>
        <p:spPr bwMode="auto">
          <a:xfrm>
            <a:off x="5800725" y="2868613"/>
            <a:ext cx="16605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a:solidFill>
                  <a:srgbClr val="000000"/>
                </a:solidFill>
                <a:latin typeface="Arial" charset="0"/>
              </a:rPr>
              <a:t>Electronic</a:t>
            </a:r>
          </a:p>
          <a:p>
            <a:pPr algn="ctr" defTabSz="914400" eaLnBrk="1" hangingPunct="1"/>
            <a:r>
              <a:rPr lang="en-US">
                <a:solidFill>
                  <a:srgbClr val="000000"/>
                </a:solidFill>
                <a:latin typeface="Arial" charset="0"/>
              </a:rPr>
              <a:t>Circuit</a:t>
            </a:r>
          </a:p>
        </p:txBody>
      </p:sp>
      <p:pic>
        <p:nvPicPr>
          <p:cNvPr id="112654" name="Picture 15" descr="friendster"/>
          <p:cNvPicPr>
            <a:picLocks noChangeAspect="1" noChangeArrowheads="1"/>
          </p:cNvPicPr>
          <p:nvPr>
            <p:custDataLst>
              <p:tags r:id="rId15"/>
            </p:custDataLst>
          </p:nvPr>
        </p:nvPicPr>
        <p:blipFill>
          <a:blip r:embed="rId25">
            <a:extLst>
              <a:ext uri="{28A0092B-C50C-407E-A947-70E740481C1C}">
                <a14:useLocalDpi xmlns:a14="http://schemas.microsoft.com/office/drawing/2010/main" val="0"/>
              </a:ext>
            </a:extLst>
          </a:blip>
          <a:srcRect/>
          <a:stretch>
            <a:fillRect/>
          </a:stretch>
        </p:blipFill>
        <p:spPr bwMode="auto">
          <a:xfrm>
            <a:off x="4929188" y="4433888"/>
            <a:ext cx="228758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5" name="Text Box 17"/>
          <p:cNvSpPr txBox="1">
            <a:spLocks noChangeArrowheads="1"/>
          </p:cNvSpPr>
          <p:nvPr>
            <p:custDataLst>
              <p:tags r:id="rId16"/>
            </p:custDataLst>
          </p:nvPr>
        </p:nvSpPr>
        <p:spPr bwMode="auto">
          <a:xfrm>
            <a:off x="2281238" y="2371725"/>
            <a:ext cx="12366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a:solidFill>
                  <a:srgbClr val="000000"/>
                </a:solidFill>
                <a:latin typeface="Arial" charset="0"/>
              </a:rPr>
              <a:t>Internet</a:t>
            </a:r>
          </a:p>
        </p:txBody>
      </p:sp>
    </p:spTree>
    <p:custDataLst>
      <p:tags r:id="rId1"/>
    </p:custDataLst>
    <p:extLst>
      <p:ext uri="{BB962C8B-B14F-4D97-AF65-F5344CB8AC3E}">
        <p14:creationId xmlns:p14="http://schemas.microsoft.com/office/powerpoint/2010/main" val="3446193985"/>
      </p:ext>
    </p:extLst>
  </p:cSld>
  <p:clrMapOvr>
    <a:masterClrMapping/>
  </p:clrMapOvr>
  <p:transition xmlns:p14="http://schemas.microsoft.com/office/powerpoint/2010/main" advTm="52612"/>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466725" y="49213"/>
            <a:ext cx="3694113" cy="965200"/>
          </a:xfrm>
        </p:spPr>
        <p:txBody>
          <a:bodyPr/>
          <a:lstStyle/>
          <a:p>
            <a:r>
              <a:rPr lang="en-US">
                <a:latin typeface="Arial" charset="0"/>
                <a:ea typeface="ＭＳ Ｐゴシック" charset="0"/>
                <a:cs typeface="ＭＳ Ｐゴシック" charset="0"/>
              </a:rPr>
              <a:t>Most collaboration involves middle level</a:t>
            </a:r>
          </a:p>
        </p:txBody>
      </p:sp>
      <p:graphicFrame>
        <p:nvGraphicFramePr>
          <p:cNvPr id="110594" name="Object 2"/>
          <p:cNvGraphicFramePr>
            <a:graphicFrameLocks noGrp="1" noChangeAspect="1"/>
          </p:cNvGraphicFramePr>
          <p:nvPr>
            <p:ph sz="half" idx="2"/>
          </p:nvPr>
        </p:nvGraphicFramePr>
        <p:xfrm>
          <a:off x="4837113" y="95250"/>
          <a:ext cx="3448050" cy="5929313"/>
        </p:xfrm>
        <a:graphic>
          <a:graphicData uri="http://schemas.openxmlformats.org/presentationml/2006/ole">
            <mc:AlternateContent xmlns:mc="http://schemas.openxmlformats.org/markup-compatibility/2006">
              <mc:Choice xmlns:v="urn:schemas-microsoft-com:vml" Requires="v">
                <p:oleObj spid="_x0000_s110608" r:id="rId4" imgW="4025397" imgH="6920635" progId="">
                  <p:embed/>
                </p:oleObj>
              </mc:Choice>
              <mc:Fallback>
                <p:oleObj r:id="rId4" imgW="4025397" imgH="6920635" progId="">
                  <p:embed/>
                  <p:pic>
                    <p:nvPicPr>
                      <p:cNvPr id="0"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7113" y="95250"/>
                        <a:ext cx="3448050"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0595" name="Text Box 6"/>
          <p:cNvSpPr txBox="1">
            <a:spLocks noChangeArrowheads="1"/>
          </p:cNvSpPr>
          <p:nvPr/>
        </p:nvSpPr>
        <p:spPr bwMode="auto">
          <a:xfrm>
            <a:off x="863600" y="6413500"/>
            <a:ext cx="29003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rPr>
              <a:t>[Bhardwaj et al., PNAS (2010), in press]</a:t>
            </a:r>
          </a:p>
        </p:txBody>
      </p:sp>
      <p:grpSp>
        <p:nvGrpSpPr>
          <p:cNvPr id="110596" name="Group 15"/>
          <p:cNvGrpSpPr>
            <a:grpSpLocks/>
          </p:cNvGrpSpPr>
          <p:nvPr/>
        </p:nvGrpSpPr>
        <p:grpSpPr bwMode="auto">
          <a:xfrm>
            <a:off x="719138" y="1120775"/>
            <a:ext cx="3189287" cy="4735513"/>
            <a:chOff x="5534013" y="1551209"/>
            <a:chExt cx="2933851" cy="4355871"/>
          </a:xfrm>
        </p:grpSpPr>
        <p:pic>
          <p:nvPicPr>
            <p:cNvPr id="110600"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34013" y="1551209"/>
              <a:ext cx="2933851" cy="413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1" name="TextBox 17"/>
            <p:cNvSpPr txBox="1">
              <a:spLocks noChangeArrowheads="1"/>
            </p:cNvSpPr>
            <p:nvPr/>
          </p:nvSpPr>
          <p:spPr bwMode="auto">
            <a:xfrm>
              <a:off x="6176569" y="5595696"/>
              <a:ext cx="474200" cy="31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000000"/>
                  </a:solidFill>
                  <a:latin typeface="Arial" charset="0"/>
                  <a:cs typeface="Arial" charset="0"/>
                </a:rPr>
                <a:t>Top</a:t>
              </a:r>
            </a:p>
          </p:txBody>
        </p:sp>
        <p:sp>
          <p:nvSpPr>
            <p:cNvPr id="110602" name="TextBox 18"/>
            <p:cNvSpPr txBox="1">
              <a:spLocks noChangeArrowheads="1"/>
            </p:cNvSpPr>
            <p:nvPr/>
          </p:nvSpPr>
          <p:spPr bwMode="auto">
            <a:xfrm>
              <a:off x="6585468" y="5585476"/>
              <a:ext cx="725898" cy="31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000000"/>
                  </a:solidFill>
                  <a:latin typeface="Arial" charset="0"/>
                  <a:cs typeface="Arial" charset="0"/>
                </a:rPr>
                <a:t>Middle</a:t>
              </a:r>
            </a:p>
          </p:txBody>
        </p:sp>
        <p:sp>
          <p:nvSpPr>
            <p:cNvPr id="110603" name="TextBox 19"/>
            <p:cNvSpPr txBox="1">
              <a:spLocks noChangeArrowheads="1"/>
            </p:cNvSpPr>
            <p:nvPr/>
          </p:nvSpPr>
          <p:spPr bwMode="auto">
            <a:xfrm>
              <a:off x="7217801" y="5584015"/>
              <a:ext cx="767833" cy="31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000000"/>
                  </a:solidFill>
                  <a:latin typeface="Arial" charset="0"/>
                  <a:cs typeface="Arial" charset="0"/>
                </a:rPr>
                <a:t>Bottom</a:t>
              </a:r>
            </a:p>
          </p:txBody>
        </p:sp>
      </p:grpSp>
      <p:sp>
        <p:nvSpPr>
          <p:cNvPr id="110597" name="Isosceles Triangle 1"/>
          <p:cNvSpPr>
            <a:spLocks noChangeArrowheads="1"/>
          </p:cNvSpPr>
          <p:nvPr/>
        </p:nvSpPr>
        <p:spPr bwMode="auto">
          <a:xfrm>
            <a:off x="6102350" y="6000750"/>
            <a:ext cx="204788" cy="269875"/>
          </a:xfrm>
          <a:prstGeom prst="triangle">
            <a:avLst>
              <a:gd name="adj" fmla="val 50000"/>
            </a:avLst>
          </a:prstGeom>
          <a:solidFill>
            <a:srgbClr val="800000"/>
          </a:solidFill>
          <a:ln w="12700">
            <a:solidFill>
              <a:schemeClr val="tx1"/>
            </a:solidFill>
            <a:round/>
            <a:headEnd type="none" w="sm" len="sm"/>
            <a:tailEnd type="none" w="sm" len="sm"/>
          </a:ln>
        </p:spPr>
        <p:txBody>
          <a:bodyPr wrap="none" lIns="91369" tIns="45685" rIns="91369" bIns="45685" anchor="ctr"/>
          <a:lstStyle/>
          <a:p>
            <a:pPr algn="ctr" defTabSz="911225"/>
            <a:endParaRPr lang="en-US" sz="1200" b="1">
              <a:solidFill>
                <a:srgbClr val="000000"/>
              </a:solidFill>
              <a:latin typeface="Arial" charset="0"/>
            </a:endParaRPr>
          </a:p>
        </p:txBody>
      </p:sp>
      <p:sp>
        <p:nvSpPr>
          <p:cNvPr id="110598" name="Isosceles Triangle 11"/>
          <p:cNvSpPr>
            <a:spLocks noChangeArrowheads="1"/>
          </p:cNvSpPr>
          <p:nvPr/>
        </p:nvSpPr>
        <p:spPr bwMode="auto">
          <a:xfrm>
            <a:off x="6732588" y="6007100"/>
            <a:ext cx="204787" cy="269875"/>
          </a:xfrm>
          <a:prstGeom prst="triangle">
            <a:avLst>
              <a:gd name="adj" fmla="val 50000"/>
            </a:avLst>
          </a:prstGeom>
          <a:solidFill>
            <a:srgbClr val="800000"/>
          </a:solidFill>
          <a:ln w="12700">
            <a:solidFill>
              <a:schemeClr val="tx1"/>
            </a:solidFill>
            <a:round/>
            <a:headEnd type="none" w="sm" len="sm"/>
            <a:tailEnd type="none" w="sm" len="sm"/>
          </a:ln>
        </p:spPr>
        <p:txBody>
          <a:bodyPr wrap="none" lIns="91369" tIns="45685" rIns="91369" bIns="45685" anchor="ctr"/>
          <a:lstStyle/>
          <a:p>
            <a:pPr algn="ctr" defTabSz="911225"/>
            <a:endParaRPr lang="en-US" sz="1200" b="1">
              <a:solidFill>
                <a:srgbClr val="000000"/>
              </a:solidFill>
              <a:latin typeface="Arial" charset="0"/>
            </a:endParaRPr>
          </a:p>
        </p:txBody>
      </p:sp>
      <p:sp>
        <p:nvSpPr>
          <p:cNvPr id="110599" name="Isosceles Triangle 12"/>
          <p:cNvSpPr>
            <a:spLocks noChangeArrowheads="1"/>
          </p:cNvSpPr>
          <p:nvPr/>
        </p:nvSpPr>
        <p:spPr bwMode="auto">
          <a:xfrm>
            <a:off x="2190750" y="5854700"/>
            <a:ext cx="204788" cy="269875"/>
          </a:xfrm>
          <a:prstGeom prst="triangle">
            <a:avLst>
              <a:gd name="adj" fmla="val 50000"/>
            </a:avLst>
          </a:prstGeom>
          <a:solidFill>
            <a:srgbClr val="800000"/>
          </a:solidFill>
          <a:ln w="12700">
            <a:solidFill>
              <a:schemeClr val="tx1"/>
            </a:solidFill>
            <a:round/>
            <a:headEnd type="none" w="sm" len="sm"/>
            <a:tailEnd type="none" w="sm" len="sm"/>
          </a:ln>
        </p:spPr>
        <p:txBody>
          <a:bodyPr wrap="none" lIns="91369" tIns="45685" rIns="91369" bIns="45685" anchor="ctr"/>
          <a:lstStyle/>
          <a:p>
            <a:pPr algn="ctr" defTabSz="911225"/>
            <a:endParaRPr lang="en-US" sz="1200" b="1">
              <a:solidFill>
                <a:srgbClr val="000000"/>
              </a:solidFill>
              <a:latin typeface="Arial" charset="0"/>
            </a:endParaRPr>
          </a:p>
        </p:txBody>
      </p:sp>
    </p:spTree>
    <p:custDataLst>
      <p:tags r:id="rId2"/>
    </p:custDataLst>
  </p:cSld>
  <p:clrMapOvr>
    <a:masterClrMapping/>
  </p:clrMapOvr>
  <p:transition xmlns:p14="http://schemas.microsoft.com/office/powerpoint/2010/main" advTm="38041"/>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a:xfrm>
            <a:off x="0" y="0"/>
            <a:ext cx="9105900" cy="1296988"/>
          </a:xfrm>
        </p:spPr>
        <p:txBody>
          <a:bodyPr/>
          <a:lstStyle/>
          <a:p>
            <a:r>
              <a:rPr lang="en-US">
                <a:latin typeface="Arial" charset="0"/>
                <a:ea typeface="ＭＳ Ｐゴシック" charset="0"/>
                <a:cs typeface="ＭＳ Ｐゴシック" charset="0"/>
              </a:rPr>
              <a:t>Higher species have more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collaborative nodes</a:t>
            </a:r>
            <a:endParaRPr lang="en-US" sz="4000">
              <a:latin typeface="Arial" charset="0"/>
              <a:ea typeface="ＭＳ Ｐゴシック" charset="0"/>
              <a:cs typeface="ＭＳ Ｐゴシック" charset="0"/>
            </a:endParaRPr>
          </a:p>
        </p:txBody>
      </p:sp>
      <p:pic>
        <p:nvPicPr>
          <p:cNvPr id="1116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0900" y="1416050"/>
            <a:ext cx="7045325" cy="531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 Box 6"/>
          <p:cNvSpPr txBox="1">
            <a:spLocks noChangeArrowheads="1"/>
          </p:cNvSpPr>
          <p:nvPr/>
        </p:nvSpPr>
        <p:spPr bwMode="auto">
          <a:xfrm rot="-5400000">
            <a:off x="-722312" y="5476875"/>
            <a:ext cx="205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595959"/>
                </a:solidFill>
                <a:latin typeface="Arial" charset="0"/>
              </a:rPr>
              <a:t>[Bhardwaj et al., </a:t>
            </a:r>
            <a:r>
              <a:rPr lang="en-US" sz="1200" i="1">
                <a:solidFill>
                  <a:srgbClr val="595959"/>
                </a:solidFill>
                <a:latin typeface="Arial" charset="0"/>
              </a:rPr>
              <a:t>PNAS</a:t>
            </a:r>
            <a:r>
              <a:rPr lang="en-US" sz="1200">
                <a:solidFill>
                  <a:srgbClr val="595959"/>
                </a:solidFill>
                <a:latin typeface="Arial" charset="0"/>
              </a:rPr>
              <a:t> ‘10]</a:t>
            </a:r>
          </a:p>
        </p:txBody>
      </p:sp>
    </p:spTree>
  </p:cSld>
  <p:clrMapOvr>
    <a:masterClrMapping/>
  </p:clrMapOvr>
  <p:transition xmlns:p14="http://schemas.microsoft.com/office/powerpoint/2010/main" advTm="15453"/>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p:nvPr>
        </p:nvSpPr>
        <p:spPr>
          <a:xfrm>
            <a:off x="685800" y="317500"/>
            <a:ext cx="7772400" cy="1143000"/>
          </a:xfrm>
        </p:spPr>
        <p:txBody>
          <a:bodyPr/>
          <a:lstStyle/>
          <a:p>
            <a:r>
              <a:rPr lang="en-US">
                <a:latin typeface="Arial" charset="0"/>
                <a:ea typeface="ＭＳ Ｐゴシック" charset="0"/>
                <a:cs typeface="ＭＳ Ｐゴシック" charset="0"/>
              </a:rPr>
              <a:t>Yeast Network Similar in Structure to Government Hierarchy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with Respect to Middle-managers</a:t>
            </a:r>
          </a:p>
        </p:txBody>
      </p:sp>
      <p:pic>
        <p:nvPicPr>
          <p:cNvPr id="1126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3" y="1781175"/>
            <a:ext cx="8555037"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12643" name="Text Box 4"/>
          <p:cNvSpPr txBox="1">
            <a:spLocks noChangeArrowheads="1"/>
          </p:cNvSpPr>
          <p:nvPr/>
        </p:nvSpPr>
        <p:spPr bwMode="auto">
          <a:xfrm rot="-5400000">
            <a:off x="8174038" y="3046412"/>
            <a:ext cx="1663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7F7F7F"/>
                </a:solidFill>
                <a:latin typeface="Arial" charset="0"/>
              </a:rPr>
              <a:t>[Yu et al., </a:t>
            </a:r>
            <a:r>
              <a:rPr lang="en-US" sz="1200" i="1">
                <a:solidFill>
                  <a:srgbClr val="7F7F7F"/>
                </a:solidFill>
                <a:latin typeface="Arial" charset="0"/>
              </a:rPr>
              <a:t>PNAS</a:t>
            </a:r>
            <a:r>
              <a:rPr lang="en-US" sz="1200">
                <a:solidFill>
                  <a:srgbClr val="7F7F7F"/>
                </a:solidFill>
                <a:latin typeface="Arial" charset="0"/>
              </a:rPr>
              <a:t>  </a:t>
            </a:r>
            <a:r>
              <a:rPr lang="fr-FR" sz="1200">
                <a:solidFill>
                  <a:srgbClr val="7F7F7F"/>
                </a:solidFill>
                <a:latin typeface="Arial" charset="0"/>
              </a:rPr>
              <a:t>’</a:t>
            </a:r>
            <a:r>
              <a:rPr lang="en-US" altLang="ja-JP" sz="1200">
                <a:solidFill>
                  <a:srgbClr val="7F7F7F"/>
                </a:solidFill>
                <a:latin typeface="Arial" charset="0"/>
              </a:rPr>
              <a:t>06 ]</a:t>
            </a:r>
            <a:endParaRPr lang="en-US" sz="1200">
              <a:solidFill>
                <a:srgbClr val="7F7F7F"/>
              </a:solidFill>
              <a:latin typeface="Arial" charset="0"/>
            </a:endParaRPr>
          </a:p>
        </p:txBody>
      </p:sp>
      <p:sp>
        <p:nvSpPr>
          <p:cNvPr id="112644" name="Rectangle 1"/>
          <p:cNvSpPr>
            <a:spLocks noChangeArrowheads="1"/>
          </p:cNvSpPr>
          <p:nvPr/>
        </p:nvSpPr>
        <p:spPr bwMode="auto">
          <a:xfrm>
            <a:off x="119063" y="1619250"/>
            <a:ext cx="452437" cy="554038"/>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lIns="91369" tIns="45685" rIns="91369" bIns="45685" anchor="ctr"/>
          <a:lstStyle/>
          <a:p>
            <a:pPr algn="ctr" defTabSz="911225"/>
            <a:endParaRPr lang="en-US" sz="1200" b="1">
              <a:solidFill>
                <a:srgbClr val="000000"/>
              </a:solidFill>
              <a:latin typeface="Arial" charset="0"/>
            </a:endParaRPr>
          </a:p>
        </p:txBody>
      </p:sp>
      <p:sp>
        <p:nvSpPr>
          <p:cNvPr id="112645" name="Text Box 4"/>
          <p:cNvSpPr txBox="1">
            <a:spLocks noChangeArrowheads="1"/>
          </p:cNvSpPr>
          <p:nvPr/>
        </p:nvSpPr>
        <p:spPr bwMode="auto">
          <a:xfrm>
            <a:off x="6389688" y="6581775"/>
            <a:ext cx="167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rPr>
              <a:t>[Yu et al., PNAS (‘06)]</a:t>
            </a:r>
          </a:p>
        </p:txBody>
      </p:sp>
    </p:spTree>
  </p:cSld>
  <p:clrMapOvr>
    <a:masterClrMapping/>
  </p:clrMapOvr>
  <p:transition xmlns:p14="http://schemas.microsoft.com/office/powerpoint/2010/main" advTm="46075"/>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457200" y="228600"/>
            <a:ext cx="8229600" cy="792163"/>
          </a:xfrm>
        </p:spPr>
        <p:txBody>
          <a:bodyPr/>
          <a:lstStyle/>
          <a:p>
            <a:r>
              <a:rPr lang="en-US">
                <a:latin typeface="Arial" charset="0"/>
                <a:ea typeface="ＭＳ Ｐゴシック" charset="0"/>
                <a:cs typeface="ＭＳ Ｐゴシック" charset="0"/>
              </a:rPr>
              <a:t>Middle Managers Interact the Most in Efficient Corporate Settings</a:t>
            </a:r>
          </a:p>
        </p:txBody>
      </p:sp>
      <p:sp>
        <p:nvSpPr>
          <p:cNvPr id="114690" name="Rectangle 3"/>
          <p:cNvSpPr>
            <a:spLocks noGrp="1" noChangeArrowheads="1"/>
          </p:cNvSpPr>
          <p:nvPr>
            <p:ph idx="1"/>
          </p:nvPr>
        </p:nvSpPr>
        <p:spPr>
          <a:xfrm>
            <a:off x="457200" y="1371600"/>
            <a:ext cx="5181600" cy="5105400"/>
          </a:xfrm>
        </p:spPr>
        <p:txBody>
          <a:bodyPr/>
          <a:lstStyle/>
          <a:p>
            <a:pPr>
              <a:lnSpc>
                <a:spcPct val="80000"/>
              </a:lnSpc>
            </a:pPr>
            <a:r>
              <a:rPr lang="en-US" sz="1600">
                <a:latin typeface="Arial" charset="0"/>
                <a:ea typeface="ＭＳ Ｐゴシック" charset="0"/>
                <a:cs typeface="ＭＳ Ｐゴシック" charset="0"/>
              </a:rPr>
              <a:t>Floyd, S. W. et al (1992) </a:t>
            </a:r>
            <a:br>
              <a:rPr lang="en-US" sz="1600">
                <a:latin typeface="Arial" charset="0"/>
                <a:ea typeface="ＭＳ Ｐゴシック" charset="0"/>
                <a:cs typeface="ＭＳ Ｐゴシック" charset="0"/>
              </a:rPr>
            </a:br>
            <a:r>
              <a:rPr lang="en-US" b="1">
                <a:latin typeface="Arial" charset="0"/>
                <a:ea typeface="ＭＳ Ｐゴシック" charset="0"/>
                <a:cs typeface="ＭＳ Ｐゴシック" charset="0"/>
              </a:rPr>
              <a:t>Middle management involvement in strategy and its association with strategic type</a:t>
            </a:r>
            <a:r>
              <a:rPr lang="en-US">
                <a:latin typeface="Arial" charset="0"/>
                <a:ea typeface="ＭＳ Ｐゴシック" charset="0"/>
                <a:cs typeface="ＭＳ Ｐゴシック" charset="0"/>
              </a:rPr>
              <a:t> </a:t>
            </a:r>
            <a:r>
              <a:rPr lang="en-US" sz="1600" i="1">
                <a:latin typeface="Arial" charset="0"/>
                <a:ea typeface="ＭＳ Ｐゴシック" charset="0"/>
                <a:cs typeface="ＭＳ Ｐゴシック" charset="0"/>
              </a:rPr>
              <a:t>Strategic Management Journal</a:t>
            </a:r>
            <a:r>
              <a:rPr lang="en-US" sz="1600">
                <a:latin typeface="Arial" charset="0"/>
                <a:ea typeface="ＭＳ Ｐゴシック" charset="0"/>
                <a:cs typeface="ＭＳ Ｐゴシック" charset="0"/>
              </a:rPr>
              <a:t> 13, 153-167.</a:t>
            </a:r>
          </a:p>
          <a:p>
            <a:pPr>
              <a:lnSpc>
                <a:spcPct val="80000"/>
              </a:lnSpc>
            </a:pPr>
            <a:endParaRPr lang="en-US" sz="1600">
              <a:latin typeface="Arial" charset="0"/>
              <a:ea typeface="ＭＳ Ｐゴシック" charset="0"/>
              <a:cs typeface="ＭＳ Ｐゴシック" charset="0"/>
            </a:endParaRPr>
          </a:p>
          <a:p>
            <a:pPr>
              <a:lnSpc>
                <a:spcPct val="80000"/>
              </a:lnSpc>
            </a:pPr>
            <a:r>
              <a:rPr lang="en-US" sz="1600">
                <a:latin typeface="Arial" charset="0"/>
                <a:ea typeface="ＭＳ Ｐゴシック" charset="0"/>
                <a:cs typeface="ＭＳ Ｐゴシック" charset="0"/>
              </a:rPr>
              <a:t>Woodward, J. (1982) Industrial Organization: Theory and Practice (Oxford University Press, Oxford).</a:t>
            </a:r>
          </a:p>
          <a:p>
            <a:pPr>
              <a:lnSpc>
                <a:spcPct val="80000"/>
              </a:lnSpc>
            </a:pPr>
            <a:endParaRPr lang="en-US" sz="1600">
              <a:latin typeface="Arial" charset="0"/>
              <a:ea typeface="ＭＳ Ｐゴシック" charset="0"/>
              <a:cs typeface="ＭＳ Ｐゴシック" charset="0"/>
            </a:endParaRPr>
          </a:p>
          <a:p>
            <a:pPr>
              <a:lnSpc>
                <a:spcPct val="80000"/>
              </a:lnSpc>
            </a:pPr>
            <a:r>
              <a:rPr lang="en-US" sz="1600">
                <a:latin typeface="Arial" charset="0"/>
                <a:ea typeface="ＭＳ Ｐゴシック" charset="0"/>
                <a:cs typeface="ＭＳ Ｐゴシック" charset="0"/>
              </a:rPr>
              <a:t>Floyd, S. W. et al (1993) </a:t>
            </a:r>
            <a:br>
              <a:rPr lang="en-US" sz="1600">
                <a:latin typeface="Arial" charset="0"/>
                <a:ea typeface="ＭＳ Ｐゴシック" charset="0"/>
                <a:cs typeface="ＭＳ Ｐゴシック" charset="0"/>
              </a:rPr>
            </a:br>
            <a:r>
              <a:rPr lang="en-US" b="1">
                <a:latin typeface="Arial" charset="0"/>
                <a:ea typeface="ＭＳ Ｐゴシック" charset="0"/>
                <a:cs typeface="ＭＳ Ｐゴシック" charset="0"/>
              </a:rPr>
              <a:t>Dinosaurs or Dynamos? Recognizing Middle Management's Strategic Role</a:t>
            </a:r>
            <a:r>
              <a:rPr lang="en-US" sz="1600">
                <a:latin typeface="Arial" charset="0"/>
                <a:ea typeface="ＭＳ Ｐゴシック" charset="0"/>
                <a:cs typeface="ＭＳ Ｐゴシック" charset="0"/>
              </a:rPr>
              <a:t> </a:t>
            </a:r>
            <a:br>
              <a:rPr lang="en-US" sz="1600">
                <a:latin typeface="Arial" charset="0"/>
                <a:ea typeface="ＭＳ Ｐゴシック" charset="0"/>
                <a:cs typeface="ＭＳ Ｐゴシック" charset="0"/>
              </a:rPr>
            </a:br>
            <a:r>
              <a:rPr lang="en-US" sz="1600">
                <a:latin typeface="Arial" charset="0"/>
                <a:ea typeface="ＭＳ Ｐゴシック" charset="0"/>
                <a:cs typeface="ＭＳ Ｐゴシック" charset="0"/>
              </a:rPr>
              <a:t>The Academy of Management Executive 8, 47-57.</a:t>
            </a:r>
          </a:p>
          <a:p>
            <a:pPr>
              <a:lnSpc>
                <a:spcPct val="80000"/>
              </a:lnSpc>
            </a:pPr>
            <a:endParaRPr lang="en-US" sz="1600">
              <a:latin typeface="Arial" charset="0"/>
              <a:ea typeface="ＭＳ Ｐゴシック" charset="0"/>
              <a:cs typeface="ＭＳ Ｐゴシック" charset="0"/>
            </a:endParaRPr>
          </a:p>
          <a:p>
            <a:pPr>
              <a:lnSpc>
                <a:spcPct val="80000"/>
              </a:lnSpc>
            </a:pPr>
            <a:r>
              <a:rPr lang="en-US" sz="1600">
                <a:latin typeface="Arial" charset="0"/>
                <a:ea typeface="ＭＳ Ｐゴシック" charset="0"/>
                <a:cs typeface="ＭＳ Ｐゴシック" charset="0"/>
              </a:rPr>
              <a:t>Floyd, S. W. et al (1997) </a:t>
            </a:r>
            <a:br>
              <a:rPr lang="en-US" sz="1600">
                <a:latin typeface="Arial" charset="0"/>
                <a:ea typeface="ＭＳ Ｐゴシック" charset="0"/>
                <a:cs typeface="ＭＳ Ｐゴシック" charset="0"/>
              </a:rPr>
            </a:br>
            <a:r>
              <a:rPr lang="en-US" b="1">
                <a:latin typeface="Arial" charset="0"/>
                <a:ea typeface="ＭＳ Ｐゴシック" charset="0"/>
                <a:cs typeface="ＭＳ Ｐゴシック" charset="0"/>
              </a:rPr>
              <a:t>Middle management's strategic influence and organizational performance</a:t>
            </a:r>
            <a:br>
              <a:rPr lang="en-US" b="1">
                <a:latin typeface="Arial" charset="0"/>
                <a:ea typeface="ＭＳ Ｐゴシック" charset="0"/>
                <a:cs typeface="ＭＳ Ｐゴシック" charset="0"/>
              </a:rPr>
            </a:br>
            <a:r>
              <a:rPr lang="en-US" sz="1600" i="1">
                <a:latin typeface="Arial" charset="0"/>
                <a:ea typeface="ＭＳ Ｐゴシック" charset="0"/>
                <a:cs typeface="ＭＳ Ｐゴシック" charset="0"/>
              </a:rPr>
              <a:t>Journal of Management Studies</a:t>
            </a:r>
            <a:r>
              <a:rPr lang="en-US" sz="1600">
                <a:latin typeface="Arial" charset="0"/>
                <a:ea typeface="ＭＳ Ｐゴシック" charset="0"/>
                <a:cs typeface="ＭＳ Ｐゴシック" charset="0"/>
              </a:rPr>
              <a:t> 34, 465-485.</a:t>
            </a:r>
          </a:p>
        </p:txBody>
      </p:sp>
      <p:sp>
        <p:nvSpPr>
          <p:cNvPr id="114691" name="Slide Number Placeholder 5"/>
          <p:cNvSpPr>
            <a:spLocks noGrp="1"/>
          </p:cNvSpPr>
          <p:nvPr>
            <p:ph type="sldNum" sz="quarter" idx="4294967295"/>
          </p:nvPr>
        </p:nvSpPr>
        <p:spPr bwMode="auto">
          <a:xfrm>
            <a:off x="70104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fld id="{7D8E5B0F-D0A2-0B41-B50C-AA0ACE1682F6}" type="slidenum">
              <a:rPr lang="en-US" sz="1200" b="1">
                <a:solidFill>
                  <a:srgbClr val="FFFFFF"/>
                </a:solidFill>
                <a:latin typeface="Arial" charset="0"/>
              </a:rPr>
              <a:pPr/>
              <a:t>23</a:t>
            </a:fld>
            <a:endParaRPr lang="en-US" sz="1200" b="1">
              <a:solidFill>
                <a:srgbClr val="FFFFFF"/>
              </a:solidFill>
              <a:latin typeface="Arial" charset="0"/>
            </a:endParaRPr>
          </a:p>
        </p:txBody>
      </p:sp>
      <p:pic>
        <p:nvPicPr>
          <p:cNvPr id="1146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371600"/>
            <a:ext cx="32400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Text Box 6"/>
          <p:cNvSpPr txBox="1">
            <a:spLocks noChangeArrowheads="1"/>
          </p:cNvSpPr>
          <p:nvPr/>
        </p:nvSpPr>
        <p:spPr bwMode="auto">
          <a:xfrm>
            <a:off x="4064000" y="6581775"/>
            <a:ext cx="2900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rPr>
              <a:t>[Bhardwaj et al., PNAS (2010), in press]</a:t>
            </a:r>
          </a:p>
        </p:txBody>
      </p:sp>
    </p:spTree>
  </p:cSld>
  <p:clrMapOvr>
    <a:masterClrMapping/>
  </p:clrMapOvr>
  <p:transition xmlns:p14="http://schemas.microsoft.com/office/powerpoint/2010/main" advTm="29861"/>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3522140" y="1274212"/>
            <a:ext cx="3759197" cy="4572000"/>
            <a:chOff x="685800" y="1473200"/>
            <a:chExt cx="3759197" cy="4572000"/>
          </a:xfrm>
        </p:grpSpPr>
        <p:pic>
          <p:nvPicPr>
            <p:cNvPr id="4" name="Picture 3" descr="Fig4_sceTF_P2.pdf"/>
            <p:cNvPicPr>
              <a:picLocks noChangeAspect="1"/>
            </p:cNvPicPr>
            <p:nvPr/>
          </p:nvPicPr>
          <p:blipFill>
            <a:blip r:embed="rId3"/>
            <a:stretch>
              <a:fillRect/>
            </a:stretch>
          </p:blipFill>
          <p:spPr>
            <a:xfrm>
              <a:off x="685800" y="1473200"/>
              <a:ext cx="3657600" cy="4572000"/>
            </a:xfrm>
            <a:prstGeom prst="rect">
              <a:avLst/>
            </a:prstGeom>
          </p:spPr>
        </p:pic>
        <p:sp>
          <p:nvSpPr>
            <p:cNvPr id="5" name="TextBox 4"/>
            <p:cNvSpPr txBox="1"/>
            <p:nvPr/>
          </p:nvSpPr>
          <p:spPr>
            <a:xfrm>
              <a:off x="905930" y="2709330"/>
              <a:ext cx="601134" cy="230832"/>
            </a:xfrm>
            <a:prstGeom prst="rect">
              <a:avLst/>
            </a:prstGeom>
            <a:noFill/>
          </p:spPr>
          <p:txBody>
            <a:bodyPr wrap="square" rtlCol="0">
              <a:spAutoFit/>
            </a:bodyPr>
            <a:lstStyle/>
            <a:p>
              <a:pPr defTabSz="457200" fontAlgn="auto">
                <a:spcBef>
                  <a:spcPts val="0"/>
                </a:spcBef>
                <a:spcAft>
                  <a:spcPts val="0"/>
                </a:spcAft>
              </a:pPr>
              <a:r>
                <a:rPr lang="en-US" sz="900" b="1" dirty="0">
                  <a:solidFill>
                    <a:srgbClr val="000090"/>
                  </a:solidFill>
                  <a:latin typeface="Arial"/>
                  <a:ea typeface="+mn-ea"/>
                  <a:cs typeface="+mn-cs"/>
                </a:rPr>
                <a:t>P=0.03</a:t>
              </a:r>
            </a:p>
          </p:txBody>
        </p:sp>
        <p:sp>
          <p:nvSpPr>
            <p:cNvPr id="7" name="TextBox 6"/>
            <p:cNvSpPr txBox="1"/>
            <p:nvPr/>
          </p:nvSpPr>
          <p:spPr>
            <a:xfrm>
              <a:off x="2048928" y="2709330"/>
              <a:ext cx="1185334" cy="230832"/>
            </a:xfrm>
            <a:prstGeom prst="rect">
              <a:avLst/>
            </a:prstGeom>
            <a:noFill/>
          </p:spPr>
          <p:txBody>
            <a:bodyPr wrap="square" rtlCol="0">
              <a:spAutoFit/>
            </a:bodyPr>
            <a:lstStyle/>
            <a:p>
              <a:pPr defTabSz="457200" fontAlgn="auto">
                <a:spcBef>
                  <a:spcPts val="0"/>
                </a:spcBef>
                <a:spcAft>
                  <a:spcPts val="0"/>
                </a:spcAft>
              </a:pPr>
              <a:r>
                <a:rPr lang="en-US" sz="900" b="1" dirty="0">
                  <a:solidFill>
                    <a:srgbClr val="000090"/>
                  </a:solidFill>
                  <a:latin typeface="Arial"/>
                  <a:ea typeface="+mn-ea"/>
                  <a:cs typeface="+mn-cs"/>
                </a:rPr>
                <a:t>T&lt;(M+B) P=0.008</a:t>
              </a:r>
            </a:p>
          </p:txBody>
        </p:sp>
        <p:sp>
          <p:nvSpPr>
            <p:cNvPr id="8" name="TextBox 7"/>
            <p:cNvSpPr txBox="1"/>
            <p:nvPr/>
          </p:nvSpPr>
          <p:spPr>
            <a:xfrm>
              <a:off x="3259663" y="2709330"/>
              <a:ext cx="1185334" cy="230832"/>
            </a:xfrm>
            <a:prstGeom prst="rect">
              <a:avLst/>
            </a:prstGeom>
            <a:noFill/>
          </p:spPr>
          <p:txBody>
            <a:bodyPr wrap="square" rtlCol="0">
              <a:spAutoFit/>
            </a:bodyPr>
            <a:lstStyle/>
            <a:p>
              <a:pPr defTabSz="457200" fontAlgn="auto">
                <a:spcBef>
                  <a:spcPts val="0"/>
                </a:spcBef>
                <a:spcAft>
                  <a:spcPts val="0"/>
                </a:spcAft>
              </a:pPr>
              <a:r>
                <a:rPr lang="en-US" sz="900" b="1" dirty="0">
                  <a:solidFill>
                    <a:srgbClr val="000090"/>
                  </a:solidFill>
                  <a:latin typeface="Arial"/>
                  <a:ea typeface="+mn-ea"/>
                  <a:cs typeface="+mn-cs"/>
                </a:rPr>
                <a:t>M&gt;(T+B) P=0.04</a:t>
              </a:r>
            </a:p>
          </p:txBody>
        </p:sp>
        <p:sp>
          <p:nvSpPr>
            <p:cNvPr id="9" name="TextBox 8"/>
            <p:cNvSpPr txBox="1"/>
            <p:nvPr/>
          </p:nvSpPr>
          <p:spPr>
            <a:xfrm>
              <a:off x="2048928" y="5755099"/>
              <a:ext cx="1185334" cy="230832"/>
            </a:xfrm>
            <a:prstGeom prst="rect">
              <a:avLst/>
            </a:prstGeom>
            <a:noFill/>
          </p:spPr>
          <p:txBody>
            <a:bodyPr wrap="square" rtlCol="0">
              <a:spAutoFit/>
            </a:bodyPr>
            <a:lstStyle/>
            <a:p>
              <a:pPr defTabSz="457200" fontAlgn="auto">
                <a:spcBef>
                  <a:spcPts val="0"/>
                </a:spcBef>
                <a:spcAft>
                  <a:spcPts val="0"/>
                </a:spcAft>
              </a:pPr>
              <a:r>
                <a:rPr lang="en-US" sz="900" b="1" dirty="0">
                  <a:solidFill>
                    <a:srgbClr val="000090"/>
                  </a:solidFill>
                  <a:latin typeface="Arial"/>
                  <a:ea typeface="+mn-ea"/>
                  <a:cs typeface="+mn-cs"/>
                </a:rPr>
                <a:t>T&gt;(M+B) P=0.03</a:t>
              </a:r>
            </a:p>
          </p:txBody>
        </p:sp>
      </p:grpSp>
      <p:grpSp>
        <p:nvGrpSpPr>
          <p:cNvPr id="3" name="Group 18"/>
          <p:cNvGrpSpPr/>
          <p:nvPr/>
        </p:nvGrpSpPr>
        <p:grpSpPr>
          <a:xfrm>
            <a:off x="983907" y="1209300"/>
            <a:ext cx="1920204" cy="2277558"/>
            <a:chOff x="6114789" y="1839663"/>
            <a:chExt cx="1920204" cy="2277558"/>
          </a:xfrm>
        </p:grpSpPr>
        <p:sp>
          <p:nvSpPr>
            <p:cNvPr id="12" name="TextBox 11"/>
            <p:cNvSpPr txBox="1"/>
            <p:nvPr/>
          </p:nvSpPr>
          <p:spPr>
            <a:xfrm rot="18900000">
              <a:off x="6114789" y="3871000"/>
              <a:ext cx="824333" cy="246221"/>
            </a:xfrm>
            <a:prstGeom prst="rect">
              <a:avLst/>
            </a:prstGeom>
            <a:noFill/>
          </p:spPr>
          <p:txBody>
            <a:bodyPr wrap="square" rtlCol="0">
              <a:spAutoFit/>
            </a:bodyPr>
            <a:lstStyle/>
            <a:p>
              <a:pPr algn="r" defTabSz="457200" fontAlgn="auto">
                <a:spcBef>
                  <a:spcPts val="0"/>
                </a:spcBef>
                <a:spcAft>
                  <a:spcPts val="0"/>
                </a:spcAft>
              </a:pPr>
              <a:r>
                <a:rPr lang="en-US" sz="1000" dirty="0">
                  <a:solidFill>
                    <a:prstClr val="black"/>
                  </a:solidFill>
                  <a:latin typeface="Arial"/>
                  <a:ea typeface="+mn-ea"/>
                  <a:cs typeface="+mn-cs"/>
                </a:rPr>
                <a:t>HSM(L=3)</a:t>
              </a:r>
            </a:p>
          </p:txBody>
        </p:sp>
        <p:sp>
          <p:nvSpPr>
            <p:cNvPr id="13" name="TextBox 12"/>
            <p:cNvSpPr txBox="1"/>
            <p:nvPr/>
          </p:nvSpPr>
          <p:spPr>
            <a:xfrm rot="18900000">
              <a:off x="6377260" y="3870994"/>
              <a:ext cx="824333" cy="246221"/>
            </a:xfrm>
            <a:prstGeom prst="rect">
              <a:avLst/>
            </a:prstGeom>
            <a:noFill/>
          </p:spPr>
          <p:txBody>
            <a:bodyPr wrap="square" rtlCol="0">
              <a:spAutoFit/>
            </a:bodyPr>
            <a:lstStyle/>
            <a:p>
              <a:pPr algn="r" defTabSz="457200" fontAlgn="auto">
                <a:spcBef>
                  <a:spcPts val="0"/>
                </a:spcBef>
                <a:spcAft>
                  <a:spcPts val="0"/>
                </a:spcAft>
              </a:pPr>
              <a:r>
                <a:rPr lang="en-US" sz="1000" dirty="0">
                  <a:solidFill>
                    <a:prstClr val="black"/>
                  </a:solidFill>
                  <a:latin typeface="Arial"/>
                  <a:ea typeface="+mn-ea"/>
                  <a:cs typeface="+mn-cs"/>
                </a:rPr>
                <a:t>HSM(L=4)</a:t>
              </a:r>
            </a:p>
          </p:txBody>
        </p:sp>
        <p:sp>
          <p:nvSpPr>
            <p:cNvPr id="14" name="TextBox 13"/>
            <p:cNvSpPr txBox="1"/>
            <p:nvPr/>
          </p:nvSpPr>
          <p:spPr>
            <a:xfrm rot="18900000">
              <a:off x="6645688" y="3870993"/>
              <a:ext cx="824333" cy="246221"/>
            </a:xfrm>
            <a:prstGeom prst="rect">
              <a:avLst/>
            </a:prstGeom>
            <a:noFill/>
          </p:spPr>
          <p:txBody>
            <a:bodyPr wrap="square" rtlCol="0">
              <a:spAutoFit/>
            </a:bodyPr>
            <a:lstStyle/>
            <a:p>
              <a:pPr algn="r" defTabSz="457200" fontAlgn="auto">
                <a:spcBef>
                  <a:spcPts val="0"/>
                </a:spcBef>
                <a:spcAft>
                  <a:spcPts val="0"/>
                </a:spcAft>
              </a:pPr>
              <a:r>
                <a:rPr lang="en-US" sz="1000" dirty="0">
                  <a:solidFill>
                    <a:prstClr val="black"/>
                  </a:solidFill>
                  <a:latin typeface="Arial"/>
                  <a:ea typeface="+mn-ea"/>
                  <a:cs typeface="+mn-cs"/>
                </a:rPr>
                <a:t>BFS(L=4)</a:t>
              </a:r>
            </a:p>
          </p:txBody>
        </p:sp>
        <p:sp>
          <p:nvSpPr>
            <p:cNvPr id="15" name="TextBox 14"/>
            <p:cNvSpPr txBox="1"/>
            <p:nvPr/>
          </p:nvSpPr>
          <p:spPr>
            <a:xfrm rot="18900000">
              <a:off x="6897187" y="3870993"/>
              <a:ext cx="824333" cy="246221"/>
            </a:xfrm>
            <a:prstGeom prst="rect">
              <a:avLst/>
            </a:prstGeom>
            <a:noFill/>
          </p:spPr>
          <p:txBody>
            <a:bodyPr wrap="square" rtlCol="0">
              <a:spAutoFit/>
            </a:bodyPr>
            <a:lstStyle/>
            <a:p>
              <a:pPr algn="r" defTabSz="457200" fontAlgn="auto">
                <a:spcBef>
                  <a:spcPts val="0"/>
                </a:spcBef>
                <a:spcAft>
                  <a:spcPts val="0"/>
                </a:spcAft>
              </a:pPr>
              <a:r>
                <a:rPr lang="en-US" sz="1000" dirty="0">
                  <a:solidFill>
                    <a:prstClr val="black"/>
                  </a:solidFill>
                  <a:latin typeface="Arial"/>
                  <a:ea typeface="+mn-ea"/>
                  <a:cs typeface="+mn-cs"/>
                </a:rPr>
                <a:t>VS(L=3)</a:t>
              </a:r>
            </a:p>
          </p:txBody>
        </p:sp>
        <p:sp>
          <p:nvSpPr>
            <p:cNvPr id="16" name="TextBox 15"/>
            <p:cNvSpPr txBox="1"/>
            <p:nvPr/>
          </p:nvSpPr>
          <p:spPr>
            <a:xfrm rot="18900000">
              <a:off x="7151191" y="3870993"/>
              <a:ext cx="824333" cy="246221"/>
            </a:xfrm>
            <a:prstGeom prst="rect">
              <a:avLst/>
            </a:prstGeom>
            <a:noFill/>
          </p:spPr>
          <p:txBody>
            <a:bodyPr wrap="square" rtlCol="0">
              <a:spAutoFit/>
            </a:bodyPr>
            <a:lstStyle/>
            <a:p>
              <a:pPr algn="r" defTabSz="457200" fontAlgn="auto">
                <a:spcBef>
                  <a:spcPts val="0"/>
                </a:spcBef>
                <a:spcAft>
                  <a:spcPts val="0"/>
                </a:spcAft>
              </a:pPr>
              <a:r>
                <a:rPr lang="en-US" sz="1000" dirty="0">
                  <a:solidFill>
                    <a:prstClr val="black"/>
                  </a:solidFill>
                  <a:latin typeface="Arial"/>
                  <a:ea typeface="+mn-ea"/>
                  <a:cs typeface="+mn-cs"/>
                </a:rPr>
                <a:t>VS(L=7)</a:t>
              </a:r>
            </a:p>
          </p:txBody>
        </p:sp>
        <p:pic>
          <p:nvPicPr>
            <p:cNvPr id="18" name="Picture 17" descr="Fig4_sceTF_P3.pdf"/>
            <p:cNvPicPr>
              <a:picLocks noChangeAspect="1"/>
            </p:cNvPicPr>
            <p:nvPr/>
          </p:nvPicPr>
          <p:blipFill>
            <a:blip r:embed="rId4"/>
            <a:stretch>
              <a:fillRect/>
            </a:stretch>
          </p:blipFill>
          <p:spPr>
            <a:xfrm>
              <a:off x="6229052" y="1839663"/>
              <a:ext cx="1805941" cy="2167129"/>
            </a:xfrm>
            <a:prstGeom prst="rect">
              <a:avLst/>
            </a:prstGeom>
          </p:spPr>
        </p:pic>
      </p:grpSp>
      <p:grpSp>
        <p:nvGrpSpPr>
          <p:cNvPr id="6" name="Group 30"/>
          <p:cNvGrpSpPr/>
          <p:nvPr/>
        </p:nvGrpSpPr>
        <p:grpSpPr>
          <a:xfrm>
            <a:off x="975439" y="3454368"/>
            <a:ext cx="2707471" cy="2315641"/>
            <a:chOff x="6106321" y="3636009"/>
            <a:chExt cx="2707471" cy="2315641"/>
          </a:xfrm>
        </p:grpSpPr>
        <p:pic>
          <p:nvPicPr>
            <p:cNvPr id="20" name="Picture 19" descr="Fig4_sceTF_P4.pdf"/>
            <p:cNvPicPr>
              <a:picLocks noChangeAspect="1"/>
            </p:cNvPicPr>
            <p:nvPr/>
          </p:nvPicPr>
          <p:blipFill>
            <a:blip r:embed="rId5"/>
            <a:stretch>
              <a:fillRect/>
            </a:stretch>
          </p:blipFill>
          <p:spPr>
            <a:xfrm>
              <a:off x="6193773" y="3636009"/>
              <a:ext cx="1841220" cy="2209464"/>
            </a:xfrm>
            <a:prstGeom prst="rect">
              <a:avLst/>
            </a:prstGeom>
          </p:spPr>
        </p:pic>
        <p:sp>
          <p:nvSpPr>
            <p:cNvPr id="21" name="TextBox 20"/>
            <p:cNvSpPr txBox="1"/>
            <p:nvPr/>
          </p:nvSpPr>
          <p:spPr>
            <a:xfrm rot="18900000">
              <a:off x="6106321" y="5701947"/>
              <a:ext cx="824333" cy="246221"/>
            </a:xfrm>
            <a:prstGeom prst="rect">
              <a:avLst/>
            </a:prstGeom>
            <a:noFill/>
          </p:spPr>
          <p:txBody>
            <a:bodyPr wrap="square" rtlCol="0">
              <a:spAutoFit/>
            </a:bodyPr>
            <a:lstStyle/>
            <a:p>
              <a:pPr algn="r" defTabSz="457200" fontAlgn="auto">
                <a:spcBef>
                  <a:spcPts val="0"/>
                </a:spcBef>
                <a:spcAft>
                  <a:spcPts val="0"/>
                </a:spcAft>
              </a:pPr>
              <a:r>
                <a:rPr lang="en-US" sz="1000" dirty="0">
                  <a:solidFill>
                    <a:prstClr val="black"/>
                  </a:solidFill>
                  <a:latin typeface="Arial"/>
                  <a:ea typeface="+mn-ea"/>
                  <a:cs typeface="+mn-cs"/>
                </a:rPr>
                <a:t>HSM(L=3)</a:t>
              </a:r>
            </a:p>
          </p:txBody>
        </p:sp>
        <p:sp>
          <p:nvSpPr>
            <p:cNvPr id="22" name="TextBox 21"/>
            <p:cNvSpPr txBox="1"/>
            <p:nvPr/>
          </p:nvSpPr>
          <p:spPr>
            <a:xfrm rot="18900000">
              <a:off x="6628753" y="5705429"/>
              <a:ext cx="824333" cy="246221"/>
            </a:xfrm>
            <a:prstGeom prst="rect">
              <a:avLst/>
            </a:prstGeom>
            <a:noFill/>
          </p:spPr>
          <p:txBody>
            <a:bodyPr wrap="square" rtlCol="0">
              <a:spAutoFit/>
            </a:bodyPr>
            <a:lstStyle/>
            <a:p>
              <a:pPr algn="r" defTabSz="457200" fontAlgn="auto">
                <a:spcBef>
                  <a:spcPts val="0"/>
                </a:spcBef>
                <a:spcAft>
                  <a:spcPts val="0"/>
                </a:spcAft>
              </a:pPr>
              <a:r>
                <a:rPr lang="en-US" sz="1000" dirty="0">
                  <a:solidFill>
                    <a:prstClr val="black"/>
                  </a:solidFill>
                  <a:latin typeface="Arial"/>
                  <a:ea typeface="+mn-ea"/>
                  <a:cs typeface="+mn-cs"/>
                </a:rPr>
                <a:t>BFS(L=4)</a:t>
              </a:r>
            </a:p>
          </p:txBody>
        </p:sp>
        <p:sp>
          <p:nvSpPr>
            <p:cNvPr id="23" name="TextBox 22"/>
            <p:cNvSpPr txBox="1"/>
            <p:nvPr/>
          </p:nvSpPr>
          <p:spPr>
            <a:xfrm rot="18900000">
              <a:off x="7091923" y="5701945"/>
              <a:ext cx="824333" cy="246221"/>
            </a:xfrm>
            <a:prstGeom prst="rect">
              <a:avLst/>
            </a:prstGeom>
            <a:noFill/>
          </p:spPr>
          <p:txBody>
            <a:bodyPr wrap="square" rtlCol="0">
              <a:spAutoFit/>
            </a:bodyPr>
            <a:lstStyle/>
            <a:p>
              <a:pPr algn="r" defTabSz="457200" fontAlgn="auto">
                <a:spcBef>
                  <a:spcPts val="0"/>
                </a:spcBef>
                <a:spcAft>
                  <a:spcPts val="0"/>
                </a:spcAft>
              </a:pPr>
              <a:r>
                <a:rPr lang="en-US" sz="1000" dirty="0">
                  <a:solidFill>
                    <a:prstClr val="black"/>
                  </a:solidFill>
                  <a:latin typeface="Arial"/>
                  <a:ea typeface="+mn-ea"/>
                  <a:cs typeface="+mn-cs"/>
                </a:rPr>
                <a:t>VS(L=3)</a:t>
              </a:r>
            </a:p>
          </p:txBody>
        </p:sp>
        <p:grpSp>
          <p:nvGrpSpPr>
            <p:cNvPr id="10" name="Group 29"/>
            <p:cNvGrpSpPr/>
            <p:nvPr/>
          </p:nvGrpSpPr>
          <p:grpSpPr>
            <a:xfrm>
              <a:off x="7857186" y="3937000"/>
              <a:ext cx="956606" cy="1050578"/>
              <a:chOff x="8034993" y="3937000"/>
              <a:chExt cx="956606" cy="1050578"/>
            </a:xfrm>
          </p:grpSpPr>
          <p:sp>
            <p:nvSpPr>
              <p:cNvPr id="24" name="Rectangle 23"/>
              <p:cNvSpPr/>
              <p:nvPr/>
            </p:nvSpPr>
            <p:spPr>
              <a:xfrm>
                <a:off x="8144933" y="3937000"/>
                <a:ext cx="182880" cy="59267"/>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5" name="TextBox 24"/>
              <p:cNvSpPr txBox="1"/>
              <p:nvPr/>
            </p:nvSpPr>
            <p:spPr>
              <a:xfrm>
                <a:off x="8034993" y="3953932"/>
                <a:ext cx="812674" cy="246221"/>
              </a:xfrm>
              <a:prstGeom prst="rect">
                <a:avLst/>
              </a:prstGeom>
              <a:noFill/>
            </p:spPr>
            <p:txBody>
              <a:bodyPr wrap="square" rtlCol="0">
                <a:spAutoFit/>
              </a:bodyPr>
              <a:lstStyle/>
              <a:p>
                <a:pPr defTabSz="457200" fontAlgn="auto">
                  <a:spcBef>
                    <a:spcPts val="0"/>
                  </a:spcBef>
                  <a:spcAft>
                    <a:spcPts val="0"/>
                  </a:spcAft>
                </a:pPr>
                <a:r>
                  <a:rPr lang="en-US" sz="1000" dirty="0">
                    <a:solidFill>
                      <a:prstClr val="black"/>
                    </a:solidFill>
                    <a:latin typeface="Arial"/>
                    <a:ea typeface="+mn-ea"/>
                    <a:cs typeface="+mn-cs"/>
                  </a:rPr>
                  <a:t>up-edge</a:t>
                </a:r>
              </a:p>
            </p:txBody>
          </p:sp>
          <p:sp>
            <p:nvSpPr>
              <p:cNvPr id="26" name="Rectangle 25"/>
              <p:cNvSpPr/>
              <p:nvPr/>
            </p:nvSpPr>
            <p:spPr>
              <a:xfrm>
                <a:off x="8144933" y="4293286"/>
                <a:ext cx="182880" cy="59267"/>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7" name="TextBox 26"/>
              <p:cNvSpPr txBox="1"/>
              <p:nvPr/>
            </p:nvSpPr>
            <p:spPr>
              <a:xfrm>
                <a:off x="8034993" y="4348658"/>
                <a:ext cx="812674" cy="246221"/>
              </a:xfrm>
              <a:prstGeom prst="rect">
                <a:avLst/>
              </a:prstGeom>
              <a:noFill/>
            </p:spPr>
            <p:txBody>
              <a:bodyPr wrap="square" rtlCol="0">
                <a:spAutoFit/>
              </a:bodyPr>
              <a:lstStyle/>
              <a:p>
                <a:pPr defTabSz="457200" fontAlgn="auto">
                  <a:spcBef>
                    <a:spcPts val="0"/>
                  </a:spcBef>
                  <a:spcAft>
                    <a:spcPts val="0"/>
                  </a:spcAft>
                </a:pPr>
                <a:r>
                  <a:rPr lang="en-US" sz="1000" dirty="0">
                    <a:solidFill>
                      <a:prstClr val="black"/>
                    </a:solidFill>
                    <a:latin typeface="Arial"/>
                    <a:ea typeface="+mn-ea"/>
                    <a:cs typeface="+mn-cs"/>
                  </a:rPr>
                  <a:t>horizontal</a:t>
                </a:r>
              </a:p>
            </p:txBody>
          </p:sp>
          <p:sp>
            <p:nvSpPr>
              <p:cNvPr id="28" name="Rectangle 27"/>
              <p:cNvSpPr/>
              <p:nvPr/>
            </p:nvSpPr>
            <p:spPr>
              <a:xfrm>
                <a:off x="8161861" y="4724425"/>
                <a:ext cx="182880" cy="5926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9" name="TextBox 28"/>
              <p:cNvSpPr txBox="1"/>
              <p:nvPr/>
            </p:nvSpPr>
            <p:spPr>
              <a:xfrm>
                <a:off x="8051920" y="4741357"/>
                <a:ext cx="939679" cy="246221"/>
              </a:xfrm>
              <a:prstGeom prst="rect">
                <a:avLst/>
              </a:prstGeom>
              <a:noFill/>
            </p:spPr>
            <p:txBody>
              <a:bodyPr wrap="square" rtlCol="0">
                <a:spAutoFit/>
              </a:bodyPr>
              <a:lstStyle/>
              <a:p>
                <a:pPr defTabSz="457200" fontAlgn="auto">
                  <a:spcBef>
                    <a:spcPts val="0"/>
                  </a:spcBef>
                  <a:spcAft>
                    <a:spcPts val="0"/>
                  </a:spcAft>
                </a:pPr>
                <a:r>
                  <a:rPr lang="en-US" sz="1000" dirty="0">
                    <a:solidFill>
                      <a:prstClr val="black"/>
                    </a:solidFill>
                    <a:latin typeface="Arial"/>
                    <a:ea typeface="+mn-ea"/>
                    <a:cs typeface="+mn-cs"/>
                  </a:rPr>
                  <a:t>down-edge</a:t>
                </a:r>
              </a:p>
            </p:txBody>
          </p:sp>
        </p:grpSp>
      </p:grpSp>
      <p:sp>
        <p:nvSpPr>
          <p:cNvPr id="30" name="Title 1"/>
          <p:cNvSpPr>
            <a:spLocks noGrp="1"/>
          </p:cNvSpPr>
          <p:nvPr>
            <p:ph type="title"/>
          </p:nvPr>
        </p:nvSpPr>
        <p:spPr>
          <a:xfrm>
            <a:off x="457200" y="0"/>
            <a:ext cx="8229600" cy="1143000"/>
          </a:xfrm>
        </p:spPr>
        <p:txBody>
          <a:bodyPr>
            <a:normAutofit/>
          </a:bodyPr>
          <a:lstStyle/>
          <a:p>
            <a:r>
              <a:rPr lang="en-US" sz="2800" b="1" dirty="0" smtClean="0">
                <a:solidFill>
                  <a:srgbClr val="000090"/>
                </a:solidFill>
                <a:latin typeface="Arial"/>
              </a:rPr>
              <a:t>Application: yeast TF regulatory network</a:t>
            </a:r>
            <a:endParaRPr lang="en-US" sz="2800" b="1" dirty="0">
              <a:solidFill>
                <a:srgbClr val="000090"/>
              </a:solidFill>
              <a:latin typeface="Arial"/>
            </a:endParaRPr>
          </a:p>
        </p:txBody>
      </p:sp>
      <p:sp>
        <p:nvSpPr>
          <p:cNvPr id="31" name="Slide Number Placeholder 30"/>
          <p:cNvSpPr>
            <a:spLocks noGrp="1"/>
          </p:cNvSpPr>
          <p:nvPr>
            <p:ph type="sldNum" sz="quarter" idx="12"/>
          </p:nvPr>
        </p:nvSpPr>
        <p:spPr/>
        <p:txBody>
          <a:bodyPr/>
          <a:lstStyle/>
          <a:p>
            <a:fld id="{F5358776-FE94-7D48-B29B-0BF629B2BF73}" type="slidenum">
              <a:rPr lang="en-US" smtClean="0">
                <a:solidFill>
                  <a:prstClr val="black">
                    <a:tint val="75000"/>
                  </a:prstClr>
                </a:solidFill>
                <a:latin typeface="Calibri"/>
              </a:rPr>
              <a:pPr/>
              <a:t>24</a:t>
            </a:fld>
            <a:endParaRPr lang="en-US">
              <a:solidFill>
                <a:prstClr val="black">
                  <a:tint val="75000"/>
                </a:prstClr>
              </a:solidFill>
              <a:latin typeface="Calibri"/>
            </a:endParaRPr>
          </a:p>
        </p:txBody>
      </p:sp>
    </p:spTree>
    <p:extLst>
      <p:ext uri="{BB962C8B-B14F-4D97-AF65-F5344CB8AC3E}">
        <p14:creationId xmlns:p14="http://schemas.microsoft.com/office/powerpoint/2010/main" val="240220019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3_Net_statistics_v1.pdf"/>
          <p:cNvPicPr>
            <a:picLocks noChangeAspect="1"/>
          </p:cNvPicPr>
          <p:nvPr/>
        </p:nvPicPr>
        <p:blipFill>
          <a:blip r:embed="rId3"/>
          <a:stretch>
            <a:fillRect/>
          </a:stretch>
        </p:blipFill>
        <p:spPr>
          <a:xfrm>
            <a:off x="292946" y="2749646"/>
            <a:ext cx="8480638" cy="1843617"/>
          </a:xfrm>
          <a:prstGeom prst="rect">
            <a:avLst/>
          </a:prstGeom>
        </p:spPr>
      </p:pic>
      <p:sp>
        <p:nvSpPr>
          <p:cNvPr id="4" name="Rectangle 3"/>
          <p:cNvSpPr/>
          <p:nvPr/>
        </p:nvSpPr>
        <p:spPr>
          <a:xfrm>
            <a:off x="5357090" y="2493818"/>
            <a:ext cx="554181" cy="2262909"/>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7" name="Title 1"/>
          <p:cNvSpPr>
            <a:spLocks noGrp="1"/>
          </p:cNvSpPr>
          <p:nvPr>
            <p:ph type="title"/>
          </p:nvPr>
        </p:nvSpPr>
        <p:spPr>
          <a:xfrm>
            <a:off x="457200" y="274638"/>
            <a:ext cx="8229600" cy="1143000"/>
          </a:xfrm>
        </p:spPr>
        <p:txBody>
          <a:bodyPr>
            <a:normAutofit/>
          </a:bodyPr>
          <a:lstStyle/>
          <a:p>
            <a:r>
              <a:rPr lang="en-US" sz="3200" b="1" dirty="0" err="1" smtClean="0">
                <a:solidFill>
                  <a:srgbClr val="000090"/>
                </a:solidFill>
                <a:latin typeface="Arial"/>
              </a:rPr>
              <a:t>Kinase</a:t>
            </a:r>
            <a:r>
              <a:rPr lang="en-US" sz="3200" b="1" dirty="0" smtClean="0">
                <a:solidFill>
                  <a:srgbClr val="000090"/>
                </a:solidFill>
                <a:latin typeface="Arial"/>
              </a:rPr>
              <a:t> network is more hierarchical than TF network</a:t>
            </a:r>
          </a:p>
        </p:txBody>
      </p:sp>
      <p:sp>
        <p:nvSpPr>
          <p:cNvPr id="6" name="Slide Number Placeholder 5"/>
          <p:cNvSpPr>
            <a:spLocks noGrp="1"/>
          </p:cNvSpPr>
          <p:nvPr>
            <p:ph type="sldNum" sz="quarter" idx="12"/>
          </p:nvPr>
        </p:nvSpPr>
        <p:spPr/>
        <p:txBody>
          <a:bodyPr/>
          <a:lstStyle/>
          <a:p>
            <a:fld id="{F5358776-FE94-7D48-B29B-0BF629B2BF73}" type="slidenum">
              <a:rPr lang="en-US" smtClean="0">
                <a:solidFill>
                  <a:prstClr val="black">
                    <a:tint val="75000"/>
                  </a:prstClr>
                </a:solidFill>
                <a:latin typeface="Calibri"/>
              </a:rPr>
              <a:pPr/>
              <a:t>25</a:t>
            </a:fld>
            <a:endParaRPr lang="en-US">
              <a:solidFill>
                <a:prstClr val="black">
                  <a:tint val="75000"/>
                </a:prstClr>
              </a:solidFill>
              <a:latin typeface="Calibri"/>
            </a:endParaRPr>
          </a:p>
        </p:txBody>
      </p:sp>
    </p:spTree>
    <p:extLst>
      <p:ext uri="{BB962C8B-B14F-4D97-AF65-F5344CB8AC3E}">
        <p14:creationId xmlns:p14="http://schemas.microsoft.com/office/powerpoint/2010/main" val="67626900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5_phosnet.pdf"/>
          <p:cNvPicPr>
            <a:picLocks noGrp="1" noChangeAspect="1"/>
          </p:cNvPicPr>
          <p:nvPr>
            <p:ph idx="1"/>
          </p:nvPr>
        </p:nvPicPr>
        <p:blipFill>
          <a:blip r:embed="rId2">
            <a:extLst>
              <a:ext uri="{28A0092B-C50C-407E-A947-70E740481C1C}">
                <a14:useLocalDpi xmlns:a14="http://schemas.microsoft.com/office/drawing/2010/main" val="0"/>
              </a:ext>
            </a:extLst>
          </a:blip>
          <a:srcRect l="-16741" r="-16741"/>
          <a:stretch>
            <a:fillRect/>
          </a:stretch>
        </p:blipFill>
        <p:spPr>
          <a:xfrm>
            <a:off x="-268572" y="1269934"/>
            <a:ext cx="9255058" cy="5089925"/>
          </a:xfrm>
        </p:spPr>
      </p:pic>
      <p:sp>
        <p:nvSpPr>
          <p:cNvPr id="5" name="Title 1"/>
          <p:cNvSpPr>
            <a:spLocks noGrp="1"/>
          </p:cNvSpPr>
          <p:nvPr>
            <p:ph type="title"/>
          </p:nvPr>
        </p:nvSpPr>
        <p:spPr>
          <a:xfrm>
            <a:off x="457200" y="0"/>
            <a:ext cx="8229600" cy="1143000"/>
          </a:xfrm>
        </p:spPr>
        <p:txBody>
          <a:bodyPr>
            <a:normAutofit/>
          </a:bodyPr>
          <a:lstStyle/>
          <a:p>
            <a:r>
              <a:rPr lang="en-US" sz="2800" b="1" dirty="0" smtClean="0">
                <a:solidFill>
                  <a:srgbClr val="000090"/>
                </a:solidFill>
                <a:latin typeface="Arial"/>
              </a:rPr>
              <a:t>Application: yeast </a:t>
            </a:r>
            <a:r>
              <a:rPr lang="en-US" sz="2800" b="1" dirty="0" err="1" smtClean="0">
                <a:solidFill>
                  <a:srgbClr val="000090"/>
                </a:solidFill>
                <a:latin typeface="Arial"/>
              </a:rPr>
              <a:t>kinase</a:t>
            </a:r>
            <a:r>
              <a:rPr lang="en-US" sz="2800" b="1" dirty="0" smtClean="0">
                <a:solidFill>
                  <a:srgbClr val="000090"/>
                </a:solidFill>
                <a:latin typeface="Arial"/>
              </a:rPr>
              <a:t> network</a:t>
            </a:r>
            <a:endParaRPr lang="en-US" sz="2800" b="1" dirty="0">
              <a:solidFill>
                <a:srgbClr val="000090"/>
              </a:solidFill>
              <a:latin typeface="Arial"/>
            </a:endParaRPr>
          </a:p>
        </p:txBody>
      </p:sp>
    </p:spTree>
    <p:extLst>
      <p:ext uri="{BB962C8B-B14F-4D97-AF65-F5344CB8AC3E}">
        <p14:creationId xmlns:p14="http://schemas.microsoft.com/office/powerpoint/2010/main" val="206071433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304800" y="190500"/>
            <a:ext cx="8521700" cy="711200"/>
          </a:xfrm>
        </p:spPr>
        <p:txBody>
          <a:bodyPr/>
          <a:lstStyle/>
          <a:p>
            <a:pPr defTabSz="907350">
              <a:defRPr/>
            </a:pPr>
            <a:r>
              <a:rPr lang="en-US" sz="1800" dirty="0">
                <a:solidFill>
                  <a:schemeClr val="bg1">
                    <a:lumMod val="65000"/>
                  </a:schemeClr>
                </a:solidFill>
              </a:rPr>
              <a:t>Human Genome Analysis, using Molecular Networks:</a:t>
            </a:r>
            <a:br>
              <a:rPr lang="en-US" sz="1800" dirty="0">
                <a:solidFill>
                  <a:schemeClr val="bg1">
                    <a:lumMod val="65000"/>
                  </a:schemeClr>
                </a:solidFill>
              </a:rPr>
            </a:br>
            <a:r>
              <a:rPr lang="en-US" sz="1800" dirty="0">
                <a:solidFill>
                  <a:schemeClr val="bg1">
                    <a:lumMod val="65000"/>
                  </a:schemeClr>
                </a:solidFill>
              </a:rPr>
              <a:t> Regulatory Structure, Mutational Impact &amp; </a:t>
            </a:r>
            <a:r>
              <a:rPr lang="en-US" sz="1800" dirty="0" smtClean="0">
                <a:solidFill>
                  <a:schemeClr val="bg1">
                    <a:lumMod val="65000"/>
                  </a:schemeClr>
                </a:solidFill>
              </a:rPr>
              <a:t>Disease Application</a:t>
            </a:r>
            <a:endParaRPr lang="en-US" dirty="0">
              <a:solidFill>
                <a:schemeClr val="bg1">
                  <a:lumMod val="65000"/>
                </a:schemeClr>
              </a:solidFill>
            </a:endParaRPr>
          </a:p>
        </p:txBody>
      </p:sp>
      <p:sp>
        <p:nvSpPr>
          <p:cNvPr id="115715" name="Content Placeholder 3"/>
          <p:cNvSpPr>
            <a:spLocks noGrp="1"/>
          </p:cNvSpPr>
          <p:nvPr>
            <p:ph idx="1"/>
            <p:custDataLst>
              <p:tags r:id="rId4"/>
            </p:custDataLst>
          </p:nvPr>
        </p:nvSpPr>
        <p:spPr>
          <a:xfrm>
            <a:off x="520700" y="919163"/>
            <a:ext cx="8115300" cy="5524500"/>
          </a:xfrm>
        </p:spPr>
        <p:txBody>
          <a:bodyPr/>
          <a:lstStyle/>
          <a:p>
            <a:endParaRPr lang="en-US">
              <a:solidFill>
                <a:srgbClr val="FFFF00"/>
              </a:solidFill>
              <a:latin typeface="Arial" charset="0"/>
              <a:ea typeface="ＭＳ Ｐゴシック" charset="0"/>
              <a:cs typeface="ＭＳ Ｐゴシック" charset="0"/>
            </a:endParaRPr>
          </a:p>
          <a:p>
            <a:r>
              <a:rPr lang="en-US">
                <a:solidFill>
                  <a:srgbClr val="FFFF00"/>
                </a:solidFill>
                <a:latin typeface="Arial" charset="0"/>
                <a:ea typeface="ＭＳ Ｐゴシック" charset="0"/>
                <a:cs typeface="ＭＳ Ｐゴシック" charset="0"/>
              </a:rPr>
              <a:t>Why Networks ? </a:t>
            </a:r>
            <a:br>
              <a:rPr lang="en-US">
                <a:solidFill>
                  <a:srgbClr val="FFFF00"/>
                </a:solidFill>
                <a:latin typeface="Arial" charset="0"/>
                <a:ea typeface="ＭＳ Ｐゴシック" charset="0"/>
                <a:cs typeface="ＭＳ Ｐゴシック" charset="0"/>
              </a:rPr>
            </a:br>
            <a:r>
              <a:rPr lang="en-US">
                <a:solidFill>
                  <a:srgbClr val="FFFF00"/>
                </a:solidFill>
                <a:latin typeface="Arial" charset="0"/>
                <a:ea typeface="ＭＳ Ｐゴシック" charset="0"/>
                <a:cs typeface="ＭＳ Ｐゴシック" charset="0"/>
              </a:rPr>
              <a:t>A compelling approach to organize big data</a:t>
            </a:r>
          </a:p>
          <a:p>
            <a:r>
              <a:rPr lang="en-US">
                <a:solidFill>
                  <a:srgbClr val="FFFF00"/>
                </a:solidFill>
                <a:latin typeface="Arial" charset="0"/>
                <a:ea typeface="ＭＳ Ｐゴシック" charset="0"/>
                <a:cs typeface="ＭＳ Ｐゴシック" charset="0"/>
              </a:rPr>
              <a:t>A networks view on organizing regulatory annotation</a:t>
            </a:r>
          </a:p>
          <a:p>
            <a:pPr lvl="1"/>
            <a:r>
              <a:rPr lang="en-US" sz="2000">
                <a:solidFill>
                  <a:schemeClr val="bg1"/>
                </a:solidFill>
                <a:latin typeface="Arial" charset="0"/>
                <a:ea typeface="ＭＳ Ｐゴシック" charset="0"/>
              </a:rPr>
              <a:t>Motivating &amp; constructing the </a:t>
            </a:r>
            <a:r>
              <a:rPr lang="en-US" sz="2000" b="1" u="sng">
                <a:solidFill>
                  <a:schemeClr val="bg1"/>
                </a:solidFill>
                <a:latin typeface="Arial" charset="0"/>
                <a:ea typeface="ＭＳ Ｐゴシック" charset="0"/>
              </a:rPr>
              <a:t>regulatory network as a hierarchy</a:t>
            </a:r>
            <a:r>
              <a:rPr lang="en-US" sz="2000">
                <a:solidFill>
                  <a:schemeClr val="bg1"/>
                </a:solidFill>
                <a:latin typeface="Arial" charset="0"/>
                <a:ea typeface="ＭＳ Ｐゴシック" charset="0"/>
              </a:rPr>
              <a:t> with information flow bottlenecks</a:t>
            </a:r>
          </a:p>
          <a:p>
            <a:pPr lvl="1"/>
            <a:r>
              <a:rPr lang="en-US" sz="2000">
                <a:solidFill>
                  <a:schemeClr val="bg1"/>
                </a:solidFill>
                <a:latin typeface="Arial" charset="0"/>
                <a:ea typeface="ＭＳ Ｐゴシック" charset="0"/>
              </a:rPr>
              <a:t>Greater mid-level </a:t>
            </a:r>
            <a:r>
              <a:rPr lang="en-US" sz="2000" b="1" u="sng">
                <a:solidFill>
                  <a:schemeClr val="bg1"/>
                </a:solidFill>
                <a:latin typeface="Arial" charset="0"/>
                <a:ea typeface="ＭＳ Ｐゴシック" charset="0"/>
              </a:rPr>
              <a:t>collaboration</a:t>
            </a:r>
            <a:r>
              <a:rPr lang="en-US" sz="2000">
                <a:solidFill>
                  <a:schemeClr val="bg1"/>
                </a:solidFill>
                <a:latin typeface="Arial" charset="0"/>
                <a:ea typeface="ＭＳ Ｐゴシック" charset="0"/>
              </a:rPr>
              <a:t> in more complex organisms</a:t>
            </a:r>
          </a:p>
          <a:p>
            <a:r>
              <a:rPr lang="en-US">
                <a:solidFill>
                  <a:srgbClr val="FFFF00"/>
                </a:solidFill>
                <a:latin typeface="Arial" charset="0"/>
                <a:ea typeface="ＭＳ Ｐゴシック" charset="0"/>
                <a:cs typeface="ＭＳ Ｐゴシック" charset="0"/>
              </a:rPr>
              <a:t>Analyzing the impact of variation on the network</a:t>
            </a:r>
          </a:p>
          <a:p>
            <a:pPr lvl="1"/>
            <a:r>
              <a:rPr lang="en-US" sz="2000">
                <a:solidFill>
                  <a:schemeClr val="bg1"/>
                </a:solidFill>
                <a:latin typeface="Arial" charset="0"/>
                <a:ea typeface="ＭＳ Ｐゴシック" charset="0"/>
              </a:rPr>
              <a:t>Node Variation: </a:t>
            </a:r>
            <a:r>
              <a:rPr lang="en-US" sz="2000" b="1" u="sng">
                <a:solidFill>
                  <a:schemeClr val="bg1"/>
                </a:solidFill>
                <a:latin typeface="Arial" charset="0"/>
                <a:ea typeface="ＭＳ Ｐゴシック" charset="0"/>
              </a:rPr>
              <a:t>more connectivity = more constraint</a:t>
            </a:r>
          </a:p>
          <a:p>
            <a:pPr lvl="1"/>
            <a:r>
              <a:rPr lang="en-US" sz="2000">
                <a:solidFill>
                  <a:schemeClr val="bg1"/>
                </a:solidFill>
                <a:latin typeface="Arial" charset="0"/>
                <a:ea typeface="ＭＳ Ｐゴシック" charset="0"/>
              </a:rPr>
              <a:t>Useful analogies to </a:t>
            </a:r>
            <a:r>
              <a:rPr lang="en-US" sz="2000" b="1" u="sng">
                <a:solidFill>
                  <a:schemeClr val="bg1"/>
                </a:solidFill>
                <a:latin typeface="Arial" charset="0"/>
                <a:ea typeface="ＭＳ Ｐゴシック" charset="0"/>
              </a:rPr>
              <a:t>designed systems</a:t>
            </a:r>
          </a:p>
          <a:p>
            <a:r>
              <a:rPr lang="en-US">
                <a:solidFill>
                  <a:srgbClr val="FFFF00"/>
                </a:solidFill>
                <a:latin typeface="Arial" charset="0"/>
                <a:ea typeface="ＭＳ Ｐゴシック" charset="0"/>
                <a:cs typeface="ＭＳ Ｐゴシック" charset="0"/>
              </a:rPr>
              <a:t>Practical App: Network prioritization of cancer mutations</a:t>
            </a:r>
          </a:p>
          <a:p>
            <a:pPr lvl="1"/>
            <a:r>
              <a:rPr lang="en-US" sz="2000">
                <a:solidFill>
                  <a:schemeClr val="bg1"/>
                </a:solidFill>
                <a:latin typeface="Arial" charset="0"/>
                <a:ea typeface="ＭＳ Ｐゴシック" charset="0"/>
              </a:rPr>
              <a:t>Prioritizing based on </a:t>
            </a:r>
            <a:r>
              <a:rPr lang="en-US" sz="2000" b="1" u="sng">
                <a:solidFill>
                  <a:schemeClr val="bg1"/>
                </a:solidFill>
                <a:latin typeface="Arial" charset="0"/>
                <a:ea typeface="ＭＳ Ｐゴシック" charset="0"/>
              </a:rPr>
              <a:t>multiple network connectivity</a:t>
            </a:r>
          </a:p>
        </p:txBody>
      </p:sp>
    </p:spTree>
    <p:custDataLst>
      <p:tags r:id="rId2"/>
    </p:custDataLst>
  </p:cSld>
  <p:clrMapOvr>
    <a:overrideClrMapping bg1="lt1" tx1="dk1" bg2="lt2" tx2="dk2" accent1="accent1" accent2="accent2" accent3="accent3" accent4="accent4" accent5="accent5" accent6="accent6" hlink="hlink" folHlink="folHlink"/>
  </p:clrMapOvr>
  <p:transition xmlns:p14="http://schemas.microsoft.com/office/powerpoint/2010/main" advTm="110555"/>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4"/>
          <p:cNvPicPr>
            <a:picLocks noChangeAspect="1"/>
          </p:cNvPicPr>
          <p:nvPr>
            <p:custDataLst>
              <p:tags r:id="rId2"/>
            </p:custDataLst>
          </p:nvPr>
        </p:nvPicPr>
        <p:blipFill>
          <a:blip r:embed="rId7">
            <a:extLst>
              <a:ext uri="{28A0092B-C50C-407E-A947-70E740481C1C}">
                <a14:useLocalDpi xmlns:a14="http://schemas.microsoft.com/office/drawing/2010/main" val="0"/>
              </a:ext>
            </a:extLst>
          </a:blip>
          <a:srcRect t="6886" r="-102" b="50458"/>
          <a:stretch>
            <a:fillRect/>
          </a:stretch>
        </p:blipFill>
        <p:spPr bwMode="auto">
          <a:xfrm>
            <a:off x="0" y="0"/>
            <a:ext cx="4976813"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4" name="Picture 6"/>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292100" y="30163"/>
            <a:ext cx="4618038"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Box 7"/>
          <p:cNvSpPr txBox="1">
            <a:spLocks noChangeArrowheads="1"/>
          </p:cNvSpPr>
          <p:nvPr>
            <p:custDataLst>
              <p:tags r:id="rId4"/>
            </p:custDataLst>
          </p:nvPr>
        </p:nvSpPr>
        <p:spPr bwMode="auto">
          <a:xfrm>
            <a:off x="6189663" y="6627813"/>
            <a:ext cx="28273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
                <a:solidFill>
                  <a:srgbClr val="A6A6A6"/>
                </a:solidFill>
                <a:latin typeface="Arial" charset="0"/>
              </a:rPr>
              <a:t>[ Gerstein et al. Nature (in press, '12) ]</a:t>
            </a:r>
          </a:p>
        </p:txBody>
      </p:sp>
      <p:sp>
        <p:nvSpPr>
          <p:cNvPr id="100356" name="Title 1"/>
          <p:cNvSpPr>
            <a:spLocks noGrp="1"/>
          </p:cNvSpPr>
          <p:nvPr>
            <p:ph type="title"/>
          </p:nvPr>
        </p:nvSpPr>
        <p:spPr>
          <a:xfrm>
            <a:off x="5024438" y="557213"/>
            <a:ext cx="3797300" cy="1143000"/>
          </a:xfrm>
        </p:spPr>
        <p:txBody>
          <a:bodyPr/>
          <a:lstStyle/>
          <a:p>
            <a:pPr eaLnBrk="1" hangingPunct="1"/>
            <a:r>
              <a:rPr lang="en-US">
                <a:solidFill>
                  <a:srgbClr val="000000"/>
                </a:solidFill>
                <a:latin typeface="Arial" charset="0"/>
                <a:ea typeface="ＭＳ Ｐゴシック" charset="0"/>
                <a:cs typeface="ＭＳ Ｐゴシック" charset="0"/>
              </a:rPr>
              <a:t>Optimally arrange TFs into 3 levels by simulated annealing, maximizing downward-pointing edges</a:t>
            </a:r>
          </a:p>
        </p:txBody>
      </p:sp>
      <p:pic>
        <p:nvPicPr>
          <p:cNvPr id="100357"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27700" y="3948113"/>
            <a:ext cx="3238500"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400" y="4044950"/>
            <a:ext cx="41021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ight Arrow 11"/>
          <p:cNvSpPr/>
          <p:nvPr/>
        </p:nvSpPr>
        <p:spPr>
          <a:xfrm>
            <a:off x="4127500" y="5194300"/>
            <a:ext cx="1028700" cy="165100"/>
          </a:xfrm>
          <a:prstGeom prst="right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91369" tIns="45685" rIns="91369" bIns="45685" anchor="ctr"/>
          <a:lstStyle/>
          <a:p>
            <a:pPr algn="ctr" defTabSz="913696" fontAlgn="auto">
              <a:spcBef>
                <a:spcPts val="0"/>
              </a:spcBef>
              <a:spcAft>
                <a:spcPts val="0"/>
              </a:spcAft>
              <a:defRPr/>
            </a:pPr>
            <a:endParaRPr lang="en-US">
              <a:solidFill>
                <a:prstClr val="white"/>
              </a:solidFill>
              <a:latin typeface="Arial"/>
            </a:endParaRPr>
          </a:p>
        </p:txBody>
      </p:sp>
      <p:sp>
        <p:nvSpPr>
          <p:cNvPr id="100360" name="TextBox 12"/>
          <p:cNvSpPr txBox="1">
            <a:spLocks noChangeArrowheads="1"/>
          </p:cNvSpPr>
          <p:nvPr/>
        </p:nvSpPr>
        <p:spPr bwMode="auto">
          <a:xfrm>
            <a:off x="4021138" y="5499100"/>
            <a:ext cx="1201737"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8000"/>
                </a:solidFill>
                <a:latin typeface="Arial" charset="0"/>
              </a:rPr>
              <a:t>simulated </a:t>
            </a:r>
          </a:p>
          <a:p>
            <a:pPr eaLnBrk="1" hangingPunct="1"/>
            <a:r>
              <a:rPr lang="en-US" sz="1800">
                <a:solidFill>
                  <a:srgbClr val="008000"/>
                </a:solidFill>
                <a:latin typeface="Arial" charset="0"/>
              </a:rPr>
              <a:t>annealing</a:t>
            </a:r>
          </a:p>
        </p:txBody>
      </p:sp>
      <p:sp>
        <p:nvSpPr>
          <p:cNvPr id="100361" name="TextBox 6"/>
          <p:cNvSpPr txBox="1">
            <a:spLocks noChangeArrowheads="1"/>
          </p:cNvSpPr>
          <p:nvPr>
            <p:custDataLst>
              <p:tags r:id="rId5"/>
            </p:custDataLst>
          </p:nvPr>
        </p:nvSpPr>
        <p:spPr bwMode="auto">
          <a:xfrm>
            <a:off x="4870450" y="2424113"/>
            <a:ext cx="41052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0000"/>
                </a:solidFill>
                <a:latin typeface="Arial" charset="0"/>
              </a:rPr>
              <a:t>Hierarchy height distribution approximated by 3 levels </a:t>
            </a:r>
            <a:br>
              <a:rPr lang="en-US" sz="1800">
                <a:solidFill>
                  <a:srgbClr val="000000"/>
                </a:solidFill>
                <a:latin typeface="Arial" charset="0"/>
              </a:rPr>
            </a:br>
            <a:r>
              <a:rPr lang="en-US" sz="1800">
                <a:solidFill>
                  <a:srgbClr val="000000"/>
                </a:solidFill>
                <a:latin typeface="Arial" charset="0"/>
              </a:rPr>
              <a:t>Probing direction framed as an optimization problem</a:t>
            </a:r>
          </a:p>
        </p:txBody>
      </p:sp>
    </p:spTree>
    <p:custDataLst>
      <p:tags r:id="rId1"/>
    </p:custDataLst>
  </p:cSld>
  <p:clrMapOvr>
    <a:masterClrMapping/>
  </p:clrMapOvr>
  <p:transition xmlns:p14="http://schemas.microsoft.com/office/powerpoint/2010/main" advTm="63416"/>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1"/>
          <p:cNvPicPr>
            <a:picLocks noChangeAspect="1"/>
          </p:cNvPicPr>
          <p:nvPr>
            <p:custDataLst>
              <p:tags r:id="rId2"/>
            </p:custDataLst>
          </p:nvPr>
        </p:nvPicPr>
        <p:blipFill>
          <a:blip r:embed="rId13">
            <a:extLst>
              <a:ext uri="{28A0092B-C50C-407E-A947-70E740481C1C}">
                <a14:useLocalDpi xmlns:a14="http://schemas.microsoft.com/office/drawing/2010/main" val="0"/>
              </a:ext>
            </a:extLst>
          </a:blip>
          <a:srcRect/>
          <a:stretch>
            <a:fillRect/>
          </a:stretch>
        </p:blipFill>
        <p:spPr bwMode="auto">
          <a:xfrm>
            <a:off x="258763" y="-109538"/>
            <a:ext cx="4668837" cy="349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8" name="Picture 5"/>
          <p:cNvPicPr>
            <a:picLocks noChangeAspect="1"/>
          </p:cNvPicPr>
          <p:nvPr>
            <p:custDataLst>
              <p:tags r:id="rId3"/>
            </p:custDataLst>
          </p:nvPr>
        </p:nvPicPr>
        <p:blipFill>
          <a:blip r:embed="rId14">
            <a:extLst>
              <a:ext uri="{28A0092B-C50C-407E-A947-70E740481C1C}">
                <a14:useLocalDpi xmlns:a14="http://schemas.microsoft.com/office/drawing/2010/main" val="0"/>
              </a:ext>
            </a:extLst>
          </a:blip>
          <a:srcRect/>
          <a:stretch>
            <a:fillRect/>
          </a:stretch>
        </p:blipFill>
        <p:spPr bwMode="auto">
          <a:xfrm>
            <a:off x="7080250" y="-852488"/>
            <a:ext cx="1141413" cy="44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Box 8"/>
          <p:cNvSpPr txBox="1">
            <a:spLocks noChangeArrowheads="1"/>
          </p:cNvSpPr>
          <p:nvPr>
            <p:custDataLst>
              <p:tags r:id="rId4"/>
            </p:custDataLst>
          </p:nvPr>
        </p:nvSpPr>
        <p:spPr bwMode="auto">
          <a:xfrm>
            <a:off x="6789738" y="3690938"/>
            <a:ext cx="1947862"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b="1">
                <a:solidFill>
                  <a:srgbClr val="FF6600"/>
                </a:solidFill>
                <a:latin typeface="Arial" charset="0"/>
              </a:rPr>
              <a:t>Avg. correlation betw. binding signal of TF &amp; gene expr. of its target</a:t>
            </a:r>
          </a:p>
        </p:txBody>
      </p:sp>
      <p:cxnSp>
        <p:nvCxnSpPr>
          <p:cNvPr id="101380" name="Straight Connector 2"/>
          <p:cNvCxnSpPr>
            <a:cxnSpLocks noChangeShapeType="1"/>
          </p:cNvCxnSpPr>
          <p:nvPr>
            <p:custDataLst>
              <p:tags r:id="rId5"/>
            </p:custDataLst>
          </p:nvPr>
        </p:nvCxnSpPr>
        <p:spPr bwMode="auto">
          <a:xfrm>
            <a:off x="6510338" y="-244475"/>
            <a:ext cx="0" cy="5307013"/>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101381" name="Title 5"/>
          <p:cNvSpPr>
            <a:spLocks noGrp="1"/>
          </p:cNvSpPr>
          <p:nvPr>
            <p:ph type="title"/>
            <p:custDataLst>
              <p:tags r:id="rId6"/>
            </p:custDataLst>
          </p:nvPr>
        </p:nvSpPr>
        <p:spPr/>
        <p:txBody>
          <a:bodyPr/>
          <a:lstStyle/>
          <a:p>
            <a:endParaRPr lang="en-US">
              <a:latin typeface="Arial" charset="0"/>
              <a:ea typeface="ＭＳ Ｐゴシック" charset="0"/>
              <a:cs typeface="ＭＳ Ｐゴシック" charset="0"/>
            </a:endParaRPr>
          </a:p>
        </p:txBody>
      </p:sp>
      <p:sp>
        <p:nvSpPr>
          <p:cNvPr id="101382" name="Title 1"/>
          <p:cNvSpPr txBox="1">
            <a:spLocks/>
          </p:cNvSpPr>
          <p:nvPr>
            <p:custDataLst>
              <p:tags r:id="rId7"/>
            </p:custDataLst>
          </p:nvPr>
        </p:nvSpPr>
        <p:spPr bwMode="auto">
          <a:xfrm>
            <a:off x="3276600" y="5545138"/>
            <a:ext cx="5672138"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94" tIns="45998" rIns="91994" bIns="45998" anchor="ctr"/>
          <a:lstStyle>
            <a:lvl1pPr defTabSz="911225" eaLnBrk="0" hangingPunct="0">
              <a:defRPr sz="2400">
                <a:solidFill>
                  <a:schemeClr val="tx1"/>
                </a:solidFill>
                <a:latin typeface="Calibri" charset="0"/>
                <a:ea typeface="ＭＳ Ｐゴシック" charset="0"/>
                <a:cs typeface="ＭＳ Ｐゴシック" charset="0"/>
              </a:defRPr>
            </a:lvl1pPr>
            <a:lvl2pPr marL="742950" indent="-285750" defTabSz="911225" eaLnBrk="0" hangingPunct="0">
              <a:defRPr sz="2400">
                <a:solidFill>
                  <a:schemeClr val="tx1"/>
                </a:solidFill>
                <a:latin typeface="Calibri" charset="0"/>
                <a:ea typeface="ＭＳ Ｐゴシック" charset="0"/>
              </a:defRPr>
            </a:lvl2pPr>
            <a:lvl3pPr marL="1143000" indent="-228600" defTabSz="911225" eaLnBrk="0" hangingPunct="0">
              <a:defRPr sz="2400">
                <a:solidFill>
                  <a:schemeClr val="tx1"/>
                </a:solidFill>
                <a:latin typeface="Calibri" charset="0"/>
                <a:ea typeface="ＭＳ Ｐゴシック" charset="0"/>
              </a:defRPr>
            </a:lvl3pPr>
            <a:lvl4pPr marL="1600200" indent="-228600" defTabSz="911225" eaLnBrk="0" hangingPunct="0">
              <a:defRPr sz="2400">
                <a:solidFill>
                  <a:schemeClr val="tx1"/>
                </a:solidFill>
                <a:latin typeface="Calibri" charset="0"/>
                <a:ea typeface="ＭＳ Ｐゴシック" charset="0"/>
              </a:defRPr>
            </a:lvl4pPr>
            <a:lvl5pPr marL="2057400" indent="-228600" defTabSz="911225" eaLnBrk="0" hangingPunct="0">
              <a:defRPr sz="2400">
                <a:solidFill>
                  <a:schemeClr val="tx1"/>
                </a:solidFill>
                <a:latin typeface="Calibri"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solidFill>
                  <a:srgbClr val="000000"/>
                </a:solidFill>
                <a:latin typeface="Arial" charset="0"/>
              </a:rPr>
              <a:t>Integration of TF hierarchy </a:t>
            </a:r>
            <a:br>
              <a:rPr lang="en-US" b="1">
                <a:solidFill>
                  <a:srgbClr val="000000"/>
                </a:solidFill>
                <a:latin typeface="Arial" charset="0"/>
              </a:rPr>
            </a:br>
            <a:r>
              <a:rPr lang="en-US" b="1">
                <a:solidFill>
                  <a:srgbClr val="000000"/>
                </a:solidFill>
                <a:latin typeface="Arial" charset="0"/>
              </a:rPr>
              <a:t>with other ‘omic information : </a:t>
            </a:r>
            <a:br>
              <a:rPr lang="en-US" b="1">
                <a:solidFill>
                  <a:srgbClr val="000000"/>
                </a:solidFill>
                <a:latin typeface="Arial" charset="0"/>
              </a:rPr>
            </a:br>
            <a:r>
              <a:rPr lang="en-US" sz="1800" b="1">
                <a:solidFill>
                  <a:srgbClr val="000000"/>
                </a:solidFill>
                <a:latin typeface="Arial" charset="0"/>
              </a:rPr>
              <a:t>more influential &amp; connected TFs on the top</a:t>
            </a:r>
            <a:endParaRPr lang="zh-TW" altLang="en-US" b="1">
              <a:solidFill>
                <a:srgbClr val="000000"/>
              </a:solidFill>
              <a:ea typeface="新細明體" charset="0"/>
              <a:cs typeface="新細明體" charset="0"/>
            </a:endParaRPr>
          </a:p>
        </p:txBody>
      </p:sp>
      <p:sp>
        <p:nvSpPr>
          <p:cNvPr id="101383" name="TextBox 10"/>
          <p:cNvSpPr txBox="1">
            <a:spLocks noChangeArrowheads="1"/>
          </p:cNvSpPr>
          <p:nvPr>
            <p:custDataLst>
              <p:tags r:id="rId8"/>
            </p:custDataLst>
          </p:nvPr>
        </p:nvSpPr>
        <p:spPr bwMode="auto">
          <a:xfrm>
            <a:off x="0" y="6627813"/>
            <a:ext cx="3886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
                <a:solidFill>
                  <a:srgbClr val="A6A6A6"/>
                </a:solidFill>
                <a:latin typeface="Arial" charset="0"/>
              </a:rPr>
              <a:t>[ Gerstein et al. Nature (in press, '12) ; Cheng et al. </a:t>
            </a:r>
            <a:r>
              <a:rPr lang="en-US" sz="800" i="1">
                <a:solidFill>
                  <a:srgbClr val="A6A6A6"/>
                </a:solidFill>
                <a:latin typeface="Arial" charset="0"/>
              </a:rPr>
              <a:t>Gen. Res</a:t>
            </a:r>
            <a:r>
              <a:rPr lang="en-US" sz="800">
                <a:solidFill>
                  <a:srgbClr val="A6A6A6"/>
                </a:solidFill>
                <a:latin typeface="Arial" charset="0"/>
              </a:rPr>
              <a:t>. (in press, '12) ]</a:t>
            </a:r>
          </a:p>
        </p:txBody>
      </p:sp>
      <p:grpSp>
        <p:nvGrpSpPr>
          <p:cNvPr id="101384" name="Group 123"/>
          <p:cNvGrpSpPr>
            <a:grpSpLocks/>
          </p:cNvGrpSpPr>
          <p:nvPr>
            <p:custDataLst>
              <p:tags r:id="rId9"/>
            </p:custDataLst>
          </p:nvPr>
        </p:nvGrpSpPr>
        <p:grpSpPr bwMode="auto">
          <a:xfrm>
            <a:off x="228600" y="3978275"/>
            <a:ext cx="5562600" cy="714375"/>
            <a:chOff x="152400" y="5258386"/>
            <a:chExt cx="5562600" cy="714037"/>
          </a:xfrm>
        </p:grpSpPr>
        <p:grpSp>
          <p:nvGrpSpPr>
            <p:cNvPr id="101387" name="Group 96"/>
            <p:cNvGrpSpPr>
              <a:grpSpLocks/>
            </p:cNvGrpSpPr>
            <p:nvPr/>
          </p:nvGrpSpPr>
          <p:grpSpPr bwMode="auto">
            <a:xfrm>
              <a:off x="152400" y="5667623"/>
              <a:ext cx="5562600" cy="304800"/>
              <a:chOff x="152400" y="3420568"/>
              <a:chExt cx="5562600" cy="304800"/>
            </a:xfrm>
          </p:grpSpPr>
          <p:cxnSp>
            <p:nvCxnSpPr>
              <p:cNvPr id="101396" name="Straight Connector 97"/>
              <p:cNvCxnSpPr>
                <a:cxnSpLocks noChangeShapeType="1"/>
              </p:cNvCxnSpPr>
              <p:nvPr/>
            </p:nvCxnSpPr>
            <p:spPr bwMode="auto">
              <a:xfrm>
                <a:off x="152400" y="3579812"/>
                <a:ext cx="5562600"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101397" name="Oval 98"/>
              <p:cNvSpPr>
                <a:spLocks noChangeArrowheads="1"/>
              </p:cNvSpPr>
              <p:nvPr/>
            </p:nvSpPr>
            <p:spPr bwMode="auto">
              <a:xfrm>
                <a:off x="609600" y="3462868"/>
                <a:ext cx="225213" cy="225213"/>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101398" name="Oval 99"/>
              <p:cNvSpPr>
                <a:spLocks noChangeArrowheads="1"/>
              </p:cNvSpPr>
              <p:nvPr/>
            </p:nvSpPr>
            <p:spPr bwMode="auto">
              <a:xfrm>
                <a:off x="2294464" y="3420568"/>
                <a:ext cx="304800" cy="304800"/>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101399" name="Oval 100"/>
              <p:cNvSpPr>
                <a:spLocks noChangeArrowheads="1"/>
              </p:cNvSpPr>
              <p:nvPr/>
            </p:nvSpPr>
            <p:spPr bwMode="auto">
              <a:xfrm>
                <a:off x="190500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101400" name="Oval 101"/>
              <p:cNvSpPr>
                <a:spLocks noChangeArrowheads="1"/>
              </p:cNvSpPr>
              <p:nvPr/>
            </p:nvSpPr>
            <p:spPr bwMode="auto">
              <a:xfrm>
                <a:off x="457200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grpSp>
        <p:grpSp>
          <p:nvGrpSpPr>
            <p:cNvPr id="101388" name="Group 109"/>
            <p:cNvGrpSpPr>
              <a:grpSpLocks/>
            </p:cNvGrpSpPr>
            <p:nvPr/>
          </p:nvGrpSpPr>
          <p:grpSpPr bwMode="auto">
            <a:xfrm>
              <a:off x="2818606" y="5659124"/>
              <a:ext cx="610394" cy="152400"/>
              <a:chOff x="2818606" y="4876800"/>
              <a:chExt cx="838994" cy="228600"/>
            </a:xfrm>
          </p:grpSpPr>
          <p:cxnSp>
            <p:nvCxnSpPr>
              <p:cNvPr id="101394" name="Straight Connector 104"/>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01395" name="Straight Arrow Connector 108"/>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grpSp>
          <p:nvGrpSpPr>
            <p:cNvPr id="101389" name="Group 110"/>
            <p:cNvGrpSpPr>
              <a:grpSpLocks/>
            </p:cNvGrpSpPr>
            <p:nvPr/>
          </p:nvGrpSpPr>
          <p:grpSpPr bwMode="auto">
            <a:xfrm>
              <a:off x="4876800" y="5659124"/>
              <a:ext cx="610394" cy="152400"/>
              <a:chOff x="2818606" y="4876800"/>
              <a:chExt cx="838994" cy="228600"/>
            </a:xfrm>
          </p:grpSpPr>
          <p:cxnSp>
            <p:nvCxnSpPr>
              <p:cNvPr id="101392" name="Straight Connector 111"/>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01393" name="Straight Arrow Connector 112"/>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sp>
          <p:nvSpPr>
            <p:cNvPr id="16" name="U-Turn Arrow 15"/>
            <p:cNvSpPr/>
            <p:nvPr/>
          </p:nvSpPr>
          <p:spPr bwMode="auto">
            <a:xfrm>
              <a:off x="4630738" y="5258386"/>
              <a:ext cx="457200" cy="420489"/>
            </a:xfrm>
            <a:prstGeom prst="uturnArrow">
              <a:avLst>
                <a:gd name="adj1" fmla="val 8897"/>
                <a:gd name="adj2" fmla="val 25000"/>
                <a:gd name="adj3" fmla="val 25000"/>
                <a:gd name="adj4" fmla="val 43750"/>
                <a:gd name="adj5" fmla="val 75000"/>
              </a:avLst>
            </a:prstGeom>
            <a:solidFill>
              <a:schemeClr val="tx1"/>
            </a:solidFill>
            <a:ln w="12700" cap="flat" cmpd="sng" algn="ctr">
              <a:solidFill>
                <a:schemeClr val="tx1"/>
              </a:solidFill>
              <a:prstDash val="solid"/>
              <a:round/>
              <a:headEnd type="none" w="sm" len="sm"/>
              <a:tailEnd type="none" w="sm" len="sm"/>
            </a:ln>
            <a:effectLst/>
          </p:spPr>
          <p:txBody>
            <a:bodyPr wrap="none" anchor="ctr"/>
            <a:lstStyle/>
            <a:p>
              <a:pPr algn="ctr" defTabSz="912113">
                <a:defRPr/>
              </a:pPr>
              <a:endParaRPr lang="en-US" sz="1200" b="1">
                <a:solidFill>
                  <a:srgbClr val="000000"/>
                </a:solidFill>
                <a:latin typeface="Arial" pitchFamily="-65" charset="0"/>
                <a:ea typeface="ＭＳ Ｐゴシック" pitchFamily="-1" charset="-128"/>
                <a:cs typeface="ＭＳ Ｐゴシック" pitchFamily="-1" charset="-128"/>
              </a:endParaRPr>
            </a:p>
          </p:txBody>
        </p:sp>
        <p:sp>
          <p:nvSpPr>
            <p:cNvPr id="17" name="U-Turn Arrow 16"/>
            <p:cNvSpPr/>
            <p:nvPr/>
          </p:nvSpPr>
          <p:spPr bwMode="auto">
            <a:xfrm>
              <a:off x="2438400" y="5258386"/>
              <a:ext cx="533400" cy="420489"/>
            </a:xfrm>
            <a:prstGeom prst="uturnArrow">
              <a:avLst>
                <a:gd name="adj1" fmla="val 8897"/>
                <a:gd name="adj2" fmla="val 25000"/>
                <a:gd name="adj3" fmla="val 25000"/>
                <a:gd name="adj4" fmla="val 43750"/>
                <a:gd name="adj5" fmla="val 75000"/>
              </a:avLst>
            </a:prstGeom>
            <a:solidFill>
              <a:schemeClr val="tx1"/>
            </a:solidFill>
            <a:ln w="12700" cap="flat" cmpd="sng" algn="ctr">
              <a:solidFill>
                <a:schemeClr val="tx1"/>
              </a:solidFill>
              <a:prstDash val="solid"/>
              <a:round/>
              <a:headEnd type="none" w="sm" len="sm"/>
              <a:tailEnd type="none" w="sm" len="sm"/>
            </a:ln>
            <a:effectLst/>
          </p:spPr>
          <p:txBody>
            <a:bodyPr wrap="none" anchor="ctr"/>
            <a:lstStyle/>
            <a:p>
              <a:pPr algn="ctr" defTabSz="912113">
                <a:defRPr/>
              </a:pPr>
              <a:endParaRPr lang="en-US" sz="1200" b="1">
                <a:solidFill>
                  <a:srgbClr val="000000"/>
                </a:solidFill>
                <a:latin typeface="Arial" pitchFamily="-65" charset="0"/>
                <a:ea typeface="ＭＳ Ｐゴシック" pitchFamily="-1" charset="-128"/>
                <a:cs typeface="ＭＳ Ｐゴシック" pitchFamily="-1" charset="-128"/>
              </a:endParaRPr>
            </a:p>
          </p:txBody>
        </p:sp>
      </p:grpSp>
      <p:sp>
        <p:nvSpPr>
          <p:cNvPr id="4" name="Rectangle 3"/>
          <p:cNvSpPr/>
          <p:nvPr>
            <p:custDataLst>
              <p:tags r:id="rId10"/>
            </p:custDataLst>
          </p:nvPr>
        </p:nvSpPr>
        <p:spPr bwMode="auto">
          <a:xfrm>
            <a:off x="3335338" y="3792538"/>
            <a:ext cx="212725" cy="449262"/>
          </a:xfrm>
          <a:prstGeom prst="rect">
            <a:avLst/>
          </a:prstGeom>
          <a:solidFill>
            <a:schemeClr val="accent1">
              <a:lumMod val="50000"/>
            </a:schemeClr>
          </a:solidFill>
          <a:ln w="12700" cap="flat" cmpd="sng" algn="ctr">
            <a:solidFill>
              <a:schemeClr val="tx1"/>
            </a:solidFill>
            <a:prstDash val="solid"/>
            <a:round/>
            <a:headEnd type="none" w="sm" len="sm"/>
            <a:tailEnd type="none" w="sm" len="sm"/>
          </a:ln>
          <a:effectLst/>
        </p:spPr>
        <p:txBody>
          <a:bodyPr wrap="none" lIns="91369" tIns="45685" rIns="91369" bIns="45685" anchor="ctr"/>
          <a:lstStyle/>
          <a:p>
            <a:pPr algn="ctr" defTabSz="912113">
              <a:defRPr/>
            </a:pPr>
            <a:endParaRPr lang="en-US" sz="1200" b="1">
              <a:solidFill>
                <a:srgbClr val="33CC33"/>
              </a:solidFill>
              <a:latin typeface="Arial" pitchFamily="-65" charset="0"/>
            </a:endParaRPr>
          </a:p>
        </p:txBody>
      </p:sp>
      <p:sp>
        <p:nvSpPr>
          <p:cNvPr id="29" name="Rectangle 28"/>
          <p:cNvSpPr/>
          <p:nvPr>
            <p:custDataLst>
              <p:tags r:id="rId11"/>
            </p:custDataLst>
          </p:nvPr>
        </p:nvSpPr>
        <p:spPr bwMode="auto">
          <a:xfrm>
            <a:off x="5376863" y="3970338"/>
            <a:ext cx="211137" cy="271462"/>
          </a:xfrm>
          <a:prstGeom prst="rect">
            <a:avLst/>
          </a:prstGeom>
          <a:solidFill>
            <a:schemeClr val="accent1">
              <a:lumMod val="50000"/>
            </a:schemeClr>
          </a:solidFill>
          <a:ln w="12700" cap="flat" cmpd="sng" algn="ctr">
            <a:solidFill>
              <a:schemeClr val="tx1"/>
            </a:solidFill>
            <a:prstDash val="solid"/>
            <a:round/>
            <a:headEnd type="none" w="sm" len="sm"/>
            <a:tailEnd type="none" w="sm" len="sm"/>
          </a:ln>
          <a:effectLst/>
        </p:spPr>
        <p:txBody>
          <a:bodyPr wrap="none" lIns="91369" tIns="45685" rIns="91369" bIns="45685" anchor="ctr"/>
          <a:lstStyle/>
          <a:p>
            <a:pPr algn="ctr" defTabSz="912113">
              <a:defRPr/>
            </a:pPr>
            <a:endParaRPr lang="en-US" sz="1200" b="1">
              <a:solidFill>
                <a:srgbClr val="33CC33"/>
              </a:solidFill>
              <a:latin typeface="Arial" pitchFamily="-65" charset="0"/>
            </a:endParaRPr>
          </a:p>
        </p:txBody>
      </p:sp>
    </p:spTree>
    <p:custDataLst>
      <p:tags r:id="rId1"/>
    </p:custDataLst>
  </p:cSld>
  <p:clrMapOvr>
    <a:masterClrMapping/>
  </p:clrMapOvr>
  <p:transition xmlns:p14="http://schemas.microsoft.com/office/powerpoint/2010/main" advTm="54996"/>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p:custDataLst>
              <p:tags r:id="rId3"/>
            </p:custDataLst>
          </p:nvPr>
        </p:nvSpPr>
        <p:spPr>
          <a:xfrm>
            <a:off x="2468563" y="339725"/>
            <a:ext cx="6291262" cy="1143000"/>
          </a:xfrm>
        </p:spPr>
        <p:txBody>
          <a:bodyPr/>
          <a:lstStyle/>
          <a:p>
            <a:pPr eaLnBrk="1" hangingPunct="1"/>
            <a:r>
              <a:rPr lang="en-US">
                <a:latin typeface="Arial" charset="0"/>
                <a:ea typeface="ＭＳ Ｐゴシック" charset="0"/>
                <a:cs typeface="ＭＳ Ｐゴシック" charset="0"/>
              </a:rPr>
              <a:t>Networks for Genome Annotation: midway point in terms of level of understanding</a:t>
            </a:r>
          </a:p>
        </p:txBody>
      </p:sp>
      <p:graphicFrame>
        <p:nvGraphicFramePr>
          <p:cNvPr id="88066" name="Object 2"/>
          <p:cNvGraphicFramePr>
            <a:graphicFrameLocks noChangeAspect="1"/>
          </p:cNvGraphicFramePr>
          <p:nvPr>
            <p:custDataLst>
              <p:tags r:id="rId4"/>
            </p:custDataLst>
          </p:nvPr>
        </p:nvGraphicFramePr>
        <p:xfrm>
          <a:off x="2449513" y="1852613"/>
          <a:ext cx="2492375" cy="2400300"/>
        </p:xfrm>
        <a:graphic>
          <a:graphicData uri="http://schemas.openxmlformats.org/presentationml/2006/ole">
            <mc:AlternateContent xmlns:mc="http://schemas.openxmlformats.org/markup-compatibility/2006">
              <mc:Choice xmlns:v="urn:schemas-microsoft-com:vml" Requires="v">
                <p:oleObj spid="_x0000_s88083" name="Image" r:id="rId19" imgW="10577778" imgH="10184127" progId="Photoshop.Image.7">
                  <p:embed/>
                </p:oleObj>
              </mc:Choice>
              <mc:Fallback>
                <p:oleObj name="Image" r:id="rId19" imgW="10577778" imgH="10184127" progId="Photoshop.Image.7">
                  <p:embed/>
                  <p:pic>
                    <p:nvPicPr>
                      <p:cNvPr id="0" name="Object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49513" y="1852613"/>
                        <a:ext cx="2492375"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8067" name="Text Box 6"/>
          <p:cNvSpPr txBox="1">
            <a:spLocks noChangeArrowheads="1"/>
          </p:cNvSpPr>
          <p:nvPr>
            <p:custDataLst>
              <p:tags r:id="rId5"/>
            </p:custDataLst>
          </p:nvPr>
        </p:nvSpPr>
        <p:spPr bwMode="auto">
          <a:xfrm>
            <a:off x="201613" y="5359400"/>
            <a:ext cx="20764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a:solidFill>
                  <a:srgbClr val="000000"/>
                </a:solidFill>
                <a:latin typeface="Arial" charset="0"/>
              </a:rPr>
              <a:t>1D: Complete </a:t>
            </a:r>
            <a:br>
              <a:rPr lang="en-US" sz="2000">
                <a:solidFill>
                  <a:srgbClr val="000000"/>
                </a:solidFill>
                <a:latin typeface="Arial" charset="0"/>
              </a:rPr>
            </a:br>
            <a:r>
              <a:rPr lang="en-US" sz="2000">
                <a:solidFill>
                  <a:srgbClr val="000000"/>
                </a:solidFill>
                <a:latin typeface="Arial" charset="0"/>
              </a:rPr>
              <a:t>Partslist </a:t>
            </a:r>
            <a:br>
              <a:rPr lang="en-US" sz="2000">
                <a:solidFill>
                  <a:srgbClr val="000000"/>
                </a:solidFill>
                <a:latin typeface="Arial" charset="0"/>
              </a:rPr>
            </a:br>
            <a:r>
              <a:rPr lang="en-US" sz="2000">
                <a:solidFill>
                  <a:srgbClr val="000000"/>
                </a:solidFill>
                <a:latin typeface="Arial" charset="0"/>
              </a:rPr>
              <a:t>(“Elements” in genomic tracks)</a:t>
            </a:r>
          </a:p>
        </p:txBody>
      </p:sp>
      <p:sp>
        <p:nvSpPr>
          <p:cNvPr id="88068" name="Text Box 7"/>
          <p:cNvSpPr txBox="1">
            <a:spLocks noChangeArrowheads="1"/>
          </p:cNvSpPr>
          <p:nvPr>
            <p:custDataLst>
              <p:tags r:id="rId6"/>
            </p:custDataLst>
          </p:nvPr>
        </p:nvSpPr>
        <p:spPr bwMode="auto">
          <a:xfrm>
            <a:off x="2357438" y="4259263"/>
            <a:ext cx="26336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a:solidFill>
                  <a:srgbClr val="000000"/>
                </a:solidFill>
                <a:latin typeface="Arial" charset="0"/>
              </a:rPr>
              <a:t>~2D: Network</a:t>
            </a:r>
            <a:br>
              <a:rPr lang="en-US" sz="2000">
                <a:solidFill>
                  <a:srgbClr val="000000"/>
                </a:solidFill>
                <a:latin typeface="Arial" charset="0"/>
              </a:rPr>
            </a:br>
            <a:r>
              <a:rPr lang="en-US" sz="2000">
                <a:solidFill>
                  <a:srgbClr val="000000"/>
                </a:solidFill>
                <a:latin typeface="Arial" charset="0"/>
              </a:rPr>
              <a:t> Wiring Diagram of a Molecular System</a:t>
            </a:r>
          </a:p>
        </p:txBody>
      </p:sp>
      <p:sp>
        <p:nvSpPr>
          <p:cNvPr id="88069" name="Text Box 8"/>
          <p:cNvSpPr txBox="1">
            <a:spLocks noChangeArrowheads="1"/>
          </p:cNvSpPr>
          <p:nvPr>
            <p:custDataLst>
              <p:tags r:id="rId7"/>
            </p:custDataLst>
          </p:nvPr>
        </p:nvSpPr>
        <p:spPr bwMode="auto">
          <a:xfrm>
            <a:off x="5173663" y="4149725"/>
            <a:ext cx="37750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a:solidFill>
                  <a:srgbClr val="000000"/>
                </a:solidFill>
                <a:latin typeface="Arial" charset="0"/>
              </a:rPr>
              <a:t>3D &amp; 4D: </a:t>
            </a:r>
            <a:br>
              <a:rPr lang="en-US" sz="2000">
                <a:solidFill>
                  <a:srgbClr val="000000"/>
                </a:solidFill>
                <a:latin typeface="Arial" charset="0"/>
              </a:rPr>
            </a:br>
            <a:r>
              <a:rPr lang="en-US" sz="2000">
                <a:solidFill>
                  <a:srgbClr val="000000"/>
                </a:solidFill>
                <a:latin typeface="Arial" charset="0"/>
              </a:rPr>
              <a:t>Detailed structural understanding of cellular machinery</a:t>
            </a:r>
          </a:p>
        </p:txBody>
      </p:sp>
      <p:sp>
        <p:nvSpPr>
          <p:cNvPr id="88070" name="Text Box 9"/>
          <p:cNvSpPr txBox="1">
            <a:spLocks noChangeArrowheads="1"/>
          </p:cNvSpPr>
          <p:nvPr>
            <p:custDataLst>
              <p:tags r:id="rId8"/>
            </p:custDataLst>
          </p:nvPr>
        </p:nvSpPr>
        <p:spPr bwMode="auto">
          <a:xfrm>
            <a:off x="3055938" y="6189663"/>
            <a:ext cx="17938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000">
                <a:solidFill>
                  <a:srgbClr val="7F7F7F"/>
                </a:solidFill>
                <a:latin typeface="Arial" charset="0"/>
              </a:rPr>
              <a:t>[Jeong et al. Nature, 41:411]</a:t>
            </a:r>
          </a:p>
        </p:txBody>
      </p:sp>
      <p:sp>
        <p:nvSpPr>
          <p:cNvPr id="88071" name="Text Box 10"/>
          <p:cNvSpPr txBox="1">
            <a:spLocks noChangeArrowheads="1"/>
          </p:cNvSpPr>
          <p:nvPr>
            <p:custDataLst>
              <p:tags r:id="rId9"/>
            </p:custDataLst>
          </p:nvPr>
        </p:nvSpPr>
        <p:spPr bwMode="auto">
          <a:xfrm>
            <a:off x="3062288" y="5892800"/>
            <a:ext cx="16113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000">
                <a:solidFill>
                  <a:srgbClr val="7F7F7F"/>
                </a:solidFill>
                <a:latin typeface="Arial" charset="0"/>
              </a:rPr>
              <a:t>[UCSC genome browser]</a:t>
            </a:r>
          </a:p>
        </p:txBody>
      </p:sp>
      <p:pic>
        <p:nvPicPr>
          <p:cNvPr id="88072" name="Picture 12"/>
          <p:cNvPicPr>
            <a:picLocks noChangeAspect="1" noChangeArrowheads="1"/>
          </p:cNvPicPr>
          <p:nvPr>
            <p:custDataLst>
              <p:tags r:id="rId10"/>
            </p:custDataLst>
          </p:nvPr>
        </p:nvPicPr>
        <p:blipFill>
          <a:blip r:embed="rId21">
            <a:extLst>
              <a:ext uri="{28A0092B-C50C-407E-A947-70E740481C1C}">
                <a14:useLocalDpi xmlns:a14="http://schemas.microsoft.com/office/drawing/2010/main" val="0"/>
              </a:ext>
            </a:extLst>
          </a:blip>
          <a:srcRect t="3896"/>
          <a:stretch>
            <a:fillRect/>
          </a:stretch>
        </p:blipFill>
        <p:spPr bwMode="auto">
          <a:xfrm>
            <a:off x="5124450" y="2176463"/>
            <a:ext cx="39179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3" name="Text Box 9"/>
          <p:cNvSpPr txBox="1">
            <a:spLocks noChangeArrowheads="1"/>
          </p:cNvSpPr>
          <p:nvPr>
            <p:custDataLst>
              <p:tags r:id="rId11"/>
            </p:custDataLst>
          </p:nvPr>
        </p:nvSpPr>
        <p:spPr bwMode="auto">
          <a:xfrm>
            <a:off x="3078163" y="6484938"/>
            <a:ext cx="23669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000">
                <a:solidFill>
                  <a:srgbClr val="7F7F7F"/>
                </a:solidFill>
                <a:latin typeface="Arial" charset="0"/>
              </a:rPr>
              <a:t>[Chiu et al. Trends in Cell Biol, 16:144]</a:t>
            </a:r>
          </a:p>
        </p:txBody>
      </p:sp>
      <p:sp>
        <p:nvSpPr>
          <p:cNvPr id="12" name="Rectangle 11"/>
          <p:cNvSpPr/>
          <p:nvPr>
            <p:custDataLst>
              <p:tags r:id="rId12"/>
            </p:custDataLst>
          </p:nvPr>
        </p:nvSpPr>
        <p:spPr>
          <a:xfrm>
            <a:off x="4949825" y="2070100"/>
            <a:ext cx="390525" cy="3222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69" tIns="45685" rIns="91369" bIns="45685" anchor="ctr"/>
          <a:lstStyle/>
          <a:p>
            <a:pPr algn="ctr" defTabSz="913696">
              <a:defRPr/>
            </a:pPr>
            <a:endParaRPr lang="en-US" sz="1200" b="1">
              <a:solidFill>
                <a:srgbClr val="FFFFFF"/>
              </a:solidFill>
              <a:latin typeface="Arial"/>
            </a:endParaRPr>
          </a:p>
        </p:txBody>
      </p:sp>
      <p:sp>
        <p:nvSpPr>
          <p:cNvPr id="14" name="Rectangle 13"/>
          <p:cNvSpPr/>
          <p:nvPr>
            <p:custDataLst>
              <p:tags r:id="rId13"/>
            </p:custDataLst>
          </p:nvPr>
        </p:nvSpPr>
        <p:spPr>
          <a:xfrm>
            <a:off x="7167563" y="2044700"/>
            <a:ext cx="390525" cy="3206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69" tIns="45685" rIns="91369" bIns="45685" anchor="ctr"/>
          <a:lstStyle/>
          <a:p>
            <a:pPr algn="ctr" defTabSz="913696">
              <a:defRPr/>
            </a:pPr>
            <a:endParaRPr lang="en-US" sz="1200" b="1">
              <a:solidFill>
                <a:srgbClr val="FFFFFF"/>
              </a:solidFill>
              <a:latin typeface="Arial"/>
            </a:endParaRPr>
          </a:p>
        </p:txBody>
      </p:sp>
      <p:cxnSp>
        <p:nvCxnSpPr>
          <p:cNvPr id="16" name="Straight Arrow Connector 15"/>
          <p:cNvCxnSpPr/>
          <p:nvPr>
            <p:custDataLst>
              <p:tags r:id="rId14"/>
            </p:custDataLst>
          </p:nvPr>
        </p:nvCxnSpPr>
        <p:spPr>
          <a:xfrm>
            <a:off x="7019925" y="3062288"/>
            <a:ext cx="200025" cy="158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88077" name="Picture 3" descr="hgt_genome_test_6ba5_c67310.pdf"/>
          <p:cNvPicPr>
            <a:picLocks noChangeAspect="1"/>
          </p:cNvPicPr>
          <p:nvPr>
            <p:custDataLst>
              <p:tags r:id="rId15"/>
            </p:custDataLst>
          </p:nvPr>
        </p:nvPicPr>
        <p:blipFill>
          <a:blip r:embed="rId22">
            <a:extLst>
              <a:ext uri="{28A0092B-C50C-407E-A947-70E740481C1C}">
                <a14:useLocalDpi xmlns:a14="http://schemas.microsoft.com/office/drawing/2010/main" val="0"/>
              </a:ext>
            </a:extLst>
          </a:blip>
          <a:srcRect t="58105" b="15645"/>
          <a:stretch>
            <a:fillRect/>
          </a:stretch>
        </p:blipFill>
        <p:spPr bwMode="auto">
          <a:xfrm rot="5400000">
            <a:off x="-1271588" y="1652588"/>
            <a:ext cx="51085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8" name="TextBox 1"/>
          <p:cNvSpPr txBox="1">
            <a:spLocks noChangeArrowheads="1"/>
          </p:cNvSpPr>
          <p:nvPr>
            <p:custDataLst>
              <p:tags r:id="rId16"/>
            </p:custDataLst>
          </p:nvPr>
        </p:nvSpPr>
        <p:spPr bwMode="auto">
          <a:xfrm>
            <a:off x="6205538" y="6053138"/>
            <a:ext cx="228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rPr>
              <a:t>Connecting systems biology to genomics</a:t>
            </a:r>
          </a:p>
        </p:txBody>
      </p:sp>
    </p:spTree>
    <p:custDataLst>
      <p:tags r:id="rId2"/>
    </p:custDataLst>
  </p:cSld>
  <p:clrMapOvr>
    <a:masterClrMapping/>
  </p:clrMapOvr>
  <p:transition xmlns:p14="http://schemas.microsoft.com/office/powerpoint/2010/main" advTm="80184"/>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p:cNvPicPr>
            <a:picLocks noChangeAspect="1"/>
          </p:cNvPicPr>
          <p:nvPr>
            <p:custDataLst>
              <p:tags r:id="rId2"/>
            </p:custDataLst>
          </p:nvPr>
        </p:nvPicPr>
        <p:blipFill>
          <a:blip r:embed="rId11">
            <a:extLst>
              <a:ext uri="{28A0092B-C50C-407E-A947-70E740481C1C}">
                <a14:useLocalDpi xmlns:a14="http://schemas.microsoft.com/office/drawing/2010/main" val="0"/>
              </a:ext>
            </a:extLst>
          </a:blip>
          <a:srcRect t="6886" r="-102" b="50458"/>
          <a:stretch>
            <a:fillRect/>
          </a:stretch>
        </p:blipFill>
        <p:spPr bwMode="auto">
          <a:xfrm>
            <a:off x="0" y="0"/>
            <a:ext cx="4976813"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2" name="Picture 6"/>
          <p:cNvPicPr>
            <a:picLocks noChangeAspect="1"/>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a:off x="130175" y="-119063"/>
            <a:ext cx="4906963" cy="368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Box 1"/>
          <p:cNvSpPr txBox="1">
            <a:spLocks noChangeArrowheads="1"/>
          </p:cNvSpPr>
          <p:nvPr>
            <p:custDataLst>
              <p:tags r:id="rId4"/>
            </p:custDataLst>
          </p:nvPr>
        </p:nvSpPr>
        <p:spPr bwMode="auto">
          <a:xfrm>
            <a:off x="5084763" y="3746500"/>
            <a:ext cx="1139825" cy="838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b="1">
                <a:solidFill>
                  <a:srgbClr val="3333CC"/>
                </a:solidFill>
                <a:latin typeface="Arial" charset="0"/>
              </a:rPr>
              <a:t>Avg. #</a:t>
            </a:r>
          </a:p>
          <a:p>
            <a:pPr algn="ctr" eaLnBrk="1" hangingPunct="1"/>
            <a:r>
              <a:rPr lang="en-US" sz="1600" b="1">
                <a:solidFill>
                  <a:srgbClr val="3333CC"/>
                </a:solidFill>
                <a:latin typeface="Arial" charset="0"/>
              </a:rPr>
              <a:t>of PPI for each TF</a:t>
            </a:r>
          </a:p>
        </p:txBody>
      </p:sp>
      <p:cxnSp>
        <p:nvCxnSpPr>
          <p:cNvPr id="102404" name="Straight Connector 2"/>
          <p:cNvCxnSpPr>
            <a:cxnSpLocks noChangeShapeType="1"/>
          </p:cNvCxnSpPr>
          <p:nvPr>
            <p:custDataLst>
              <p:tags r:id="rId5"/>
            </p:custDataLst>
          </p:nvPr>
        </p:nvCxnSpPr>
        <p:spPr bwMode="auto">
          <a:xfrm>
            <a:off x="6510338" y="-244475"/>
            <a:ext cx="0" cy="5307013"/>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cxnSp>
      <p:pic>
        <p:nvPicPr>
          <p:cNvPr id="102405" name="Picture 1"/>
          <p:cNvPicPr>
            <a:picLocks noChangeAspect="1"/>
          </p:cNvPicPr>
          <p:nvPr>
            <p:custDataLst>
              <p:tags r:id="rId6"/>
            </p:custDataLst>
          </p:nvPr>
        </p:nvPicPr>
        <p:blipFill>
          <a:blip r:embed="rId13">
            <a:extLst>
              <a:ext uri="{28A0092B-C50C-407E-A947-70E740481C1C}">
                <a14:useLocalDpi xmlns:a14="http://schemas.microsoft.com/office/drawing/2010/main" val="0"/>
              </a:ext>
            </a:extLst>
          </a:blip>
          <a:srcRect/>
          <a:stretch>
            <a:fillRect/>
          </a:stretch>
        </p:blipFill>
        <p:spPr bwMode="auto">
          <a:xfrm>
            <a:off x="4945063" y="-787400"/>
            <a:ext cx="12065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Title 5"/>
          <p:cNvSpPr>
            <a:spLocks noGrp="1"/>
          </p:cNvSpPr>
          <p:nvPr>
            <p:ph type="title"/>
            <p:custDataLst>
              <p:tags r:id="rId7"/>
            </p:custDataLst>
          </p:nvPr>
        </p:nvSpPr>
        <p:spPr/>
        <p:txBody>
          <a:bodyPr/>
          <a:lstStyle/>
          <a:p>
            <a:endParaRPr lang="en-US">
              <a:latin typeface="Arial" charset="0"/>
              <a:ea typeface="ＭＳ Ｐゴシック" charset="0"/>
              <a:cs typeface="ＭＳ Ｐゴシック" charset="0"/>
            </a:endParaRPr>
          </a:p>
        </p:txBody>
      </p:sp>
      <p:sp>
        <p:nvSpPr>
          <p:cNvPr id="102407" name="Title 1"/>
          <p:cNvSpPr txBox="1">
            <a:spLocks/>
          </p:cNvSpPr>
          <p:nvPr>
            <p:custDataLst>
              <p:tags r:id="rId8"/>
            </p:custDataLst>
          </p:nvPr>
        </p:nvSpPr>
        <p:spPr bwMode="auto">
          <a:xfrm>
            <a:off x="3276600" y="5545138"/>
            <a:ext cx="5672138"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94" tIns="45998" rIns="91994" bIns="45998" anchor="ctr"/>
          <a:lstStyle>
            <a:lvl1pPr defTabSz="911225" eaLnBrk="0" hangingPunct="0">
              <a:defRPr sz="2400">
                <a:solidFill>
                  <a:schemeClr val="tx1"/>
                </a:solidFill>
                <a:latin typeface="Calibri" charset="0"/>
                <a:ea typeface="ＭＳ Ｐゴシック" charset="0"/>
                <a:cs typeface="ＭＳ Ｐゴシック" charset="0"/>
              </a:defRPr>
            </a:lvl1pPr>
            <a:lvl2pPr marL="742950" indent="-285750" defTabSz="911225" eaLnBrk="0" hangingPunct="0">
              <a:defRPr sz="2400">
                <a:solidFill>
                  <a:schemeClr val="tx1"/>
                </a:solidFill>
                <a:latin typeface="Calibri" charset="0"/>
                <a:ea typeface="ＭＳ Ｐゴシック" charset="0"/>
              </a:defRPr>
            </a:lvl2pPr>
            <a:lvl3pPr marL="1143000" indent="-228600" defTabSz="911225" eaLnBrk="0" hangingPunct="0">
              <a:defRPr sz="2400">
                <a:solidFill>
                  <a:schemeClr val="tx1"/>
                </a:solidFill>
                <a:latin typeface="Calibri" charset="0"/>
                <a:ea typeface="ＭＳ Ｐゴシック" charset="0"/>
              </a:defRPr>
            </a:lvl3pPr>
            <a:lvl4pPr marL="1600200" indent="-228600" defTabSz="911225" eaLnBrk="0" hangingPunct="0">
              <a:defRPr sz="2400">
                <a:solidFill>
                  <a:schemeClr val="tx1"/>
                </a:solidFill>
                <a:latin typeface="Calibri" charset="0"/>
                <a:ea typeface="ＭＳ Ｐゴシック" charset="0"/>
              </a:defRPr>
            </a:lvl4pPr>
            <a:lvl5pPr marL="2057400" indent="-228600" defTabSz="911225" eaLnBrk="0" hangingPunct="0">
              <a:defRPr sz="2400">
                <a:solidFill>
                  <a:schemeClr val="tx1"/>
                </a:solidFill>
                <a:latin typeface="Calibri"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solidFill>
                  <a:srgbClr val="000000"/>
                </a:solidFill>
                <a:latin typeface="Arial" charset="0"/>
              </a:rPr>
              <a:t>Integration of TF hierarchy </a:t>
            </a:r>
            <a:br>
              <a:rPr lang="en-US" b="1">
                <a:solidFill>
                  <a:srgbClr val="000000"/>
                </a:solidFill>
                <a:latin typeface="Arial" charset="0"/>
              </a:rPr>
            </a:br>
            <a:r>
              <a:rPr lang="en-US" b="1">
                <a:solidFill>
                  <a:srgbClr val="000000"/>
                </a:solidFill>
                <a:latin typeface="Arial" charset="0"/>
              </a:rPr>
              <a:t>with other ‘omic information : </a:t>
            </a:r>
            <a:br>
              <a:rPr lang="en-US" b="1">
                <a:solidFill>
                  <a:srgbClr val="000000"/>
                </a:solidFill>
                <a:latin typeface="Arial" charset="0"/>
              </a:rPr>
            </a:br>
            <a:r>
              <a:rPr lang="en-US" sz="1800" b="1">
                <a:solidFill>
                  <a:srgbClr val="000000"/>
                </a:solidFill>
                <a:latin typeface="Arial" charset="0"/>
              </a:rPr>
              <a:t>more influential &amp; connected TFs on the top</a:t>
            </a:r>
            <a:endParaRPr lang="zh-TW" altLang="en-US" b="1">
              <a:solidFill>
                <a:srgbClr val="000000"/>
              </a:solidFill>
              <a:ea typeface="新細明體" charset="0"/>
              <a:cs typeface="新細明體" charset="0"/>
            </a:endParaRPr>
          </a:p>
        </p:txBody>
      </p:sp>
      <p:sp>
        <p:nvSpPr>
          <p:cNvPr id="102408" name="TextBox 10"/>
          <p:cNvSpPr txBox="1">
            <a:spLocks noChangeArrowheads="1"/>
          </p:cNvSpPr>
          <p:nvPr>
            <p:custDataLst>
              <p:tags r:id="rId9"/>
            </p:custDataLst>
          </p:nvPr>
        </p:nvSpPr>
        <p:spPr bwMode="auto">
          <a:xfrm>
            <a:off x="0" y="6627813"/>
            <a:ext cx="3886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
                <a:solidFill>
                  <a:srgbClr val="A6A6A6"/>
                </a:solidFill>
                <a:latin typeface="Arial" charset="0"/>
              </a:rPr>
              <a:t>[ Gerstein et al. Nature (in press, '12) ; Cheng et al. </a:t>
            </a:r>
            <a:r>
              <a:rPr lang="en-US" sz="800" i="1">
                <a:solidFill>
                  <a:srgbClr val="A6A6A6"/>
                </a:solidFill>
                <a:latin typeface="Arial" charset="0"/>
              </a:rPr>
              <a:t>Gen. Res</a:t>
            </a:r>
            <a:r>
              <a:rPr lang="en-US" sz="800">
                <a:solidFill>
                  <a:srgbClr val="A6A6A6"/>
                </a:solidFill>
                <a:latin typeface="Arial" charset="0"/>
              </a:rPr>
              <a:t>. (in press, '12) ]</a:t>
            </a:r>
          </a:p>
        </p:txBody>
      </p:sp>
    </p:spTree>
    <p:custDataLst>
      <p:tags r:id="rId1"/>
    </p:custDataLst>
  </p:cSld>
  <p:clrMapOvr>
    <a:masterClrMapping/>
  </p:clrMapOvr>
  <p:transition xmlns:p14="http://schemas.microsoft.com/office/powerpoint/2010/main" advTm="54996"/>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3276600" y="5545138"/>
            <a:ext cx="5672138" cy="1363662"/>
          </a:xfrm>
        </p:spPr>
        <p:txBody>
          <a:bodyPr/>
          <a:lstStyle/>
          <a:p>
            <a:pPr eaLnBrk="1" hangingPunct="1"/>
            <a:r>
              <a:rPr lang="en-US">
                <a:solidFill>
                  <a:srgbClr val="000000"/>
                </a:solidFill>
                <a:latin typeface="Arial" charset="0"/>
                <a:ea typeface="ＭＳ Ｐゴシック" charset="0"/>
                <a:cs typeface="ＭＳ Ｐゴシック" charset="0"/>
              </a:rPr>
              <a:t>Integration of TF hierarchy </a:t>
            </a:r>
            <a:br>
              <a:rPr lang="en-US">
                <a:solidFill>
                  <a:srgbClr val="000000"/>
                </a:solidFill>
                <a:latin typeface="Arial" charset="0"/>
                <a:ea typeface="ＭＳ Ｐゴシック" charset="0"/>
                <a:cs typeface="ＭＳ Ｐゴシック" charset="0"/>
              </a:rPr>
            </a:br>
            <a:r>
              <a:rPr lang="en-US">
                <a:solidFill>
                  <a:srgbClr val="000000"/>
                </a:solidFill>
                <a:latin typeface="Arial" charset="0"/>
                <a:ea typeface="ＭＳ Ｐゴシック" charset="0"/>
                <a:cs typeface="ＭＳ Ｐゴシック" charset="0"/>
              </a:rPr>
              <a:t>with other ‘</a:t>
            </a:r>
            <a:r>
              <a:rPr lang="en-US" altLang="ja-JP">
                <a:solidFill>
                  <a:srgbClr val="000000"/>
                </a:solidFill>
                <a:latin typeface="Arial" charset="0"/>
                <a:ea typeface="ＭＳ Ｐゴシック" charset="0"/>
                <a:cs typeface="ＭＳ Ｐゴシック" charset="0"/>
              </a:rPr>
              <a:t>omic information : </a:t>
            </a:r>
            <a:br>
              <a:rPr lang="en-US" altLang="ja-JP">
                <a:solidFill>
                  <a:srgbClr val="000000"/>
                </a:solidFill>
                <a:latin typeface="Arial" charset="0"/>
                <a:ea typeface="ＭＳ Ｐゴシック" charset="0"/>
                <a:cs typeface="ＭＳ Ｐゴシック" charset="0"/>
              </a:rPr>
            </a:br>
            <a:r>
              <a:rPr lang="en-US" altLang="ja-JP" sz="1800">
                <a:solidFill>
                  <a:srgbClr val="000000"/>
                </a:solidFill>
                <a:latin typeface="Arial" charset="0"/>
                <a:ea typeface="ＭＳ Ｐゴシック" charset="0"/>
                <a:cs typeface="ＭＳ Ｐゴシック" charset="0"/>
              </a:rPr>
              <a:t>more influential &amp; connected TFs on the top</a:t>
            </a:r>
            <a:endParaRPr lang="zh-TW" altLang="en-US">
              <a:solidFill>
                <a:srgbClr val="000000"/>
              </a:solidFill>
              <a:latin typeface="Calibri" charset="0"/>
              <a:ea typeface="新細明體" charset="0"/>
              <a:cs typeface="新細明體" charset="0"/>
            </a:endParaRPr>
          </a:p>
        </p:txBody>
      </p:sp>
      <p:pic>
        <p:nvPicPr>
          <p:cNvPr id="103426" name="Picture 4"/>
          <p:cNvPicPr>
            <a:picLocks noChangeAspect="1"/>
          </p:cNvPicPr>
          <p:nvPr/>
        </p:nvPicPr>
        <p:blipFill>
          <a:blip r:embed="rId2">
            <a:extLst>
              <a:ext uri="{28A0092B-C50C-407E-A947-70E740481C1C}">
                <a14:useLocalDpi xmlns:a14="http://schemas.microsoft.com/office/drawing/2010/main" val="0"/>
              </a:ext>
            </a:extLst>
          </a:blip>
          <a:srcRect t="6886" r="-102" b="50458"/>
          <a:stretch>
            <a:fillRect/>
          </a:stretch>
        </p:blipFill>
        <p:spPr bwMode="auto">
          <a:xfrm>
            <a:off x="0" y="0"/>
            <a:ext cx="4976813"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6"/>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30175" y="-119063"/>
            <a:ext cx="4906963" cy="368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Box 8"/>
          <p:cNvSpPr txBox="1">
            <a:spLocks noChangeArrowheads="1"/>
          </p:cNvSpPr>
          <p:nvPr/>
        </p:nvSpPr>
        <p:spPr bwMode="auto">
          <a:xfrm>
            <a:off x="6899275" y="3690938"/>
            <a:ext cx="1965325"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b="1">
                <a:solidFill>
                  <a:srgbClr val="000000"/>
                </a:solidFill>
                <a:latin typeface="Arial" charset="0"/>
              </a:rPr>
              <a:t>Avg. values</a:t>
            </a:r>
          </a:p>
        </p:txBody>
      </p:sp>
      <p:pic>
        <p:nvPicPr>
          <p:cNvPr id="10342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51800" y="106363"/>
            <a:ext cx="855663"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24663" y="169863"/>
            <a:ext cx="744537"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431" name="Straight Connector 2"/>
          <p:cNvCxnSpPr>
            <a:cxnSpLocks noChangeShapeType="1"/>
          </p:cNvCxnSpPr>
          <p:nvPr/>
        </p:nvCxnSpPr>
        <p:spPr bwMode="auto">
          <a:xfrm>
            <a:off x="6510338" y="-244475"/>
            <a:ext cx="0" cy="4859338"/>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cxnSp>
      <p:pic>
        <p:nvPicPr>
          <p:cNvPr id="10343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378200"/>
            <a:ext cx="3624263" cy="349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3" name="TextBox 2"/>
          <p:cNvSpPr txBox="1">
            <a:spLocks noChangeArrowheads="1"/>
          </p:cNvSpPr>
          <p:nvPr/>
        </p:nvSpPr>
        <p:spPr bwMode="auto">
          <a:xfrm>
            <a:off x="3919538" y="3759200"/>
            <a:ext cx="21939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a:solidFill>
                  <a:srgbClr val="000000"/>
                </a:solidFill>
                <a:latin typeface="Arial" charset="0"/>
              </a:rPr>
              <a:t>Sig. corr. w/ TF hubbiness </a:t>
            </a:r>
            <a:br>
              <a:rPr lang="en-US" sz="1600" b="1">
                <a:solidFill>
                  <a:srgbClr val="000000"/>
                </a:solidFill>
                <a:latin typeface="Arial" charset="0"/>
              </a:rPr>
            </a:br>
            <a:r>
              <a:rPr lang="en-US" sz="1600">
                <a:solidFill>
                  <a:srgbClr val="000000"/>
                </a:solidFill>
                <a:latin typeface="Arial" charset="0"/>
              </a:rPr>
              <a:t>(.24 &amp; .62)</a:t>
            </a:r>
          </a:p>
          <a:p>
            <a:pPr eaLnBrk="1" hangingPunct="1"/>
            <a:endParaRPr lang="en-US" sz="1600" b="1">
              <a:solidFill>
                <a:srgbClr val="000000"/>
              </a:solidFill>
              <a:latin typeface="Arial" charset="0"/>
            </a:endParaRPr>
          </a:p>
        </p:txBody>
      </p:sp>
      <p:sp>
        <p:nvSpPr>
          <p:cNvPr id="103434" name="TextBox 12"/>
          <p:cNvSpPr txBox="1">
            <a:spLocks noChangeArrowheads="1"/>
          </p:cNvSpPr>
          <p:nvPr/>
        </p:nvSpPr>
        <p:spPr bwMode="auto">
          <a:xfrm>
            <a:off x="4368800" y="5029200"/>
            <a:ext cx="5003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a:solidFill>
                  <a:srgbClr val="000000"/>
                </a:solidFill>
                <a:latin typeface="Arial" charset="0"/>
              </a:rPr>
              <a:t># regulating miRNAs &amp; # regulated miRNAs</a:t>
            </a:r>
          </a:p>
        </p:txBody>
      </p:sp>
      <p:sp>
        <p:nvSpPr>
          <p:cNvPr id="103435" name="TextBox 14"/>
          <p:cNvSpPr txBox="1">
            <a:spLocks noChangeArrowheads="1"/>
          </p:cNvSpPr>
          <p:nvPr/>
        </p:nvSpPr>
        <p:spPr bwMode="auto">
          <a:xfrm rot="-5400000">
            <a:off x="-1228725" y="2173288"/>
            <a:ext cx="282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
                <a:solidFill>
                  <a:srgbClr val="A6A6A6"/>
                </a:solidFill>
                <a:latin typeface="Arial" charset="0"/>
              </a:rPr>
              <a:t>[ Gerstein et al. </a:t>
            </a:r>
            <a:r>
              <a:rPr lang="en-US" sz="800" i="1">
                <a:solidFill>
                  <a:srgbClr val="A6A6A6"/>
                </a:solidFill>
                <a:latin typeface="Arial" charset="0"/>
              </a:rPr>
              <a:t>Nature</a:t>
            </a:r>
            <a:r>
              <a:rPr lang="en-US" sz="800">
                <a:solidFill>
                  <a:srgbClr val="A6A6A6"/>
                </a:solidFill>
                <a:latin typeface="Arial" charset="0"/>
              </a:rPr>
              <a:t> (in press, '12) ]</a:t>
            </a:r>
          </a:p>
        </p:txBody>
      </p:sp>
    </p:spTree>
  </p:cSld>
  <p:clrMapOvr>
    <a:masterClrMapping/>
  </p:clrMapOvr>
  <p:transition xmlns:p14="http://schemas.microsoft.com/office/powerpoint/2010/main" advTm="16560"/>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custDataLst>
              <p:tags r:id="rId2"/>
            </p:custDataLst>
          </p:nvPr>
        </p:nvSpPr>
        <p:spPr>
          <a:xfrm>
            <a:off x="6281738" y="1670050"/>
            <a:ext cx="2489200" cy="1143000"/>
          </a:xfrm>
        </p:spPr>
        <p:txBody>
          <a:bodyPr/>
          <a:lstStyle/>
          <a:p>
            <a:pPr eaLnBrk="1" hangingPunct="1"/>
            <a:r>
              <a:rPr lang="en-US" sz="2800">
                <a:latin typeface="Arial" charset="0"/>
                <a:ea typeface="ＭＳ Ｐゴシック" charset="0"/>
                <a:cs typeface="ＭＳ Ｐゴシック" charset="0"/>
              </a:rPr>
              <a:t>Strongest Proximal Regulatory Edges Can be Arranged into a Hierarchy</a:t>
            </a:r>
            <a:endParaRPr lang="zh-TW" altLang="en-US" sz="2800">
              <a:latin typeface="Calibri" charset="0"/>
              <a:ea typeface="新細明體" charset="0"/>
              <a:cs typeface="新細明體" charset="0"/>
            </a:endParaRPr>
          </a:p>
        </p:txBody>
      </p:sp>
      <p:pic>
        <p:nvPicPr>
          <p:cNvPr id="104450" name="Picture 4"/>
          <p:cNvPicPr>
            <a:picLocks noChangeAspect="1"/>
          </p:cNvPicPr>
          <p:nvPr>
            <p:custDataLst>
              <p:tags r:id="rId3"/>
            </p:custDataLst>
          </p:nvPr>
        </p:nvPicPr>
        <p:blipFill>
          <a:blip r:embed="rId10">
            <a:extLst>
              <a:ext uri="{28A0092B-C50C-407E-A947-70E740481C1C}">
                <a14:useLocalDpi xmlns:a14="http://schemas.microsoft.com/office/drawing/2010/main" val="0"/>
              </a:ext>
            </a:extLst>
          </a:blip>
          <a:srcRect t="6886" r="-102" b="50458"/>
          <a:stretch>
            <a:fillRect/>
          </a:stretch>
        </p:blipFill>
        <p:spPr bwMode="auto">
          <a:xfrm>
            <a:off x="0" y="0"/>
            <a:ext cx="4976813"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Box 6"/>
          <p:cNvSpPr txBox="1">
            <a:spLocks noChangeArrowheads="1"/>
          </p:cNvSpPr>
          <p:nvPr>
            <p:custDataLst>
              <p:tags r:id="rId4"/>
            </p:custDataLst>
          </p:nvPr>
        </p:nvSpPr>
        <p:spPr bwMode="auto">
          <a:xfrm>
            <a:off x="550863" y="4084638"/>
            <a:ext cx="8102600"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latin typeface="Arial" charset="0"/>
              </a:rPr>
              <a:t>Global wiring pattern of TFs </a:t>
            </a:r>
          </a:p>
          <a:p>
            <a:pPr eaLnBrk="1" hangingPunct="1"/>
            <a:endParaRPr lang="en-US" sz="1800">
              <a:solidFill>
                <a:srgbClr val="000000"/>
              </a:solidFill>
              <a:latin typeface="Arial" charset="0"/>
            </a:endParaRPr>
          </a:p>
          <a:p>
            <a:pPr eaLnBrk="1" hangingPunct="1"/>
            <a:r>
              <a:rPr lang="en-US" sz="1800">
                <a:solidFill>
                  <a:srgbClr val="000000"/>
                </a:solidFill>
                <a:latin typeface="Arial" charset="0"/>
              </a:rPr>
              <a:t>Middle level has highest betweenness, creating info. flow bottlenecks</a:t>
            </a:r>
          </a:p>
          <a:p>
            <a:pPr eaLnBrk="1" hangingPunct="1"/>
            <a:endParaRPr lang="en-US" sz="1800">
              <a:solidFill>
                <a:srgbClr val="000000"/>
              </a:solidFill>
              <a:latin typeface="Arial" charset="0"/>
            </a:endParaRPr>
          </a:p>
          <a:p>
            <a:pPr eaLnBrk="1" hangingPunct="1"/>
            <a:endParaRPr lang="en-US" sz="1800">
              <a:solidFill>
                <a:srgbClr val="000000"/>
              </a:solidFill>
              <a:latin typeface="Arial" charset="0"/>
            </a:endParaRPr>
          </a:p>
          <a:p>
            <a:pPr eaLnBrk="1" hangingPunct="1"/>
            <a:endParaRPr lang="en-US" sz="1800">
              <a:solidFill>
                <a:srgbClr val="000000"/>
              </a:solidFill>
              <a:latin typeface="Arial" charset="0"/>
            </a:endParaRPr>
          </a:p>
        </p:txBody>
      </p:sp>
      <p:pic>
        <p:nvPicPr>
          <p:cNvPr id="104452" name="Picture 5"/>
          <p:cNvPicPr>
            <a:picLocks noChangeAspect="1"/>
          </p:cNvPicPr>
          <p:nvPr>
            <p:custDataLst>
              <p:tags r:id="rId5"/>
            </p:custDataLst>
          </p:nvPr>
        </p:nvPicPr>
        <p:blipFill>
          <a:blip r:embed="rId11">
            <a:extLst>
              <a:ext uri="{28A0092B-C50C-407E-A947-70E740481C1C}">
                <a14:useLocalDpi xmlns:a14="http://schemas.microsoft.com/office/drawing/2010/main" val="0"/>
              </a:ext>
            </a:extLst>
          </a:blip>
          <a:srcRect l="29932" t="31009" r="47409"/>
          <a:stretch>
            <a:fillRect/>
          </a:stretch>
        </p:blipFill>
        <p:spPr bwMode="auto">
          <a:xfrm>
            <a:off x="5033963" y="168275"/>
            <a:ext cx="1009650"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extBox 7"/>
          <p:cNvSpPr txBox="1">
            <a:spLocks noChangeArrowheads="1"/>
          </p:cNvSpPr>
          <p:nvPr>
            <p:custDataLst>
              <p:tags r:id="rId6"/>
            </p:custDataLst>
          </p:nvPr>
        </p:nvSpPr>
        <p:spPr bwMode="auto">
          <a:xfrm>
            <a:off x="5038725" y="3436938"/>
            <a:ext cx="1095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rPr>
              <a:t>betweenness</a:t>
            </a:r>
            <a:endParaRPr lang="en-US" sz="1200" b="1">
              <a:solidFill>
                <a:srgbClr val="000000"/>
              </a:solidFill>
              <a:latin typeface="Arial" charset="0"/>
            </a:endParaRPr>
          </a:p>
        </p:txBody>
      </p:sp>
      <p:pic>
        <p:nvPicPr>
          <p:cNvPr id="104454" name="Picture 6"/>
          <p:cNvPicPr>
            <a:picLocks noChangeAspect="1"/>
          </p:cNvPicPr>
          <p:nvPr>
            <p:custDataLst>
              <p:tags r:id="rId7"/>
            </p:custDataLst>
          </p:nvPr>
        </p:nvPicPr>
        <p:blipFill>
          <a:blip r:embed="rId12">
            <a:extLst>
              <a:ext uri="{28A0092B-C50C-407E-A947-70E740481C1C}">
                <a14:useLocalDpi xmlns:a14="http://schemas.microsoft.com/office/drawing/2010/main" val="0"/>
              </a:ext>
            </a:extLst>
          </a:blip>
          <a:srcRect/>
          <a:stretch>
            <a:fillRect/>
          </a:stretch>
        </p:blipFill>
        <p:spPr bwMode="auto">
          <a:xfrm>
            <a:off x="292100" y="30163"/>
            <a:ext cx="4618038"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5" name="TextBox 7"/>
          <p:cNvSpPr txBox="1">
            <a:spLocks noChangeArrowheads="1"/>
          </p:cNvSpPr>
          <p:nvPr>
            <p:custDataLst>
              <p:tags r:id="rId8"/>
            </p:custDataLst>
          </p:nvPr>
        </p:nvSpPr>
        <p:spPr bwMode="auto">
          <a:xfrm>
            <a:off x="6189663" y="6627813"/>
            <a:ext cx="28273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
                <a:solidFill>
                  <a:srgbClr val="A6A6A6"/>
                </a:solidFill>
                <a:latin typeface="Arial" charset="0"/>
              </a:rPr>
              <a:t>[ Gerstein et al. Nature (in press, '12) ]</a:t>
            </a:r>
          </a:p>
        </p:txBody>
      </p:sp>
    </p:spTree>
    <p:custDataLst>
      <p:tags r:id="rId1"/>
    </p:custDataLst>
  </p:cSld>
  <p:clrMapOvr>
    <a:masterClrMapping/>
  </p:clrMapOvr>
  <p:transition xmlns:p14="http://schemas.microsoft.com/office/powerpoint/2010/main" advTm="63416"/>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304800" y="190500"/>
            <a:ext cx="8521700" cy="711200"/>
          </a:xfrm>
        </p:spPr>
        <p:txBody>
          <a:bodyPr/>
          <a:lstStyle/>
          <a:p>
            <a:pPr defTabSz="907350">
              <a:defRPr/>
            </a:pPr>
            <a:r>
              <a:rPr lang="en-US" sz="1800" dirty="0">
                <a:solidFill>
                  <a:schemeClr val="bg1">
                    <a:lumMod val="65000"/>
                  </a:schemeClr>
                </a:solidFill>
              </a:rPr>
              <a:t>Human Genome Analysis, using Molecular Networks:</a:t>
            </a:r>
            <a:br>
              <a:rPr lang="en-US" sz="1800" dirty="0">
                <a:solidFill>
                  <a:schemeClr val="bg1">
                    <a:lumMod val="65000"/>
                  </a:schemeClr>
                </a:solidFill>
              </a:rPr>
            </a:br>
            <a:r>
              <a:rPr lang="en-US" sz="1800" dirty="0">
                <a:solidFill>
                  <a:schemeClr val="bg1">
                    <a:lumMod val="65000"/>
                  </a:schemeClr>
                </a:solidFill>
              </a:rPr>
              <a:t> Regulatory Structure, Mutational Impact &amp; </a:t>
            </a:r>
            <a:r>
              <a:rPr lang="en-US" sz="1800" dirty="0" smtClean="0">
                <a:solidFill>
                  <a:schemeClr val="bg1">
                    <a:lumMod val="65000"/>
                  </a:schemeClr>
                </a:solidFill>
              </a:rPr>
              <a:t>Disease Application</a:t>
            </a:r>
            <a:endParaRPr lang="en-US" dirty="0">
              <a:solidFill>
                <a:schemeClr val="bg1">
                  <a:lumMod val="65000"/>
                </a:schemeClr>
              </a:solidFill>
            </a:endParaRPr>
          </a:p>
        </p:txBody>
      </p:sp>
      <p:sp>
        <p:nvSpPr>
          <p:cNvPr id="115715" name="Content Placeholder 3"/>
          <p:cNvSpPr>
            <a:spLocks noGrp="1"/>
          </p:cNvSpPr>
          <p:nvPr>
            <p:ph idx="1"/>
            <p:custDataLst>
              <p:tags r:id="rId4"/>
            </p:custDataLst>
          </p:nvPr>
        </p:nvSpPr>
        <p:spPr>
          <a:xfrm>
            <a:off x="520700" y="919163"/>
            <a:ext cx="8115300" cy="5524500"/>
          </a:xfrm>
        </p:spPr>
        <p:txBody>
          <a:bodyPr/>
          <a:lstStyle/>
          <a:p>
            <a:endParaRPr lang="en-US">
              <a:solidFill>
                <a:srgbClr val="FFFF00"/>
              </a:solidFill>
              <a:latin typeface="Arial" charset="0"/>
              <a:ea typeface="ＭＳ Ｐゴシック" charset="0"/>
              <a:cs typeface="ＭＳ Ｐゴシック" charset="0"/>
            </a:endParaRPr>
          </a:p>
          <a:p>
            <a:r>
              <a:rPr lang="en-US">
                <a:solidFill>
                  <a:srgbClr val="FFFF00"/>
                </a:solidFill>
                <a:latin typeface="Arial" charset="0"/>
                <a:ea typeface="ＭＳ Ｐゴシック" charset="0"/>
                <a:cs typeface="ＭＳ Ｐゴシック" charset="0"/>
              </a:rPr>
              <a:t>Why Networks ? </a:t>
            </a:r>
            <a:br>
              <a:rPr lang="en-US">
                <a:solidFill>
                  <a:srgbClr val="FFFF00"/>
                </a:solidFill>
                <a:latin typeface="Arial" charset="0"/>
                <a:ea typeface="ＭＳ Ｐゴシック" charset="0"/>
                <a:cs typeface="ＭＳ Ｐゴシック" charset="0"/>
              </a:rPr>
            </a:br>
            <a:r>
              <a:rPr lang="en-US">
                <a:solidFill>
                  <a:srgbClr val="FFFF00"/>
                </a:solidFill>
                <a:latin typeface="Arial" charset="0"/>
                <a:ea typeface="ＭＳ Ｐゴシック" charset="0"/>
                <a:cs typeface="ＭＳ Ｐゴシック" charset="0"/>
              </a:rPr>
              <a:t>A compelling approach to organize big data</a:t>
            </a:r>
          </a:p>
          <a:p>
            <a:r>
              <a:rPr lang="en-US">
                <a:solidFill>
                  <a:srgbClr val="FFFF00"/>
                </a:solidFill>
                <a:latin typeface="Arial" charset="0"/>
                <a:ea typeface="ＭＳ Ｐゴシック" charset="0"/>
                <a:cs typeface="ＭＳ Ｐゴシック" charset="0"/>
              </a:rPr>
              <a:t>A networks view on organizing regulatory annotation</a:t>
            </a:r>
          </a:p>
          <a:p>
            <a:pPr lvl="1"/>
            <a:r>
              <a:rPr lang="en-US" sz="2000">
                <a:solidFill>
                  <a:schemeClr val="bg1"/>
                </a:solidFill>
                <a:latin typeface="Arial" charset="0"/>
                <a:ea typeface="ＭＳ Ｐゴシック" charset="0"/>
              </a:rPr>
              <a:t>Motivating &amp; constructing the </a:t>
            </a:r>
            <a:r>
              <a:rPr lang="en-US" sz="2000" b="1" u="sng">
                <a:solidFill>
                  <a:schemeClr val="bg1"/>
                </a:solidFill>
                <a:latin typeface="Arial" charset="0"/>
                <a:ea typeface="ＭＳ Ｐゴシック" charset="0"/>
              </a:rPr>
              <a:t>regulatory network as a hierarchy</a:t>
            </a:r>
            <a:r>
              <a:rPr lang="en-US" sz="2000">
                <a:solidFill>
                  <a:schemeClr val="bg1"/>
                </a:solidFill>
                <a:latin typeface="Arial" charset="0"/>
                <a:ea typeface="ＭＳ Ｐゴシック" charset="0"/>
              </a:rPr>
              <a:t> with information flow bottlenecks</a:t>
            </a:r>
          </a:p>
          <a:p>
            <a:pPr lvl="1"/>
            <a:r>
              <a:rPr lang="en-US" sz="2000">
                <a:solidFill>
                  <a:schemeClr val="bg1"/>
                </a:solidFill>
                <a:latin typeface="Arial" charset="0"/>
                <a:ea typeface="ＭＳ Ｐゴシック" charset="0"/>
              </a:rPr>
              <a:t>Greater mid-level </a:t>
            </a:r>
            <a:r>
              <a:rPr lang="en-US" sz="2000" b="1" u="sng">
                <a:solidFill>
                  <a:schemeClr val="bg1"/>
                </a:solidFill>
                <a:latin typeface="Arial" charset="0"/>
                <a:ea typeface="ＭＳ Ｐゴシック" charset="0"/>
              </a:rPr>
              <a:t>collaboration</a:t>
            </a:r>
            <a:r>
              <a:rPr lang="en-US" sz="2000">
                <a:solidFill>
                  <a:schemeClr val="bg1"/>
                </a:solidFill>
                <a:latin typeface="Arial" charset="0"/>
                <a:ea typeface="ＭＳ Ｐゴシック" charset="0"/>
              </a:rPr>
              <a:t> in more complex organisms</a:t>
            </a:r>
          </a:p>
          <a:p>
            <a:r>
              <a:rPr lang="en-US">
                <a:solidFill>
                  <a:srgbClr val="FFFF00"/>
                </a:solidFill>
                <a:latin typeface="Arial" charset="0"/>
                <a:ea typeface="ＭＳ Ｐゴシック" charset="0"/>
                <a:cs typeface="ＭＳ Ｐゴシック" charset="0"/>
              </a:rPr>
              <a:t>Analyzing the impact of variation on the network</a:t>
            </a:r>
          </a:p>
          <a:p>
            <a:pPr lvl="1"/>
            <a:r>
              <a:rPr lang="en-US" sz="2000">
                <a:solidFill>
                  <a:schemeClr val="bg1"/>
                </a:solidFill>
                <a:latin typeface="Arial" charset="0"/>
                <a:ea typeface="ＭＳ Ｐゴシック" charset="0"/>
              </a:rPr>
              <a:t>Node Variation: </a:t>
            </a:r>
            <a:r>
              <a:rPr lang="en-US" sz="2000" b="1" u="sng">
                <a:solidFill>
                  <a:schemeClr val="bg1"/>
                </a:solidFill>
                <a:latin typeface="Arial" charset="0"/>
                <a:ea typeface="ＭＳ Ｐゴシック" charset="0"/>
              </a:rPr>
              <a:t>more connectivity = more constraint</a:t>
            </a:r>
          </a:p>
          <a:p>
            <a:pPr lvl="1"/>
            <a:r>
              <a:rPr lang="en-US" sz="2000">
                <a:solidFill>
                  <a:schemeClr val="bg1"/>
                </a:solidFill>
                <a:latin typeface="Arial" charset="0"/>
                <a:ea typeface="ＭＳ Ｐゴシック" charset="0"/>
              </a:rPr>
              <a:t>Useful analogies to </a:t>
            </a:r>
            <a:r>
              <a:rPr lang="en-US" sz="2000" b="1" u="sng">
                <a:solidFill>
                  <a:schemeClr val="bg1"/>
                </a:solidFill>
                <a:latin typeface="Arial" charset="0"/>
                <a:ea typeface="ＭＳ Ｐゴシック" charset="0"/>
              </a:rPr>
              <a:t>designed systems</a:t>
            </a:r>
          </a:p>
          <a:p>
            <a:r>
              <a:rPr lang="en-US">
                <a:solidFill>
                  <a:srgbClr val="FFFF00"/>
                </a:solidFill>
                <a:latin typeface="Arial" charset="0"/>
                <a:ea typeface="ＭＳ Ｐゴシック" charset="0"/>
                <a:cs typeface="ＭＳ Ｐゴシック" charset="0"/>
              </a:rPr>
              <a:t>Practical App: Network prioritization of cancer mutations</a:t>
            </a:r>
          </a:p>
          <a:p>
            <a:pPr lvl="1"/>
            <a:r>
              <a:rPr lang="en-US" sz="2000">
                <a:solidFill>
                  <a:schemeClr val="bg1"/>
                </a:solidFill>
                <a:latin typeface="Arial" charset="0"/>
                <a:ea typeface="ＭＳ Ｐゴシック" charset="0"/>
              </a:rPr>
              <a:t>Prioritizing based on </a:t>
            </a:r>
            <a:r>
              <a:rPr lang="en-US" sz="2000" b="1" u="sng">
                <a:solidFill>
                  <a:schemeClr val="bg1"/>
                </a:solidFill>
                <a:latin typeface="Arial" charset="0"/>
                <a:ea typeface="ＭＳ Ｐゴシック" charset="0"/>
              </a:rPr>
              <a:t>multiple network connectivity</a:t>
            </a:r>
          </a:p>
        </p:txBody>
      </p:sp>
    </p:spTree>
    <p:custDataLst>
      <p:tags r:id="rId2"/>
    </p:custDataLst>
    <p:extLst>
      <p:ext uri="{BB962C8B-B14F-4D97-AF65-F5344CB8AC3E}">
        <p14:creationId xmlns:p14="http://schemas.microsoft.com/office/powerpoint/2010/main" val="2947940248"/>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110555"/>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custDataLst>
              <p:tags r:id="rId2"/>
            </p:custDataLst>
          </p:nvPr>
        </p:nvSpPr>
        <p:spPr>
          <a:xfrm>
            <a:off x="685800" y="227013"/>
            <a:ext cx="7772400" cy="1143000"/>
          </a:xfrm>
        </p:spPr>
        <p:txBody>
          <a:bodyPr/>
          <a:lstStyle/>
          <a:p>
            <a:r>
              <a:rPr lang="en-US">
                <a:latin typeface="Arial" charset="0"/>
                <a:ea typeface="ＭＳ Ｐゴシック" charset="0"/>
                <a:cs typeface="ＭＳ Ｐゴシック" charset="0"/>
              </a:rPr>
              <a:t>TFs at the Top Under Stronger Negative Selection</a:t>
            </a:r>
          </a:p>
        </p:txBody>
      </p:sp>
      <p:sp>
        <p:nvSpPr>
          <p:cNvPr id="116738" name="Content Placeholder 2"/>
          <p:cNvSpPr>
            <a:spLocks noGrp="1"/>
          </p:cNvSpPr>
          <p:nvPr>
            <p:ph idx="1"/>
            <p:custDataLst>
              <p:tags r:id="rId3"/>
            </p:custDataLst>
          </p:nvPr>
        </p:nvSpPr>
        <p:spPr/>
        <p:txBody>
          <a:bodyPr/>
          <a:lstStyle/>
          <a:p>
            <a:endParaRPr lang="en-US">
              <a:latin typeface="Arial" charset="0"/>
              <a:ea typeface="ＭＳ Ｐゴシック" charset="0"/>
              <a:cs typeface="ＭＳ Ｐゴシック" charset="0"/>
            </a:endParaRPr>
          </a:p>
        </p:txBody>
      </p:sp>
      <p:pic>
        <p:nvPicPr>
          <p:cNvPr id="116739" name="Picture 3"/>
          <p:cNvPicPr>
            <a:picLocks noChangeAspect="1"/>
          </p:cNvPicPr>
          <p:nvPr>
            <p:custDataLst>
              <p:tags r:id="rId4"/>
            </p:custDataLst>
          </p:nvPr>
        </p:nvPicPr>
        <p:blipFill>
          <a:blip r:embed="rId8">
            <a:extLst>
              <a:ext uri="{28A0092B-C50C-407E-A947-70E740481C1C}">
                <a14:useLocalDpi xmlns:a14="http://schemas.microsoft.com/office/drawing/2010/main" val="0"/>
              </a:ext>
            </a:extLst>
          </a:blip>
          <a:srcRect l="2547"/>
          <a:stretch>
            <a:fillRect/>
          </a:stretch>
        </p:blipFill>
        <p:spPr bwMode="auto">
          <a:xfrm>
            <a:off x="1628775" y="1636713"/>
            <a:ext cx="1514475" cy="469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4"/>
          <p:cNvPicPr>
            <a:picLocks noChangeAspect="1"/>
          </p:cNvPicPr>
          <p:nvPr>
            <p:custDataLst>
              <p:tags r:id="rId5"/>
            </p:custDataLst>
          </p:nvPr>
        </p:nvPicPr>
        <p:blipFill>
          <a:blip r:embed="rId9">
            <a:extLst>
              <a:ext uri="{28A0092B-C50C-407E-A947-70E740481C1C}">
                <a14:useLocalDpi xmlns:a14="http://schemas.microsoft.com/office/drawing/2010/main" val="0"/>
              </a:ext>
            </a:extLst>
          </a:blip>
          <a:srcRect/>
          <a:stretch>
            <a:fillRect/>
          </a:stretch>
        </p:blipFill>
        <p:spPr bwMode="auto">
          <a:xfrm>
            <a:off x="3152775" y="2386013"/>
            <a:ext cx="5184775"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TextBox 5"/>
          <p:cNvSpPr txBox="1">
            <a:spLocks noChangeArrowheads="1"/>
          </p:cNvSpPr>
          <p:nvPr>
            <p:custDataLst>
              <p:tags r:id="rId6"/>
            </p:custDataLst>
          </p:nvPr>
        </p:nvSpPr>
        <p:spPr bwMode="auto">
          <a:xfrm>
            <a:off x="6113463" y="6508750"/>
            <a:ext cx="28273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
                <a:solidFill>
                  <a:srgbClr val="A6A6A6"/>
                </a:solidFill>
                <a:latin typeface="Arial" charset="0"/>
              </a:rPr>
              <a:t>[ Gerstein et al. </a:t>
            </a:r>
            <a:r>
              <a:rPr lang="en-US" sz="800" i="1">
                <a:solidFill>
                  <a:srgbClr val="A6A6A6"/>
                </a:solidFill>
                <a:latin typeface="Arial" charset="0"/>
              </a:rPr>
              <a:t>Nature</a:t>
            </a:r>
            <a:r>
              <a:rPr lang="en-US" sz="800">
                <a:solidFill>
                  <a:srgbClr val="A6A6A6"/>
                </a:solidFill>
                <a:latin typeface="Arial" charset="0"/>
              </a:rPr>
              <a:t> (in press, '12) ]</a:t>
            </a:r>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custDataLst>
              <p:tags r:id="rId2"/>
            </p:custDataLst>
          </p:nvPr>
        </p:nvSpPr>
        <p:spPr>
          <a:xfrm>
            <a:off x="2593975" y="298450"/>
            <a:ext cx="4157663" cy="1352550"/>
          </a:xfrm>
        </p:spPr>
        <p:txBody>
          <a:bodyPr/>
          <a:lstStyle/>
          <a:p>
            <a:r>
              <a:rPr lang="en-US">
                <a:latin typeface="Arial" charset="0"/>
                <a:ea typeface="ＭＳ Ｐゴシック" charset="0"/>
                <a:cs typeface="ＭＳ Ｐゴシック" charset="0"/>
              </a:rPr>
              <a:t>More connected components (“hubs”)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have less variation</a:t>
            </a:r>
          </a:p>
        </p:txBody>
      </p:sp>
      <p:sp>
        <p:nvSpPr>
          <p:cNvPr id="117762" name="TextBox 5"/>
          <p:cNvSpPr txBox="1">
            <a:spLocks noChangeArrowheads="1"/>
          </p:cNvSpPr>
          <p:nvPr>
            <p:custDataLst>
              <p:tags r:id="rId3"/>
            </p:custDataLst>
          </p:nvPr>
        </p:nvSpPr>
        <p:spPr bwMode="auto">
          <a:xfrm>
            <a:off x="488950" y="1658938"/>
            <a:ext cx="8172450"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marL="58738"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600">
              <a:solidFill>
                <a:srgbClr val="000000"/>
              </a:solidFill>
              <a:latin typeface="Arial" charset="0"/>
            </a:endParaRPr>
          </a:p>
          <a:p>
            <a:pPr eaLnBrk="1" hangingPunct="1"/>
            <a:r>
              <a:rPr lang="en-US" sz="1600">
                <a:solidFill>
                  <a:srgbClr val="000000"/>
                </a:solidFill>
                <a:latin typeface="Arial" charset="0"/>
              </a:rPr>
              <a:t>Integrate TFs &amp; their binding sites with </a:t>
            </a:r>
          </a:p>
          <a:p>
            <a:pPr eaLnBrk="1" hangingPunct="1"/>
            <a:r>
              <a:rPr lang="en-US" sz="1600">
                <a:solidFill>
                  <a:srgbClr val="000000"/>
                </a:solidFill>
                <a:latin typeface="Arial" charset="0"/>
              </a:rPr>
              <a:t>1000G variation data &amp; primate alignments (GERP score).</a:t>
            </a:r>
          </a:p>
          <a:p>
            <a:pPr eaLnBrk="1" hangingPunct="1"/>
            <a:r>
              <a:rPr lang="en-US" sz="1600">
                <a:solidFill>
                  <a:srgbClr val="000000"/>
                </a:solidFill>
                <a:latin typeface="Arial" charset="0"/>
              </a:rPr>
              <a:t> </a:t>
            </a:r>
          </a:p>
          <a:p>
            <a:pPr eaLnBrk="1" hangingPunct="1"/>
            <a:r>
              <a:rPr lang="en-US" sz="1600">
                <a:solidFill>
                  <a:srgbClr val="000000"/>
                </a:solidFill>
                <a:latin typeface="Arial" charset="0"/>
              </a:rPr>
              <a:t>This shows:</a:t>
            </a:r>
          </a:p>
          <a:p>
            <a:pPr eaLnBrk="1" hangingPunct="1"/>
            <a:endParaRPr lang="en-US" sz="1600">
              <a:solidFill>
                <a:srgbClr val="000000"/>
              </a:solidFill>
              <a:latin typeface="Arial" charset="0"/>
            </a:endParaRPr>
          </a:p>
          <a:p>
            <a:pPr eaLnBrk="1" hangingPunct="1"/>
            <a:endParaRPr lang="en-US" sz="1600">
              <a:solidFill>
                <a:srgbClr val="000000"/>
              </a:solidFill>
              <a:latin typeface="Arial" charset="0"/>
            </a:endParaRPr>
          </a:p>
          <a:p>
            <a:pPr eaLnBrk="1" hangingPunct="1"/>
            <a:endParaRPr lang="en-US" sz="1600">
              <a:solidFill>
                <a:srgbClr val="000000"/>
              </a:solidFill>
              <a:latin typeface="Arial" charset="0"/>
            </a:endParaRPr>
          </a:p>
          <a:p>
            <a:pPr eaLnBrk="1" hangingPunct="1"/>
            <a:endParaRPr lang="en-US" sz="1600">
              <a:solidFill>
                <a:srgbClr val="000000"/>
              </a:solidFill>
              <a:latin typeface="Arial" charset="0"/>
            </a:endParaRPr>
          </a:p>
          <a:p>
            <a:pPr eaLnBrk="1" hangingPunct="1"/>
            <a:r>
              <a:rPr lang="en-US" sz="1600">
                <a:solidFill>
                  <a:srgbClr val="000000"/>
                </a:solidFill>
                <a:latin typeface="Arial" charset="0"/>
              </a:rPr>
              <a:t>TF</a:t>
            </a:r>
            <a:r>
              <a:rPr lang="en-US" sz="1600" b="1">
                <a:solidFill>
                  <a:srgbClr val="00664D"/>
                </a:solidFill>
                <a:latin typeface="Arial" charset="0"/>
              </a:rPr>
              <a:t> target in-degree </a:t>
            </a:r>
          </a:p>
          <a:p>
            <a:pPr eaLnBrk="1" hangingPunct="1"/>
            <a:endParaRPr lang="en-US" sz="1600" b="1">
              <a:solidFill>
                <a:srgbClr val="800000"/>
              </a:solidFill>
              <a:latin typeface="Arial" charset="0"/>
            </a:endParaRPr>
          </a:p>
          <a:p>
            <a:pPr eaLnBrk="1" hangingPunct="1"/>
            <a:r>
              <a:rPr lang="en-US" sz="1600" b="1">
                <a:solidFill>
                  <a:srgbClr val="800000"/>
                </a:solidFill>
                <a:latin typeface="Arial" charset="0"/>
              </a:rPr>
              <a:t>Neg. corr.</a:t>
            </a:r>
            <a:r>
              <a:rPr lang="en-US" sz="1600">
                <a:solidFill>
                  <a:srgbClr val="000000"/>
                </a:solidFill>
                <a:latin typeface="Arial" charset="0"/>
              </a:rPr>
              <a:t> with </a:t>
            </a:r>
            <a:br>
              <a:rPr lang="en-US" sz="1600">
                <a:solidFill>
                  <a:srgbClr val="000000"/>
                </a:solidFill>
                <a:latin typeface="Arial" charset="0"/>
              </a:rPr>
            </a:br>
            <a:r>
              <a:rPr lang="en-US" sz="1000">
                <a:solidFill>
                  <a:srgbClr val="000000"/>
                </a:solidFill>
                <a:latin typeface="Arial" charset="0"/>
              </a:rPr>
              <a:t>(SCC=-.2, P&lt;0.5)</a:t>
            </a:r>
            <a:endParaRPr lang="en-US" sz="1600">
              <a:solidFill>
                <a:srgbClr val="000000"/>
              </a:solidFill>
              <a:latin typeface="Arial" charset="0"/>
            </a:endParaRPr>
          </a:p>
          <a:p>
            <a:pPr eaLnBrk="1" hangingPunct="1"/>
            <a:endParaRPr lang="en-US" sz="1600">
              <a:solidFill>
                <a:srgbClr val="000000"/>
              </a:solidFill>
              <a:latin typeface="Arial" charset="0"/>
            </a:endParaRPr>
          </a:p>
          <a:p>
            <a:pPr eaLnBrk="1" hangingPunct="1"/>
            <a:r>
              <a:rPr lang="en-US" sz="1600">
                <a:solidFill>
                  <a:srgbClr val="000000"/>
                </a:solidFill>
                <a:latin typeface="Arial" charset="0"/>
              </a:rPr>
              <a:t>dN/dS </a:t>
            </a:r>
          </a:p>
          <a:p>
            <a:pPr eaLnBrk="1" hangingPunct="1"/>
            <a:r>
              <a:rPr lang="en-US" sz="1600">
                <a:solidFill>
                  <a:srgbClr val="000000"/>
                </a:solidFill>
                <a:latin typeface="Arial" charset="0"/>
              </a:rPr>
              <a:t>(from chimp alignments)</a:t>
            </a:r>
          </a:p>
        </p:txBody>
      </p:sp>
      <p:sp>
        <p:nvSpPr>
          <p:cNvPr id="117763" name="TextBox 7"/>
          <p:cNvSpPr txBox="1">
            <a:spLocks noChangeArrowheads="1"/>
          </p:cNvSpPr>
          <p:nvPr>
            <p:custDataLst>
              <p:tags r:id="rId4"/>
            </p:custDataLst>
          </p:nvPr>
        </p:nvSpPr>
        <p:spPr bwMode="auto">
          <a:xfrm>
            <a:off x="6113463" y="6508750"/>
            <a:ext cx="28273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
                <a:solidFill>
                  <a:srgbClr val="A6A6A6"/>
                </a:solidFill>
                <a:latin typeface="Arial" charset="0"/>
              </a:rPr>
              <a:t>[ Gerstein et al. </a:t>
            </a:r>
            <a:r>
              <a:rPr lang="en-US" sz="800" i="1">
                <a:solidFill>
                  <a:srgbClr val="A6A6A6"/>
                </a:solidFill>
                <a:latin typeface="Arial" charset="0"/>
              </a:rPr>
              <a:t>Nature</a:t>
            </a:r>
            <a:r>
              <a:rPr lang="en-US" sz="800">
                <a:solidFill>
                  <a:srgbClr val="A6A6A6"/>
                </a:solidFill>
                <a:latin typeface="Arial" charset="0"/>
              </a:rPr>
              <a:t> (in press, '12) ]</a:t>
            </a:r>
          </a:p>
        </p:txBody>
      </p:sp>
      <p:sp>
        <p:nvSpPr>
          <p:cNvPr id="117764" name="TextBox 5"/>
          <p:cNvSpPr txBox="1">
            <a:spLocks noChangeArrowheads="1"/>
          </p:cNvSpPr>
          <p:nvPr>
            <p:custDataLst>
              <p:tags r:id="rId5"/>
            </p:custDataLst>
          </p:nvPr>
        </p:nvSpPr>
        <p:spPr bwMode="auto">
          <a:xfrm>
            <a:off x="4416425" y="3590925"/>
            <a:ext cx="42735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marL="58738"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600">
              <a:solidFill>
                <a:srgbClr val="000000"/>
              </a:solidFill>
              <a:latin typeface="Arial" charset="0"/>
            </a:endParaRPr>
          </a:p>
          <a:p>
            <a:pPr eaLnBrk="1" hangingPunct="1"/>
            <a:r>
              <a:rPr lang="en-US" sz="1600">
                <a:solidFill>
                  <a:srgbClr val="000000"/>
                </a:solidFill>
                <a:latin typeface="Arial" charset="0"/>
              </a:rPr>
              <a:t>TF </a:t>
            </a:r>
            <a:r>
              <a:rPr lang="en-US" sz="1600" b="1">
                <a:solidFill>
                  <a:srgbClr val="00664D"/>
                </a:solidFill>
                <a:latin typeface="Arial" charset="0"/>
              </a:rPr>
              <a:t>target in-degree</a:t>
            </a:r>
          </a:p>
          <a:p>
            <a:pPr eaLnBrk="1" hangingPunct="1"/>
            <a:r>
              <a:rPr lang="en-US" sz="1600">
                <a:solidFill>
                  <a:srgbClr val="000000"/>
                </a:solidFill>
                <a:latin typeface="Arial" charset="0"/>
              </a:rPr>
              <a:t>&amp;</a:t>
            </a:r>
          </a:p>
          <a:p>
            <a:pPr eaLnBrk="1" hangingPunct="1"/>
            <a:r>
              <a:rPr lang="en-US" sz="1600" b="1">
                <a:solidFill>
                  <a:srgbClr val="660066"/>
                </a:solidFill>
                <a:latin typeface="Arial" charset="0"/>
              </a:rPr>
              <a:t>TF out-degree</a:t>
            </a:r>
            <a:r>
              <a:rPr lang="en-US" sz="1600">
                <a:solidFill>
                  <a:srgbClr val="000000"/>
                </a:solidFill>
                <a:latin typeface="Arial" charset="0"/>
              </a:rPr>
              <a:t> </a:t>
            </a:r>
          </a:p>
          <a:p>
            <a:pPr eaLnBrk="1" hangingPunct="1"/>
            <a:endParaRPr lang="en-US" sz="1600">
              <a:solidFill>
                <a:srgbClr val="000000"/>
              </a:solidFill>
              <a:latin typeface="Arial" charset="0"/>
            </a:endParaRPr>
          </a:p>
          <a:p>
            <a:pPr eaLnBrk="1" hangingPunct="1"/>
            <a:r>
              <a:rPr lang="en-US" sz="1600" b="1">
                <a:solidFill>
                  <a:srgbClr val="800000"/>
                </a:solidFill>
                <a:latin typeface="Arial" charset="0"/>
              </a:rPr>
              <a:t>Neg. corr.</a:t>
            </a:r>
            <a:r>
              <a:rPr lang="en-US" sz="1600">
                <a:solidFill>
                  <a:srgbClr val="000000"/>
                </a:solidFill>
                <a:latin typeface="Arial" charset="0"/>
              </a:rPr>
              <a:t> with </a:t>
            </a:r>
          </a:p>
          <a:p>
            <a:pPr eaLnBrk="1" hangingPunct="1"/>
            <a:endParaRPr lang="en-US" sz="1600">
              <a:solidFill>
                <a:srgbClr val="000000"/>
              </a:solidFill>
              <a:latin typeface="Arial" charset="0"/>
            </a:endParaRPr>
          </a:p>
          <a:p>
            <a:pPr eaLnBrk="1" hangingPunct="1"/>
            <a:r>
              <a:rPr lang="en-US" sz="1600">
                <a:solidFill>
                  <a:srgbClr val="000000"/>
                </a:solidFill>
                <a:latin typeface="Arial" charset="0"/>
              </a:rPr>
              <a:t>ns SNP density, pN/pS, avg. DAF, </a:t>
            </a:r>
            <a:br>
              <a:rPr lang="en-US" sz="1600">
                <a:solidFill>
                  <a:srgbClr val="000000"/>
                </a:solidFill>
                <a:latin typeface="Arial" charset="0"/>
              </a:rPr>
            </a:br>
            <a:r>
              <a:rPr lang="en-US" sz="1600">
                <a:solidFill>
                  <a:srgbClr val="000000"/>
                </a:solidFill>
                <a:latin typeface="Arial" charset="0"/>
              </a:rPr>
              <a:t>frac rare SNPs </a:t>
            </a:r>
          </a:p>
          <a:p>
            <a:pPr eaLnBrk="1" hangingPunct="1"/>
            <a:endParaRPr lang="en-US" sz="1600">
              <a:solidFill>
                <a:srgbClr val="000000"/>
              </a:solidFill>
              <a:latin typeface="Arial" charset="0"/>
            </a:endParaRPr>
          </a:p>
          <a:p>
            <a:pPr eaLnBrk="1" hangingPunct="1"/>
            <a:endParaRPr lang="en-US" sz="1600">
              <a:solidFill>
                <a:srgbClr val="000000"/>
              </a:solidFill>
              <a:latin typeface="Arial" charset="0"/>
            </a:endParaRPr>
          </a:p>
        </p:txBody>
      </p:sp>
    </p:spTree>
    <p:custDataLst>
      <p:tags r:id="rId1"/>
    </p:custDataLst>
  </p:cSld>
  <p:clrMapOvr>
    <a:masterClrMapping/>
  </p:clrMapOvr>
  <p:transition xmlns:p14="http://schemas.microsoft.com/office/powerpoint/2010/main" advTm="36212"/>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060419_cytoscape_HPRDng_almostall_colorPS"/>
          <p:cNvPicPr>
            <a:picLocks noChangeAspect="1" noChangeArrowheads="1"/>
          </p:cNvPicPr>
          <p:nvPr>
            <p:custDataLst>
              <p:tags r:id="rId2"/>
            </p:custDataLst>
          </p:nvPr>
        </p:nvPicPr>
        <p:blipFill>
          <a:blip r:embed="rId21">
            <a:extLst>
              <a:ext uri="{28A0092B-C50C-407E-A947-70E740481C1C}">
                <a14:useLocalDpi xmlns:a14="http://schemas.microsoft.com/office/drawing/2010/main" val="0"/>
              </a:ext>
            </a:extLst>
          </a:blip>
          <a:srcRect/>
          <a:stretch>
            <a:fillRect/>
          </a:stretch>
        </p:blipFill>
        <p:spPr bwMode="auto">
          <a:xfrm>
            <a:off x="4756150" y="2965450"/>
            <a:ext cx="440055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6" name="Picture 1"/>
          <p:cNvPicPr>
            <a:picLocks noChangeAspect="1"/>
          </p:cNvPicPr>
          <p:nvPr>
            <p:custDataLst>
              <p:tags r:id="rId3"/>
            </p:custDataLst>
          </p:nvPr>
        </p:nvPicPr>
        <p:blipFill>
          <a:blip r:embed="rId22">
            <a:extLst>
              <a:ext uri="{28A0092B-C50C-407E-A947-70E740481C1C}">
                <a14:useLocalDpi xmlns:a14="http://schemas.microsoft.com/office/drawing/2010/main" val="0"/>
              </a:ext>
            </a:extLst>
          </a:blip>
          <a:srcRect/>
          <a:stretch>
            <a:fillRect/>
          </a:stretch>
        </p:blipFill>
        <p:spPr bwMode="auto">
          <a:xfrm>
            <a:off x="363538" y="49213"/>
            <a:ext cx="4648200"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itle 2"/>
          <p:cNvSpPr>
            <a:spLocks noGrp="1"/>
          </p:cNvSpPr>
          <p:nvPr>
            <p:ph type="title"/>
            <p:custDataLst>
              <p:tags r:id="rId4"/>
            </p:custDataLst>
          </p:nvPr>
        </p:nvSpPr>
        <p:spPr>
          <a:xfrm>
            <a:off x="5229225" y="0"/>
            <a:ext cx="3711575" cy="1651000"/>
          </a:xfrm>
        </p:spPr>
        <p:txBody>
          <a:bodyPr/>
          <a:lstStyle/>
          <a:p>
            <a:r>
              <a:rPr lang="en-US">
                <a:latin typeface="Arial" charset="0"/>
                <a:ea typeface="ＭＳ Ｐゴシック" charset="0"/>
                <a:cs typeface="ＭＳ Ｐゴシック" charset="0"/>
              </a:rPr>
              <a:t>More Connectivity, More Constraint : A theme borne out in many studies</a:t>
            </a:r>
          </a:p>
        </p:txBody>
      </p:sp>
      <p:sp>
        <p:nvSpPr>
          <p:cNvPr id="118788" name="Rectangle 2"/>
          <p:cNvSpPr>
            <a:spLocks noChangeArrowheads="1"/>
          </p:cNvSpPr>
          <p:nvPr>
            <p:custDataLst>
              <p:tags r:id="rId5"/>
            </p:custDataLst>
          </p:nvPr>
        </p:nvSpPr>
        <p:spPr bwMode="auto">
          <a:xfrm>
            <a:off x="60325" y="5146675"/>
            <a:ext cx="4783138"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p>
            <a:pPr algn="just" defTabSz="912813"/>
            <a:r>
              <a:rPr lang="en-US" sz="1400">
                <a:solidFill>
                  <a:srgbClr val="000000"/>
                </a:solidFill>
                <a:latin typeface="Arial" charset="0"/>
              </a:rPr>
              <a:t>Proteins that have a more central position evolve more slowly and are more likely to be essential. This phenomenon is observed in many organisms and different kind of networks: Fraser et al.  ('02) Science, ('03) BMC Evo. Bio. [yeast PPI]; Butland et al.  ('04) Nature [E coli. PPI]; Hahn et al. ('05), MBE [worm, fly PPI]; Cheng et al. ('09), BMC Genomics [miRNA nets]</a:t>
            </a:r>
          </a:p>
        </p:txBody>
      </p:sp>
      <p:sp>
        <p:nvSpPr>
          <p:cNvPr id="118789" name="McK Footnote"/>
          <p:cNvSpPr txBox="1">
            <a:spLocks noChangeArrowheads="1"/>
          </p:cNvSpPr>
          <p:nvPr>
            <p:custDataLst>
              <p:tags r:id="rId6"/>
            </p:custDataLst>
          </p:nvPr>
        </p:nvSpPr>
        <p:spPr bwMode="auto">
          <a:xfrm>
            <a:off x="4699000" y="6584950"/>
            <a:ext cx="5359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585788" indent="-585788" defTabSz="912813" eaLnBrk="0" hangingPunct="0">
              <a:tabLst>
                <a:tab pos="544513" algn="r"/>
              </a:tabLst>
              <a:defRPr sz="2400">
                <a:solidFill>
                  <a:schemeClr val="tx1"/>
                </a:solidFill>
                <a:latin typeface="Calibri" charset="0"/>
                <a:ea typeface="ＭＳ Ｐゴシック" charset="0"/>
                <a:cs typeface="ＭＳ Ｐゴシック" charset="0"/>
              </a:defRPr>
            </a:lvl1pPr>
            <a:lvl2pPr marL="742950" indent="-285750" defTabSz="912813" eaLnBrk="0" hangingPunct="0">
              <a:tabLst>
                <a:tab pos="544513" algn="r"/>
              </a:tabLst>
              <a:defRPr sz="2400">
                <a:solidFill>
                  <a:schemeClr val="tx1"/>
                </a:solidFill>
                <a:latin typeface="Calibri" charset="0"/>
                <a:ea typeface="ＭＳ Ｐゴシック" charset="0"/>
              </a:defRPr>
            </a:lvl2pPr>
            <a:lvl3pPr marL="1143000" indent="-228600" defTabSz="912813" eaLnBrk="0" hangingPunct="0">
              <a:tabLst>
                <a:tab pos="544513" algn="r"/>
              </a:tabLst>
              <a:defRPr sz="2400">
                <a:solidFill>
                  <a:schemeClr val="tx1"/>
                </a:solidFill>
                <a:latin typeface="Calibri" charset="0"/>
                <a:ea typeface="ＭＳ Ｐゴシック" charset="0"/>
              </a:defRPr>
            </a:lvl3pPr>
            <a:lvl4pPr marL="1600200" indent="-228600" defTabSz="912813" eaLnBrk="0" hangingPunct="0">
              <a:tabLst>
                <a:tab pos="544513" algn="r"/>
              </a:tabLst>
              <a:defRPr sz="2400">
                <a:solidFill>
                  <a:schemeClr val="tx1"/>
                </a:solidFill>
                <a:latin typeface="Calibri" charset="0"/>
                <a:ea typeface="ＭＳ Ｐゴシック" charset="0"/>
              </a:defRPr>
            </a:lvl4pPr>
            <a:lvl5pPr marL="2057400" indent="-228600" defTabSz="912813" eaLnBrk="0" hangingPunct="0">
              <a:tabLst>
                <a:tab pos="544513" algn="r"/>
              </a:tabLst>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9pPr>
          </a:lstStyle>
          <a:p>
            <a:pPr eaLnBrk="1" hangingPunct="1">
              <a:spcBef>
                <a:spcPct val="20000"/>
              </a:spcBef>
            </a:pPr>
            <a:r>
              <a:rPr lang="en-US" sz="1200">
                <a:solidFill>
                  <a:srgbClr val="A6A6A6"/>
                </a:solidFill>
                <a:latin typeface="Arial" charset="0"/>
              </a:rPr>
              <a:t>	[Nielsen et al. </a:t>
            </a:r>
            <a:r>
              <a:rPr lang="en-US" sz="1200" i="1">
                <a:solidFill>
                  <a:srgbClr val="A6A6A6"/>
                </a:solidFill>
                <a:latin typeface="Arial" charset="0"/>
              </a:rPr>
              <a:t>PLoS Biol. </a:t>
            </a:r>
            <a:r>
              <a:rPr lang="en-US" sz="1200">
                <a:solidFill>
                  <a:srgbClr val="A6A6A6"/>
                </a:solidFill>
                <a:latin typeface="Arial" charset="0"/>
              </a:rPr>
              <a:t>(2005), HPRD, Kim et al. PNAS (2007)]</a:t>
            </a:r>
          </a:p>
        </p:txBody>
      </p:sp>
      <p:sp>
        <p:nvSpPr>
          <p:cNvPr id="118790" name="Oval 6"/>
          <p:cNvSpPr>
            <a:spLocks noChangeArrowheads="1"/>
          </p:cNvSpPr>
          <p:nvPr>
            <p:custDataLst>
              <p:tags r:id="rId7"/>
            </p:custDataLst>
          </p:nvPr>
        </p:nvSpPr>
        <p:spPr bwMode="auto">
          <a:xfrm>
            <a:off x="5273675" y="2208213"/>
            <a:ext cx="111125" cy="112712"/>
          </a:xfrm>
          <a:prstGeom prst="ellipse">
            <a:avLst/>
          </a:prstGeom>
          <a:solidFill>
            <a:srgbClr val="660033"/>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118791" name="Oval 7"/>
          <p:cNvSpPr>
            <a:spLocks noChangeArrowheads="1"/>
          </p:cNvSpPr>
          <p:nvPr>
            <p:custDataLst>
              <p:tags r:id="rId8"/>
            </p:custDataLst>
          </p:nvPr>
        </p:nvSpPr>
        <p:spPr bwMode="auto">
          <a:xfrm>
            <a:off x="5272088" y="2692400"/>
            <a:ext cx="111125" cy="111125"/>
          </a:xfrm>
          <a:prstGeom prst="ellipse">
            <a:avLst/>
          </a:prstGeom>
          <a:solidFill>
            <a:srgbClr val="FF3300"/>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118792" name="Oval 8"/>
          <p:cNvSpPr>
            <a:spLocks noChangeArrowheads="1"/>
          </p:cNvSpPr>
          <p:nvPr>
            <p:custDataLst>
              <p:tags r:id="rId9"/>
            </p:custDataLst>
          </p:nvPr>
        </p:nvSpPr>
        <p:spPr bwMode="auto">
          <a:xfrm>
            <a:off x="7342188" y="2219325"/>
            <a:ext cx="111125" cy="112713"/>
          </a:xfrm>
          <a:prstGeom prst="ellipse">
            <a:avLst/>
          </a:prstGeom>
          <a:solidFill>
            <a:srgbClr val="FFFF00"/>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118793" name="Oval 9"/>
          <p:cNvSpPr>
            <a:spLocks noChangeArrowheads="1"/>
          </p:cNvSpPr>
          <p:nvPr>
            <p:custDataLst>
              <p:tags r:id="rId10"/>
            </p:custDataLst>
          </p:nvPr>
        </p:nvSpPr>
        <p:spPr bwMode="auto">
          <a:xfrm>
            <a:off x="7342188" y="2706688"/>
            <a:ext cx="111125" cy="111125"/>
          </a:xfrm>
          <a:prstGeom prst="ellipse">
            <a:avLst/>
          </a:prstGeom>
          <a:solidFill>
            <a:schemeClr val="bg1"/>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118794" name="Rectangle 10"/>
          <p:cNvSpPr>
            <a:spLocks noChangeArrowheads="1"/>
          </p:cNvSpPr>
          <p:nvPr>
            <p:custDataLst>
              <p:tags r:id="rId11"/>
            </p:custDataLst>
          </p:nvPr>
        </p:nvSpPr>
        <p:spPr bwMode="gray">
          <a:xfrm>
            <a:off x="5489575" y="2035175"/>
            <a:ext cx="171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High likelihood of positive selection</a:t>
            </a:r>
          </a:p>
        </p:txBody>
      </p:sp>
      <p:sp>
        <p:nvSpPr>
          <p:cNvPr id="118795" name="Rectangle 11"/>
          <p:cNvSpPr>
            <a:spLocks noChangeArrowheads="1"/>
          </p:cNvSpPr>
          <p:nvPr>
            <p:custDataLst>
              <p:tags r:id="rId12"/>
            </p:custDataLst>
          </p:nvPr>
        </p:nvSpPr>
        <p:spPr bwMode="gray">
          <a:xfrm>
            <a:off x="5513388" y="2466975"/>
            <a:ext cx="18669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Lower likelihood of positive selection</a:t>
            </a:r>
          </a:p>
        </p:txBody>
      </p:sp>
      <p:sp>
        <p:nvSpPr>
          <p:cNvPr id="118796" name="Rectangle 12"/>
          <p:cNvSpPr>
            <a:spLocks noChangeArrowheads="1"/>
          </p:cNvSpPr>
          <p:nvPr>
            <p:custDataLst>
              <p:tags r:id="rId13"/>
            </p:custDataLst>
          </p:nvPr>
        </p:nvSpPr>
        <p:spPr bwMode="gray">
          <a:xfrm>
            <a:off x="7559675" y="2038350"/>
            <a:ext cx="171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Not under positive selection</a:t>
            </a:r>
          </a:p>
        </p:txBody>
      </p:sp>
      <p:sp>
        <p:nvSpPr>
          <p:cNvPr id="118797" name="Rectangle 13"/>
          <p:cNvSpPr>
            <a:spLocks noChangeArrowheads="1"/>
          </p:cNvSpPr>
          <p:nvPr>
            <p:custDataLst>
              <p:tags r:id="rId14"/>
            </p:custDataLst>
          </p:nvPr>
        </p:nvSpPr>
        <p:spPr bwMode="gray">
          <a:xfrm>
            <a:off x="7559675" y="2481263"/>
            <a:ext cx="171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No data about positive selection</a:t>
            </a:r>
          </a:p>
        </p:txBody>
      </p:sp>
      <p:sp>
        <p:nvSpPr>
          <p:cNvPr id="118798" name="Rectangle 3"/>
          <p:cNvSpPr>
            <a:spLocks noChangeArrowheads="1"/>
          </p:cNvSpPr>
          <p:nvPr>
            <p:custDataLst>
              <p:tags r:id="rId15"/>
            </p:custDataLst>
          </p:nvPr>
        </p:nvSpPr>
        <p:spPr bwMode="auto">
          <a:xfrm>
            <a:off x="3117850" y="242888"/>
            <a:ext cx="19065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buClr>
                <a:srgbClr val="0000FF"/>
              </a:buClr>
            </a:pPr>
            <a:r>
              <a:rPr lang="en-US" sz="1200">
                <a:solidFill>
                  <a:srgbClr val="A6A6A6"/>
                </a:solidFill>
                <a:latin typeface="Arial" charset="0"/>
              </a:rPr>
              <a:t>[Xia et al. </a:t>
            </a:r>
            <a:r>
              <a:rPr lang="en-US" sz="1200" i="1">
                <a:solidFill>
                  <a:srgbClr val="A6A6A6"/>
                </a:solidFill>
                <a:latin typeface="Arial" charset="0"/>
              </a:rPr>
              <a:t>PLOS CB </a:t>
            </a:r>
            <a:r>
              <a:rPr lang="en-US" sz="1200">
                <a:solidFill>
                  <a:srgbClr val="A6A6A6"/>
                </a:solidFill>
                <a:latin typeface="Arial" charset="0"/>
              </a:rPr>
              <a:t>('09)]</a:t>
            </a:r>
          </a:p>
        </p:txBody>
      </p:sp>
      <p:sp>
        <p:nvSpPr>
          <p:cNvPr id="21" name="Content Placeholder 2"/>
          <p:cNvSpPr>
            <a:spLocks noGrp="1"/>
          </p:cNvSpPr>
          <p:nvPr>
            <p:ph idx="1"/>
            <p:custDataLst>
              <p:tags r:id="rId16"/>
            </p:custDataLst>
          </p:nvPr>
        </p:nvSpPr>
        <p:spPr>
          <a:xfrm>
            <a:off x="122238" y="3767138"/>
            <a:ext cx="4746625" cy="1287462"/>
          </a:xfrm>
        </p:spPr>
        <p:txBody>
          <a:bodyPr/>
          <a:lstStyle/>
          <a:p>
            <a:pPr marL="226836" indent="-226836" defTabSz="910524">
              <a:defRPr/>
            </a:pPr>
            <a:r>
              <a:rPr lang="en-US" sz="1600" b="1" dirty="0">
                <a:solidFill>
                  <a:srgbClr val="00664D"/>
                </a:solidFill>
              </a:rPr>
              <a:t>Sequence variation v. centrality </a:t>
            </a:r>
          </a:p>
          <a:p>
            <a:pPr marL="569478" lvl="1" indent="-226836" defTabSz="910524">
              <a:lnSpc>
                <a:spcPts val="1480"/>
              </a:lnSpc>
              <a:defRPr/>
            </a:pPr>
            <a:r>
              <a:rPr lang="en-US" sz="1400" dirty="0" err="1"/>
              <a:t>Nonsyn</a:t>
            </a:r>
            <a:r>
              <a:rPr lang="en-US" sz="1400" dirty="0"/>
              <a:t> / synonymous SNPs v. deg. centrality</a:t>
            </a:r>
          </a:p>
          <a:p>
            <a:pPr marL="342640" lvl="1" indent="0" defTabSz="910524">
              <a:lnSpc>
                <a:spcPts val="1480"/>
              </a:lnSpc>
              <a:buFont typeface="Lucida Grande" charset="0"/>
              <a:buNone/>
              <a:defRPr/>
            </a:pPr>
            <a:r>
              <a:rPr lang="en-US" sz="1400" dirty="0"/>
              <a:t>      </a:t>
            </a:r>
            <a:r>
              <a:rPr lang="en-US" sz="1400" dirty="0">
                <a:latin typeface="Symbol" charset="2"/>
                <a:cs typeface="Symbol" charset="2"/>
              </a:rPr>
              <a:t>r</a:t>
            </a:r>
            <a:r>
              <a:rPr lang="en-US" sz="1400" dirty="0"/>
              <a:t> = -.1, P &lt; 4.0e-4</a:t>
            </a:r>
            <a:br>
              <a:rPr lang="en-US" sz="1400" dirty="0"/>
            </a:br>
            <a:r>
              <a:rPr lang="en-US" sz="1400" dirty="0"/>
              <a:t>      </a:t>
            </a:r>
            <a:r>
              <a:rPr lang="en-US" sz="1400" dirty="0">
                <a:latin typeface="Symbol" charset="2"/>
                <a:cs typeface="Symbol" charset="2"/>
              </a:rPr>
              <a:t>r</a:t>
            </a:r>
            <a:r>
              <a:rPr lang="en-US" sz="1400" dirty="0"/>
              <a:t> = -.3, P &lt; 2.2.0e-16 </a:t>
            </a:r>
            <a:br>
              <a:rPr lang="en-US" sz="1400" dirty="0"/>
            </a:br>
            <a:r>
              <a:rPr lang="en-US" sz="1400" dirty="0"/>
              <a:t>     (updated to 1000G phase I)</a:t>
            </a:r>
            <a:endParaRPr lang="en-US" sz="1600" dirty="0"/>
          </a:p>
        </p:txBody>
      </p:sp>
      <p:sp>
        <p:nvSpPr>
          <p:cNvPr id="118800" name="Rectangle 21"/>
          <p:cNvSpPr>
            <a:spLocks noChangeArrowheads="1"/>
          </p:cNvSpPr>
          <p:nvPr>
            <p:custDataLst>
              <p:tags r:id="rId17"/>
            </p:custDataLst>
          </p:nvPr>
        </p:nvSpPr>
        <p:spPr bwMode="auto">
          <a:xfrm rot="-5400000">
            <a:off x="-769143" y="1126331"/>
            <a:ext cx="2387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p>
            <a:pPr defTabSz="912813">
              <a:buClr>
                <a:srgbClr val="0000FF"/>
              </a:buClr>
            </a:pPr>
            <a:r>
              <a:rPr lang="en-US" sz="1600" b="1">
                <a:solidFill>
                  <a:srgbClr val="000000"/>
                </a:solidFill>
                <a:latin typeface="Arial" charset="0"/>
              </a:rPr>
              <a:t>Seq. Conservation </a:t>
            </a:r>
          </a:p>
        </p:txBody>
      </p:sp>
      <p:sp>
        <p:nvSpPr>
          <p:cNvPr id="118801" name="Rectangle 19"/>
          <p:cNvSpPr>
            <a:spLocks noChangeArrowheads="1"/>
          </p:cNvSpPr>
          <p:nvPr>
            <p:custDataLst>
              <p:tags r:id="rId18"/>
            </p:custDataLst>
          </p:nvPr>
        </p:nvSpPr>
        <p:spPr bwMode="auto">
          <a:xfrm>
            <a:off x="1589088" y="258763"/>
            <a:ext cx="218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p>
            <a:pPr defTabSz="912813">
              <a:buClr>
                <a:srgbClr val="0000FF"/>
              </a:buClr>
            </a:pPr>
            <a:r>
              <a:rPr lang="en-US" sz="1200">
                <a:solidFill>
                  <a:srgbClr val="000000"/>
                </a:solidFill>
                <a:latin typeface="Arial" charset="0"/>
              </a:rPr>
              <a:t>Result for Yeast PPI</a:t>
            </a:r>
          </a:p>
        </p:txBody>
      </p:sp>
    </p:spTree>
    <p:custDataLst>
      <p:tags r:id="rId1"/>
    </p:custDataLst>
  </p:cSld>
  <p:clrMapOvr>
    <a:masterClrMapping/>
  </p:clrMapOvr>
  <p:transition xmlns:p14="http://schemas.microsoft.com/office/powerpoint/2010/main" advTm="45058"/>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304800" y="190500"/>
            <a:ext cx="8521700" cy="711200"/>
          </a:xfrm>
        </p:spPr>
        <p:txBody>
          <a:bodyPr/>
          <a:lstStyle/>
          <a:p>
            <a:pPr defTabSz="907350">
              <a:defRPr/>
            </a:pPr>
            <a:r>
              <a:rPr lang="en-US" sz="1800" dirty="0">
                <a:solidFill>
                  <a:schemeClr val="bg1">
                    <a:lumMod val="65000"/>
                  </a:schemeClr>
                </a:solidFill>
              </a:rPr>
              <a:t>Human Genome Analysis, using Molecular Networks:</a:t>
            </a:r>
            <a:br>
              <a:rPr lang="en-US" sz="1800" dirty="0">
                <a:solidFill>
                  <a:schemeClr val="bg1">
                    <a:lumMod val="65000"/>
                  </a:schemeClr>
                </a:solidFill>
              </a:rPr>
            </a:br>
            <a:r>
              <a:rPr lang="en-US" sz="1800" dirty="0">
                <a:solidFill>
                  <a:schemeClr val="bg1">
                    <a:lumMod val="65000"/>
                  </a:schemeClr>
                </a:solidFill>
              </a:rPr>
              <a:t> Regulatory Structure, Mutational Impact &amp; </a:t>
            </a:r>
            <a:r>
              <a:rPr lang="en-US" sz="1800" dirty="0" smtClean="0">
                <a:solidFill>
                  <a:schemeClr val="bg1">
                    <a:lumMod val="65000"/>
                  </a:schemeClr>
                </a:solidFill>
              </a:rPr>
              <a:t>Disease Application</a:t>
            </a:r>
            <a:endParaRPr lang="en-US" dirty="0">
              <a:solidFill>
                <a:schemeClr val="bg1">
                  <a:lumMod val="65000"/>
                </a:schemeClr>
              </a:solidFill>
            </a:endParaRPr>
          </a:p>
        </p:txBody>
      </p:sp>
      <p:sp>
        <p:nvSpPr>
          <p:cNvPr id="120835" name="Content Placeholder 3"/>
          <p:cNvSpPr>
            <a:spLocks noGrp="1"/>
          </p:cNvSpPr>
          <p:nvPr>
            <p:ph idx="1"/>
            <p:custDataLst>
              <p:tags r:id="rId4"/>
            </p:custDataLst>
          </p:nvPr>
        </p:nvSpPr>
        <p:spPr>
          <a:xfrm>
            <a:off x="520700" y="919163"/>
            <a:ext cx="8115300" cy="5524500"/>
          </a:xfrm>
        </p:spPr>
        <p:txBody>
          <a:bodyPr/>
          <a:lstStyle/>
          <a:p>
            <a:endParaRPr lang="en-US">
              <a:solidFill>
                <a:srgbClr val="FFFF00"/>
              </a:solidFill>
              <a:latin typeface="Arial" charset="0"/>
              <a:ea typeface="ＭＳ Ｐゴシック" charset="0"/>
              <a:cs typeface="ＭＳ Ｐゴシック" charset="0"/>
            </a:endParaRPr>
          </a:p>
          <a:p>
            <a:r>
              <a:rPr lang="en-US">
                <a:solidFill>
                  <a:srgbClr val="FFFF00"/>
                </a:solidFill>
                <a:latin typeface="Arial" charset="0"/>
                <a:ea typeface="ＭＳ Ｐゴシック" charset="0"/>
                <a:cs typeface="ＭＳ Ｐゴシック" charset="0"/>
              </a:rPr>
              <a:t>Why Networks ? </a:t>
            </a:r>
            <a:br>
              <a:rPr lang="en-US">
                <a:solidFill>
                  <a:srgbClr val="FFFF00"/>
                </a:solidFill>
                <a:latin typeface="Arial" charset="0"/>
                <a:ea typeface="ＭＳ Ｐゴシック" charset="0"/>
                <a:cs typeface="ＭＳ Ｐゴシック" charset="0"/>
              </a:rPr>
            </a:br>
            <a:r>
              <a:rPr lang="en-US">
                <a:solidFill>
                  <a:srgbClr val="FFFF00"/>
                </a:solidFill>
                <a:latin typeface="Arial" charset="0"/>
                <a:ea typeface="ＭＳ Ｐゴシック" charset="0"/>
                <a:cs typeface="ＭＳ Ｐゴシック" charset="0"/>
              </a:rPr>
              <a:t>A compelling approach to organize big data</a:t>
            </a:r>
          </a:p>
          <a:p>
            <a:r>
              <a:rPr lang="en-US">
                <a:solidFill>
                  <a:srgbClr val="FFFF00"/>
                </a:solidFill>
                <a:latin typeface="Arial" charset="0"/>
                <a:ea typeface="ＭＳ Ｐゴシック" charset="0"/>
                <a:cs typeface="ＭＳ Ｐゴシック" charset="0"/>
              </a:rPr>
              <a:t>A networks view on organizing regulatory annotation</a:t>
            </a:r>
          </a:p>
          <a:p>
            <a:pPr lvl="1"/>
            <a:r>
              <a:rPr lang="en-US" sz="2000">
                <a:solidFill>
                  <a:schemeClr val="bg1"/>
                </a:solidFill>
                <a:latin typeface="Arial" charset="0"/>
                <a:ea typeface="ＭＳ Ｐゴシック" charset="0"/>
              </a:rPr>
              <a:t>Motivating &amp; constructing the </a:t>
            </a:r>
            <a:r>
              <a:rPr lang="en-US" sz="2000" b="1" u="sng">
                <a:solidFill>
                  <a:schemeClr val="bg1"/>
                </a:solidFill>
                <a:latin typeface="Arial" charset="0"/>
                <a:ea typeface="ＭＳ Ｐゴシック" charset="0"/>
              </a:rPr>
              <a:t>regulatory network as a hierarchy</a:t>
            </a:r>
            <a:r>
              <a:rPr lang="en-US" sz="2000">
                <a:solidFill>
                  <a:schemeClr val="bg1"/>
                </a:solidFill>
                <a:latin typeface="Arial" charset="0"/>
                <a:ea typeface="ＭＳ Ｐゴシック" charset="0"/>
              </a:rPr>
              <a:t> with information flow bottlenecks</a:t>
            </a:r>
          </a:p>
          <a:p>
            <a:pPr lvl="1"/>
            <a:r>
              <a:rPr lang="en-US" sz="2000">
                <a:solidFill>
                  <a:schemeClr val="bg1"/>
                </a:solidFill>
                <a:latin typeface="Arial" charset="0"/>
                <a:ea typeface="ＭＳ Ｐゴシック" charset="0"/>
              </a:rPr>
              <a:t>Greater mid-level </a:t>
            </a:r>
            <a:r>
              <a:rPr lang="en-US" sz="2000" b="1" u="sng">
                <a:solidFill>
                  <a:schemeClr val="bg1"/>
                </a:solidFill>
                <a:latin typeface="Arial" charset="0"/>
                <a:ea typeface="ＭＳ Ｐゴシック" charset="0"/>
              </a:rPr>
              <a:t>collaboration</a:t>
            </a:r>
            <a:r>
              <a:rPr lang="en-US" sz="2000">
                <a:solidFill>
                  <a:schemeClr val="bg1"/>
                </a:solidFill>
                <a:latin typeface="Arial" charset="0"/>
                <a:ea typeface="ＭＳ Ｐゴシック" charset="0"/>
              </a:rPr>
              <a:t> in more complex organisms</a:t>
            </a:r>
          </a:p>
          <a:p>
            <a:r>
              <a:rPr lang="en-US">
                <a:solidFill>
                  <a:srgbClr val="FFFF00"/>
                </a:solidFill>
                <a:latin typeface="Arial" charset="0"/>
                <a:ea typeface="ＭＳ Ｐゴシック" charset="0"/>
                <a:cs typeface="ＭＳ Ｐゴシック" charset="0"/>
              </a:rPr>
              <a:t>Analyzing the impact of variation on the network</a:t>
            </a:r>
          </a:p>
          <a:p>
            <a:pPr lvl="1"/>
            <a:r>
              <a:rPr lang="en-US" sz="2000">
                <a:solidFill>
                  <a:schemeClr val="bg1"/>
                </a:solidFill>
                <a:latin typeface="Arial" charset="0"/>
                <a:ea typeface="ＭＳ Ｐゴシック" charset="0"/>
              </a:rPr>
              <a:t>Node Variation: </a:t>
            </a:r>
            <a:r>
              <a:rPr lang="en-US" sz="2000" b="1" u="sng">
                <a:solidFill>
                  <a:schemeClr val="bg1"/>
                </a:solidFill>
                <a:latin typeface="Arial" charset="0"/>
                <a:ea typeface="ＭＳ Ｐゴシック" charset="0"/>
              </a:rPr>
              <a:t>more connectivity = more constraint</a:t>
            </a:r>
          </a:p>
          <a:p>
            <a:pPr lvl="1"/>
            <a:r>
              <a:rPr lang="en-US" sz="2000">
                <a:solidFill>
                  <a:schemeClr val="bg1"/>
                </a:solidFill>
                <a:latin typeface="Arial" charset="0"/>
                <a:ea typeface="ＭＳ Ｐゴシック" charset="0"/>
              </a:rPr>
              <a:t>Useful analogies to </a:t>
            </a:r>
            <a:r>
              <a:rPr lang="en-US" sz="2000" b="1" u="sng">
                <a:solidFill>
                  <a:schemeClr val="bg1"/>
                </a:solidFill>
                <a:latin typeface="Arial" charset="0"/>
                <a:ea typeface="ＭＳ Ｐゴシック" charset="0"/>
              </a:rPr>
              <a:t>designed systems</a:t>
            </a:r>
          </a:p>
          <a:p>
            <a:r>
              <a:rPr lang="en-US">
                <a:solidFill>
                  <a:srgbClr val="FFFF00"/>
                </a:solidFill>
                <a:latin typeface="Arial" charset="0"/>
                <a:ea typeface="ＭＳ Ｐゴシック" charset="0"/>
                <a:cs typeface="ＭＳ Ｐゴシック" charset="0"/>
              </a:rPr>
              <a:t>Practical App: Network prioritization of cancer mutations</a:t>
            </a:r>
          </a:p>
          <a:p>
            <a:pPr lvl="1"/>
            <a:r>
              <a:rPr lang="en-US" sz="2000">
                <a:solidFill>
                  <a:schemeClr val="bg1"/>
                </a:solidFill>
                <a:latin typeface="Arial" charset="0"/>
                <a:ea typeface="ＭＳ Ｐゴシック" charset="0"/>
              </a:rPr>
              <a:t>Prioritizing based on </a:t>
            </a:r>
            <a:r>
              <a:rPr lang="en-US" sz="2000" b="1" u="sng">
                <a:solidFill>
                  <a:schemeClr val="bg1"/>
                </a:solidFill>
                <a:latin typeface="Arial" charset="0"/>
                <a:ea typeface="ＭＳ Ｐゴシック" charset="0"/>
              </a:rPr>
              <a:t>multiple network connectivity</a:t>
            </a:r>
          </a:p>
        </p:txBody>
      </p:sp>
    </p:spTree>
    <p:custDataLst>
      <p:tags r:id="rId2"/>
    </p:custDataLst>
  </p:cSld>
  <p:clrMapOvr>
    <a:overrideClrMapping bg1="lt1" tx1="dk1" bg2="lt2" tx2="dk2" accent1="accent1" accent2="accent2" accent3="accent3" accent4="accent4" accent5="accent5" accent6="accent6" hlink="hlink" folHlink="folHlink"/>
  </p:clrMapOvr>
  <p:transition xmlns:p14="http://schemas.microsoft.com/office/powerpoint/2010/main" advTm="110555"/>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p:cNvSpPr>
            <a:spLocks noGrp="1"/>
          </p:cNvSpPr>
          <p:nvPr>
            <p:ph type="title" idx="4294967295"/>
            <p:custDataLst>
              <p:tags r:id="rId2"/>
            </p:custDataLst>
          </p:nvPr>
        </p:nvSpPr>
        <p:spPr>
          <a:xfrm>
            <a:off x="655638" y="92075"/>
            <a:ext cx="7772400" cy="1143000"/>
          </a:xfrm>
        </p:spPr>
        <p:txBody>
          <a:bodyPr anchor="b"/>
          <a:lstStyle/>
          <a:p>
            <a:r>
              <a:rPr lang="en-US" sz="3600" i="1">
                <a:latin typeface="Arial" charset="0"/>
                <a:ea typeface="ＭＳ Ｐゴシック" charset="0"/>
                <a:cs typeface="ＭＳ Ｐゴシック" charset="0"/>
              </a:rPr>
              <a:t>E. Coli</a:t>
            </a:r>
            <a:r>
              <a:rPr lang="en-US" sz="3600">
                <a:latin typeface="Arial" charset="0"/>
                <a:ea typeface="ＭＳ Ｐゴシック" charset="0"/>
                <a:cs typeface="ＭＳ Ｐゴシック" charset="0"/>
              </a:rPr>
              <a:t> Transcriptional regulatory network vs Linux call graph</a:t>
            </a:r>
          </a:p>
        </p:txBody>
      </p:sp>
      <p:sp>
        <p:nvSpPr>
          <p:cNvPr id="121858" name="Slide Number Placeholder 3"/>
          <p:cNvSpPr>
            <a:spLocks noGrp="1"/>
          </p:cNvSpPr>
          <p:nvPr>
            <p:ph type="sldNum" sz="quarter" idx="4294967295"/>
            <p:custDataLst>
              <p:tags r:id="rId3"/>
            </p:custDataLst>
          </p:nvPr>
        </p:nvSpPr>
        <p:spPr bwMode="auto">
          <a:xfrm>
            <a:off x="70104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fld id="{E381C55E-BFE7-7E40-A907-2A437E1FC05A}" type="slidenum">
              <a:rPr lang="en-US" sz="1200" b="1">
                <a:solidFill>
                  <a:srgbClr val="FFFFFF"/>
                </a:solidFill>
                <a:latin typeface="Arial" charset="0"/>
              </a:rPr>
              <a:pPr/>
              <a:t>38</a:t>
            </a:fld>
            <a:endParaRPr lang="en-US" sz="1200" b="1">
              <a:solidFill>
                <a:srgbClr val="FFFFFF"/>
              </a:solidFill>
              <a:latin typeface="Arial" charset="0"/>
            </a:endParaRPr>
          </a:p>
        </p:txBody>
      </p:sp>
      <p:pic>
        <p:nvPicPr>
          <p:cNvPr id="121859" name="Picture 7"/>
          <p:cNvPicPr>
            <a:picLocks noChangeAspect="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68263" y="1862138"/>
            <a:ext cx="1608137"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8"/>
          <p:cNvPicPr>
            <a:picLocks noChangeAspect="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7543800" y="1657350"/>
            <a:ext cx="15430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9"/>
          <p:cNvPicPr>
            <a:picLocks noChangeAspect="1"/>
          </p:cNvPicPr>
          <p:nvPr>
            <p:custDataLst>
              <p:tags r:id="rId6"/>
            </p:custDataLst>
          </p:nvPr>
        </p:nvPicPr>
        <p:blipFill>
          <a:blip r:embed="rId13">
            <a:extLst>
              <a:ext uri="{28A0092B-C50C-407E-A947-70E740481C1C}">
                <a14:useLocalDpi xmlns:a14="http://schemas.microsoft.com/office/drawing/2010/main" val="0"/>
              </a:ext>
            </a:extLst>
          </a:blip>
          <a:srcRect/>
          <a:stretch>
            <a:fillRect/>
          </a:stretch>
        </p:blipFill>
        <p:spPr bwMode="auto">
          <a:xfrm>
            <a:off x="1574800" y="1233488"/>
            <a:ext cx="60198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2" name="Text Box 6"/>
          <p:cNvSpPr txBox="1">
            <a:spLocks noChangeArrowheads="1"/>
          </p:cNvSpPr>
          <p:nvPr>
            <p:custDataLst>
              <p:tags r:id="rId7"/>
            </p:custDataLst>
          </p:nvPr>
        </p:nvSpPr>
        <p:spPr bwMode="auto">
          <a:xfrm rot="-5400000">
            <a:off x="-692943" y="5765006"/>
            <a:ext cx="1662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7F7F7F"/>
                </a:solidFill>
                <a:latin typeface="Arial" charset="0"/>
              </a:rPr>
              <a:t>[Yan et al., </a:t>
            </a:r>
            <a:r>
              <a:rPr lang="en-US" sz="1200" i="1">
                <a:solidFill>
                  <a:srgbClr val="7F7F7F"/>
                </a:solidFill>
                <a:latin typeface="Arial" charset="0"/>
              </a:rPr>
              <a:t>PNAS</a:t>
            </a:r>
            <a:r>
              <a:rPr lang="en-US" sz="1200">
                <a:solidFill>
                  <a:srgbClr val="7F7F7F"/>
                </a:solidFill>
                <a:latin typeface="Arial" charset="0"/>
              </a:rPr>
              <a:t> </a:t>
            </a:r>
            <a:r>
              <a:rPr lang="fr-FR" sz="1200">
                <a:solidFill>
                  <a:srgbClr val="7F7F7F"/>
                </a:solidFill>
                <a:latin typeface="Arial" charset="0"/>
              </a:rPr>
              <a:t>’</a:t>
            </a:r>
            <a:r>
              <a:rPr lang="en-US" altLang="ja-JP" sz="1200">
                <a:solidFill>
                  <a:srgbClr val="7F7F7F"/>
                </a:solidFill>
                <a:latin typeface="Arial" charset="0"/>
              </a:rPr>
              <a:t>10]</a:t>
            </a:r>
            <a:endParaRPr lang="en-US" sz="1200">
              <a:solidFill>
                <a:srgbClr val="7F7F7F"/>
              </a:solidFill>
              <a:latin typeface="Arial" charset="0"/>
            </a:endParaRPr>
          </a:p>
        </p:txBody>
      </p:sp>
      <p:pic>
        <p:nvPicPr>
          <p:cNvPr id="121863" name="Picture 7"/>
          <p:cNvPicPr>
            <a:picLocks noChangeAspect="1"/>
          </p:cNvPicPr>
          <p:nvPr>
            <p:custDataLst>
              <p:tags r:id="rId8"/>
            </p:custDataLst>
          </p:nvPr>
        </p:nvPicPr>
        <p:blipFill>
          <a:blip r:embed="rId14">
            <a:extLst>
              <a:ext uri="{28A0092B-C50C-407E-A947-70E740481C1C}">
                <a14:useLocalDpi xmlns:a14="http://schemas.microsoft.com/office/drawing/2010/main" val="0"/>
              </a:ext>
            </a:extLst>
          </a:blip>
          <a:srcRect/>
          <a:stretch>
            <a:fillRect/>
          </a:stretch>
        </p:blipFill>
        <p:spPr bwMode="auto">
          <a:xfrm>
            <a:off x="257175" y="3892550"/>
            <a:ext cx="8658225"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4" name="TextBox 9"/>
          <p:cNvSpPr txBox="1">
            <a:spLocks noChangeArrowheads="1"/>
          </p:cNvSpPr>
          <p:nvPr>
            <p:custDataLst>
              <p:tags r:id="rId9"/>
            </p:custDataLst>
          </p:nvPr>
        </p:nvSpPr>
        <p:spPr bwMode="auto">
          <a:xfrm>
            <a:off x="7451725" y="3921125"/>
            <a:ext cx="1328738"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cs typeface="Arial" charset="0"/>
              </a:rPr>
              <a:t>A subnetwork in the Linux call graph</a:t>
            </a:r>
          </a:p>
          <a:p>
            <a:pPr eaLnBrk="1" hangingPunct="1"/>
            <a:r>
              <a:rPr lang="en-US" sz="1400">
                <a:solidFill>
                  <a:srgbClr val="000000"/>
                </a:solidFill>
                <a:latin typeface="Arial" charset="0"/>
                <a:cs typeface="Arial" charset="0"/>
              </a:rPr>
              <a:t>from CodeViz</a:t>
            </a:r>
          </a:p>
        </p:txBody>
      </p:sp>
    </p:spTree>
    <p:custDataLst>
      <p:tags r:id="rId1"/>
    </p:custDataLst>
  </p:cSld>
  <p:clrMapOvr>
    <a:masterClrMapping/>
  </p:clrMapOvr>
  <p:transition xmlns:p14="http://schemas.microsoft.com/office/powerpoint/2010/main" advTm="79042"/>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Number Placeholder 3"/>
          <p:cNvSpPr>
            <a:spLocks noGrp="1"/>
          </p:cNvSpPr>
          <p:nvPr>
            <p:ph type="sldNum" sz="quarter" idx="4294967295"/>
            <p:custDataLst>
              <p:tags r:id="rId2"/>
            </p:custDataLst>
          </p:nvPr>
        </p:nvSpPr>
        <p:spPr bwMode="auto">
          <a:xfrm>
            <a:off x="70104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fld id="{BF7F5498-4B95-2840-9B83-55C2935682EC}" type="slidenum">
              <a:rPr lang="en-US" sz="1200" b="1">
                <a:solidFill>
                  <a:srgbClr val="FFFFFF"/>
                </a:solidFill>
                <a:latin typeface="Arial" charset="0"/>
              </a:rPr>
              <a:pPr/>
              <a:t>39</a:t>
            </a:fld>
            <a:endParaRPr lang="en-US" sz="1200" b="1">
              <a:solidFill>
                <a:srgbClr val="FFFFFF"/>
              </a:solidFill>
              <a:latin typeface="Arial" charset="0"/>
            </a:endParaRPr>
          </a:p>
        </p:txBody>
      </p:sp>
      <p:sp>
        <p:nvSpPr>
          <p:cNvPr id="122882" name="TextBox 10"/>
          <p:cNvSpPr txBox="1">
            <a:spLocks noChangeArrowheads="1"/>
          </p:cNvSpPr>
          <p:nvPr>
            <p:custDataLst>
              <p:tags r:id="rId3"/>
            </p:custDataLst>
          </p:nvPr>
        </p:nvSpPr>
        <p:spPr bwMode="auto">
          <a:xfrm>
            <a:off x="2209800" y="774700"/>
            <a:ext cx="1751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FFFFFF"/>
                </a:solidFill>
                <a:latin typeface="Gill Sans MT" charset="0"/>
              </a:rPr>
              <a:t>E. coli  transcriptional </a:t>
            </a:r>
          </a:p>
          <a:p>
            <a:pPr eaLnBrk="1" hangingPunct="1"/>
            <a:r>
              <a:rPr lang="en-US" sz="1400">
                <a:solidFill>
                  <a:srgbClr val="FFFFFF"/>
                </a:solidFill>
                <a:latin typeface="Gill Sans MT" charset="0"/>
              </a:rPr>
              <a:t>regulatory network0</a:t>
            </a:r>
          </a:p>
        </p:txBody>
      </p:sp>
      <p:sp>
        <p:nvSpPr>
          <p:cNvPr id="122883" name="TextBox 11"/>
          <p:cNvSpPr txBox="1">
            <a:spLocks noChangeArrowheads="1"/>
          </p:cNvSpPr>
          <p:nvPr>
            <p:custDataLst>
              <p:tags r:id="rId4"/>
            </p:custDataLst>
          </p:nvPr>
        </p:nvSpPr>
        <p:spPr bwMode="auto">
          <a:xfrm>
            <a:off x="6538913" y="850900"/>
            <a:ext cx="1320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FFFFFF"/>
                </a:solidFill>
                <a:latin typeface="Gill Sans MT" charset="0"/>
              </a:rPr>
              <a:t>Linux call graph</a:t>
            </a:r>
          </a:p>
        </p:txBody>
      </p:sp>
      <p:sp>
        <p:nvSpPr>
          <p:cNvPr id="122884" name="Connector 15"/>
          <p:cNvSpPr>
            <a:spLocks noChangeArrowheads="1"/>
          </p:cNvSpPr>
          <p:nvPr>
            <p:custDataLst>
              <p:tags r:id="rId5"/>
            </p:custDataLst>
          </p:nvPr>
        </p:nvSpPr>
        <p:spPr bwMode="auto">
          <a:xfrm>
            <a:off x="6940550" y="4995863"/>
            <a:ext cx="609600" cy="609600"/>
          </a:xfrm>
          <a:prstGeom prst="flowChartConnector">
            <a:avLst/>
          </a:prstGeom>
          <a:noFill/>
          <a:ln w="9525">
            <a:solidFill>
              <a:schemeClr val="bg1"/>
            </a:solidFill>
            <a:round/>
            <a:headEnd/>
            <a:tailEnd/>
          </a:ln>
          <a:effectLst>
            <a:outerShdw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lIns="91369" tIns="45685" rIns="91369" bIns="45685" anchor="ctr"/>
          <a:lstStyle/>
          <a:p>
            <a:pPr algn="ctr"/>
            <a:endParaRPr lang="en-US" sz="1200">
              <a:solidFill>
                <a:srgbClr val="FFFFFF"/>
              </a:solidFill>
              <a:latin typeface="Arial" charset="0"/>
            </a:endParaRPr>
          </a:p>
        </p:txBody>
      </p:sp>
      <p:sp>
        <p:nvSpPr>
          <p:cNvPr id="122885" name="Connector 16"/>
          <p:cNvSpPr>
            <a:spLocks noChangeArrowheads="1"/>
          </p:cNvSpPr>
          <p:nvPr>
            <p:custDataLst>
              <p:tags r:id="rId6"/>
            </p:custDataLst>
          </p:nvPr>
        </p:nvSpPr>
        <p:spPr bwMode="auto">
          <a:xfrm>
            <a:off x="3054350" y="1454150"/>
            <a:ext cx="685800" cy="692150"/>
          </a:xfrm>
          <a:prstGeom prst="flowChartConnector">
            <a:avLst/>
          </a:prstGeom>
          <a:noFill/>
          <a:ln w="9525">
            <a:solidFill>
              <a:schemeClr val="bg1"/>
            </a:solidFill>
            <a:round/>
            <a:headEnd/>
            <a:tailEnd/>
          </a:ln>
          <a:effectLst>
            <a:outerShdw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lIns="91369" tIns="45685" rIns="91369" bIns="45685" anchor="ctr"/>
          <a:lstStyle/>
          <a:p>
            <a:pPr algn="ctr"/>
            <a:endParaRPr lang="en-US" sz="1200">
              <a:solidFill>
                <a:srgbClr val="FFFFFF"/>
              </a:solidFill>
              <a:latin typeface="Arial" charset="0"/>
            </a:endParaRPr>
          </a:p>
        </p:txBody>
      </p:sp>
      <p:pic>
        <p:nvPicPr>
          <p:cNvPr id="122886" name="Picture 14"/>
          <p:cNvPicPr>
            <a:picLocks noChangeAspect="1"/>
          </p:cNvPicPr>
          <p:nvPr>
            <p:custDataLst>
              <p:tags r:id="rId7"/>
            </p:custDataLst>
          </p:nvPr>
        </p:nvPicPr>
        <p:blipFill>
          <a:blip r:embed="rId11">
            <a:extLst>
              <a:ext uri="{28A0092B-C50C-407E-A947-70E740481C1C}">
                <a14:useLocalDpi xmlns:a14="http://schemas.microsoft.com/office/drawing/2010/main" val="0"/>
              </a:ext>
            </a:extLst>
          </a:blip>
          <a:srcRect/>
          <a:stretch>
            <a:fillRect/>
          </a:stretch>
        </p:blipFill>
        <p:spPr bwMode="auto">
          <a:xfrm>
            <a:off x="0" y="762000"/>
            <a:ext cx="91440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Text Box 6"/>
          <p:cNvSpPr txBox="1">
            <a:spLocks noChangeArrowheads="1"/>
          </p:cNvSpPr>
          <p:nvPr>
            <p:custDataLst>
              <p:tags r:id="rId8"/>
            </p:custDataLst>
          </p:nvPr>
        </p:nvSpPr>
        <p:spPr bwMode="auto">
          <a:xfrm>
            <a:off x="474663" y="6502400"/>
            <a:ext cx="25225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rPr>
              <a:t>[Yan et al., PNAS (2010), in press]</a:t>
            </a:r>
          </a:p>
        </p:txBody>
      </p:sp>
    </p:spTree>
    <p:custDataLst>
      <p:tags r:id="rId1"/>
    </p:custDataLst>
  </p:cSld>
  <p:clrMapOvr>
    <a:masterClrMapping/>
  </p:clrMapOvr>
  <p:transition xmlns:p14="http://schemas.microsoft.com/office/powerpoint/2010/main" advTm="36416"/>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11200"/>
            <a:ext cx="9144000" cy="5428343"/>
          </a:xfrm>
          <a:prstGeom prst="rect">
            <a:avLst/>
          </a:prstGeom>
        </p:spPr>
      </p:pic>
    </p:spTree>
    <p:extLst>
      <p:ext uri="{BB962C8B-B14F-4D97-AF65-F5344CB8AC3E}">
        <p14:creationId xmlns:p14="http://schemas.microsoft.com/office/powerpoint/2010/main" val="2861288057"/>
      </p:ext>
    </p:extLst>
  </p:cSld>
  <p:clrMapOvr>
    <a:masterClrMapping/>
  </p:clrMapOvr>
  <p:transition xmlns:p14="http://schemas.microsoft.com/office/powerpoint/2010/mai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34"/>
          <p:cNvSpPr>
            <a:spLocks noGrp="1"/>
          </p:cNvSpPr>
          <p:nvPr>
            <p:ph type="title" idx="4294967295"/>
            <p:custDataLst>
              <p:tags r:id="rId2"/>
            </p:custDataLst>
          </p:nvPr>
        </p:nvSpPr>
        <p:spPr>
          <a:xfrm>
            <a:off x="474663" y="227013"/>
            <a:ext cx="8229600" cy="704850"/>
          </a:xfrm>
        </p:spPr>
        <p:txBody>
          <a:bodyPr anchor="b"/>
          <a:lstStyle/>
          <a:p>
            <a:r>
              <a:rPr lang="en-US">
                <a:latin typeface="Arial" charset="0"/>
                <a:ea typeface="ＭＳ Ｐゴシック" charset="0"/>
                <a:cs typeface="ＭＳ Ｐゴシック" charset="0"/>
              </a:rPr>
              <a:t>Comparison: hierarchical organization</a:t>
            </a:r>
          </a:p>
        </p:txBody>
      </p:sp>
      <p:sp>
        <p:nvSpPr>
          <p:cNvPr id="124930" name="Slide Number Placeholder 3"/>
          <p:cNvSpPr>
            <a:spLocks noGrp="1"/>
          </p:cNvSpPr>
          <p:nvPr>
            <p:ph type="sldNum" sz="quarter" idx="4294967295"/>
            <p:custDataLst>
              <p:tags r:id="rId3"/>
            </p:custDataLst>
          </p:nvPr>
        </p:nvSpPr>
        <p:spPr bwMode="auto">
          <a:xfrm>
            <a:off x="70104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fld id="{1F9E5F60-ACC2-3B4B-BFCB-6FE0EC8A4A00}" type="slidenum">
              <a:rPr lang="en-US" sz="1200" b="1">
                <a:solidFill>
                  <a:srgbClr val="FFFFFF"/>
                </a:solidFill>
                <a:latin typeface="Arial" charset="0"/>
              </a:rPr>
              <a:pPr/>
              <a:t>40</a:t>
            </a:fld>
            <a:endParaRPr lang="en-US" sz="1200" b="1">
              <a:solidFill>
                <a:srgbClr val="FFFFFF"/>
              </a:solidFill>
              <a:latin typeface="Arial" charset="0"/>
            </a:endParaRPr>
          </a:p>
        </p:txBody>
      </p:sp>
      <p:pic>
        <p:nvPicPr>
          <p:cNvPr id="124931" name="Picture 42"/>
          <p:cNvPicPr>
            <a:picLocks noChangeAspect="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3581400" y="3613150"/>
            <a:ext cx="3611563"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23984" name="Group 48"/>
          <p:cNvGraphicFramePr>
            <a:graphicFrameLocks noGrp="1"/>
          </p:cNvGraphicFramePr>
          <p:nvPr>
            <p:custDataLst>
              <p:tags r:id="rId5"/>
            </p:custDataLst>
          </p:nvPr>
        </p:nvGraphicFramePr>
        <p:xfrm>
          <a:off x="3810000" y="1066800"/>
          <a:ext cx="4038600" cy="2347913"/>
        </p:xfrm>
        <a:graphic>
          <a:graphicData uri="http://schemas.openxmlformats.org/drawingml/2006/table">
            <a:tbl>
              <a:tblPr/>
              <a:tblGrid>
                <a:gridCol w="1322388"/>
                <a:gridCol w="1393825"/>
                <a:gridCol w="1322387"/>
              </a:tblGrid>
              <a:tr h="7777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bg1"/>
                        </a:solidFill>
                        <a:effectLst/>
                        <a:latin typeface="Arial" charset="0"/>
                        <a:ea typeface="ＭＳ Ｐゴシック" charset="0"/>
                        <a:cs typeface="Arial" charset="0"/>
                      </a:endParaRPr>
                    </a:p>
                  </a:txBody>
                  <a:tcPr marT="45695" marB="45695"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a:ln>
                            <a:noFill/>
                          </a:ln>
                          <a:solidFill>
                            <a:schemeClr val="tx1"/>
                          </a:solidFill>
                          <a:effectLst/>
                          <a:latin typeface="Arial" charset="0"/>
                          <a:ea typeface="ＭＳ Ｐゴシック" charset="0"/>
                          <a:cs typeface="Arial" charset="0"/>
                        </a:rPr>
                        <a:t>% in </a:t>
                      </a:r>
                      <a:r>
                        <a:rPr kumimoji="0" lang="en-US" sz="1500" b="1" i="1" u="none" strike="noStrike" cap="none" normalizeH="0" baseline="0">
                          <a:ln>
                            <a:noFill/>
                          </a:ln>
                          <a:solidFill>
                            <a:schemeClr val="tx1"/>
                          </a:solidFill>
                          <a:effectLst/>
                          <a:latin typeface="Arial" charset="0"/>
                          <a:ea typeface="ＭＳ Ｐゴシック" charset="0"/>
                          <a:cs typeface="Arial" charset="0"/>
                        </a:rPr>
                        <a:t>E. coli</a:t>
                      </a:r>
                      <a:r>
                        <a:rPr kumimoji="0" lang="en-US" sz="1500" b="1" i="0" u="none" strike="noStrike" cap="none" normalizeH="0" baseline="0">
                          <a:ln>
                            <a:noFill/>
                          </a:ln>
                          <a:solidFill>
                            <a:schemeClr val="tx1"/>
                          </a:solidFill>
                          <a:effectLst/>
                          <a:latin typeface="Arial" charset="0"/>
                          <a:ea typeface="ＭＳ Ｐゴシック" charset="0"/>
                          <a:cs typeface="Arial" charset="0"/>
                        </a:rPr>
                        <a:t> regulatory network</a:t>
                      </a:r>
                    </a:p>
                  </a:txBody>
                  <a:tcPr marT="45695" marB="45695" anchor="ctr" horzOverflow="overflow">
                    <a:lnL>
                      <a:noFill/>
                    </a:lnL>
                    <a:lnR>
                      <a:noFill/>
                    </a:lnR>
                    <a:lnT>
                      <a:noFill/>
                    </a:lnT>
                    <a:lnB w="12700" cap="flat" cmpd="sng" algn="ctr">
                      <a:solidFill>
                        <a:srgbClr val="F7964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a:ln>
                            <a:noFill/>
                          </a:ln>
                          <a:solidFill>
                            <a:schemeClr val="tx1"/>
                          </a:solidFill>
                          <a:effectLst/>
                          <a:latin typeface="Arial" charset="0"/>
                          <a:ea typeface="ＭＳ Ｐゴシック" charset="0"/>
                          <a:cs typeface="Arial" charset="0"/>
                        </a:rPr>
                        <a:t>% in Linux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a:ln>
                            <a:noFill/>
                          </a:ln>
                          <a:solidFill>
                            <a:schemeClr val="tx1"/>
                          </a:solidFill>
                          <a:effectLst/>
                          <a:latin typeface="Arial" charset="0"/>
                          <a:ea typeface="ＭＳ Ｐゴシック" charset="0"/>
                          <a:cs typeface="Arial" charset="0"/>
                        </a:rPr>
                        <a:t>call graph</a:t>
                      </a:r>
                    </a:p>
                  </a:txBody>
                  <a:tcPr marT="45695" marB="45695" anchor="ctr" horzOverflow="overflow">
                    <a:lnL>
                      <a:noFill/>
                    </a:lnL>
                    <a:lnR>
                      <a:noFill/>
                    </a:lnR>
                    <a:lnT>
                      <a:noFill/>
                    </a:lnT>
                    <a:lnB w="12700" cap="flat" cmpd="sng" algn="ctr">
                      <a:solidFill>
                        <a:srgbClr val="F79646"/>
                      </a:solidFill>
                      <a:prstDash val="solid"/>
                      <a:round/>
                      <a:headEnd type="none" w="med" len="med"/>
                      <a:tailEnd type="none" w="med" len="med"/>
                    </a:lnB>
                    <a:lnTlToBr>
                      <a:noFill/>
                    </a:lnTlToBr>
                    <a:lnBlToTr>
                      <a:noFill/>
                    </a:lnBlToTr>
                    <a:noFill/>
                  </a:tcPr>
                </a:tc>
              </a:tr>
              <a:tr h="58426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master regulator </a:t>
                      </a:r>
                    </a:p>
                  </a:txBody>
                  <a:tcPr marT="45695" marB="45695" anchor="ctr" horzOverflow="overflow">
                    <a:lnL>
                      <a:noFill/>
                    </a:lnL>
                    <a:lnR w="12700" cap="flat" cmpd="sng" algn="ctr">
                      <a:solidFill>
                        <a:srgbClr val="F79646"/>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4.6</a:t>
                      </a:r>
                    </a:p>
                  </a:txBody>
                  <a:tcPr marT="45695" marB="45695"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solidFill>
                      <a:srgbClr val="3366FF">
                        <a:alpha val="27058"/>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29.6</a:t>
                      </a:r>
                    </a:p>
                  </a:txBody>
                  <a:tcPr marT="45695" marB="45695"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F0000">
                        <a:alpha val="21176"/>
                      </a:srgbClr>
                    </a:solidFill>
                  </a:tcPr>
                </a:tc>
              </a:tr>
              <a:tr h="58426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middle manager</a:t>
                      </a:r>
                    </a:p>
                  </a:txBody>
                  <a:tcPr marT="45695" marB="45695" anchor="ctr" horzOverflow="overflow">
                    <a:lnL>
                      <a:noFill/>
                    </a:lnL>
                    <a:lnR w="12700" cap="flat" cmpd="sng" algn="ctr">
                      <a:solidFill>
                        <a:srgbClr val="F79646"/>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5.1</a:t>
                      </a:r>
                    </a:p>
                  </a:txBody>
                  <a:tcPr marT="45695" marB="45695"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9525" cap="flat" cmpd="sng" algn="ctr">
                      <a:solidFill>
                        <a:srgbClr val="8E736A"/>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solidFill>
                      <a:srgbClr val="3366FF">
                        <a:alpha val="27058"/>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58.2</a:t>
                      </a:r>
                    </a:p>
                  </a:txBody>
                  <a:tcPr marT="45695" marB="45695" anchor="ctr" horzOverflow="overflow">
                    <a:lnL w="12700" cap="flat" cmpd="sng" algn="ctr">
                      <a:solidFill>
                        <a:srgbClr val="F79646"/>
                      </a:solidFill>
                      <a:prstDash val="solid"/>
                      <a:round/>
                      <a:headEnd type="none" w="med" len="med"/>
                      <a:tailEnd type="none" w="med" len="med"/>
                    </a:lnL>
                    <a:lnR w="9525" cap="flat" cmpd="sng" algn="ctr">
                      <a:solidFill>
                        <a:srgbClr val="8E736A"/>
                      </a:solidFill>
                      <a:prstDash val="solid"/>
                      <a:round/>
                      <a:headEnd type="none" w="med" len="med"/>
                      <a:tailEnd type="none" w="med" len="med"/>
                    </a:lnR>
                    <a:lnT w="12700" cap="flat" cmpd="sng" algn="ctr">
                      <a:solidFill>
                        <a:srgbClr val="F79646"/>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solidFill>
                      <a:srgbClr val="FF0000">
                        <a:alpha val="21176"/>
                      </a:srgbClr>
                    </a:solidFill>
                  </a:tcPr>
                </a:tc>
              </a:tr>
              <a:tr h="40159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workhorse</a:t>
                      </a:r>
                    </a:p>
                  </a:txBody>
                  <a:tcPr marT="45695" marB="45695" anchor="ctr" horzOverflow="overflow">
                    <a:lnL>
                      <a:noFill/>
                    </a:lnL>
                    <a:lnR w="12700" cap="flat" cmpd="sng" algn="ctr">
                      <a:solidFill>
                        <a:srgbClr val="F79646"/>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90.2</a:t>
                      </a:r>
                    </a:p>
                  </a:txBody>
                  <a:tcPr marT="45695" marB="45695"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9525" cap="flat" cmpd="sng" algn="ctr">
                      <a:solidFill>
                        <a:srgbClr val="8E736A"/>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solidFill>
                      <a:srgbClr val="3366FF">
                        <a:alpha val="27058"/>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12.3</a:t>
                      </a:r>
                    </a:p>
                  </a:txBody>
                  <a:tcPr marT="45695" marB="45695" anchor="ctr" horzOverflow="overflow">
                    <a:lnL w="12700" cap="flat" cmpd="sng" algn="ctr">
                      <a:solidFill>
                        <a:srgbClr val="F79646"/>
                      </a:solidFill>
                      <a:prstDash val="solid"/>
                      <a:round/>
                      <a:headEnd type="none" w="med" len="med"/>
                      <a:tailEnd type="none" w="med" len="med"/>
                    </a:lnL>
                    <a:lnR w="9525" cap="flat" cmpd="sng" algn="ctr">
                      <a:solidFill>
                        <a:srgbClr val="8E736A"/>
                      </a:solidFill>
                      <a:prstDash val="solid"/>
                      <a:round/>
                      <a:headEnd type="none" w="med" len="med"/>
                      <a:tailEnd type="none" w="med" len="med"/>
                    </a:lnR>
                    <a:lnT w="9525" cap="flat" cmpd="sng" algn="ctr">
                      <a:solidFill>
                        <a:srgbClr val="8E736A"/>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solidFill>
                      <a:srgbClr val="FF0000">
                        <a:alpha val="21176"/>
                      </a:srgbClr>
                    </a:solidFill>
                  </a:tcPr>
                </a:tc>
              </a:tr>
            </a:tbl>
          </a:graphicData>
        </a:graphic>
      </p:graphicFrame>
      <p:grpSp>
        <p:nvGrpSpPr>
          <p:cNvPr id="124954" name="Group 46"/>
          <p:cNvGrpSpPr>
            <a:grpSpLocks/>
          </p:cNvGrpSpPr>
          <p:nvPr>
            <p:custDataLst>
              <p:tags r:id="rId6"/>
            </p:custDataLst>
          </p:nvPr>
        </p:nvGrpSpPr>
        <p:grpSpPr bwMode="auto">
          <a:xfrm>
            <a:off x="1670050" y="1562100"/>
            <a:ext cx="1541463" cy="1790700"/>
            <a:chOff x="1833642" y="1143000"/>
            <a:chExt cx="1540930" cy="1790701"/>
          </a:xfrm>
        </p:grpSpPr>
        <p:sp>
          <p:nvSpPr>
            <p:cNvPr id="124962" name="Oval 8"/>
            <p:cNvSpPr>
              <a:spLocks noChangeArrowheads="1"/>
            </p:cNvSpPr>
            <p:nvPr/>
          </p:nvSpPr>
          <p:spPr bwMode="auto">
            <a:xfrm>
              <a:off x="1833642" y="2705101"/>
              <a:ext cx="239630" cy="228600"/>
            </a:xfrm>
            <a:prstGeom prst="ellipse">
              <a:avLst/>
            </a:prstGeom>
            <a:solidFill>
              <a:srgbClr val="008000"/>
            </a:solidFill>
            <a:ln w="9525">
              <a:solidFill>
                <a:srgbClr val="000000"/>
              </a:solidFill>
              <a:round/>
              <a:headEnd/>
              <a:tailEnd/>
            </a:ln>
            <a:effectLst>
              <a:outerShdw dist="23000" dir="5400000" rotWithShape="0">
                <a:srgbClr val="000000">
                  <a:alpha val="34998"/>
                </a:srgbClr>
              </a:outerShdw>
            </a:effectLst>
          </p:spPr>
          <p:txBody>
            <a:bodyPr anchor="ctr"/>
            <a:lstStyle/>
            <a:p>
              <a:pPr algn="ctr"/>
              <a:endParaRPr lang="en-US" sz="1200">
                <a:solidFill>
                  <a:srgbClr val="FFFFFF"/>
                </a:solidFill>
                <a:latin typeface="Arial" charset="0"/>
              </a:endParaRPr>
            </a:p>
          </p:txBody>
        </p:sp>
        <p:sp>
          <p:nvSpPr>
            <p:cNvPr id="124963" name="Oval 9"/>
            <p:cNvSpPr>
              <a:spLocks noChangeArrowheads="1"/>
            </p:cNvSpPr>
            <p:nvPr/>
          </p:nvSpPr>
          <p:spPr bwMode="auto">
            <a:xfrm>
              <a:off x="2482705" y="2700339"/>
              <a:ext cx="239629" cy="228600"/>
            </a:xfrm>
            <a:prstGeom prst="ellipse">
              <a:avLst/>
            </a:prstGeom>
            <a:solidFill>
              <a:srgbClr val="008000"/>
            </a:solidFill>
            <a:ln w="9525">
              <a:solidFill>
                <a:srgbClr val="000000"/>
              </a:solidFill>
              <a:round/>
              <a:headEnd/>
              <a:tailEnd/>
            </a:ln>
            <a:effectLst>
              <a:outerShdw dist="23000" dir="5400000" rotWithShape="0">
                <a:srgbClr val="000000">
                  <a:alpha val="34998"/>
                </a:srgbClr>
              </a:outerShdw>
            </a:effectLst>
          </p:spPr>
          <p:txBody>
            <a:bodyPr anchor="ctr"/>
            <a:lstStyle/>
            <a:p>
              <a:pPr algn="ctr"/>
              <a:endParaRPr lang="en-US" sz="1200">
                <a:solidFill>
                  <a:srgbClr val="FFFFFF"/>
                </a:solidFill>
                <a:latin typeface="Arial" charset="0"/>
              </a:endParaRPr>
            </a:p>
          </p:txBody>
        </p:sp>
        <p:sp>
          <p:nvSpPr>
            <p:cNvPr id="124964" name="Oval 10"/>
            <p:cNvSpPr>
              <a:spLocks noChangeArrowheads="1"/>
            </p:cNvSpPr>
            <p:nvPr/>
          </p:nvSpPr>
          <p:spPr bwMode="auto">
            <a:xfrm>
              <a:off x="3134942" y="2690814"/>
              <a:ext cx="239630" cy="228600"/>
            </a:xfrm>
            <a:prstGeom prst="ellipse">
              <a:avLst/>
            </a:prstGeom>
            <a:solidFill>
              <a:srgbClr val="008000"/>
            </a:solidFill>
            <a:ln w="9525">
              <a:solidFill>
                <a:srgbClr val="000000"/>
              </a:solidFill>
              <a:round/>
              <a:headEnd/>
              <a:tailEnd/>
            </a:ln>
            <a:effectLst>
              <a:outerShdw dist="23000" dir="5400000" rotWithShape="0">
                <a:srgbClr val="000000">
                  <a:alpha val="34998"/>
                </a:srgbClr>
              </a:outerShdw>
            </a:effectLst>
          </p:spPr>
          <p:txBody>
            <a:bodyPr anchor="ctr"/>
            <a:lstStyle/>
            <a:p>
              <a:pPr algn="ctr"/>
              <a:endParaRPr lang="en-US" sz="1200">
                <a:solidFill>
                  <a:srgbClr val="FFFFFF"/>
                </a:solidFill>
                <a:latin typeface="Arial" charset="0"/>
              </a:endParaRPr>
            </a:p>
          </p:txBody>
        </p:sp>
        <p:sp>
          <p:nvSpPr>
            <p:cNvPr id="124965" name="Oval 12"/>
            <p:cNvSpPr>
              <a:spLocks noChangeArrowheads="1"/>
            </p:cNvSpPr>
            <p:nvPr/>
          </p:nvSpPr>
          <p:spPr bwMode="auto">
            <a:xfrm>
              <a:off x="2427162" y="1143000"/>
              <a:ext cx="239630" cy="228600"/>
            </a:xfrm>
            <a:prstGeom prst="ellipse">
              <a:avLst/>
            </a:prstGeom>
            <a:solidFill>
              <a:srgbClr val="FFFF00"/>
            </a:solidFill>
            <a:ln w="9525">
              <a:solidFill>
                <a:srgbClr val="000000"/>
              </a:solidFill>
              <a:round/>
              <a:headEnd/>
              <a:tailEnd/>
            </a:ln>
            <a:effectLst>
              <a:outerShdw dist="23000" dir="5400000" rotWithShape="0">
                <a:srgbClr val="000000">
                  <a:alpha val="34998"/>
                </a:srgbClr>
              </a:outerShdw>
            </a:effectLst>
          </p:spPr>
          <p:txBody>
            <a:bodyPr anchor="ctr"/>
            <a:lstStyle/>
            <a:p>
              <a:pPr algn="ctr"/>
              <a:endParaRPr lang="en-US" sz="1200">
                <a:solidFill>
                  <a:srgbClr val="FFFFFF"/>
                </a:solidFill>
                <a:latin typeface="Arial" charset="0"/>
              </a:endParaRPr>
            </a:p>
          </p:txBody>
        </p:sp>
        <p:sp>
          <p:nvSpPr>
            <p:cNvPr id="124966" name="Oval 13"/>
            <p:cNvSpPr>
              <a:spLocks noChangeArrowheads="1"/>
            </p:cNvSpPr>
            <p:nvPr/>
          </p:nvSpPr>
          <p:spPr bwMode="auto">
            <a:xfrm>
              <a:off x="1981229" y="1905000"/>
              <a:ext cx="239629" cy="228600"/>
            </a:xfrm>
            <a:prstGeom prst="ellipse">
              <a:avLst/>
            </a:prstGeom>
            <a:solidFill>
              <a:srgbClr val="660066"/>
            </a:solidFill>
            <a:ln w="9525">
              <a:solidFill>
                <a:srgbClr val="000000"/>
              </a:solidFill>
              <a:round/>
              <a:headEnd/>
              <a:tailEnd/>
            </a:ln>
            <a:effectLst>
              <a:outerShdw dist="23000" dir="5400000" rotWithShape="0">
                <a:srgbClr val="000000">
                  <a:alpha val="34998"/>
                </a:srgbClr>
              </a:outerShdw>
            </a:effectLst>
          </p:spPr>
          <p:txBody>
            <a:bodyPr anchor="ctr"/>
            <a:lstStyle/>
            <a:p>
              <a:pPr algn="ctr"/>
              <a:endParaRPr lang="en-US" sz="1200">
                <a:solidFill>
                  <a:srgbClr val="FFFFFF"/>
                </a:solidFill>
                <a:latin typeface="Arial" charset="0"/>
              </a:endParaRPr>
            </a:p>
          </p:txBody>
        </p:sp>
        <p:sp>
          <p:nvSpPr>
            <p:cNvPr id="124967" name="Oval 14"/>
            <p:cNvSpPr>
              <a:spLocks noChangeArrowheads="1"/>
            </p:cNvSpPr>
            <p:nvPr/>
          </p:nvSpPr>
          <p:spPr bwMode="auto">
            <a:xfrm>
              <a:off x="2866748" y="1905000"/>
              <a:ext cx="239629" cy="228600"/>
            </a:xfrm>
            <a:prstGeom prst="ellipse">
              <a:avLst/>
            </a:prstGeom>
            <a:solidFill>
              <a:srgbClr val="660066"/>
            </a:solidFill>
            <a:ln w="9525">
              <a:solidFill>
                <a:srgbClr val="000000"/>
              </a:solidFill>
              <a:round/>
              <a:headEnd/>
              <a:tailEnd/>
            </a:ln>
            <a:effectLst>
              <a:outerShdw dist="23000" dir="5400000" rotWithShape="0">
                <a:srgbClr val="000000">
                  <a:alpha val="34998"/>
                </a:srgbClr>
              </a:outerShdw>
            </a:effectLst>
          </p:spPr>
          <p:txBody>
            <a:bodyPr anchor="ctr"/>
            <a:lstStyle/>
            <a:p>
              <a:pPr algn="ctr"/>
              <a:endParaRPr lang="en-US" sz="1200">
                <a:solidFill>
                  <a:srgbClr val="FFFFFF"/>
                </a:solidFill>
                <a:latin typeface="Arial" charset="0"/>
              </a:endParaRPr>
            </a:p>
          </p:txBody>
        </p:sp>
        <p:cxnSp>
          <p:nvCxnSpPr>
            <p:cNvPr id="124968" name="Straight Arrow Connector 16"/>
            <p:cNvCxnSpPr>
              <a:cxnSpLocks noChangeShapeType="1"/>
            </p:cNvCxnSpPr>
            <p:nvPr/>
          </p:nvCxnSpPr>
          <p:spPr bwMode="auto">
            <a:xfrm rot="5400000">
              <a:off x="2083488" y="1474057"/>
              <a:ext cx="566738" cy="361825"/>
            </a:xfrm>
            <a:prstGeom prst="straightConnector1">
              <a:avLst/>
            </a:prstGeom>
            <a:noFill/>
            <a:ln w="19050">
              <a:solidFill>
                <a:schemeClr val="tx1"/>
              </a:solidFill>
              <a:round/>
              <a:headEnd/>
              <a:tailEnd type="arrow" w="med" len="med"/>
            </a:ln>
            <a:effectLst>
              <a:outerShdw dist="26940" dir="5400000" rotWithShape="0">
                <a:srgbClr val="000000">
                  <a:alpha val="39998"/>
                </a:srgbClr>
              </a:outerShdw>
            </a:effectLst>
            <a:extLst>
              <a:ext uri="{909E8E84-426E-40dd-AFC4-6F175D3DCCD1}">
                <a14:hiddenFill xmlns:a14="http://schemas.microsoft.com/office/drawing/2010/main">
                  <a:noFill/>
                </a14:hiddenFill>
              </a:ext>
            </a:extLst>
          </p:spPr>
        </p:cxnSp>
        <p:cxnSp>
          <p:nvCxnSpPr>
            <p:cNvPr id="124969" name="Straight Arrow Connector 17"/>
            <p:cNvCxnSpPr>
              <a:cxnSpLocks noChangeShapeType="1"/>
            </p:cNvCxnSpPr>
            <p:nvPr/>
          </p:nvCxnSpPr>
          <p:spPr bwMode="auto">
            <a:xfrm rot="5400000">
              <a:off x="2536557" y="2284465"/>
              <a:ext cx="600075" cy="298347"/>
            </a:xfrm>
            <a:prstGeom prst="straightConnector1">
              <a:avLst/>
            </a:prstGeom>
            <a:noFill/>
            <a:ln w="19050">
              <a:solidFill>
                <a:schemeClr val="tx1"/>
              </a:solidFill>
              <a:round/>
              <a:headEnd/>
              <a:tailEnd type="arrow" w="med" len="med"/>
            </a:ln>
            <a:effectLst>
              <a:outerShdw dist="26940" dir="5400000" rotWithShape="0">
                <a:srgbClr val="000000">
                  <a:alpha val="39998"/>
                </a:srgbClr>
              </a:outerShdw>
            </a:effectLst>
            <a:extLst>
              <a:ext uri="{909E8E84-426E-40dd-AFC4-6F175D3DCCD1}">
                <a14:hiddenFill xmlns:a14="http://schemas.microsoft.com/office/drawing/2010/main">
                  <a:noFill/>
                </a14:hiddenFill>
              </a:ext>
            </a:extLst>
          </p:spPr>
        </p:cxnSp>
        <p:cxnSp>
          <p:nvCxnSpPr>
            <p:cNvPr id="124970" name="Straight Arrow Connector 19"/>
            <p:cNvCxnSpPr>
              <a:cxnSpLocks noChangeShapeType="1"/>
            </p:cNvCxnSpPr>
            <p:nvPr/>
          </p:nvCxnSpPr>
          <p:spPr bwMode="auto">
            <a:xfrm rot="16200000" flipH="1">
              <a:off x="2782536" y="2336833"/>
              <a:ext cx="590550" cy="184086"/>
            </a:xfrm>
            <a:prstGeom prst="straightConnector1">
              <a:avLst/>
            </a:prstGeom>
            <a:noFill/>
            <a:ln w="19050">
              <a:solidFill>
                <a:schemeClr val="tx1"/>
              </a:solidFill>
              <a:round/>
              <a:headEnd/>
              <a:tailEnd type="arrow" w="med" len="med"/>
            </a:ln>
            <a:effectLst>
              <a:outerShdw dist="26940" dir="5400000" rotWithShape="0">
                <a:srgbClr val="000000">
                  <a:alpha val="39998"/>
                </a:srgbClr>
              </a:outerShdw>
            </a:effectLst>
            <a:extLst>
              <a:ext uri="{909E8E84-426E-40dd-AFC4-6F175D3DCCD1}">
                <a14:hiddenFill xmlns:a14="http://schemas.microsoft.com/office/drawing/2010/main">
                  <a:noFill/>
                </a14:hiddenFill>
              </a:ext>
            </a:extLst>
          </p:spPr>
        </p:cxnSp>
        <p:cxnSp>
          <p:nvCxnSpPr>
            <p:cNvPr id="124971" name="Straight Arrow Connector 21"/>
            <p:cNvCxnSpPr>
              <a:cxnSpLocks noChangeShapeType="1"/>
            </p:cNvCxnSpPr>
            <p:nvPr/>
          </p:nvCxnSpPr>
          <p:spPr bwMode="auto">
            <a:xfrm rot="5400000">
              <a:off x="2209645" y="1967078"/>
              <a:ext cx="604837" cy="947409"/>
            </a:xfrm>
            <a:prstGeom prst="straightConnector1">
              <a:avLst/>
            </a:prstGeom>
            <a:noFill/>
            <a:ln w="19050">
              <a:solidFill>
                <a:schemeClr val="tx1"/>
              </a:solidFill>
              <a:round/>
              <a:headEnd/>
              <a:tailEnd type="arrow" w="med" len="med"/>
            </a:ln>
            <a:effectLst>
              <a:outerShdw dist="26940" dir="5400000" rotWithShape="0">
                <a:srgbClr val="000000">
                  <a:alpha val="39998"/>
                </a:srgbClr>
              </a:outerShdw>
            </a:effectLst>
            <a:extLst>
              <a:ext uri="{909E8E84-426E-40dd-AFC4-6F175D3DCCD1}">
                <a14:hiddenFill xmlns:a14="http://schemas.microsoft.com/office/drawing/2010/main">
                  <a:noFill/>
                </a14:hiddenFill>
              </a:ext>
            </a:extLst>
          </p:spPr>
        </p:cxnSp>
        <p:cxnSp>
          <p:nvCxnSpPr>
            <p:cNvPr id="124972" name="Straight Arrow Connector 24"/>
            <p:cNvCxnSpPr>
              <a:cxnSpLocks noChangeShapeType="1"/>
            </p:cNvCxnSpPr>
            <p:nvPr/>
          </p:nvCxnSpPr>
          <p:spPr bwMode="auto">
            <a:xfrm rot="16200000" flipH="1">
              <a:off x="2008896" y="2224954"/>
              <a:ext cx="600075" cy="417369"/>
            </a:xfrm>
            <a:prstGeom prst="straightConnector1">
              <a:avLst/>
            </a:prstGeom>
            <a:noFill/>
            <a:ln w="19050">
              <a:solidFill>
                <a:schemeClr val="tx1"/>
              </a:solidFill>
              <a:round/>
              <a:headEnd/>
              <a:tailEnd type="arrow" w="med" len="med"/>
            </a:ln>
            <a:effectLst>
              <a:outerShdw dist="26940" dir="5400000" rotWithShape="0">
                <a:srgbClr val="000000">
                  <a:alpha val="39998"/>
                </a:srgbClr>
              </a:outerShdw>
            </a:effectLst>
            <a:extLst>
              <a:ext uri="{909E8E84-426E-40dd-AFC4-6F175D3DCCD1}">
                <a14:hiddenFill xmlns:a14="http://schemas.microsoft.com/office/drawing/2010/main">
                  <a:noFill/>
                </a14:hiddenFill>
              </a:ext>
            </a:extLst>
          </p:spPr>
        </p:cxnSp>
        <p:cxnSp>
          <p:nvCxnSpPr>
            <p:cNvPr id="124973" name="Straight Arrow Connector 26"/>
            <p:cNvCxnSpPr>
              <a:cxnSpLocks noChangeShapeType="1"/>
            </p:cNvCxnSpPr>
            <p:nvPr/>
          </p:nvCxnSpPr>
          <p:spPr bwMode="auto">
            <a:xfrm rot="5400000">
              <a:off x="1740707" y="2345557"/>
              <a:ext cx="571500" cy="147586"/>
            </a:xfrm>
            <a:prstGeom prst="straightConnector1">
              <a:avLst/>
            </a:prstGeom>
            <a:noFill/>
            <a:ln w="19050">
              <a:solidFill>
                <a:schemeClr val="tx1"/>
              </a:solidFill>
              <a:round/>
              <a:headEnd/>
              <a:tailEnd type="arrow" w="med" len="med"/>
            </a:ln>
            <a:effectLst>
              <a:outerShdw dist="26940" dir="5400000" rotWithShape="0">
                <a:srgbClr val="000000">
                  <a:alpha val="39998"/>
                </a:srgbClr>
              </a:outerShdw>
            </a:effectLst>
            <a:extLst>
              <a:ext uri="{909E8E84-426E-40dd-AFC4-6F175D3DCCD1}">
                <a14:hiddenFill xmlns:a14="http://schemas.microsoft.com/office/drawing/2010/main">
                  <a:noFill/>
                </a14:hiddenFill>
              </a:ext>
            </a:extLst>
          </p:spPr>
        </p:cxnSp>
        <p:cxnSp>
          <p:nvCxnSpPr>
            <p:cNvPr id="124974" name="Straight Arrow Connector 28"/>
            <p:cNvCxnSpPr>
              <a:cxnSpLocks noChangeShapeType="1"/>
            </p:cNvCxnSpPr>
            <p:nvPr/>
          </p:nvCxnSpPr>
          <p:spPr bwMode="auto">
            <a:xfrm rot="16200000" flipH="1">
              <a:off x="2441347" y="1478023"/>
              <a:ext cx="566738" cy="353891"/>
            </a:xfrm>
            <a:prstGeom prst="straightConnector1">
              <a:avLst/>
            </a:prstGeom>
            <a:noFill/>
            <a:ln w="19050">
              <a:solidFill>
                <a:schemeClr val="tx1"/>
              </a:solidFill>
              <a:round/>
              <a:headEnd/>
              <a:tailEnd type="arrow" w="med" len="med"/>
            </a:ln>
            <a:effectLst>
              <a:outerShdw dist="26940" dir="5400000" rotWithShape="0">
                <a:srgbClr val="000000">
                  <a:alpha val="39998"/>
                </a:srgbClr>
              </a:outerShdw>
            </a:effectLst>
            <a:extLst>
              <a:ext uri="{909E8E84-426E-40dd-AFC4-6F175D3DCCD1}">
                <a14:hiddenFill xmlns:a14="http://schemas.microsoft.com/office/drawing/2010/main">
                  <a:noFill/>
                </a14:hiddenFill>
              </a:ext>
            </a:extLst>
          </p:spPr>
        </p:cxnSp>
      </p:grpSp>
      <p:grpSp>
        <p:nvGrpSpPr>
          <p:cNvPr id="124955" name="Group 29"/>
          <p:cNvGrpSpPr>
            <a:grpSpLocks/>
          </p:cNvGrpSpPr>
          <p:nvPr>
            <p:custDataLst>
              <p:tags r:id="rId7"/>
            </p:custDataLst>
          </p:nvPr>
        </p:nvGrpSpPr>
        <p:grpSpPr bwMode="auto">
          <a:xfrm>
            <a:off x="1143000" y="3886200"/>
            <a:ext cx="7631113" cy="2703513"/>
            <a:chOff x="3657600" y="3124200"/>
            <a:chExt cx="6060138" cy="2703783"/>
          </a:xfrm>
        </p:grpSpPr>
        <p:sp>
          <p:nvSpPr>
            <p:cNvPr id="124957" name="TextBox 31"/>
            <p:cNvSpPr txBox="1">
              <a:spLocks noChangeArrowheads="1"/>
            </p:cNvSpPr>
            <p:nvPr/>
          </p:nvSpPr>
          <p:spPr bwMode="auto">
            <a:xfrm>
              <a:off x="3657600" y="3124200"/>
              <a:ext cx="184666" cy="27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200">
                <a:solidFill>
                  <a:srgbClr val="000000"/>
                </a:solidFill>
              </a:endParaRPr>
            </a:p>
          </p:txBody>
        </p:sp>
        <p:sp>
          <p:nvSpPr>
            <p:cNvPr id="124958" name="TextBox 32"/>
            <p:cNvSpPr txBox="1">
              <a:spLocks noChangeArrowheads="1"/>
            </p:cNvSpPr>
            <p:nvPr/>
          </p:nvSpPr>
          <p:spPr bwMode="auto">
            <a:xfrm>
              <a:off x="8498541" y="5181600"/>
              <a:ext cx="1219197" cy="646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rPr>
                <a:t>in-degree hubs </a:t>
              </a:r>
            </a:p>
            <a:p>
              <a:pPr eaLnBrk="1" hangingPunct="1"/>
              <a:r>
                <a:rPr lang="en-US" sz="1200">
                  <a:solidFill>
                    <a:srgbClr val="000000"/>
                  </a:solidFill>
                </a:rPr>
                <a:t>e.g. </a:t>
              </a:r>
              <a:r>
                <a:rPr lang="ja-JP" altLang="en-US" sz="1200">
                  <a:solidFill>
                    <a:srgbClr val="000000"/>
                  </a:solidFill>
                </a:rPr>
                <a:t>“</a:t>
              </a:r>
              <a:r>
                <a:rPr lang="en-US" altLang="ja-JP" sz="1200">
                  <a:solidFill>
                    <a:srgbClr val="000000"/>
                  </a:solidFill>
                </a:rPr>
                <a:t>printk</a:t>
              </a:r>
              <a:r>
                <a:rPr lang="ja-JP" altLang="en-US" sz="1200">
                  <a:solidFill>
                    <a:srgbClr val="000000"/>
                  </a:solidFill>
                </a:rPr>
                <a:t>”</a:t>
              </a:r>
              <a:r>
                <a:rPr lang="en-US" altLang="ja-JP" sz="1200">
                  <a:solidFill>
                    <a:srgbClr val="000000"/>
                  </a:solidFill>
                </a:rPr>
                <a:t>, “spin_lock”</a:t>
              </a:r>
              <a:endParaRPr lang="en-US" sz="1200">
                <a:solidFill>
                  <a:srgbClr val="000000"/>
                </a:solidFill>
              </a:endParaRPr>
            </a:p>
          </p:txBody>
        </p:sp>
        <p:cxnSp>
          <p:nvCxnSpPr>
            <p:cNvPr id="124959" name="Straight Arrow Connector 33"/>
            <p:cNvCxnSpPr>
              <a:cxnSpLocks noChangeShapeType="1"/>
            </p:cNvCxnSpPr>
            <p:nvPr/>
          </p:nvCxnSpPr>
          <p:spPr bwMode="auto">
            <a:xfrm rot="10800000" flipV="1">
              <a:off x="8014545" y="5486400"/>
              <a:ext cx="533272" cy="228600"/>
            </a:xfrm>
            <a:prstGeom prst="straightConnector1">
              <a:avLst/>
            </a:prstGeom>
            <a:noFill/>
            <a:ln w="25400">
              <a:solidFill>
                <a:schemeClr val="tx1"/>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24960" name="TextBox 34"/>
            <p:cNvSpPr txBox="1">
              <a:spLocks noChangeArrowheads="1"/>
            </p:cNvSpPr>
            <p:nvPr/>
          </p:nvSpPr>
          <p:spPr bwMode="auto">
            <a:xfrm>
              <a:off x="4444253" y="5029200"/>
              <a:ext cx="1219200" cy="46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rPr>
                <a:t>out-degree hubs</a:t>
              </a:r>
            </a:p>
            <a:p>
              <a:pPr eaLnBrk="1" hangingPunct="1"/>
              <a:r>
                <a:rPr lang="en-US" sz="1200">
                  <a:solidFill>
                    <a:srgbClr val="000000"/>
                  </a:solidFill>
                </a:rPr>
                <a:t>e.g. </a:t>
              </a:r>
              <a:r>
                <a:rPr lang="ja-JP" altLang="en-US" sz="1200">
                  <a:solidFill>
                    <a:srgbClr val="000000"/>
                  </a:solidFill>
                </a:rPr>
                <a:t>“</a:t>
              </a:r>
              <a:r>
                <a:rPr lang="en-US" altLang="ja-JP" sz="1200">
                  <a:solidFill>
                    <a:srgbClr val="000000"/>
                  </a:solidFill>
                </a:rPr>
                <a:t>crp</a:t>
              </a:r>
              <a:r>
                <a:rPr lang="ja-JP" altLang="en-US" sz="1200">
                  <a:solidFill>
                    <a:srgbClr val="000000"/>
                  </a:solidFill>
                </a:rPr>
                <a:t>”</a:t>
              </a:r>
              <a:endParaRPr lang="en-US" sz="1200">
                <a:solidFill>
                  <a:srgbClr val="000000"/>
                </a:solidFill>
              </a:endParaRPr>
            </a:p>
          </p:txBody>
        </p:sp>
        <p:cxnSp>
          <p:nvCxnSpPr>
            <p:cNvPr id="124961" name="Straight Arrow Connector 35"/>
            <p:cNvCxnSpPr>
              <a:cxnSpLocks noChangeShapeType="1"/>
            </p:cNvCxnSpPr>
            <p:nvPr/>
          </p:nvCxnSpPr>
          <p:spPr bwMode="auto">
            <a:xfrm>
              <a:off x="5533507" y="5334000"/>
              <a:ext cx="990902" cy="381000"/>
            </a:xfrm>
            <a:prstGeom prst="straightConnector1">
              <a:avLst/>
            </a:prstGeom>
            <a:noFill/>
            <a:ln w="25400">
              <a:solidFill>
                <a:schemeClr val="tx1"/>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124956" name="Text Box 6"/>
          <p:cNvSpPr txBox="1">
            <a:spLocks noChangeArrowheads="1"/>
          </p:cNvSpPr>
          <p:nvPr>
            <p:custDataLst>
              <p:tags r:id="rId8"/>
            </p:custDataLst>
          </p:nvPr>
        </p:nvSpPr>
        <p:spPr bwMode="auto">
          <a:xfrm>
            <a:off x="111125" y="6510338"/>
            <a:ext cx="1758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A6A6A6"/>
                </a:solidFill>
                <a:latin typeface="Arial" charset="0"/>
              </a:rPr>
              <a:t>[Yan et al., </a:t>
            </a:r>
            <a:r>
              <a:rPr lang="en-US" sz="1200" i="1">
                <a:solidFill>
                  <a:srgbClr val="A6A6A6"/>
                </a:solidFill>
                <a:latin typeface="Arial" charset="0"/>
              </a:rPr>
              <a:t>PNAS</a:t>
            </a:r>
            <a:r>
              <a:rPr lang="en-US" sz="1200">
                <a:solidFill>
                  <a:srgbClr val="A6A6A6"/>
                </a:solidFill>
                <a:latin typeface="Arial" charset="0"/>
              </a:rPr>
              <a:t> ('10)]</a:t>
            </a:r>
          </a:p>
        </p:txBody>
      </p:sp>
    </p:spTree>
    <p:custDataLst>
      <p:tags r:id="rId1"/>
    </p:custDataLst>
  </p:cSld>
  <p:clrMapOvr>
    <a:masterClrMapping/>
  </p:clrMapOvr>
  <p:transition xmlns:p14="http://schemas.microsoft.com/office/powerpoint/2010/main" advTm="50760"/>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custDataLst>
              <p:tags r:id="rId3"/>
            </p:custDataLst>
          </p:nvPr>
        </p:nvSpPr>
        <p:spPr>
          <a:xfrm>
            <a:off x="3946525" y="2249488"/>
            <a:ext cx="2805113" cy="1296987"/>
          </a:xfrm>
        </p:spPr>
        <p:txBody>
          <a:bodyPr/>
          <a:lstStyle/>
          <a:p>
            <a:pPr defTabSz="910524" fontAlgn="auto">
              <a:spcAft>
                <a:spcPts val="0"/>
              </a:spcAft>
              <a:defRPr/>
            </a:pPr>
            <a:r>
              <a:rPr lang="en-US" dirty="0" smtClean="0">
                <a:ea typeface="+mj-ea"/>
              </a:rPr>
              <a:t>The Linux Kernel Evolves! </a:t>
            </a:r>
            <a:endParaRPr lang="en-US" dirty="0">
              <a:ea typeface="+mj-ea"/>
            </a:endParaRPr>
          </a:p>
        </p:txBody>
      </p:sp>
      <p:sp>
        <p:nvSpPr>
          <p:cNvPr id="126978" name="Slide Number Placeholder 3"/>
          <p:cNvSpPr>
            <a:spLocks noGrp="1"/>
          </p:cNvSpPr>
          <p:nvPr>
            <p:ph type="sldNum" sz="quarter" idx="4294967295"/>
            <p:custDataLst>
              <p:tags r:id="rId4"/>
            </p:custDataLst>
          </p:nvPr>
        </p:nvSpPr>
        <p:spPr bwMode="auto">
          <a:xfrm>
            <a:off x="8582025" y="6356350"/>
            <a:ext cx="5619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817E44C-0934-9B4B-AF9C-B91F592F81AC}" type="slidenum">
              <a:rPr lang="en-US" sz="1200" b="1">
                <a:solidFill>
                  <a:srgbClr val="595959"/>
                </a:solidFill>
                <a:latin typeface="Century Gothic" charset="0"/>
              </a:rPr>
              <a:pPr eaLnBrk="1" hangingPunct="1"/>
              <a:t>41</a:t>
            </a:fld>
            <a:endParaRPr lang="en-US" sz="1200" b="1">
              <a:solidFill>
                <a:srgbClr val="595959"/>
              </a:solidFill>
              <a:latin typeface="Century Gothic" charset="0"/>
            </a:endParaRPr>
          </a:p>
        </p:txBody>
      </p:sp>
      <p:pic>
        <p:nvPicPr>
          <p:cNvPr id="126979" name="Picture 5"/>
          <p:cNvPicPr>
            <a:picLocks noChangeAspect="1"/>
          </p:cNvPicPr>
          <p:nvPr>
            <p:custDataLst>
              <p:tags r:id="rId5"/>
            </p:custDataLst>
          </p:nvPr>
        </p:nvPicPr>
        <p:blipFill>
          <a:blip r:embed="rId15">
            <a:extLst>
              <a:ext uri="{28A0092B-C50C-407E-A947-70E740481C1C}">
                <a14:useLocalDpi xmlns:a14="http://schemas.microsoft.com/office/drawing/2010/main" val="0"/>
              </a:ext>
            </a:extLst>
          </a:blip>
          <a:srcRect b="9164"/>
          <a:stretch>
            <a:fillRect/>
          </a:stretch>
        </p:blipFill>
        <p:spPr bwMode="auto">
          <a:xfrm>
            <a:off x="0" y="0"/>
            <a:ext cx="3792538"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custDataLst>
              <p:tags r:id="rId6"/>
            </p:custDataLst>
          </p:nvPr>
        </p:nvSpPr>
        <p:spPr>
          <a:xfrm>
            <a:off x="3027363" y="338138"/>
            <a:ext cx="444500" cy="179863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91369" tIns="45685" rIns="91369" bIns="45685" anchor="ctr"/>
          <a:lstStyle/>
          <a:p>
            <a:pPr algn="ctr" defTabSz="913696" fontAlgn="auto">
              <a:spcBef>
                <a:spcPts val="0"/>
              </a:spcBef>
              <a:spcAft>
                <a:spcPts val="0"/>
              </a:spcAft>
              <a:defRPr/>
            </a:pPr>
            <a:endParaRPr lang="en-US">
              <a:noFill/>
              <a:latin typeface="Palatino Linotype"/>
            </a:endParaRPr>
          </a:p>
        </p:txBody>
      </p:sp>
      <p:sp>
        <p:nvSpPr>
          <p:cNvPr id="126981" name="TextBox 11"/>
          <p:cNvSpPr txBox="1">
            <a:spLocks noChangeArrowheads="1"/>
          </p:cNvSpPr>
          <p:nvPr>
            <p:custDataLst>
              <p:tags r:id="rId7"/>
            </p:custDataLst>
          </p:nvPr>
        </p:nvSpPr>
        <p:spPr bwMode="auto">
          <a:xfrm rot="-5400000">
            <a:off x="-352425" y="5897563"/>
            <a:ext cx="1438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cs typeface="Arial" charset="0"/>
              </a:rPr>
              <a:t>From Wikipedia</a:t>
            </a:r>
          </a:p>
        </p:txBody>
      </p:sp>
      <p:sp>
        <p:nvSpPr>
          <p:cNvPr id="126982" name="TextBox 13"/>
          <p:cNvSpPr txBox="1">
            <a:spLocks noChangeArrowheads="1"/>
          </p:cNvSpPr>
          <p:nvPr>
            <p:custDataLst>
              <p:tags r:id="rId8"/>
            </p:custDataLst>
          </p:nvPr>
        </p:nvSpPr>
        <p:spPr bwMode="auto">
          <a:xfrm>
            <a:off x="3417888" y="1855788"/>
            <a:ext cx="1928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cs typeface="Arial" charset="0"/>
              </a:rPr>
              <a:t>Line of code: 4 million</a:t>
            </a:r>
          </a:p>
        </p:txBody>
      </p:sp>
      <p:sp>
        <p:nvSpPr>
          <p:cNvPr id="126983" name="TextBox 14"/>
          <p:cNvSpPr txBox="1">
            <a:spLocks noChangeArrowheads="1"/>
          </p:cNvSpPr>
          <p:nvPr>
            <p:custDataLst>
              <p:tags r:id="rId9"/>
            </p:custDataLst>
          </p:nvPr>
        </p:nvSpPr>
        <p:spPr bwMode="auto">
          <a:xfrm>
            <a:off x="3417888" y="431800"/>
            <a:ext cx="1928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cs typeface="Arial" charset="0"/>
              </a:rPr>
              <a:t>Line of code: 6 million</a:t>
            </a:r>
          </a:p>
        </p:txBody>
      </p:sp>
      <p:sp>
        <p:nvSpPr>
          <p:cNvPr id="126984" name="Rectangle 15"/>
          <p:cNvSpPr>
            <a:spLocks noChangeArrowheads="1"/>
          </p:cNvSpPr>
          <p:nvPr>
            <p:custDataLst>
              <p:tags r:id="rId10"/>
            </p:custDataLst>
          </p:nvPr>
        </p:nvSpPr>
        <p:spPr bwMode="auto">
          <a:xfrm>
            <a:off x="6904038" y="157163"/>
            <a:ext cx="2028825"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p>
            <a:pPr defTabSz="912813"/>
            <a:r>
              <a:rPr lang="en-US">
                <a:solidFill>
                  <a:srgbClr val="000000"/>
                </a:solidFill>
                <a:latin typeface="Arial" charset="0"/>
                <a:cs typeface="Arial" charset="0"/>
              </a:rPr>
              <a:t>We can track the evolution of a function as the </a:t>
            </a:r>
          </a:p>
          <a:p>
            <a:pPr defTabSz="912813"/>
            <a:endParaRPr lang="en-US">
              <a:solidFill>
                <a:srgbClr val="000000"/>
              </a:solidFill>
              <a:latin typeface="Arial" charset="0"/>
              <a:cs typeface="Arial" charset="0"/>
            </a:endParaRPr>
          </a:p>
          <a:p>
            <a:pPr defTabSz="912813"/>
            <a:r>
              <a:rPr lang="en-US">
                <a:solidFill>
                  <a:srgbClr val="000000"/>
                </a:solidFill>
                <a:latin typeface="Arial" charset="0"/>
                <a:cs typeface="Arial" charset="0"/>
              </a:rPr>
              <a:t>“rate of evolution of a function” </a:t>
            </a:r>
          </a:p>
          <a:p>
            <a:pPr defTabSz="912813"/>
            <a:r>
              <a:rPr lang="en-US">
                <a:solidFill>
                  <a:srgbClr val="000000"/>
                </a:solidFill>
                <a:latin typeface="Arial" charset="0"/>
                <a:cs typeface="Arial" charset="0"/>
              </a:rPr>
              <a:t>~ </a:t>
            </a:r>
          </a:p>
          <a:p>
            <a:pPr defTabSz="912813"/>
            <a:r>
              <a:rPr lang="en-US">
                <a:solidFill>
                  <a:srgbClr val="000000"/>
                </a:solidFill>
                <a:latin typeface="Arial" charset="0"/>
                <a:cs typeface="Arial" charset="0"/>
              </a:rPr>
              <a:t>the number of times it got revised</a:t>
            </a:r>
          </a:p>
          <a:p>
            <a:pPr defTabSz="912813"/>
            <a:endParaRPr lang="en-US">
              <a:solidFill>
                <a:srgbClr val="000000"/>
              </a:solidFill>
              <a:latin typeface="Arial" charset="0"/>
              <a:cs typeface="Arial" charset="0"/>
            </a:endParaRPr>
          </a:p>
        </p:txBody>
      </p:sp>
      <p:graphicFrame>
        <p:nvGraphicFramePr>
          <p:cNvPr id="126985" name="Object 2"/>
          <p:cNvGraphicFramePr>
            <a:graphicFrameLocks noChangeAspect="1"/>
          </p:cNvGraphicFramePr>
          <p:nvPr>
            <p:custDataLst>
              <p:tags r:id="rId11"/>
            </p:custDataLst>
          </p:nvPr>
        </p:nvGraphicFramePr>
        <p:xfrm>
          <a:off x="895350" y="4414838"/>
          <a:ext cx="7958138" cy="2571750"/>
        </p:xfrm>
        <a:graphic>
          <a:graphicData uri="http://schemas.openxmlformats.org/presentationml/2006/ole">
            <mc:AlternateContent xmlns:mc="http://schemas.openxmlformats.org/markup-compatibility/2006">
              <mc:Choice xmlns:v="urn:schemas-microsoft-com:vml" Requires="v">
                <p:oleObj spid="_x0000_s126991" name="Document" r:id="rId16" imgW="22501587" imgH="7263492" progId="Word.Document.12">
                  <p:link updateAutomatic="1"/>
                </p:oleObj>
              </mc:Choice>
              <mc:Fallback>
                <p:oleObj name="Document" r:id="rId16" imgW="22501587" imgH="7263492" progId="Word.Document.12">
                  <p:link updateAutomatic="1"/>
                  <p:pic>
                    <p:nvPicPr>
                      <p:cNvPr id="0" name="Object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95350" y="4414838"/>
                        <a:ext cx="7958138"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6986" name="Picture 5"/>
          <p:cNvPicPr>
            <a:picLocks noChangeAspect="1"/>
          </p:cNvPicPr>
          <p:nvPr>
            <p:custDataLst>
              <p:tags r:id="rId12"/>
            </p:custDataLst>
          </p:nvPr>
        </p:nvPicPr>
        <p:blipFill>
          <a:blip r:embed="rId15">
            <a:extLst>
              <a:ext uri="{28A0092B-C50C-407E-A947-70E740481C1C}">
                <a14:useLocalDpi xmlns:a14="http://schemas.microsoft.com/office/drawing/2010/main" val="0"/>
              </a:ext>
            </a:extLst>
          </a:blip>
          <a:srcRect t="92409"/>
          <a:stretch>
            <a:fillRect/>
          </a:stretch>
        </p:blipFill>
        <p:spPr bwMode="auto">
          <a:xfrm>
            <a:off x="1712913" y="3576638"/>
            <a:ext cx="7127875" cy="8112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2"/>
    </p:custDataLst>
  </p:cSld>
  <p:clrMapOvr>
    <a:masterClrMapping/>
  </p:clrMapOvr>
  <p:transition xmlns:p14="http://schemas.microsoft.com/office/powerpoint/2010/main" spd="slow" advTm="60324"/>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0"/>
            <a:ext cx="9144000" cy="1189038"/>
          </a:xfrm>
        </p:spPr>
        <p:txBody>
          <a:bodyPr/>
          <a:lstStyle/>
          <a:p>
            <a:pPr defTabSz="912113" eaLnBrk="1" fontAlgn="auto" hangingPunct="1">
              <a:spcAft>
                <a:spcPts val="0"/>
              </a:spcAft>
              <a:defRPr/>
            </a:pPr>
            <a:r>
              <a:rPr lang="en-US" dirty="0" smtClean="0">
                <a:ea typeface="+mj-ea"/>
              </a:rPr>
              <a:t>Distribution of Evolutionary Rates of components in E. coli </a:t>
            </a:r>
            <a:r>
              <a:rPr lang="en-US" dirty="0" err="1" smtClean="0">
                <a:ea typeface="+mj-ea"/>
              </a:rPr>
              <a:t>vs</a:t>
            </a:r>
            <a:r>
              <a:rPr lang="en-US" dirty="0" smtClean="0">
                <a:ea typeface="+mj-ea"/>
              </a:rPr>
              <a:t> Linux </a:t>
            </a:r>
            <a:endParaRPr lang="en-US" dirty="0">
              <a:ea typeface="+mj-ea"/>
            </a:endParaRPr>
          </a:p>
        </p:txBody>
      </p:sp>
      <p:grpSp>
        <p:nvGrpSpPr>
          <p:cNvPr id="129026" name="Group 17"/>
          <p:cNvGrpSpPr>
            <a:grpSpLocks/>
          </p:cNvGrpSpPr>
          <p:nvPr>
            <p:custDataLst>
              <p:tags r:id="rId3"/>
            </p:custDataLst>
          </p:nvPr>
        </p:nvGrpSpPr>
        <p:grpSpPr bwMode="auto">
          <a:xfrm>
            <a:off x="757238" y="2859088"/>
            <a:ext cx="7212012" cy="3792537"/>
            <a:chOff x="1447800" y="1290531"/>
            <a:chExt cx="6477000" cy="4433016"/>
          </a:xfrm>
        </p:grpSpPr>
        <p:pic>
          <p:nvPicPr>
            <p:cNvPr id="129033" name="Picture 1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1719263"/>
              <a:ext cx="6477000" cy="3658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4" name="TextBox 15"/>
            <p:cNvSpPr txBox="1">
              <a:spLocks noChangeArrowheads="1"/>
            </p:cNvSpPr>
            <p:nvPr/>
          </p:nvSpPr>
          <p:spPr bwMode="auto">
            <a:xfrm>
              <a:off x="6781381" y="3123485"/>
              <a:ext cx="957081" cy="32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cs typeface="Arial" charset="0"/>
                </a:rPr>
                <a:t>Higher reuse</a:t>
              </a:r>
            </a:p>
          </p:txBody>
        </p:sp>
        <p:sp>
          <p:nvSpPr>
            <p:cNvPr id="129035" name="TextBox 16"/>
            <p:cNvSpPr txBox="1">
              <a:spLocks noChangeArrowheads="1"/>
            </p:cNvSpPr>
            <p:nvPr/>
          </p:nvSpPr>
          <p:spPr bwMode="auto">
            <a:xfrm>
              <a:off x="2220535" y="5379428"/>
              <a:ext cx="2047874" cy="32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cs typeface="Arial" charset="0"/>
                </a:rPr>
                <a:t>Persistent genes evolve slowly</a:t>
              </a:r>
            </a:p>
          </p:txBody>
        </p:sp>
        <p:sp>
          <p:nvSpPr>
            <p:cNvPr id="129036" name="TextBox 17"/>
            <p:cNvSpPr txBox="1">
              <a:spLocks noChangeArrowheads="1"/>
            </p:cNvSpPr>
            <p:nvPr/>
          </p:nvSpPr>
          <p:spPr bwMode="auto">
            <a:xfrm>
              <a:off x="5211674" y="5399835"/>
              <a:ext cx="2607623" cy="32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cs typeface="Arial" charset="0"/>
                </a:rPr>
                <a:t>Two classes of persistent functions</a:t>
              </a:r>
            </a:p>
          </p:txBody>
        </p:sp>
        <p:sp>
          <p:nvSpPr>
            <p:cNvPr id="129037" name="TextBox 18"/>
            <p:cNvSpPr txBox="1">
              <a:spLocks noChangeArrowheads="1"/>
            </p:cNvSpPr>
            <p:nvPr/>
          </p:nvSpPr>
          <p:spPr bwMode="auto">
            <a:xfrm>
              <a:off x="5436936" y="1290531"/>
              <a:ext cx="863980" cy="539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cs typeface="Arial" charset="0"/>
                </a:rPr>
                <a:t>purifying selection</a:t>
              </a:r>
            </a:p>
          </p:txBody>
        </p:sp>
        <p:sp>
          <p:nvSpPr>
            <p:cNvPr id="129038" name="TextBox 19"/>
            <p:cNvSpPr txBox="1">
              <a:spLocks noChangeArrowheads="1"/>
            </p:cNvSpPr>
            <p:nvPr/>
          </p:nvSpPr>
          <p:spPr bwMode="auto">
            <a:xfrm>
              <a:off x="6677304" y="1296097"/>
              <a:ext cx="999422" cy="539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cs typeface="Arial" charset="0"/>
                </a:rPr>
                <a:t>adaptive </a:t>
              </a:r>
            </a:p>
            <a:p>
              <a:pPr eaLnBrk="1" hangingPunct="1"/>
              <a:r>
                <a:rPr lang="en-US" sz="1200">
                  <a:solidFill>
                    <a:srgbClr val="000000"/>
                  </a:solidFill>
                  <a:latin typeface="Arial" charset="0"/>
                  <a:cs typeface="Arial" charset="0"/>
                </a:rPr>
                <a:t>evolution</a:t>
              </a:r>
            </a:p>
          </p:txBody>
        </p:sp>
        <p:sp>
          <p:nvSpPr>
            <p:cNvPr id="129039" name="TextBox 24"/>
            <p:cNvSpPr txBox="1">
              <a:spLocks noChangeArrowheads="1"/>
            </p:cNvSpPr>
            <p:nvPr/>
          </p:nvSpPr>
          <p:spPr bwMode="auto">
            <a:xfrm>
              <a:off x="2266157" y="1331346"/>
              <a:ext cx="811229" cy="50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cs typeface="Arial" charset="0"/>
                </a:rPr>
                <a:t>purifying </a:t>
              </a:r>
            </a:p>
            <a:p>
              <a:pPr eaLnBrk="1" hangingPunct="1"/>
              <a:r>
                <a:rPr lang="en-US" sz="1100">
                  <a:solidFill>
                    <a:srgbClr val="000000"/>
                  </a:solidFill>
                  <a:latin typeface="Arial" charset="0"/>
                  <a:cs typeface="Arial" charset="0"/>
                </a:rPr>
                <a:t>selection</a:t>
              </a:r>
            </a:p>
          </p:txBody>
        </p:sp>
        <p:sp>
          <p:nvSpPr>
            <p:cNvPr id="129040" name="TextBox 25"/>
            <p:cNvSpPr txBox="1">
              <a:spLocks noChangeArrowheads="1"/>
            </p:cNvSpPr>
            <p:nvPr/>
          </p:nvSpPr>
          <p:spPr bwMode="auto">
            <a:xfrm>
              <a:off x="3509376" y="1331346"/>
              <a:ext cx="908178" cy="50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cs typeface="Arial" charset="0"/>
                </a:rPr>
                <a:t>adaptive evolution</a:t>
              </a:r>
            </a:p>
          </p:txBody>
        </p:sp>
      </p:grpSp>
      <p:sp>
        <p:nvSpPr>
          <p:cNvPr id="129027" name="TextBox 26"/>
          <p:cNvSpPr txBox="1">
            <a:spLocks noChangeArrowheads="1"/>
          </p:cNvSpPr>
          <p:nvPr>
            <p:custDataLst>
              <p:tags r:id="rId4"/>
            </p:custDataLst>
          </p:nvPr>
        </p:nvSpPr>
        <p:spPr bwMode="auto">
          <a:xfrm>
            <a:off x="7700963" y="4759325"/>
            <a:ext cx="13970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cs typeface="Arial" charset="0"/>
              </a:rPr>
              <a:t>e.g. mem_read</a:t>
            </a:r>
          </a:p>
          <a:p>
            <a:pPr eaLnBrk="1" hangingPunct="1"/>
            <a:r>
              <a:rPr lang="en-US" sz="1400">
                <a:solidFill>
                  <a:srgbClr val="000000"/>
                </a:solidFill>
                <a:latin typeface="Arial" charset="0"/>
                <a:cs typeface="Arial" charset="0"/>
              </a:rPr>
              <a:t>release_dev</a:t>
            </a:r>
          </a:p>
          <a:p>
            <a:pPr eaLnBrk="1" hangingPunct="1"/>
            <a:r>
              <a:rPr lang="en-US" sz="1400">
                <a:solidFill>
                  <a:srgbClr val="000000"/>
                </a:solidFill>
                <a:latin typeface="Arial" charset="0"/>
                <a:cs typeface="Arial" charset="0"/>
              </a:rPr>
              <a:t>swap_free</a:t>
            </a:r>
          </a:p>
          <a:p>
            <a:pPr eaLnBrk="1" hangingPunct="1"/>
            <a:endParaRPr lang="en-US" sz="1400">
              <a:solidFill>
                <a:srgbClr val="000000"/>
              </a:solidFill>
              <a:latin typeface="Arial" charset="0"/>
              <a:cs typeface="Arial" charset="0"/>
            </a:endParaRPr>
          </a:p>
        </p:txBody>
      </p:sp>
      <p:sp>
        <p:nvSpPr>
          <p:cNvPr id="129028" name="TextBox 27"/>
          <p:cNvSpPr txBox="1">
            <a:spLocks noChangeArrowheads="1"/>
          </p:cNvSpPr>
          <p:nvPr>
            <p:custDataLst>
              <p:tags r:id="rId5"/>
            </p:custDataLst>
          </p:nvPr>
        </p:nvSpPr>
        <p:spPr bwMode="auto">
          <a:xfrm>
            <a:off x="5030788" y="4789488"/>
            <a:ext cx="1127125"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cs typeface="Arial" charset="0"/>
              </a:rPr>
              <a:t>e.g. strlen</a:t>
            </a:r>
          </a:p>
          <a:p>
            <a:pPr eaLnBrk="1" hangingPunct="1"/>
            <a:r>
              <a:rPr lang="en-US" sz="1400">
                <a:solidFill>
                  <a:srgbClr val="000000"/>
                </a:solidFill>
                <a:latin typeface="Arial" charset="0"/>
                <a:cs typeface="Arial" charset="0"/>
              </a:rPr>
              <a:t>srandom32</a:t>
            </a:r>
          </a:p>
          <a:p>
            <a:pPr eaLnBrk="1" hangingPunct="1"/>
            <a:r>
              <a:rPr lang="en-US" sz="1400">
                <a:solidFill>
                  <a:srgbClr val="000000"/>
                </a:solidFill>
                <a:latin typeface="Arial" charset="0"/>
                <a:cs typeface="Arial" charset="0"/>
              </a:rPr>
              <a:t>counter_set</a:t>
            </a:r>
          </a:p>
        </p:txBody>
      </p:sp>
      <p:sp>
        <p:nvSpPr>
          <p:cNvPr id="129029" name="TextBox 28"/>
          <p:cNvSpPr txBox="1">
            <a:spLocks noChangeArrowheads="1"/>
          </p:cNvSpPr>
          <p:nvPr>
            <p:custDataLst>
              <p:tags r:id="rId6"/>
            </p:custDataLst>
          </p:nvPr>
        </p:nvSpPr>
        <p:spPr bwMode="auto">
          <a:xfrm>
            <a:off x="1617663" y="4849813"/>
            <a:ext cx="960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cs typeface="Arial" charset="0"/>
              </a:rPr>
              <a:t>e.g. dnaA</a:t>
            </a:r>
          </a:p>
        </p:txBody>
      </p:sp>
      <p:sp>
        <p:nvSpPr>
          <p:cNvPr id="129030" name="TextBox 29"/>
          <p:cNvSpPr txBox="1">
            <a:spLocks noChangeArrowheads="1"/>
          </p:cNvSpPr>
          <p:nvPr>
            <p:custDataLst>
              <p:tags r:id="rId7"/>
            </p:custDataLst>
          </p:nvPr>
        </p:nvSpPr>
        <p:spPr bwMode="auto">
          <a:xfrm>
            <a:off x="74613" y="3252788"/>
            <a:ext cx="88106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i="1">
                <a:solidFill>
                  <a:srgbClr val="000000"/>
                </a:solidFill>
                <a:latin typeface="Arial" charset="0"/>
                <a:cs typeface="Arial" charset="0"/>
              </a:rPr>
              <a:t>E. coli</a:t>
            </a:r>
          </a:p>
        </p:txBody>
      </p:sp>
      <p:sp>
        <p:nvSpPr>
          <p:cNvPr id="129031" name="TextBox 30"/>
          <p:cNvSpPr txBox="1">
            <a:spLocks noChangeArrowheads="1"/>
          </p:cNvSpPr>
          <p:nvPr>
            <p:custDataLst>
              <p:tags r:id="rId8"/>
            </p:custDataLst>
          </p:nvPr>
        </p:nvSpPr>
        <p:spPr bwMode="auto">
          <a:xfrm>
            <a:off x="8175625" y="3279775"/>
            <a:ext cx="744538"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latin typeface="Arial" charset="0"/>
                <a:cs typeface="Arial" charset="0"/>
              </a:rPr>
              <a:t>Linux</a:t>
            </a:r>
          </a:p>
        </p:txBody>
      </p:sp>
      <p:sp>
        <p:nvSpPr>
          <p:cNvPr id="129032" name="Text Box 6"/>
          <p:cNvSpPr txBox="1">
            <a:spLocks noChangeArrowheads="1"/>
          </p:cNvSpPr>
          <p:nvPr>
            <p:custDataLst>
              <p:tags r:id="rId9"/>
            </p:custDataLst>
          </p:nvPr>
        </p:nvSpPr>
        <p:spPr bwMode="auto">
          <a:xfrm>
            <a:off x="82550" y="6581775"/>
            <a:ext cx="1660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7F7F7F"/>
                </a:solidFill>
                <a:latin typeface="Arial" charset="0"/>
              </a:rPr>
              <a:t>[Yan et al., </a:t>
            </a:r>
            <a:r>
              <a:rPr lang="en-US" sz="1200" i="1">
                <a:solidFill>
                  <a:srgbClr val="7F7F7F"/>
                </a:solidFill>
                <a:latin typeface="Arial" charset="0"/>
              </a:rPr>
              <a:t>PNAS</a:t>
            </a:r>
            <a:r>
              <a:rPr lang="en-US" sz="1200">
                <a:solidFill>
                  <a:srgbClr val="7F7F7F"/>
                </a:solidFill>
                <a:latin typeface="Arial" charset="0"/>
              </a:rPr>
              <a:t> ‘10]</a:t>
            </a:r>
          </a:p>
        </p:txBody>
      </p:sp>
    </p:spTree>
    <p:custDataLst>
      <p:tags r:id="rId1"/>
    </p:custDataLst>
  </p:cSld>
  <p:clrMapOvr>
    <a:masterClrMapping/>
  </p:clrMapOvr>
  <p:transition xmlns:p14="http://schemas.microsoft.com/office/powerpoint/2010/main" spd="slow" advTm="75746"/>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Title 1"/>
          <p:cNvSpPr>
            <a:spLocks noGrp="1"/>
          </p:cNvSpPr>
          <p:nvPr>
            <p:ph type="title"/>
          </p:nvPr>
        </p:nvSpPr>
        <p:spPr/>
        <p:txBody>
          <a:bodyPr rtlCol="0">
            <a:normAutofit fontScale="90000"/>
          </a:bodyPr>
          <a:lstStyle/>
          <a:p>
            <a:pPr defTabSz="456846" eaLnBrk="1" fontAlgn="auto" hangingPunct="1">
              <a:spcAft>
                <a:spcPts val="0"/>
              </a:spcAft>
              <a:defRPr/>
            </a:pPr>
            <a:r>
              <a:rPr lang="en-US">
                <a:latin typeface="Arial" charset="0"/>
              </a:rPr>
              <a:t>Tinkering versus Design: Connectivity and Constraint</a:t>
            </a:r>
          </a:p>
        </p:txBody>
      </p:sp>
      <p:sp>
        <p:nvSpPr>
          <p:cNvPr id="131074" name="Slide Number Placeholder 2"/>
          <p:cNvSpPr>
            <a:spLocks noGrp="1"/>
          </p:cNvSpPr>
          <p:nvPr>
            <p:ph type="sldNum" sz="quarter" idx="12"/>
          </p:nvPr>
        </p:nvSpPr>
        <p:spPr bwMode="auto">
          <a:xfrm>
            <a:off x="7620000" y="19050"/>
            <a:ext cx="1066800" cy="328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hangingPunct="1"/>
            <a:fld id="{1BBD0DE2-A96D-AA42-BE42-A3D264E931DD}" type="slidenum">
              <a:rPr lang="en-US" sz="1800">
                <a:solidFill>
                  <a:srgbClr val="000000"/>
                </a:solidFill>
              </a:rPr>
              <a:pPr defTabSz="455613" eaLnBrk="1" hangingPunct="1"/>
              <a:t>43</a:t>
            </a:fld>
            <a:endParaRPr lang="en-US" sz="1800">
              <a:solidFill>
                <a:srgbClr val="000000"/>
              </a:solidFill>
            </a:endParaRPr>
          </a:p>
        </p:txBody>
      </p:sp>
      <p:sp>
        <p:nvSpPr>
          <p:cNvPr id="323587" name="Rectangle 3"/>
          <p:cNvSpPr>
            <a:spLocks noChangeArrowheads="1"/>
          </p:cNvSpPr>
          <p:nvPr/>
        </p:nvSpPr>
        <p:spPr bwMode="auto">
          <a:xfrm>
            <a:off x="114300" y="1797050"/>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p>
            <a:pPr defTabSz="456846" fontAlgn="auto">
              <a:spcBef>
                <a:spcPts val="0"/>
              </a:spcBef>
              <a:spcAft>
                <a:spcPts val="0"/>
              </a:spcAft>
              <a:defRPr/>
            </a:pPr>
            <a:r>
              <a:rPr lang="en-US" dirty="0">
                <a:latin typeface="Arial" charset="0"/>
                <a:ea typeface="+mn-ea"/>
                <a:cs typeface="+mn-cs"/>
              </a:rPr>
              <a:t>More Connectivity, More Constraint : A theme borne out in many evolutionary studies of biological network</a:t>
            </a:r>
            <a:endParaRPr lang="en-US" dirty="0">
              <a:latin typeface="Calibri"/>
              <a:ea typeface="+mn-ea"/>
              <a:cs typeface="+mn-cs"/>
            </a:endParaRPr>
          </a:p>
        </p:txBody>
      </p:sp>
      <p:sp>
        <p:nvSpPr>
          <p:cNvPr id="323593" name="Rectangle 9"/>
          <p:cNvSpPr>
            <a:spLocks noChangeArrowheads="1"/>
          </p:cNvSpPr>
          <p:nvPr/>
        </p:nvSpPr>
        <p:spPr bwMode="auto">
          <a:xfrm>
            <a:off x="5129213" y="1779588"/>
            <a:ext cx="35575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p>
            <a:pPr marL="0" lvl="1" indent="0" defTabSz="456846" fontAlgn="auto">
              <a:spcBef>
                <a:spcPts val="0"/>
              </a:spcBef>
              <a:spcAft>
                <a:spcPts val="0"/>
              </a:spcAft>
              <a:defRPr/>
            </a:pPr>
            <a:r>
              <a:rPr lang="en-US" dirty="0">
                <a:latin typeface="Arial"/>
                <a:ea typeface="+mn-ea"/>
                <a:cs typeface="Arial"/>
              </a:rPr>
              <a:t>Centrality is correlated with variation in technological systems</a:t>
            </a:r>
          </a:p>
          <a:p>
            <a:pPr defTabSz="456846" fontAlgn="auto">
              <a:spcBef>
                <a:spcPts val="0"/>
              </a:spcBef>
              <a:spcAft>
                <a:spcPts val="0"/>
              </a:spcAft>
              <a:defRPr/>
            </a:pPr>
            <a:r>
              <a:rPr lang="en-US" dirty="0">
                <a:latin typeface="Arial"/>
                <a:ea typeface="+mn-ea"/>
                <a:cs typeface="Arial"/>
              </a:rPr>
              <a:t> </a:t>
            </a:r>
          </a:p>
        </p:txBody>
      </p:sp>
      <p:sp>
        <p:nvSpPr>
          <p:cNvPr id="131077" name="TextBox 10"/>
          <p:cNvSpPr txBox="1">
            <a:spLocks noChangeArrowheads="1"/>
          </p:cNvSpPr>
          <p:nvPr/>
        </p:nvSpPr>
        <p:spPr bwMode="auto">
          <a:xfrm>
            <a:off x="6330950" y="6475413"/>
            <a:ext cx="19224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cs typeface="Arial" charset="0"/>
              </a:rPr>
              <a:t>Yan KK et al. PNAS 2010 </a:t>
            </a:r>
          </a:p>
        </p:txBody>
      </p:sp>
      <p:pic>
        <p:nvPicPr>
          <p:cNvPr id="131078"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720975"/>
            <a:ext cx="4238625"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258888" y="6437313"/>
            <a:ext cx="1663700" cy="306387"/>
          </a:xfrm>
          <a:prstGeom prst="rect">
            <a:avLst/>
          </a:prstGeom>
          <a:noFill/>
        </p:spPr>
        <p:txBody>
          <a:bodyPr wrap="none" lIns="91369" tIns="45685" rIns="91369" bIns="45685">
            <a:spAutoFit/>
          </a:bodyPr>
          <a:lstStyle/>
          <a:p>
            <a:pPr defTabSz="456846" fontAlgn="auto">
              <a:spcBef>
                <a:spcPts val="0"/>
              </a:spcBef>
              <a:spcAft>
                <a:spcPts val="0"/>
              </a:spcAft>
              <a:defRPr/>
            </a:pPr>
            <a:r>
              <a:rPr lang="en-US" sz="1400" dirty="0">
                <a:solidFill>
                  <a:prstClr val="black"/>
                </a:solidFill>
                <a:latin typeface="Calibri"/>
                <a:ea typeface="+mn-ea"/>
                <a:cs typeface="+mn-cs"/>
              </a:rPr>
              <a:t>Kim et a. PNAS 2007</a:t>
            </a:r>
          </a:p>
        </p:txBody>
      </p:sp>
      <p:sp>
        <p:nvSpPr>
          <p:cNvPr id="14" name="TextBox 13"/>
          <p:cNvSpPr txBox="1"/>
          <p:nvPr/>
        </p:nvSpPr>
        <p:spPr>
          <a:xfrm>
            <a:off x="111125" y="2738438"/>
            <a:ext cx="227013" cy="369887"/>
          </a:xfrm>
          <a:prstGeom prst="rect">
            <a:avLst/>
          </a:prstGeom>
          <a:solidFill>
            <a:schemeClr val="bg1"/>
          </a:solidFill>
        </p:spPr>
        <p:txBody>
          <a:bodyPr lIns="91369" tIns="45685" rIns="91369" bIns="45685">
            <a:spAutoFit/>
          </a:bodyPr>
          <a:lstStyle/>
          <a:p>
            <a:pPr defTabSz="456846" fontAlgn="auto">
              <a:spcBef>
                <a:spcPts val="0"/>
              </a:spcBef>
              <a:spcAft>
                <a:spcPts val="0"/>
              </a:spcAft>
              <a:defRPr/>
            </a:pPr>
            <a:r>
              <a:rPr lang="en-US" dirty="0">
                <a:solidFill>
                  <a:prstClr val="black"/>
                </a:solidFill>
                <a:latin typeface="Calibri"/>
                <a:ea typeface="+mn-ea"/>
                <a:cs typeface="+mn-cs"/>
              </a:rPr>
              <a:t>   </a:t>
            </a:r>
          </a:p>
        </p:txBody>
      </p:sp>
      <p:sp>
        <p:nvSpPr>
          <p:cNvPr id="16" name="TextBox 15"/>
          <p:cNvSpPr txBox="1"/>
          <p:nvPr/>
        </p:nvSpPr>
        <p:spPr>
          <a:xfrm>
            <a:off x="2232025" y="3340100"/>
            <a:ext cx="1938338" cy="461963"/>
          </a:xfrm>
          <a:prstGeom prst="rect">
            <a:avLst/>
          </a:prstGeom>
          <a:noFill/>
        </p:spPr>
        <p:txBody>
          <a:bodyPr wrap="none" lIns="91369" tIns="45685" rIns="91369" bIns="45685">
            <a:spAutoFit/>
          </a:bodyPr>
          <a:lstStyle/>
          <a:p>
            <a:pPr defTabSz="456846" fontAlgn="auto">
              <a:spcBef>
                <a:spcPts val="0"/>
              </a:spcBef>
              <a:spcAft>
                <a:spcPts val="0"/>
              </a:spcAft>
              <a:defRPr/>
            </a:pPr>
            <a:r>
              <a:rPr lang="en-US" dirty="0">
                <a:solidFill>
                  <a:prstClr val="black"/>
                </a:solidFill>
                <a:latin typeface="Arial"/>
                <a:ea typeface="+mn-ea"/>
                <a:cs typeface="Arial"/>
              </a:rPr>
              <a:t>r= </a:t>
            </a:r>
            <a:r>
              <a:rPr lang="en-US" sz="2400" b="1" dirty="0">
                <a:solidFill>
                  <a:srgbClr val="800000"/>
                </a:solidFill>
                <a:latin typeface="Arial"/>
                <a:ea typeface="+mn-ea"/>
                <a:cs typeface="Arial"/>
              </a:rPr>
              <a:t>-</a:t>
            </a:r>
            <a:r>
              <a:rPr lang="en-US" dirty="0">
                <a:solidFill>
                  <a:prstClr val="black"/>
                </a:solidFill>
                <a:latin typeface="Arial"/>
                <a:ea typeface="+mn-ea"/>
                <a:cs typeface="Arial"/>
              </a:rPr>
              <a:t>0.1, P=4x10</a:t>
            </a:r>
            <a:r>
              <a:rPr lang="en-US" baseline="30000" dirty="0">
                <a:solidFill>
                  <a:prstClr val="black"/>
                </a:solidFill>
                <a:latin typeface="Arial"/>
                <a:ea typeface="+mn-ea"/>
                <a:cs typeface="Arial"/>
              </a:rPr>
              <a:t>-4</a:t>
            </a:r>
            <a:endParaRPr lang="en-US" dirty="0">
              <a:solidFill>
                <a:prstClr val="black"/>
              </a:solidFill>
              <a:latin typeface="Arial"/>
              <a:ea typeface="+mn-ea"/>
              <a:cs typeface="Arial"/>
            </a:endParaRPr>
          </a:p>
        </p:txBody>
      </p:sp>
      <p:pic>
        <p:nvPicPr>
          <p:cNvPr id="131082" name="Picture 1" descr="rate_vs_kin_new3.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3650" y="2720975"/>
            <a:ext cx="4232275"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6877050" y="5467350"/>
            <a:ext cx="2228850" cy="461963"/>
          </a:xfrm>
          <a:prstGeom prst="rect">
            <a:avLst/>
          </a:prstGeom>
          <a:noFill/>
        </p:spPr>
        <p:txBody>
          <a:bodyPr wrap="none" lIns="91369" tIns="45685" rIns="91369" bIns="45685">
            <a:spAutoFit/>
          </a:bodyPr>
          <a:lstStyle/>
          <a:p>
            <a:pPr defTabSz="456846" fontAlgn="auto">
              <a:spcBef>
                <a:spcPts val="0"/>
              </a:spcBef>
              <a:spcAft>
                <a:spcPts val="0"/>
              </a:spcAft>
              <a:defRPr/>
            </a:pPr>
            <a:r>
              <a:rPr lang="en-US" dirty="0">
                <a:solidFill>
                  <a:prstClr val="black"/>
                </a:solidFill>
                <a:latin typeface="Arial"/>
                <a:ea typeface="+mn-ea"/>
                <a:cs typeface="Arial"/>
              </a:rPr>
              <a:t>r= </a:t>
            </a:r>
            <a:r>
              <a:rPr lang="en-US" sz="2400" b="1" dirty="0">
                <a:solidFill>
                  <a:srgbClr val="800000"/>
                </a:solidFill>
                <a:latin typeface="Arial"/>
                <a:ea typeface="+mn-ea"/>
                <a:cs typeface="Arial"/>
              </a:rPr>
              <a:t>+</a:t>
            </a:r>
            <a:r>
              <a:rPr lang="en-US" dirty="0">
                <a:solidFill>
                  <a:prstClr val="black"/>
                </a:solidFill>
                <a:latin typeface="Arial"/>
                <a:ea typeface="+mn-ea"/>
                <a:cs typeface="Arial"/>
              </a:rPr>
              <a:t>0.29, P=3x10</a:t>
            </a:r>
            <a:r>
              <a:rPr lang="en-US" baseline="30000" dirty="0">
                <a:solidFill>
                  <a:prstClr val="black"/>
                </a:solidFill>
                <a:latin typeface="Arial"/>
                <a:ea typeface="+mn-ea"/>
                <a:cs typeface="Arial"/>
              </a:rPr>
              <a:t>-97</a:t>
            </a:r>
            <a:endParaRPr lang="en-US" dirty="0">
              <a:solidFill>
                <a:prstClr val="black"/>
              </a:solidFill>
              <a:latin typeface="Arial"/>
              <a:ea typeface="+mn-ea"/>
              <a:cs typeface="Arial"/>
            </a:endParaRPr>
          </a:p>
        </p:txBody>
      </p:sp>
      <p:sp>
        <p:nvSpPr>
          <p:cNvPr id="131084" name="TextBox 1"/>
          <p:cNvSpPr txBox="1">
            <a:spLocks noChangeArrowheads="1"/>
          </p:cNvSpPr>
          <p:nvPr/>
        </p:nvSpPr>
        <p:spPr bwMode="auto">
          <a:xfrm>
            <a:off x="3865563" y="6278563"/>
            <a:ext cx="2052637" cy="461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a:solidFill>
                  <a:srgbClr val="008000"/>
                </a:solidFill>
              </a:rPr>
              <a:t>==Centrality=&gt;</a:t>
            </a:r>
          </a:p>
        </p:txBody>
      </p:sp>
      <p:sp>
        <p:nvSpPr>
          <p:cNvPr id="131085" name="TextBox 16"/>
          <p:cNvSpPr txBox="1">
            <a:spLocks noChangeArrowheads="1"/>
          </p:cNvSpPr>
          <p:nvPr/>
        </p:nvSpPr>
        <p:spPr bwMode="auto">
          <a:xfrm rot="-5400000">
            <a:off x="2994025" y="4227513"/>
            <a:ext cx="3635375" cy="523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b="1">
                <a:solidFill>
                  <a:srgbClr val="008000"/>
                </a:solidFill>
              </a:rPr>
              <a:t>==Rate of Mutation==&gt;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normAutofit fontScale="90000"/>
          </a:bodyPr>
          <a:lstStyle/>
          <a:p>
            <a:pPr lvl="0">
              <a:defRPr sz="1800">
                <a:solidFill>
                  <a:srgbClr val="000000"/>
                </a:solidFill>
                <a:effectLst/>
              </a:defRPr>
            </a:pPr>
            <a:r>
              <a:rPr sz="3900" dirty="0">
                <a:solidFill>
                  <a:srgbClr val="2F5897"/>
                </a:solidFill>
                <a:effectLst>
                  <a:outerShdw blurRad="63500" dist="38100" dir="5400000" rotWithShape="0">
                    <a:srgbClr val="000000">
                      <a:alpha val="25000"/>
                    </a:srgbClr>
                  </a:outerShdw>
                </a:effectLst>
              </a:rPr>
              <a:t>Tinkering versus Design: Connectivity and Constraint</a:t>
            </a:r>
          </a:p>
        </p:txBody>
      </p:sp>
      <p:sp>
        <p:nvSpPr>
          <p:cNvPr id="40" name="Shape 40"/>
          <p:cNvSpPr>
            <a:spLocks noGrp="1"/>
          </p:cNvSpPr>
          <p:nvPr>
            <p:ph type="sldNum" sz="quarter" idx="4294967295"/>
          </p:nvPr>
        </p:nvSpPr>
        <p:spPr>
          <a:xfrm>
            <a:off x="8543278" y="6422183"/>
            <a:ext cx="561975" cy="233459"/>
          </a:xfrm>
          <a:prstGeom prst="rect">
            <a:avLst/>
          </a:prstGeom>
          <a:extLst>
            <a:ext uri="{C572A759-6A51-4108-AA02-DFA0A04FC94B}">
              <ma14:wrappingTextBoxFlag xmlns:ma14="http://schemas.microsoft.com/office/mac/drawingml/2011/main" val="1"/>
            </a:ext>
          </a:extLst>
        </p:spPr>
        <p:txBody>
          <a:bodyPr lIns="64291" tIns="32146" rIns="64291" bIns="32146"/>
          <a:lstStyle/>
          <a:p>
            <a:pPr lvl="0">
              <a:defRPr sz="1800">
                <a:solidFill>
                  <a:srgbClr val="000000"/>
                </a:solidFill>
              </a:defRPr>
            </a:pPr>
            <a:fld id="{86CB4B4D-7CA3-9044-876B-883B54F8677D}" type="slidenum">
              <a:rPr sz="1100">
                <a:solidFill>
                  <a:srgbClr val="595959"/>
                </a:solidFill>
              </a:rPr>
              <a:t>44</a:t>
            </a:fld>
            <a:endParaRPr sz="1100">
              <a:solidFill>
                <a:srgbClr val="595959"/>
              </a:solidFill>
            </a:endParaRPr>
          </a:p>
        </p:txBody>
      </p:sp>
      <p:pic>
        <p:nvPicPr>
          <p:cNvPr id="41" name="Figure3.pdf"/>
          <p:cNvPicPr/>
          <p:nvPr/>
        </p:nvPicPr>
        <p:blipFill>
          <a:blip r:embed="rId3">
            <a:extLst/>
          </a:blip>
          <a:stretch>
            <a:fillRect/>
          </a:stretch>
        </p:blipFill>
        <p:spPr>
          <a:xfrm>
            <a:off x="1214514" y="1517943"/>
            <a:ext cx="6622869" cy="4967152"/>
          </a:xfrm>
          <a:prstGeom prst="rect">
            <a:avLst/>
          </a:prstGeom>
          <a:ln w="12700">
            <a:miter lim="400000"/>
          </a:ln>
        </p:spPr>
      </p:pic>
      <p:sp>
        <p:nvSpPr>
          <p:cNvPr id="42" name="Shape 42"/>
          <p:cNvSpPr/>
          <p:nvPr/>
        </p:nvSpPr>
        <p:spPr>
          <a:xfrm>
            <a:off x="5683457" y="6592336"/>
            <a:ext cx="2732118" cy="261606"/>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l" defTabSz="914400">
              <a:defRPr sz="1600">
                <a:latin typeface="Arial"/>
                <a:ea typeface="Arial"/>
                <a:cs typeface="Arial"/>
                <a:sym typeface="Arial"/>
              </a:defRPr>
            </a:lvl1pPr>
          </a:lstStyle>
          <a:p>
            <a:pPr lvl="0">
              <a:defRPr sz="1800"/>
            </a:pPr>
            <a:r>
              <a:rPr sz="1100"/>
              <a:t>Yan KK et al. PLoS Biology (under review)</a:t>
            </a:r>
          </a:p>
        </p:txBody>
      </p:sp>
      <p:sp>
        <p:nvSpPr>
          <p:cNvPr id="43" name="Shape 43"/>
          <p:cNvSpPr/>
          <p:nvPr/>
        </p:nvSpPr>
        <p:spPr>
          <a:xfrm rot="16200000">
            <a:off x="230529" y="2849320"/>
            <a:ext cx="1643616" cy="353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l" defTabSz="914400">
              <a:defRPr sz="2400" b="1">
                <a:latin typeface="Arial"/>
                <a:ea typeface="Arial"/>
                <a:cs typeface="Arial"/>
                <a:sym typeface="Arial"/>
              </a:defRPr>
            </a:lvl1pPr>
          </a:lstStyle>
          <a:p>
            <a:pPr lvl="0">
              <a:defRPr sz="1800" b="0"/>
            </a:pPr>
            <a:r>
              <a:rPr sz="1700" dirty="0"/>
              <a:t>rate of evolution</a:t>
            </a:r>
          </a:p>
        </p:txBody>
      </p:sp>
      <p:sp>
        <p:nvSpPr>
          <p:cNvPr id="44" name="Shape 44"/>
          <p:cNvSpPr/>
          <p:nvPr/>
        </p:nvSpPr>
        <p:spPr>
          <a:xfrm rot="21600000">
            <a:off x="4179011" y="4333167"/>
            <a:ext cx="977187" cy="353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l" defTabSz="914400">
              <a:defRPr sz="2400" b="1">
                <a:latin typeface="Arial"/>
                <a:ea typeface="Arial"/>
                <a:cs typeface="Arial"/>
                <a:sym typeface="Arial"/>
              </a:defRPr>
            </a:lvl1pPr>
          </a:lstStyle>
          <a:p>
            <a:pPr lvl="0">
              <a:defRPr sz="1800" b="0"/>
            </a:pPr>
            <a:r>
              <a:rPr sz="1700"/>
              <a:t>centrality</a:t>
            </a:r>
          </a:p>
        </p:txBody>
      </p:sp>
      <p:sp>
        <p:nvSpPr>
          <p:cNvPr id="45" name="Shape 45"/>
          <p:cNvSpPr/>
          <p:nvPr/>
        </p:nvSpPr>
        <p:spPr>
          <a:xfrm>
            <a:off x="935306" y="5886169"/>
            <a:ext cx="1332590" cy="24621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l" defTabSz="914400">
              <a:defRPr sz="1400">
                <a:latin typeface="Arial"/>
                <a:ea typeface="Arial"/>
                <a:cs typeface="Arial"/>
                <a:sym typeface="Arial"/>
              </a:defRPr>
            </a:lvl1pPr>
          </a:lstStyle>
          <a:p>
            <a:pPr lvl="0">
              <a:defRPr sz="1800"/>
            </a:pPr>
            <a:r>
              <a:rPr sz="1000"/>
              <a:t>Kim et al. PNAS 2007</a:t>
            </a:r>
          </a:p>
        </p:txBody>
      </p:sp>
      <p:sp>
        <p:nvSpPr>
          <p:cNvPr id="46" name="Shape 46"/>
          <p:cNvSpPr/>
          <p:nvPr/>
        </p:nvSpPr>
        <p:spPr>
          <a:xfrm>
            <a:off x="1874024" y="2484244"/>
            <a:ext cx="1996210" cy="974619"/>
          </a:xfrm>
          <a:prstGeom prst="line">
            <a:avLst/>
          </a:prstGeom>
          <a:ln w="38100">
            <a:solidFill>
              <a:srgbClr val="6076B4"/>
            </a:solidFill>
          </a:ln>
          <a:effectLst>
            <a:outerShdw blurRad="50800" dist="25400" dir="5400000" rotWithShape="0">
              <a:srgbClr val="000000">
                <a:alpha val="38000"/>
              </a:srgbClr>
            </a:outerShdw>
          </a:effectLst>
        </p:spPr>
        <p:txBody>
          <a:bodyPr lIns="45718" tIns="45718" rIns="45718" bIns="45718"/>
          <a:lstStyle/>
          <a:p>
            <a:pPr defTabSz="321457">
              <a:defRPr sz="1600">
                <a:latin typeface="Helvetica"/>
                <a:ea typeface="Helvetica"/>
                <a:cs typeface="Helvetica"/>
                <a:sym typeface="Helvetica"/>
              </a:defRPr>
            </a:pPr>
            <a:endParaRPr/>
          </a:p>
        </p:txBody>
      </p:sp>
      <p:sp>
        <p:nvSpPr>
          <p:cNvPr id="47" name="Shape 47"/>
          <p:cNvSpPr/>
          <p:nvPr/>
        </p:nvSpPr>
        <p:spPr>
          <a:xfrm flipV="1">
            <a:off x="5402146" y="2204049"/>
            <a:ext cx="1883899" cy="1274812"/>
          </a:xfrm>
          <a:prstGeom prst="line">
            <a:avLst/>
          </a:prstGeom>
          <a:ln w="38100">
            <a:solidFill>
              <a:srgbClr val="6076B4"/>
            </a:solidFill>
          </a:ln>
          <a:effectLst>
            <a:outerShdw blurRad="50800" dist="25400" dir="5400000" rotWithShape="0">
              <a:srgbClr val="000000">
                <a:alpha val="38000"/>
              </a:srgbClr>
            </a:outerShdw>
          </a:effectLst>
        </p:spPr>
        <p:txBody>
          <a:bodyPr lIns="45718" tIns="45718" rIns="45718" bIns="45718"/>
          <a:lstStyle/>
          <a:p>
            <a:pPr defTabSz="321457">
              <a:defRPr sz="1600">
                <a:latin typeface="Helvetica"/>
                <a:ea typeface="Helvetica"/>
                <a:cs typeface="Helvetica"/>
                <a:sym typeface="Helvetica"/>
              </a:defRPr>
            </a:pPr>
            <a:endParaRPr/>
          </a:p>
        </p:txBody>
      </p:sp>
    </p:spTree>
    <p:extLst>
      <p:ext uri="{BB962C8B-B14F-4D97-AF65-F5344CB8AC3E}">
        <p14:creationId xmlns:p14="http://schemas.microsoft.com/office/powerpoint/2010/main" val="852612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5"/>
          <p:cNvSpPr>
            <a:spLocks noGrp="1"/>
          </p:cNvSpPr>
          <p:nvPr>
            <p:ph type="title"/>
            <p:custDataLst>
              <p:tags r:id="rId2"/>
            </p:custDataLst>
          </p:nvPr>
        </p:nvSpPr>
        <p:spPr>
          <a:xfrm>
            <a:off x="685800" y="381000"/>
            <a:ext cx="7772400" cy="1143000"/>
          </a:xfrm>
        </p:spPr>
        <p:txBody>
          <a:bodyPr/>
          <a:lstStyle/>
          <a:p>
            <a:r>
              <a:rPr lang="en-US">
                <a:latin typeface="Arial" charset="0"/>
                <a:ea typeface="ＭＳ Ｐゴシック" charset="0"/>
                <a:cs typeface="ＭＳ Ｐゴシック" charset="0"/>
              </a:rPr>
              <a:t>Perspectives on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Random Change v Intelligent Design</a:t>
            </a:r>
          </a:p>
        </p:txBody>
      </p:sp>
      <p:sp>
        <p:nvSpPr>
          <p:cNvPr id="133122" name="Content Placeholder 6"/>
          <p:cNvSpPr>
            <a:spLocks noGrp="1"/>
          </p:cNvSpPr>
          <p:nvPr>
            <p:ph sz="half" idx="1"/>
            <p:custDataLst>
              <p:tags r:id="rId3"/>
            </p:custDataLst>
          </p:nvPr>
        </p:nvSpPr>
        <p:spPr>
          <a:xfrm>
            <a:off x="685800" y="1752600"/>
            <a:ext cx="3810000" cy="4638675"/>
          </a:xfrm>
        </p:spPr>
        <p:txBody>
          <a:bodyPr/>
          <a:lstStyle/>
          <a:p>
            <a:r>
              <a:rPr lang="en-US" sz="2400">
                <a:latin typeface="Arial" charset="0"/>
                <a:ea typeface="ＭＳ Ｐゴシック" charset="0"/>
                <a:cs typeface="ＭＳ Ｐゴシック" charset="0"/>
              </a:rPr>
              <a:t>Central points = hubs &amp; bottlenecks</a:t>
            </a:r>
          </a:p>
          <a:p>
            <a:r>
              <a:rPr lang="en-US" sz="2400">
                <a:latin typeface="Arial" charset="0"/>
                <a:ea typeface="ＭＳ Ｐゴシック" charset="0"/>
                <a:cs typeface="ＭＳ Ｐゴシック" charset="0"/>
              </a:rPr>
              <a:t>If changes random, best not to put them in central pts.</a:t>
            </a:r>
          </a:p>
          <a:p>
            <a:r>
              <a:rPr lang="en-US" sz="2400">
                <a:latin typeface="Arial" charset="0"/>
                <a:ea typeface="ＭＳ Ｐゴシック" charset="0"/>
                <a:cs typeface="ＭＳ Ｐゴシック" charset="0"/>
              </a:rPr>
              <a:t>If changes made rationally, can put them into central pts.</a:t>
            </a:r>
          </a:p>
          <a:p>
            <a:pPr lvl="1"/>
            <a:r>
              <a:rPr lang="en-US" sz="2000">
                <a:latin typeface="Arial" charset="0"/>
                <a:ea typeface="ＭＳ Ｐゴシック" charset="0"/>
              </a:rPr>
              <a:t>Moreover, good to do this, as these more often used – i.e more efficient </a:t>
            </a:r>
          </a:p>
          <a:p>
            <a:pPr lvl="1"/>
            <a:r>
              <a:rPr lang="en-US" sz="2000">
                <a:latin typeface="Arial" charset="0"/>
                <a:ea typeface="ＭＳ Ｐゴシック" charset="0"/>
              </a:rPr>
              <a:t>Why there’s so much GWB construction</a:t>
            </a:r>
          </a:p>
        </p:txBody>
      </p:sp>
      <p:pic>
        <p:nvPicPr>
          <p:cNvPr id="133123" name="Picture 1"/>
          <p:cNvPicPr>
            <a:picLocks noGrp="1" noChangeAspect="1"/>
          </p:cNvPicPr>
          <p:nvPr>
            <p:ph sz="half" idx="2"/>
            <p:custDataLst>
              <p:tags r:id="rId4"/>
            </p:custDataLst>
          </p:nvPr>
        </p:nvPicPr>
        <p:blipFill>
          <a:blip r:embed="rId6">
            <a:extLst>
              <a:ext uri="{28A0092B-C50C-407E-A947-70E740481C1C}">
                <a14:useLocalDpi xmlns:a14="http://schemas.microsoft.com/office/drawing/2010/main" val="0"/>
              </a:ext>
            </a:extLst>
          </a:blip>
          <a:srcRect l="3183" r="3183"/>
          <a:stretch>
            <a:fillRect/>
          </a:stretch>
        </p:blipFill>
        <p:spPr>
          <a:xfrm>
            <a:off x="4648200" y="1752600"/>
            <a:ext cx="3810000" cy="4638675"/>
          </a:xfrm>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2100" y="0"/>
            <a:ext cx="8558044" cy="6858000"/>
          </a:xfrm>
          <a:prstGeom prst="rect">
            <a:avLst/>
          </a:prstGeom>
        </p:spPr>
      </p:pic>
    </p:spTree>
    <p:extLst>
      <p:ext uri="{BB962C8B-B14F-4D97-AF65-F5344CB8AC3E}">
        <p14:creationId xmlns:p14="http://schemas.microsoft.com/office/powerpoint/2010/main" val="657628598"/>
      </p:ext>
    </p:extLst>
  </p:cSld>
  <p:clrMapOvr>
    <a:masterClrMapping/>
  </p:clrMapOvr>
  <p:transition xmlns:p14="http://schemas.microsoft.com/office/powerpoint/2010/mai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304800" y="190500"/>
            <a:ext cx="8521700" cy="711200"/>
          </a:xfrm>
        </p:spPr>
        <p:txBody>
          <a:bodyPr/>
          <a:lstStyle/>
          <a:p>
            <a:pPr defTabSz="907350">
              <a:defRPr/>
            </a:pPr>
            <a:r>
              <a:rPr lang="en-US" sz="1800" dirty="0">
                <a:solidFill>
                  <a:schemeClr val="bg1">
                    <a:lumMod val="65000"/>
                  </a:schemeClr>
                </a:solidFill>
              </a:rPr>
              <a:t>Human Genome Analysis, using Molecular Networks:</a:t>
            </a:r>
            <a:br>
              <a:rPr lang="en-US" sz="1800" dirty="0">
                <a:solidFill>
                  <a:schemeClr val="bg1">
                    <a:lumMod val="65000"/>
                  </a:schemeClr>
                </a:solidFill>
              </a:rPr>
            </a:br>
            <a:r>
              <a:rPr lang="en-US" sz="1800" dirty="0">
                <a:solidFill>
                  <a:schemeClr val="bg1">
                    <a:lumMod val="65000"/>
                  </a:schemeClr>
                </a:solidFill>
              </a:rPr>
              <a:t> Regulatory Structure, Mutational Impact &amp; </a:t>
            </a:r>
            <a:r>
              <a:rPr lang="en-US" sz="1800" dirty="0" smtClean="0">
                <a:solidFill>
                  <a:schemeClr val="bg1">
                    <a:lumMod val="65000"/>
                  </a:schemeClr>
                </a:solidFill>
              </a:rPr>
              <a:t>Disease Application</a:t>
            </a:r>
            <a:endParaRPr lang="en-US" dirty="0">
              <a:solidFill>
                <a:schemeClr val="bg1">
                  <a:lumMod val="65000"/>
                </a:schemeClr>
              </a:solidFill>
            </a:endParaRPr>
          </a:p>
        </p:txBody>
      </p:sp>
      <p:sp>
        <p:nvSpPr>
          <p:cNvPr id="134147" name="Content Placeholder 3"/>
          <p:cNvSpPr>
            <a:spLocks noGrp="1"/>
          </p:cNvSpPr>
          <p:nvPr>
            <p:ph idx="1"/>
            <p:custDataLst>
              <p:tags r:id="rId4"/>
            </p:custDataLst>
          </p:nvPr>
        </p:nvSpPr>
        <p:spPr>
          <a:xfrm>
            <a:off x="520700" y="919163"/>
            <a:ext cx="8115300" cy="5524500"/>
          </a:xfrm>
        </p:spPr>
        <p:txBody>
          <a:bodyPr/>
          <a:lstStyle/>
          <a:p>
            <a:endParaRPr lang="en-US">
              <a:solidFill>
                <a:srgbClr val="FFFF00"/>
              </a:solidFill>
              <a:latin typeface="Arial" charset="0"/>
              <a:ea typeface="ＭＳ Ｐゴシック" charset="0"/>
              <a:cs typeface="ＭＳ Ｐゴシック" charset="0"/>
            </a:endParaRPr>
          </a:p>
          <a:p>
            <a:r>
              <a:rPr lang="en-US">
                <a:solidFill>
                  <a:srgbClr val="FFFF00"/>
                </a:solidFill>
                <a:latin typeface="Arial" charset="0"/>
                <a:ea typeface="ＭＳ Ｐゴシック" charset="0"/>
                <a:cs typeface="ＭＳ Ｐゴシック" charset="0"/>
              </a:rPr>
              <a:t>Why Networks ? </a:t>
            </a:r>
            <a:br>
              <a:rPr lang="en-US">
                <a:solidFill>
                  <a:srgbClr val="FFFF00"/>
                </a:solidFill>
                <a:latin typeface="Arial" charset="0"/>
                <a:ea typeface="ＭＳ Ｐゴシック" charset="0"/>
                <a:cs typeface="ＭＳ Ｐゴシック" charset="0"/>
              </a:rPr>
            </a:br>
            <a:r>
              <a:rPr lang="en-US">
                <a:solidFill>
                  <a:srgbClr val="FFFF00"/>
                </a:solidFill>
                <a:latin typeface="Arial" charset="0"/>
                <a:ea typeface="ＭＳ Ｐゴシック" charset="0"/>
                <a:cs typeface="ＭＳ Ｐゴシック" charset="0"/>
              </a:rPr>
              <a:t>A compelling approach to organize big data</a:t>
            </a:r>
          </a:p>
          <a:p>
            <a:r>
              <a:rPr lang="en-US">
                <a:solidFill>
                  <a:srgbClr val="FFFF00"/>
                </a:solidFill>
                <a:latin typeface="Arial" charset="0"/>
                <a:ea typeface="ＭＳ Ｐゴシック" charset="0"/>
                <a:cs typeface="ＭＳ Ｐゴシック" charset="0"/>
              </a:rPr>
              <a:t>A networks view on organizing regulatory annotation</a:t>
            </a:r>
          </a:p>
          <a:p>
            <a:pPr lvl="1"/>
            <a:r>
              <a:rPr lang="en-US" sz="2000">
                <a:solidFill>
                  <a:schemeClr val="bg1"/>
                </a:solidFill>
                <a:latin typeface="Arial" charset="0"/>
                <a:ea typeface="ＭＳ Ｐゴシック" charset="0"/>
              </a:rPr>
              <a:t>Motivating &amp; constructing the </a:t>
            </a:r>
            <a:r>
              <a:rPr lang="en-US" sz="2000" b="1" u="sng">
                <a:solidFill>
                  <a:schemeClr val="bg1"/>
                </a:solidFill>
                <a:latin typeface="Arial" charset="0"/>
                <a:ea typeface="ＭＳ Ｐゴシック" charset="0"/>
              </a:rPr>
              <a:t>regulatory network as a hierarchy</a:t>
            </a:r>
            <a:r>
              <a:rPr lang="en-US" sz="2000">
                <a:solidFill>
                  <a:schemeClr val="bg1"/>
                </a:solidFill>
                <a:latin typeface="Arial" charset="0"/>
                <a:ea typeface="ＭＳ Ｐゴシック" charset="0"/>
              </a:rPr>
              <a:t> with information flow bottlenecks</a:t>
            </a:r>
          </a:p>
          <a:p>
            <a:pPr lvl="1"/>
            <a:r>
              <a:rPr lang="en-US" sz="2000">
                <a:solidFill>
                  <a:schemeClr val="bg1"/>
                </a:solidFill>
                <a:latin typeface="Arial" charset="0"/>
                <a:ea typeface="ＭＳ Ｐゴシック" charset="0"/>
              </a:rPr>
              <a:t>Greater mid-level </a:t>
            </a:r>
            <a:r>
              <a:rPr lang="en-US" sz="2000" b="1" u="sng">
                <a:solidFill>
                  <a:schemeClr val="bg1"/>
                </a:solidFill>
                <a:latin typeface="Arial" charset="0"/>
                <a:ea typeface="ＭＳ Ｐゴシック" charset="0"/>
              </a:rPr>
              <a:t>collaboration</a:t>
            </a:r>
            <a:r>
              <a:rPr lang="en-US" sz="2000">
                <a:solidFill>
                  <a:schemeClr val="bg1"/>
                </a:solidFill>
                <a:latin typeface="Arial" charset="0"/>
                <a:ea typeface="ＭＳ Ｐゴシック" charset="0"/>
              </a:rPr>
              <a:t> in more complex organisms</a:t>
            </a:r>
          </a:p>
          <a:p>
            <a:r>
              <a:rPr lang="en-US">
                <a:solidFill>
                  <a:srgbClr val="FFFF00"/>
                </a:solidFill>
                <a:latin typeface="Arial" charset="0"/>
                <a:ea typeface="ＭＳ Ｐゴシック" charset="0"/>
                <a:cs typeface="ＭＳ Ｐゴシック" charset="0"/>
              </a:rPr>
              <a:t>Analyzing the impact of variation on the network</a:t>
            </a:r>
          </a:p>
          <a:p>
            <a:pPr lvl="1"/>
            <a:r>
              <a:rPr lang="en-US" sz="2000">
                <a:solidFill>
                  <a:schemeClr val="bg1"/>
                </a:solidFill>
                <a:latin typeface="Arial" charset="0"/>
                <a:ea typeface="ＭＳ Ｐゴシック" charset="0"/>
              </a:rPr>
              <a:t>Node Variation: </a:t>
            </a:r>
            <a:r>
              <a:rPr lang="en-US" sz="2000" b="1" u="sng">
                <a:solidFill>
                  <a:schemeClr val="bg1"/>
                </a:solidFill>
                <a:latin typeface="Arial" charset="0"/>
                <a:ea typeface="ＭＳ Ｐゴシック" charset="0"/>
              </a:rPr>
              <a:t>more connectivity = more constraint</a:t>
            </a:r>
          </a:p>
          <a:p>
            <a:pPr lvl="1"/>
            <a:r>
              <a:rPr lang="en-US" sz="2000">
                <a:solidFill>
                  <a:schemeClr val="bg1"/>
                </a:solidFill>
                <a:latin typeface="Arial" charset="0"/>
                <a:ea typeface="ＭＳ Ｐゴシック" charset="0"/>
              </a:rPr>
              <a:t>Useful analogies to </a:t>
            </a:r>
            <a:r>
              <a:rPr lang="en-US" sz="2000" b="1" u="sng">
                <a:solidFill>
                  <a:schemeClr val="bg1"/>
                </a:solidFill>
                <a:latin typeface="Arial" charset="0"/>
                <a:ea typeface="ＭＳ Ｐゴシック" charset="0"/>
              </a:rPr>
              <a:t>designed systems</a:t>
            </a:r>
          </a:p>
          <a:p>
            <a:r>
              <a:rPr lang="en-US">
                <a:solidFill>
                  <a:srgbClr val="FFFF00"/>
                </a:solidFill>
                <a:latin typeface="Arial" charset="0"/>
                <a:ea typeface="ＭＳ Ｐゴシック" charset="0"/>
                <a:cs typeface="ＭＳ Ｐゴシック" charset="0"/>
              </a:rPr>
              <a:t>Practical App: Network prioritization of cancer mutations</a:t>
            </a:r>
          </a:p>
          <a:p>
            <a:pPr lvl="1"/>
            <a:r>
              <a:rPr lang="en-US" sz="2000">
                <a:solidFill>
                  <a:schemeClr val="bg1"/>
                </a:solidFill>
                <a:latin typeface="Arial" charset="0"/>
                <a:ea typeface="ＭＳ Ｐゴシック" charset="0"/>
              </a:rPr>
              <a:t>Prioritizing based on </a:t>
            </a:r>
            <a:r>
              <a:rPr lang="en-US" sz="2000" b="1" u="sng">
                <a:solidFill>
                  <a:schemeClr val="bg1"/>
                </a:solidFill>
                <a:latin typeface="Arial" charset="0"/>
                <a:ea typeface="ＭＳ Ｐゴシック" charset="0"/>
              </a:rPr>
              <a:t>multiple network connectivity</a:t>
            </a:r>
          </a:p>
        </p:txBody>
      </p:sp>
    </p:spTree>
    <p:custDataLst>
      <p:tags r:id="rId2"/>
    </p:custDataLst>
  </p:cSld>
  <p:clrMapOvr>
    <a:overrideClrMapping bg1="lt1" tx1="dk1" bg2="lt2" tx2="dk2" accent1="accent1" accent2="accent2" accent3="accent3" accent4="accent4" accent5="accent5" accent6="accent6" hlink="hlink" folHlink="folHlink"/>
  </p:clrMapOvr>
  <p:transition xmlns:p14="http://schemas.microsoft.com/office/powerpoint/2010/main" advTm="110555"/>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rtlCol="0">
            <a:normAutofit fontScale="90000"/>
          </a:bodyPr>
          <a:lstStyle/>
          <a:p>
            <a:pPr defTabSz="456846" eaLnBrk="1" fontAlgn="auto" hangingPunct="1">
              <a:spcAft>
                <a:spcPts val="0"/>
              </a:spcAft>
              <a:defRPr/>
            </a:pPr>
            <a:r>
              <a:rPr lang="en-US" dirty="0">
                <a:latin typeface="Calibri" charset="0"/>
                <a:ea typeface="+mj-ea"/>
              </a:rPr>
              <a:t>Where is Waldo</a:t>
            </a:r>
            <a:r>
              <a:rPr lang="en-US" dirty="0" smtClean="0">
                <a:latin typeface="Calibri" charset="0"/>
                <a:ea typeface="+mj-ea"/>
              </a:rPr>
              <a:t>?</a:t>
            </a:r>
            <a:br>
              <a:rPr lang="en-US" dirty="0" smtClean="0">
                <a:latin typeface="Calibri" charset="0"/>
                <a:ea typeface="+mj-ea"/>
              </a:rPr>
            </a:br>
            <a:r>
              <a:rPr lang="en-US" sz="2800" dirty="0">
                <a:latin typeface="Calibri" charset="0"/>
                <a:ea typeface="+mj-ea"/>
              </a:rPr>
              <a:t>(Finding the key mutations in ~3M </a:t>
            </a:r>
            <a:r>
              <a:rPr lang="en-US" sz="2800" dirty="0" err="1">
                <a:latin typeface="Calibri" charset="0"/>
                <a:ea typeface="+mj-ea"/>
              </a:rPr>
              <a:t>Germline</a:t>
            </a:r>
            <a:r>
              <a:rPr lang="en-US" sz="2800" dirty="0">
                <a:latin typeface="Calibri" charset="0"/>
                <a:ea typeface="+mj-ea"/>
              </a:rPr>
              <a:t> variants &amp; </a:t>
            </a:r>
            <a:br>
              <a:rPr lang="en-US" sz="2800" dirty="0">
                <a:latin typeface="Calibri" charset="0"/>
                <a:ea typeface="+mj-ea"/>
              </a:rPr>
            </a:br>
            <a:r>
              <a:rPr lang="en-US" sz="2800" dirty="0">
                <a:latin typeface="Calibri" charset="0"/>
                <a:ea typeface="+mj-ea"/>
              </a:rPr>
              <a:t>~5K Somatic Variants in a Tumor Sample)</a:t>
            </a:r>
            <a:endParaRPr lang="en-US" dirty="0">
              <a:latin typeface="Calibri" charset="0"/>
              <a:ea typeface="+mj-ea"/>
            </a:endParaRPr>
          </a:p>
        </p:txBody>
      </p:sp>
      <p:pic>
        <p:nvPicPr>
          <p:cNvPr id="135170" name="Content Placeholder 1" descr="Land-of-Waldos-Answer.png"/>
          <p:cNvPicPr>
            <a:picLocks noGrp="1" noChangeAspect="1"/>
          </p:cNvPicPr>
          <p:nvPr>
            <p:ph idx="1"/>
          </p:nvPr>
        </p:nvPicPr>
        <p:blipFill>
          <a:blip r:embed="rId2">
            <a:extLst>
              <a:ext uri="{28A0092B-C50C-407E-A947-70E740481C1C}">
                <a14:useLocalDpi xmlns:a14="http://schemas.microsoft.com/office/drawing/2010/main" val="0"/>
              </a:ext>
            </a:extLst>
          </a:blip>
          <a:srcRect t="6696" b="6696"/>
          <a:stretch>
            <a:fillRect/>
          </a:stretch>
        </p:blipFill>
        <p:spPr>
          <a:xfrm>
            <a:off x="457200" y="1752600"/>
            <a:ext cx="8229600" cy="4525963"/>
          </a:xfrm>
        </p:spPr>
      </p:pic>
      <p:sp>
        <p:nvSpPr>
          <p:cNvPr id="2" name="Slide Number Placeholder 1"/>
          <p:cNvSpPr>
            <a:spLocks noGrp="1"/>
          </p:cNvSpPr>
          <p:nvPr>
            <p:ph type="sldNum" sz="quarter" idx="12"/>
          </p:nvPr>
        </p:nvSpPr>
        <p:spPr/>
        <p:txBody>
          <a:bodyPr/>
          <a:lstStyle/>
          <a:p>
            <a:pPr>
              <a:defRPr/>
            </a:pPr>
            <a:fld id="{163F3CCC-A8F6-6345-B480-EF0F5424AA60}" type="slidenum">
              <a:rPr lang="en-US"/>
              <a:pPr>
                <a:defRPr/>
              </a:pPr>
              <a:t>48</a:t>
            </a:fld>
            <a:endParaRPr lang="en-US"/>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265113" y="177800"/>
            <a:ext cx="8526462" cy="1093788"/>
          </a:xfrm>
        </p:spPr>
        <p:txBody>
          <a:bodyPr/>
          <a:lstStyle/>
          <a:p>
            <a:pPr eaLnBrk="1" hangingPunct="1"/>
            <a:r>
              <a:rPr lang="en-US" sz="2000">
                <a:latin typeface="Arial" charset="0"/>
                <a:cs typeface="ＭＳ Ｐゴシック" charset="0"/>
              </a:rPr>
              <a:t>Recasting Association of Connectivity with Constraint </a:t>
            </a:r>
            <a:br>
              <a:rPr lang="en-US" sz="2000">
                <a:latin typeface="Arial" charset="0"/>
                <a:cs typeface="ＭＳ Ｐゴシック" charset="0"/>
              </a:rPr>
            </a:br>
            <a:r>
              <a:rPr lang="en-US" sz="2000">
                <a:latin typeface="Arial" charset="0"/>
                <a:cs typeface="ＭＳ Ｐゴシック" charset="0"/>
              </a:rPr>
              <a:t>in terms of Gene Essentiality Categories: </a:t>
            </a:r>
            <a:br>
              <a:rPr lang="en-US" sz="2000">
                <a:latin typeface="Arial" charset="0"/>
                <a:cs typeface="ＭＳ Ｐゴシック" charset="0"/>
              </a:rPr>
            </a:br>
            <a:r>
              <a:rPr lang="en-US" sz="2000">
                <a:latin typeface="Arial" charset="0"/>
                <a:cs typeface="ＭＳ Ｐゴシック" charset="0"/>
              </a:rPr>
              <a:t>Application to Regulatory &amp; Protein Interaction Networks</a:t>
            </a:r>
          </a:p>
        </p:txBody>
      </p:sp>
      <p:pic>
        <p:nvPicPr>
          <p:cNvPr id="136194" name="Picture 9" descr="reg-lof-essential.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625" y="2424113"/>
            <a:ext cx="350837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TextBox 10"/>
          <p:cNvSpPr txBox="1">
            <a:spLocks noChangeArrowheads="1"/>
          </p:cNvSpPr>
          <p:nvPr/>
        </p:nvSpPr>
        <p:spPr bwMode="auto">
          <a:xfrm rot="-5400000">
            <a:off x="-749300" y="3910013"/>
            <a:ext cx="2674937"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t>Total  degree (IN + OUT) </a:t>
            </a:r>
          </a:p>
          <a:p>
            <a:pPr algn="ctr" eaLnBrk="1" hangingPunct="1"/>
            <a:r>
              <a:rPr lang="en-US" sz="1400"/>
              <a:t>(log scale)</a:t>
            </a:r>
          </a:p>
        </p:txBody>
      </p:sp>
      <p:sp>
        <p:nvSpPr>
          <p:cNvPr id="136196" name="TextBox 7"/>
          <p:cNvSpPr txBox="1">
            <a:spLocks noChangeArrowheads="1"/>
          </p:cNvSpPr>
          <p:nvPr/>
        </p:nvSpPr>
        <p:spPr bwMode="auto">
          <a:xfrm>
            <a:off x="4867275" y="1474788"/>
            <a:ext cx="277813"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200" b="1">
              <a:latin typeface="Arial" charset="0"/>
            </a:endParaRPr>
          </a:p>
        </p:txBody>
      </p:sp>
      <p:pic>
        <p:nvPicPr>
          <p:cNvPr id="136197" name="Picture 9" descr="net-sel-lof-essntial.pdf"/>
          <p:cNvPicPr>
            <a:picLocks noChangeAspect="1"/>
          </p:cNvPicPr>
          <p:nvPr/>
        </p:nvPicPr>
        <p:blipFill>
          <a:blip r:embed="rId4">
            <a:extLst>
              <a:ext uri="{28A0092B-C50C-407E-A947-70E740481C1C}">
                <a14:useLocalDpi xmlns:a14="http://schemas.microsoft.com/office/drawing/2010/main" val="0"/>
              </a:ext>
            </a:extLst>
          </a:blip>
          <a:srcRect l="51144" t="44389" b="7465"/>
          <a:stretch>
            <a:fillRect/>
          </a:stretch>
        </p:blipFill>
        <p:spPr bwMode="auto">
          <a:xfrm>
            <a:off x="4524375" y="3925888"/>
            <a:ext cx="22383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8" name="TextBox 10"/>
          <p:cNvSpPr txBox="1">
            <a:spLocks noChangeArrowheads="1"/>
          </p:cNvSpPr>
          <p:nvPr/>
        </p:nvSpPr>
        <p:spPr bwMode="auto">
          <a:xfrm>
            <a:off x="5013325" y="5484813"/>
            <a:ext cx="955675"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latin typeface="Arial" charset="0"/>
                <a:cs typeface="Arial" charset="0"/>
              </a:rPr>
              <a:t>LoF-tolerant</a:t>
            </a:r>
          </a:p>
        </p:txBody>
      </p:sp>
      <p:sp>
        <p:nvSpPr>
          <p:cNvPr id="136199" name="TextBox 11"/>
          <p:cNvSpPr txBox="1">
            <a:spLocks noChangeArrowheads="1"/>
          </p:cNvSpPr>
          <p:nvPr/>
        </p:nvSpPr>
        <p:spPr bwMode="auto">
          <a:xfrm>
            <a:off x="5834063" y="5548313"/>
            <a:ext cx="9572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latin typeface="Arial" charset="0"/>
                <a:cs typeface="Arial" charset="0"/>
              </a:rPr>
              <a:t>Essential</a:t>
            </a:r>
          </a:p>
        </p:txBody>
      </p:sp>
      <p:pic>
        <p:nvPicPr>
          <p:cNvPr id="136200" name="Picture 15" descr="PPI-boxplot.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59313" y="1581150"/>
            <a:ext cx="2103437"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1" name="TextBox 3"/>
          <p:cNvSpPr txBox="1">
            <a:spLocks noChangeArrowheads="1"/>
          </p:cNvSpPr>
          <p:nvPr/>
        </p:nvSpPr>
        <p:spPr bwMode="auto">
          <a:xfrm rot="-5400000">
            <a:off x="3602038" y="2408237"/>
            <a:ext cx="19621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latin typeface="Arial" charset="0"/>
              </a:rPr>
              <a:t>PPI degree (log scale)</a:t>
            </a:r>
          </a:p>
        </p:txBody>
      </p:sp>
      <p:sp>
        <p:nvSpPr>
          <p:cNvPr id="136202" name="TextBox 3"/>
          <p:cNvSpPr txBox="1">
            <a:spLocks noChangeArrowheads="1"/>
          </p:cNvSpPr>
          <p:nvPr/>
        </p:nvSpPr>
        <p:spPr bwMode="auto">
          <a:xfrm rot="-5400000">
            <a:off x="3756025" y="4540250"/>
            <a:ext cx="15906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latin typeface="Arial" charset="0"/>
              </a:rPr>
              <a:t>Num of interfaces</a:t>
            </a:r>
          </a:p>
        </p:txBody>
      </p:sp>
      <p:sp>
        <p:nvSpPr>
          <p:cNvPr id="136203" name="Text Box 6"/>
          <p:cNvSpPr txBox="1">
            <a:spLocks noChangeArrowheads="1"/>
          </p:cNvSpPr>
          <p:nvPr>
            <p:custDataLst>
              <p:tags r:id="rId1"/>
            </p:custDataLst>
          </p:nvPr>
        </p:nvSpPr>
        <p:spPr bwMode="auto">
          <a:xfrm>
            <a:off x="447675" y="6507163"/>
            <a:ext cx="267017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latin typeface="Arial" charset="0"/>
              </a:rPr>
              <a:t>Khurana et al., </a:t>
            </a:r>
            <a:r>
              <a:rPr lang="en-US" sz="1100" i="1">
                <a:latin typeface="Arial" charset="0"/>
              </a:rPr>
              <a:t>PLoS Comp. Bio.</a:t>
            </a:r>
            <a:r>
              <a:rPr lang="en-US" sz="1100">
                <a:latin typeface="Arial" charset="0"/>
              </a:rPr>
              <a:t>, 2013</a:t>
            </a:r>
          </a:p>
        </p:txBody>
      </p:sp>
      <p:sp>
        <p:nvSpPr>
          <p:cNvPr id="136204" name="TextBox 27"/>
          <p:cNvSpPr txBox="1">
            <a:spLocks noChangeArrowheads="1"/>
          </p:cNvSpPr>
          <p:nvPr/>
        </p:nvSpPr>
        <p:spPr bwMode="auto">
          <a:xfrm>
            <a:off x="6645275" y="1271588"/>
            <a:ext cx="2085975"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latin typeface="Arial" charset="0"/>
                <a:cs typeface="Arial" charset="0"/>
              </a:rPr>
              <a:t>Essential genes</a:t>
            </a:r>
          </a:p>
        </p:txBody>
      </p:sp>
      <p:sp>
        <p:nvSpPr>
          <p:cNvPr id="136205" name="TextBox 28"/>
          <p:cNvSpPr txBox="1">
            <a:spLocks noChangeArrowheads="1"/>
          </p:cNvSpPr>
          <p:nvPr/>
        </p:nvSpPr>
        <p:spPr bwMode="auto">
          <a:xfrm>
            <a:off x="6645275" y="2309813"/>
            <a:ext cx="16287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latin typeface="Arial" charset="0"/>
                <a:cs typeface="Arial" charset="0"/>
              </a:rPr>
              <a:t>Higher</a:t>
            </a:r>
          </a:p>
          <a:p>
            <a:pPr algn="ctr" eaLnBrk="1" hangingPunct="1"/>
            <a:r>
              <a:rPr lang="en-US" sz="1800" b="1">
                <a:latin typeface="Arial" charset="0"/>
                <a:cs typeface="Arial" charset="0"/>
              </a:rPr>
              <a:t>Centrality</a:t>
            </a:r>
          </a:p>
          <a:p>
            <a:pPr algn="ctr" eaLnBrk="1" hangingPunct="1"/>
            <a:endParaRPr lang="en-US" sz="1800" b="1">
              <a:latin typeface="Arial" charset="0"/>
              <a:cs typeface="Arial" charset="0"/>
            </a:endParaRPr>
          </a:p>
        </p:txBody>
      </p:sp>
      <p:sp>
        <p:nvSpPr>
          <p:cNvPr id="136206" name="TextBox 29"/>
          <p:cNvSpPr txBox="1">
            <a:spLocks noChangeArrowheads="1"/>
          </p:cNvSpPr>
          <p:nvPr/>
        </p:nvSpPr>
        <p:spPr bwMode="auto">
          <a:xfrm>
            <a:off x="6762750" y="4416425"/>
            <a:ext cx="16287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latin typeface="Arial" charset="0"/>
                <a:cs typeface="Arial" charset="0"/>
              </a:rPr>
              <a:t>More interaction interfaces</a:t>
            </a:r>
          </a:p>
        </p:txBody>
      </p:sp>
      <p:sp>
        <p:nvSpPr>
          <p:cNvPr id="136207" name="TextBox 2"/>
          <p:cNvSpPr txBox="1">
            <a:spLocks noChangeArrowheads="1"/>
          </p:cNvSpPr>
          <p:nvPr/>
        </p:nvSpPr>
        <p:spPr bwMode="auto">
          <a:xfrm>
            <a:off x="447675" y="2239963"/>
            <a:ext cx="2097088"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Regulatory Network</a:t>
            </a:r>
          </a:p>
        </p:txBody>
      </p:sp>
    </p:spTree>
  </p:cSld>
  <p:clrMapOvr>
    <a:masterClrMapping/>
  </p:clrMapOvr>
  <p:transition xmlns:p14="http://schemas.microsoft.com/office/powerpoint/2010/main" spd="slow" advTm="36212"/>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3" name="Group 122"/>
          <p:cNvGrpSpPr>
            <a:grpSpLocks/>
          </p:cNvGrpSpPr>
          <p:nvPr/>
        </p:nvGrpSpPr>
        <p:grpSpPr bwMode="auto">
          <a:xfrm>
            <a:off x="0" y="1304925"/>
            <a:ext cx="5181600" cy="4486275"/>
            <a:chOff x="0" y="822"/>
            <a:chExt cx="3264" cy="2826"/>
          </a:xfrm>
        </p:grpSpPr>
        <p:pic>
          <p:nvPicPr>
            <p:cNvPr id="90214" name="Picture 5" descr="breast%20cancer%20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 y="822"/>
              <a:ext cx="646"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215" name="Picture 6" descr="image?id=82609&amp;rendTypeI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56"/>
              <a:ext cx="672" cy="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216" name="Picture 7" descr="Alzbr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4"/>
              <a:ext cx="672" cy="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217" name="Picture 8" descr="MyelinGraph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80"/>
              <a:ext cx="703"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18" name="Line 10"/>
            <p:cNvSpPr>
              <a:spLocks noChangeShapeType="1"/>
            </p:cNvSpPr>
            <p:nvPr/>
          </p:nvSpPr>
          <p:spPr bwMode="auto">
            <a:xfrm flipV="1">
              <a:off x="1056" y="1968"/>
              <a:ext cx="1584" cy="124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219" name="Line 11"/>
            <p:cNvSpPr>
              <a:spLocks noChangeShapeType="1"/>
            </p:cNvSpPr>
            <p:nvPr/>
          </p:nvSpPr>
          <p:spPr bwMode="auto">
            <a:xfrm>
              <a:off x="1056" y="3216"/>
              <a:ext cx="1536" cy="4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220" name="Line 12"/>
            <p:cNvSpPr>
              <a:spLocks noChangeShapeType="1"/>
            </p:cNvSpPr>
            <p:nvPr/>
          </p:nvSpPr>
          <p:spPr bwMode="auto">
            <a:xfrm>
              <a:off x="1104" y="2496"/>
              <a:ext cx="1488" cy="19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221" name="Line 13"/>
            <p:cNvSpPr>
              <a:spLocks noChangeShapeType="1"/>
            </p:cNvSpPr>
            <p:nvPr/>
          </p:nvSpPr>
          <p:spPr bwMode="auto">
            <a:xfrm flipV="1">
              <a:off x="1104" y="1728"/>
              <a:ext cx="864" cy="76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222" name="Line 14"/>
            <p:cNvSpPr>
              <a:spLocks noChangeShapeType="1"/>
            </p:cNvSpPr>
            <p:nvPr/>
          </p:nvSpPr>
          <p:spPr bwMode="auto">
            <a:xfrm>
              <a:off x="1104" y="2496"/>
              <a:ext cx="1440" cy="91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223" name="Line 15"/>
            <p:cNvSpPr>
              <a:spLocks noChangeShapeType="1"/>
            </p:cNvSpPr>
            <p:nvPr/>
          </p:nvSpPr>
          <p:spPr bwMode="auto">
            <a:xfrm flipV="1">
              <a:off x="1056" y="1872"/>
              <a:ext cx="2208"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224" name="Line 16"/>
            <p:cNvSpPr>
              <a:spLocks noChangeShapeType="1"/>
            </p:cNvSpPr>
            <p:nvPr/>
          </p:nvSpPr>
          <p:spPr bwMode="auto">
            <a:xfrm>
              <a:off x="1152" y="1296"/>
              <a:ext cx="960" cy="1296"/>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225" name="Line 17"/>
            <p:cNvSpPr>
              <a:spLocks noChangeShapeType="1"/>
            </p:cNvSpPr>
            <p:nvPr/>
          </p:nvSpPr>
          <p:spPr bwMode="auto">
            <a:xfrm>
              <a:off x="1056" y="1200"/>
              <a:ext cx="1104" cy="336"/>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226" name="AutoShape 18"/>
            <p:cNvSpPr>
              <a:spLocks noChangeArrowheads="1"/>
            </p:cNvSpPr>
            <p:nvPr/>
          </p:nvSpPr>
          <p:spPr bwMode="auto">
            <a:xfrm>
              <a:off x="720" y="1008"/>
              <a:ext cx="672" cy="336"/>
            </a:xfrm>
            <a:prstGeom prst="roundRect">
              <a:avLst>
                <a:gd name="adj" fmla="val 16667"/>
              </a:avLst>
            </a:prstGeom>
            <a:gradFill rotWithShape="1">
              <a:gsLst>
                <a:gs pos="0">
                  <a:srgbClr val="D1E88B"/>
                </a:gs>
                <a:gs pos="100000">
                  <a:srgbClr val="99CC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2813"/>
              <a:r>
                <a:rPr lang="en-US" sz="1200" b="1">
                  <a:solidFill>
                    <a:srgbClr val="000000"/>
                  </a:solidFill>
                  <a:latin typeface="Arial" charset="0"/>
                </a:rPr>
                <a:t>Breast</a:t>
              </a:r>
            </a:p>
            <a:p>
              <a:pPr algn="ctr" defTabSz="912813"/>
              <a:r>
                <a:rPr lang="en-US" sz="1200" b="1">
                  <a:solidFill>
                    <a:srgbClr val="000000"/>
                  </a:solidFill>
                  <a:latin typeface="Arial" charset="0"/>
                </a:rPr>
                <a:t>Cancer</a:t>
              </a:r>
            </a:p>
          </p:txBody>
        </p:sp>
        <p:sp>
          <p:nvSpPr>
            <p:cNvPr id="90227" name="AutoShape 19"/>
            <p:cNvSpPr>
              <a:spLocks noChangeArrowheads="1"/>
            </p:cNvSpPr>
            <p:nvPr/>
          </p:nvSpPr>
          <p:spPr bwMode="auto">
            <a:xfrm>
              <a:off x="720" y="2352"/>
              <a:ext cx="672" cy="336"/>
            </a:xfrm>
            <a:prstGeom prst="roundRect">
              <a:avLst>
                <a:gd name="adj" fmla="val 16667"/>
              </a:avLst>
            </a:prstGeom>
            <a:gradFill rotWithShape="1">
              <a:gsLst>
                <a:gs pos="0">
                  <a:srgbClr val="D1E88B"/>
                </a:gs>
                <a:gs pos="100000">
                  <a:srgbClr val="99CC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2813"/>
              <a:r>
                <a:rPr lang="en-US" sz="1400" b="1">
                  <a:solidFill>
                    <a:srgbClr val="000000"/>
                  </a:solidFill>
                  <a:latin typeface="Arial" charset="0"/>
                </a:rPr>
                <a:t>Parkinson</a:t>
              </a:r>
              <a:r>
                <a:rPr lang="ja-JP" altLang="en-US" sz="1400" b="1">
                  <a:solidFill>
                    <a:srgbClr val="000000"/>
                  </a:solidFill>
                  <a:latin typeface="Arial" charset="0"/>
                </a:rPr>
                <a:t>’</a:t>
              </a:r>
              <a:r>
                <a:rPr lang="en-US" altLang="ja-JP" sz="1400" b="1">
                  <a:solidFill>
                    <a:srgbClr val="000000"/>
                  </a:solidFill>
                  <a:latin typeface="Arial" charset="0"/>
                </a:rPr>
                <a:t>s</a:t>
              </a:r>
              <a:endParaRPr lang="en-US" altLang="ja-JP" sz="1600" b="1">
                <a:solidFill>
                  <a:srgbClr val="000000"/>
                </a:solidFill>
                <a:latin typeface="Arial" charset="0"/>
              </a:endParaRPr>
            </a:p>
            <a:p>
              <a:pPr algn="ctr" defTabSz="912813"/>
              <a:r>
                <a:rPr lang="en-US" sz="1600" b="1">
                  <a:solidFill>
                    <a:srgbClr val="000000"/>
                  </a:solidFill>
                  <a:latin typeface="Arial" charset="0"/>
                </a:rPr>
                <a:t>Disease</a:t>
              </a:r>
            </a:p>
          </p:txBody>
        </p:sp>
        <p:sp>
          <p:nvSpPr>
            <p:cNvPr id="90228" name="AutoShape 20"/>
            <p:cNvSpPr>
              <a:spLocks noChangeArrowheads="1"/>
            </p:cNvSpPr>
            <p:nvPr/>
          </p:nvSpPr>
          <p:spPr bwMode="auto">
            <a:xfrm>
              <a:off x="720" y="1680"/>
              <a:ext cx="672" cy="336"/>
            </a:xfrm>
            <a:prstGeom prst="roundRect">
              <a:avLst>
                <a:gd name="adj" fmla="val 16667"/>
              </a:avLst>
            </a:prstGeom>
            <a:gradFill rotWithShape="1">
              <a:gsLst>
                <a:gs pos="0">
                  <a:srgbClr val="D1E88B"/>
                </a:gs>
                <a:gs pos="100000">
                  <a:srgbClr val="99CC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2813"/>
              <a:r>
                <a:rPr lang="en-US" sz="1400" b="1">
                  <a:solidFill>
                    <a:srgbClr val="000000"/>
                  </a:solidFill>
                  <a:latin typeface="Arial" charset="0"/>
                </a:rPr>
                <a:t>Alzheimer</a:t>
              </a:r>
              <a:r>
                <a:rPr lang="ja-JP" altLang="en-US" sz="1400" b="1">
                  <a:solidFill>
                    <a:srgbClr val="000000"/>
                  </a:solidFill>
                  <a:latin typeface="Arial" charset="0"/>
                </a:rPr>
                <a:t>’</a:t>
              </a:r>
              <a:r>
                <a:rPr lang="en-US" altLang="ja-JP" sz="1400" b="1">
                  <a:solidFill>
                    <a:srgbClr val="000000"/>
                  </a:solidFill>
                  <a:latin typeface="Arial" charset="0"/>
                </a:rPr>
                <a:t>s</a:t>
              </a:r>
              <a:endParaRPr lang="en-US" altLang="ja-JP" sz="1600" b="1">
                <a:solidFill>
                  <a:srgbClr val="000000"/>
                </a:solidFill>
                <a:latin typeface="Arial" charset="0"/>
              </a:endParaRPr>
            </a:p>
            <a:p>
              <a:pPr algn="ctr" defTabSz="912813"/>
              <a:r>
                <a:rPr lang="en-US" sz="1600" b="1">
                  <a:solidFill>
                    <a:srgbClr val="000000"/>
                  </a:solidFill>
                  <a:latin typeface="Arial" charset="0"/>
                </a:rPr>
                <a:t>Disease</a:t>
              </a:r>
            </a:p>
          </p:txBody>
        </p:sp>
        <p:sp>
          <p:nvSpPr>
            <p:cNvPr id="90229" name="AutoShape 21"/>
            <p:cNvSpPr>
              <a:spLocks noChangeArrowheads="1"/>
            </p:cNvSpPr>
            <p:nvPr/>
          </p:nvSpPr>
          <p:spPr bwMode="auto">
            <a:xfrm>
              <a:off x="720" y="3072"/>
              <a:ext cx="672" cy="336"/>
            </a:xfrm>
            <a:prstGeom prst="roundRect">
              <a:avLst>
                <a:gd name="adj" fmla="val 16667"/>
              </a:avLst>
            </a:prstGeom>
            <a:gradFill rotWithShape="1">
              <a:gsLst>
                <a:gs pos="0">
                  <a:srgbClr val="D1E88B"/>
                </a:gs>
                <a:gs pos="100000">
                  <a:srgbClr val="99CC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2813"/>
              <a:r>
                <a:rPr lang="en-US" sz="1600" b="1">
                  <a:solidFill>
                    <a:srgbClr val="000000"/>
                  </a:solidFill>
                  <a:latin typeface="Arial" charset="0"/>
                </a:rPr>
                <a:t>Multiple</a:t>
              </a:r>
            </a:p>
            <a:p>
              <a:pPr algn="ctr" defTabSz="912813"/>
              <a:r>
                <a:rPr lang="en-US" sz="1600" b="1">
                  <a:solidFill>
                    <a:srgbClr val="000000"/>
                  </a:solidFill>
                  <a:latin typeface="Arial" charset="0"/>
                </a:rPr>
                <a:t>Sclerosis</a:t>
              </a:r>
            </a:p>
          </p:txBody>
        </p:sp>
      </p:grpSp>
      <p:sp>
        <p:nvSpPr>
          <p:cNvPr id="90114" name="Line 22"/>
          <p:cNvSpPr>
            <a:spLocks noChangeShapeType="1"/>
          </p:cNvSpPr>
          <p:nvPr/>
        </p:nvSpPr>
        <p:spPr bwMode="auto">
          <a:xfrm>
            <a:off x="5181600" y="4495800"/>
            <a:ext cx="457200" cy="457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15" name="Line 40"/>
          <p:cNvSpPr>
            <a:spLocks noChangeShapeType="1"/>
          </p:cNvSpPr>
          <p:nvPr/>
        </p:nvSpPr>
        <p:spPr bwMode="auto">
          <a:xfrm flipV="1">
            <a:off x="3941763" y="2673350"/>
            <a:ext cx="454025" cy="4492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16" name="Line 41"/>
          <p:cNvSpPr>
            <a:spLocks noChangeShapeType="1"/>
          </p:cNvSpPr>
          <p:nvPr/>
        </p:nvSpPr>
        <p:spPr bwMode="auto">
          <a:xfrm>
            <a:off x="4070350" y="4470400"/>
            <a:ext cx="5191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17" name="Line 42"/>
          <p:cNvSpPr>
            <a:spLocks noChangeShapeType="1"/>
          </p:cNvSpPr>
          <p:nvPr/>
        </p:nvSpPr>
        <p:spPr bwMode="auto">
          <a:xfrm>
            <a:off x="4589463" y="4470400"/>
            <a:ext cx="519112" cy="514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18" name="Line 43"/>
          <p:cNvSpPr>
            <a:spLocks noChangeShapeType="1"/>
          </p:cNvSpPr>
          <p:nvPr/>
        </p:nvSpPr>
        <p:spPr bwMode="auto">
          <a:xfrm>
            <a:off x="4459288" y="2159000"/>
            <a:ext cx="390525" cy="1936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19" name="Line 44"/>
          <p:cNvSpPr>
            <a:spLocks noChangeShapeType="1"/>
          </p:cNvSpPr>
          <p:nvPr/>
        </p:nvSpPr>
        <p:spPr bwMode="auto">
          <a:xfrm>
            <a:off x="3098800" y="4278313"/>
            <a:ext cx="517525" cy="514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20" name="Line 45"/>
          <p:cNvSpPr>
            <a:spLocks noChangeShapeType="1"/>
          </p:cNvSpPr>
          <p:nvPr/>
        </p:nvSpPr>
        <p:spPr bwMode="auto">
          <a:xfrm flipV="1">
            <a:off x="5108575" y="4965700"/>
            <a:ext cx="5191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21" name="Line 46"/>
          <p:cNvSpPr>
            <a:spLocks noChangeShapeType="1"/>
          </p:cNvSpPr>
          <p:nvPr/>
        </p:nvSpPr>
        <p:spPr bwMode="auto">
          <a:xfrm>
            <a:off x="5108575" y="4470400"/>
            <a:ext cx="0" cy="514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22" name="Line 47"/>
          <p:cNvSpPr>
            <a:spLocks noChangeShapeType="1"/>
          </p:cNvSpPr>
          <p:nvPr/>
        </p:nvSpPr>
        <p:spPr bwMode="auto">
          <a:xfrm>
            <a:off x="5432425" y="2865438"/>
            <a:ext cx="0" cy="6429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23" name="Line 48"/>
          <p:cNvSpPr>
            <a:spLocks noChangeShapeType="1"/>
          </p:cNvSpPr>
          <p:nvPr/>
        </p:nvSpPr>
        <p:spPr bwMode="auto">
          <a:xfrm>
            <a:off x="4070350" y="4021138"/>
            <a:ext cx="7794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24" name="Line 49"/>
          <p:cNvSpPr>
            <a:spLocks noChangeShapeType="1"/>
          </p:cNvSpPr>
          <p:nvPr/>
        </p:nvSpPr>
        <p:spPr bwMode="auto">
          <a:xfrm flipH="1">
            <a:off x="3422650" y="2544763"/>
            <a:ext cx="454025" cy="1920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25" name="Oval 50"/>
          <p:cNvSpPr>
            <a:spLocks noChangeArrowheads="1"/>
          </p:cNvSpPr>
          <p:nvPr/>
        </p:nvSpPr>
        <p:spPr bwMode="auto">
          <a:xfrm>
            <a:off x="4192588" y="3449638"/>
            <a:ext cx="203200" cy="214312"/>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26" name="Line 51"/>
          <p:cNvSpPr>
            <a:spLocks noChangeShapeType="1"/>
          </p:cNvSpPr>
          <p:nvPr/>
        </p:nvSpPr>
        <p:spPr bwMode="auto">
          <a:xfrm>
            <a:off x="4849813" y="4021138"/>
            <a:ext cx="211137" cy="3270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27" name="Line 52"/>
          <p:cNvSpPr>
            <a:spLocks noChangeShapeType="1"/>
          </p:cNvSpPr>
          <p:nvPr/>
        </p:nvSpPr>
        <p:spPr bwMode="auto">
          <a:xfrm flipH="1">
            <a:off x="4595813" y="4021138"/>
            <a:ext cx="254000" cy="3206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28" name="Line 53"/>
          <p:cNvSpPr>
            <a:spLocks noChangeShapeType="1"/>
          </p:cNvSpPr>
          <p:nvPr/>
        </p:nvSpPr>
        <p:spPr bwMode="auto">
          <a:xfrm>
            <a:off x="4114800" y="4100513"/>
            <a:ext cx="0" cy="2698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29" name="Line 54"/>
          <p:cNvSpPr>
            <a:spLocks noChangeShapeType="1"/>
          </p:cNvSpPr>
          <p:nvPr/>
        </p:nvSpPr>
        <p:spPr bwMode="auto">
          <a:xfrm>
            <a:off x="4114800" y="4586288"/>
            <a:ext cx="0" cy="2698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30" name="Line 55"/>
          <p:cNvSpPr>
            <a:spLocks noChangeShapeType="1"/>
          </p:cNvSpPr>
          <p:nvPr/>
        </p:nvSpPr>
        <p:spPr bwMode="auto">
          <a:xfrm flipV="1">
            <a:off x="4135438" y="3636963"/>
            <a:ext cx="323850" cy="3206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31" name="Line 56"/>
          <p:cNvSpPr>
            <a:spLocks noChangeShapeType="1"/>
          </p:cNvSpPr>
          <p:nvPr/>
        </p:nvSpPr>
        <p:spPr bwMode="auto">
          <a:xfrm>
            <a:off x="4459288" y="3636963"/>
            <a:ext cx="325437" cy="3206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32" name="Line 57"/>
          <p:cNvSpPr>
            <a:spLocks noChangeShapeType="1"/>
          </p:cNvSpPr>
          <p:nvPr/>
        </p:nvSpPr>
        <p:spPr bwMode="auto">
          <a:xfrm>
            <a:off x="4430713" y="3259138"/>
            <a:ext cx="0" cy="2698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33" name="Line 58"/>
          <p:cNvSpPr>
            <a:spLocks noChangeShapeType="1"/>
          </p:cNvSpPr>
          <p:nvPr/>
        </p:nvSpPr>
        <p:spPr bwMode="auto">
          <a:xfrm>
            <a:off x="4430713" y="2760663"/>
            <a:ext cx="0" cy="2714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34" name="Line 59"/>
          <p:cNvSpPr>
            <a:spLocks noChangeShapeType="1"/>
          </p:cNvSpPr>
          <p:nvPr/>
        </p:nvSpPr>
        <p:spPr bwMode="auto">
          <a:xfrm>
            <a:off x="4022725" y="3138488"/>
            <a:ext cx="2921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35" name="Line 60"/>
          <p:cNvSpPr>
            <a:spLocks noChangeShapeType="1"/>
          </p:cNvSpPr>
          <p:nvPr/>
        </p:nvSpPr>
        <p:spPr bwMode="auto">
          <a:xfrm>
            <a:off x="4535488" y="3138488"/>
            <a:ext cx="2921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36" name="Line 61"/>
          <p:cNvSpPr>
            <a:spLocks noChangeShapeType="1"/>
          </p:cNvSpPr>
          <p:nvPr/>
        </p:nvSpPr>
        <p:spPr bwMode="auto">
          <a:xfrm>
            <a:off x="3681413" y="4021138"/>
            <a:ext cx="330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37" name="Line 62"/>
          <p:cNvSpPr>
            <a:spLocks noChangeShapeType="1"/>
          </p:cNvSpPr>
          <p:nvPr/>
        </p:nvSpPr>
        <p:spPr bwMode="auto">
          <a:xfrm>
            <a:off x="3492500" y="2801938"/>
            <a:ext cx="330200" cy="2778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38" name="Line 63"/>
          <p:cNvSpPr>
            <a:spLocks noChangeShapeType="1"/>
          </p:cNvSpPr>
          <p:nvPr/>
        </p:nvSpPr>
        <p:spPr bwMode="auto">
          <a:xfrm flipH="1">
            <a:off x="3508375" y="3186113"/>
            <a:ext cx="314325" cy="1714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39" name="Line 64"/>
          <p:cNvSpPr>
            <a:spLocks noChangeShapeType="1"/>
          </p:cNvSpPr>
          <p:nvPr/>
        </p:nvSpPr>
        <p:spPr bwMode="auto">
          <a:xfrm>
            <a:off x="3914775" y="2641600"/>
            <a:ext cx="0" cy="3794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40" name="Line 65"/>
          <p:cNvSpPr>
            <a:spLocks noChangeShapeType="1"/>
          </p:cNvSpPr>
          <p:nvPr/>
        </p:nvSpPr>
        <p:spPr bwMode="auto">
          <a:xfrm flipH="1">
            <a:off x="5011738" y="2876550"/>
            <a:ext cx="328612" cy="1984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41" name="Line 66"/>
          <p:cNvSpPr>
            <a:spLocks noChangeShapeType="1"/>
          </p:cNvSpPr>
          <p:nvPr/>
        </p:nvSpPr>
        <p:spPr bwMode="auto">
          <a:xfrm>
            <a:off x="4913313" y="3122613"/>
            <a:ext cx="519112" cy="3206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42" name="Line 67"/>
          <p:cNvSpPr>
            <a:spLocks noChangeShapeType="1"/>
          </p:cNvSpPr>
          <p:nvPr/>
        </p:nvSpPr>
        <p:spPr bwMode="auto">
          <a:xfrm>
            <a:off x="5221288" y="4460875"/>
            <a:ext cx="3254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43" name="Line 68"/>
          <p:cNvSpPr>
            <a:spLocks noChangeShapeType="1"/>
          </p:cNvSpPr>
          <p:nvPr/>
        </p:nvSpPr>
        <p:spPr bwMode="auto">
          <a:xfrm>
            <a:off x="4430713" y="2252663"/>
            <a:ext cx="0" cy="2698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44" name="Line 69"/>
          <p:cNvSpPr>
            <a:spLocks noChangeShapeType="1"/>
          </p:cNvSpPr>
          <p:nvPr/>
        </p:nvSpPr>
        <p:spPr bwMode="auto">
          <a:xfrm flipH="1">
            <a:off x="4524375" y="2411413"/>
            <a:ext cx="276225" cy="1762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45" name="Line 70"/>
          <p:cNvSpPr>
            <a:spLocks noChangeShapeType="1"/>
          </p:cNvSpPr>
          <p:nvPr/>
        </p:nvSpPr>
        <p:spPr bwMode="auto">
          <a:xfrm flipH="1">
            <a:off x="3098800" y="4057650"/>
            <a:ext cx="454025" cy="2206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46" name="Line 71"/>
          <p:cNvSpPr>
            <a:spLocks noChangeShapeType="1"/>
          </p:cNvSpPr>
          <p:nvPr/>
        </p:nvSpPr>
        <p:spPr bwMode="auto">
          <a:xfrm flipH="1">
            <a:off x="3670300" y="4513263"/>
            <a:ext cx="330200" cy="1984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47" name="Line 72"/>
          <p:cNvSpPr>
            <a:spLocks noChangeShapeType="1"/>
          </p:cNvSpPr>
          <p:nvPr/>
        </p:nvSpPr>
        <p:spPr bwMode="auto">
          <a:xfrm>
            <a:off x="4568825" y="4575175"/>
            <a:ext cx="0" cy="2698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48" name="Line 73"/>
          <p:cNvSpPr>
            <a:spLocks noChangeShapeType="1"/>
          </p:cNvSpPr>
          <p:nvPr/>
        </p:nvSpPr>
        <p:spPr bwMode="auto">
          <a:xfrm flipV="1">
            <a:off x="4427538" y="1698625"/>
            <a:ext cx="0" cy="3222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49" name="Line 74"/>
          <p:cNvSpPr>
            <a:spLocks noChangeShapeType="1"/>
          </p:cNvSpPr>
          <p:nvPr/>
        </p:nvSpPr>
        <p:spPr bwMode="auto">
          <a:xfrm flipV="1">
            <a:off x="4994275" y="2309813"/>
            <a:ext cx="307975" cy="25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50" name="Line 75"/>
          <p:cNvSpPr>
            <a:spLocks noChangeShapeType="1"/>
          </p:cNvSpPr>
          <p:nvPr/>
        </p:nvSpPr>
        <p:spPr bwMode="auto">
          <a:xfrm>
            <a:off x="5497513" y="2836863"/>
            <a:ext cx="4540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51" name="Line 76"/>
          <p:cNvSpPr>
            <a:spLocks noChangeShapeType="1"/>
          </p:cNvSpPr>
          <p:nvPr/>
        </p:nvSpPr>
        <p:spPr bwMode="auto">
          <a:xfrm flipV="1">
            <a:off x="3406775" y="2190750"/>
            <a:ext cx="0" cy="4175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52" name="Line 77"/>
          <p:cNvSpPr>
            <a:spLocks noChangeShapeType="1"/>
          </p:cNvSpPr>
          <p:nvPr/>
        </p:nvSpPr>
        <p:spPr bwMode="auto">
          <a:xfrm>
            <a:off x="2903538" y="2716213"/>
            <a:ext cx="4048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53" name="Line 78"/>
          <p:cNvSpPr>
            <a:spLocks noChangeShapeType="1"/>
          </p:cNvSpPr>
          <p:nvPr/>
        </p:nvSpPr>
        <p:spPr bwMode="auto">
          <a:xfrm>
            <a:off x="2644775" y="3957638"/>
            <a:ext cx="454025" cy="3206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54" name="Line 79"/>
          <p:cNvSpPr>
            <a:spLocks noChangeShapeType="1"/>
          </p:cNvSpPr>
          <p:nvPr/>
        </p:nvSpPr>
        <p:spPr bwMode="auto">
          <a:xfrm>
            <a:off x="4114800" y="5078413"/>
            <a:ext cx="0" cy="2698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55" name="Line 80"/>
          <p:cNvSpPr>
            <a:spLocks noChangeShapeType="1"/>
          </p:cNvSpPr>
          <p:nvPr/>
        </p:nvSpPr>
        <p:spPr bwMode="auto">
          <a:xfrm flipH="1">
            <a:off x="5656263" y="4497388"/>
            <a:ext cx="0" cy="4492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56" name="Oval 81"/>
          <p:cNvSpPr>
            <a:spLocks noChangeArrowheads="1"/>
          </p:cNvSpPr>
          <p:nvPr/>
        </p:nvSpPr>
        <p:spPr bwMode="auto">
          <a:xfrm>
            <a:off x="5016500" y="4341813"/>
            <a:ext cx="203200" cy="217487"/>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57" name="Oval 82"/>
          <p:cNvSpPr>
            <a:spLocks noChangeArrowheads="1"/>
          </p:cNvSpPr>
          <p:nvPr/>
        </p:nvSpPr>
        <p:spPr bwMode="auto">
          <a:xfrm>
            <a:off x="4468813" y="4351338"/>
            <a:ext cx="201612"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58" name="Oval 83"/>
          <p:cNvSpPr>
            <a:spLocks noChangeArrowheads="1"/>
          </p:cNvSpPr>
          <p:nvPr/>
        </p:nvSpPr>
        <p:spPr bwMode="auto">
          <a:xfrm>
            <a:off x="4714875" y="3914775"/>
            <a:ext cx="203200"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59" name="Oval 84"/>
          <p:cNvSpPr>
            <a:spLocks noChangeArrowheads="1"/>
          </p:cNvSpPr>
          <p:nvPr/>
        </p:nvSpPr>
        <p:spPr bwMode="auto">
          <a:xfrm>
            <a:off x="3997325" y="3914775"/>
            <a:ext cx="203200"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60" name="Oval 85"/>
          <p:cNvSpPr>
            <a:spLocks noChangeArrowheads="1"/>
          </p:cNvSpPr>
          <p:nvPr/>
        </p:nvSpPr>
        <p:spPr bwMode="auto">
          <a:xfrm>
            <a:off x="4014788" y="4370388"/>
            <a:ext cx="201612"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61" name="Oval 86"/>
          <p:cNvSpPr>
            <a:spLocks noChangeArrowheads="1"/>
          </p:cNvSpPr>
          <p:nvPr/>
        </p:nvSpPr>
        <p:spPr bwMode="auto">
          <a:xfrm>
            <a:off x="4014788" y="4856163"/>
            <a:ext cx="201612" cy="217487"/>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62" name="Oval 87"/>
          <p:cNvSpPr>
            <a:spLocks noChangeArrowheads="1"/>
          </p:cNvSpPr>
          <p:nvPr/>
        </p:nvSpPr>
        <p:spPr bwMode="auto">
          <a:xfrm>
            <a:off x="4325938" y="3033713"/>
            <a:ext cx="203200" cy="217487"/>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63" name="Oval 88"/>
          <p:cNvSpPr>
            <a:spLocks noChangeArrowheads="1"/>
          </p:cNvSpPr>
          <p:nvPr/>
        </p:nvSpPr>
        <p:spPr bwMode="auto">
          <a:xfrm>
            <a:off x="4338638" y="3532188"/>
            <a:ext cx="201612" cy="214312"/>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64" name="Oval 89"/>
          <p:cNvSpPr>
            <a:spLocks noChangeArrowheads="1"/>
          </p:cNvSpPr>
          <p:nvPr/>
        </p:nvSpPr>
        <p:spPr bwMode="auto">
          <a:xfrm>
            <a:off x="4332288" y="2532063"/>
            <a:ext cx="201612" cy="217487"/>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65" name="Oval 90"/>
          <p:cNvSpPr>
            <a:spLocks noChangeArrowheads="1"/>
          </p:cNvSpPr>
          <p:nvPr/>
        </p:nvSpPr>
        <p:spPr bwMode="auto">
          <a:xfrm>
            <a:off x="3817938" y="3024188"/>
            <a:ext cx="203200"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66" name="Oval 91"/>
          <p:cNvSpPr>
            <a:spLocks noChangeArrowheads="1"/>
          </p:cNvSpPr>
          <p:nvPr/>
        </p:nvSpPr>
        <p:spPr bwMode="auto">
          <a:xfrm>
            <a:off x="4829175" y="3032125"/>
            <a:ext cx="201613"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67" name="Oval 92"/>
          <p:cNvSpPr>
            <a:spLocks noChangeArrowheads="1"/>
          </p:cNvSpPr>
          <p:nvPr/>
        </p:nvSpPr>
        <p:spPr bwMode="auto">
          <a:xfrm>
            <a:off x="3487738" y="3914775"/>
            <a:ext cx="201612"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68" name="Oval 93"/>
          <p:cNvSpPr>
            <a:spLocks noChangeArrowheads="1"/>
          </p:cNvSpPr>
          <p:nvPr/>
        </p:nvSpPr>
        <p:spPr bwMode="auto">
          <a:xfrm>
            <a:off x="5340350" y="2732088"/>
            <a:ext cx="203200"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69" name="Oval 94"/>
          <p:cNvSpPr>
            <a:spLocks noChangeArrowheads="1"/>
          </p:cNvSpPr>
          <p:nvPr/>
        </p:nvSpPr>
        <p:spPr bwMode="auto">
          <a:xfrm>
            <a:off x="5335588" y="3363913"/>
            <a:ext cx="203200"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70" name="Oval 95"/>
          <p:cNvSpPr>
            <a:spLocks noChangeArrowheads="1"/>
          </p:cNvSpPr>
          <p:nvPr/>
        </p:nvSpPr>
        <p:spPr bwMode="auto">
          <a:xfrm>
            <a:off x="5551488" y="4335463"/>
            <a:ext cx="203200" cy="217487"/>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71" name="Oval 96"/>
          <p:cNvSpPr>
            <a:spLocks noChangeArrowheads="1"/>
          </p:cNvSpPr>
          <p:nvPr/>
        </p:nvSpPr>
        <p:spPr bwMode="auto">
          <a:xfrm>
            <a:off x="3816350" y="2420938"/>
            <a:ext cx="201613" cy="217487"/>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72" name="Oval 97"/>
          <p:cNvSpPr>
            <a:spLocks noChangeArrowheads="1"/>
          </p:cNvSpPr>
          <p:nvPr/>
        </p:nvSpPr>
        <p:spPr bwMode="auto">
          <a:xfrm>
            <a:off x="3314700" y="3311525"/>
            <a:ext cx="201613"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73" name="Oval 98"/>
          <p:cNvSpPr>
            <a:spLocks noChangeArrowheads="1"/>
          </p:cNvSpPr>
          <p:nvPr/>
        </p:nvSpPr>
        <p:spPr bwMode="auto">
          <a:xfrm>
            <a:off x="3308350" y="2617788"/>
            <a:ext cx="203200" cy="217487"/>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74" name="Oval 99"/>
          <p:cNvSpPr>
            <a:spLocks noChangeArrowheads="1"/>
          </p:cNvSpPr>
          <p:nvPr/>
        </p:nvSpPr>
        <p:spPr bwMode="auto">
          <a:xfrm>
            <a:off x="3465513" y="4648200"/>
            <a:ext cx="203200"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75" name="Oval 100"/>
          <p:cNvSpPr>
            <a:spLocks noChangeArrowheads="1"/>
          </p:cNvSpPr>
          <p:nvPr/>
        </p:nvSpPr>
        <p:spPr bwMode="auto">
          <a:xfrm>
            <a:off x="4324350" y="2025650"/>
            <a:ext cx="203200"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76" name="Oval 101"/>
          <p:cNvSpPr>
            <a:spLocks noChangeArrowheads="1"/>
          </p:cNvSpPr>
          <p:nvPr/>
        </p:nvSpPr>
        <p:spPr bwMode="auto">
          <a:xfrm>
            <a:off x="4476750" y="4845050"/>
            <a:ext cx="201613" cy="217488"/>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77" name="Oval 102"/>
          <p:cNvSpPr>
            <a:spLocks noChangeArrowheads="1"/>
          </p:cNvSpPr>
          <p:nvPr/>
        </p:nvSpPr>
        <p:spPr bwMode="auto">
          <a:xfrm>
            <a:off x="2995613" y="4192588"/>
            <a:ext cx="203200" cy="217487"/>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78" name="Oval 103"/>
          <p:cNvSpPr>
            <a:spLocks noChangeArrowheads="1"/>
          </p:cNvSpPr>
          <p:nvPr/>
        </p:nvSpPr>
        <p:spPr bwMode="auto">
          <a:xfrm>
            <a:off x="4789488" y="2239963"/>
            <a:ext cx="203200"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79" name="Oval 104"/>
          <p:cNvSpPr>
            <a:spLocks noChangeArrowheads="1"/>
          </p:cNvSpPr>
          <p:nvPr/>
        </p:nvSpPr>
        <p:spPr bwMode="auto">
          <a:xfrm>
            <a:off x="5553075" y="4843463"/>
            <a:ext cx="203200" cy="217487"/>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algn="ctr" defTabSz="912813"/>
            <a:endParaRPr lang="en-US" sz="1200" b="1" baseline="-25000">
              <a:solidFill>
                <a:srgbClr val="000000"/>
              </a:solidFill>
              <a:latin typeface="Arial" charset="0"/>
            </a:endParaRPr>
          </a:p>
        </p:txBody>
      </p:sp>
      <p:sp>
        <p:nvSpPr>
          <p:cNvPr id="90180" name="Oval 105"/>
          <p:cNvSpPr>
            <a:spLocks noChangeArrowheads="1"/>
          </p:cNvSpPr>
          <p:nvPr/>
        </p:nvSpPr>
        <p:spPr bwMode="auto">
          <a:xfrm>
            <a:off x="5892800" y="2735263"/>
            <a:ext cx="203200"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81" name="Oval 106"/>
          <p:cNvSpPr>
            <a:spLocks noChangeArrowheads="1"/>
          </p:cNvSpPr>
          <p:nvPr/>
        </p:nvSpPr>
        <p:spPr bwMode="auto">
          <a:xfrm>
            <a:off x="4010025" y="5345113"/>
            <a:ext cx="203200" cy="217487"/>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82" name="Oval 107"/>
          <p:cNvSpPr>
            <a:spLocks noChangeArrowheads="1"/>
          </p:cNvSpPr>
          <p:nvPr/>
        </p:nvSpPr>
        <p:spPr bwMode="auto">
          <a:xfrm>
            <a:off x="2706688" y="2616200"/>
            <a:ext cx="201612"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83" name="Oval 108"/>
          <p:cNvSpPr>
            <a:spLocks noChangeArrowheads="1"/>
          </p:cNvSpPr>
          <p:nvPr/>
        </p:nvSpPr>
        <p:spPr bwMode="auto">
          <a:xfrm>
            <a:off x="4332288" y="1481138"/>
            <a:ext cx="201612" cy="217487"/>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84" name="Oval 109"/>
          <p:cNvSpPr>
            <a:spLocks noChangeArrowheads="1"/>
          </p:cNvSpPr>
          <p:nvPr/>
        </p:nvSpPr>
        <p:spPr bwMode="auto">
          <a:xfrm>
            <a:off x="2514600" y="3829050"/>
            <a:ext cx="203200"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85" name="Oval 110"/>
          <p:cNvSpPr>
            <a:spLocks noChangeArrowheads="1"/>
          </p:cNvSpPr>
          <p:nvPr/>
        </p:nvSpPr>
        <p:spPr bwMode="auto">
          <a:xfrm>
            <a:off x="5307013" y="2190750"/>
            <a:ext cx="203200"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86" name="Oval 111"/>
          <p:cNvSpPr>
            <a:spLocks noChangeArrowheads="1"/>
          </p:cNvSpPr>
          <p:nvPr/>
        </p:nvSpPr>
        <p:spPr bwMode="auto">
          <a:xfrm>
            <a:off x="3317875" y="1979613"/>
            <a:ext cx="203200" cy="217487"/>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87" name="Oval 112"/>
          <p:cNvSpPr>
            <a:spLocks noChangeArrowheads="1"/>
          </p:cNvSpPr>
          <p:nvPr/>
        </p:nvSpPr>
        <p:spPr bwMode="auto">
          <a:xfrm>
            <a:off x="5006975" y="4856163"/>
            <a:ext cx="203200" cy="217487"/>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88" name="Text Box 114"/>
          <p:cNvSpPr txBox="1">
            <a:spLocks noChangeArrowheads="1"/>
          </p:cNvSpPr>
          <p:nvPr/>
        </p:nvSpPr>
        <p:spPr bwMode="auto">
          <a:xfrm>
            <a:off x="2667000" y="5638800"/>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50000"/>
              </a:spcBef>
            </a:pPr>
            <a:r>
              <a:rPr lang="en-US" sz="1200" b="1">
                <a:solidFill>
                  <a:srgbClr val="000000"/>
                </a:solidFill>
                <a:latin typeface="Arial" charset="0"/>
              </a:rPr>
              <a:t>Interactome networks</a:t>
            </a:r>
          </a:p>
        </p:txBody>
      </p:sp>
      <p:grpSp>
        <p:nvGrpSpPr>
          <p:cNvPr id="90189" name="Group 125"/>
          <p:cNvGrpSpPr>
            <a:grpSpLocks/>
          </p:cNvGrpSpPr>
          <p:nvPr/>
        </p:nvGrpSpPr>
        <p:grpSpPr bwMode="auto">
          <a:xfrm>
            <a:off x="4114800" y="838200"/>
            <a:ext cx="4953000" cy="5143500"/>
            <a:chOff x="2592" y="528"/>
            <a:chExt cx="3120" cy="3240"/>
          </a:xfrm>
        </p:grpSpPr>
        <p:grpSp>
          <p:nvGrpSpPr>
            <p:cNvPr id="90192" name="Group 115"/>
            <p:cNvGrpSpPr>
              <a:grpSpLocks/>
            </p:cNvGrpSpPr>
            <p:nvPr/>
          </p:nvGrpSpPr>
          <p:grpSpPr bwMode="auto">
            <a:xfrm>
              <a:off x="5088" y="528"/>
              <a:ext cx="624" cy="3240"/>
              <a:chOff x="5136" y="528"/>
              <a:chExt cx="624" cy="3240"/>
            </a:xfrm>
          </p:grpSpPr>
          <p:pic>
            <p:nvPicPr>
              <p:cNvPr id="90209" name="Picture 116" descr="structure_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6" y="259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210" name="Picture 117" descr="structure_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6" y="1920"/>
                <a:ext cx="624"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211" name="Picture 118" descr="structure_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36" y="1248"/>
                <a:ext cx="624"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212" name="Picture 119" descr="structure_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4" y="528"/>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213" name="Picture 120" descr="structure_ima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08" y="3312"/>
                <a:ext cx="45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0193" name="Line 24"/>
            <p:cNvSpPr>
              <a:spLocks noChangeShapeType="1"/>
            </p:cNvSpPr>
            <p:nvPr/>
          </p:nvSpPr>
          <p:spPr bwMode="auto">
            <a:xfrm>
              <a:off x="3120" y="2640"/>
              <a:ext cx="1728" cy="240"/>
            </a:xfrm>
            <a:prstGeom prst="line">
              <a:avLst/>
            </a:prstGeom>
            <a:noFill/>
            <a:ln w="19050">
              <a:solidFill>
                <a:srgbClr val="80008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194" name="Line 25"/>
            <p:cNvSpPr>
              <a:spLocks noChangeShapeType="1"/>
            </p:cNvSpPr>
            <p:nvPr/>
          </p:nvSpPr>
          <p:spPr bwMode="auto">
            <a:xfrm>
              <a:off x="3408" y="2016"/>
              <a:ext cx="1440" cy="864"/>
            </a:xfrm>
            <a:prstGeom prst="line">
              <a:avLst/>
            </a:prstGeom>
            <a:noFill/>
            <a:ln w="19050">
              <a:solidFill>
                <a:srgbClr val="80008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195" name="Line 26"/>
            <p:cNvSpPr>
              <a:spLocks noChangeShapeType="1"/>
            </p:cNvSpPr>
            <p:nvPr/>
          </p:nvSpPr>
          <p:spPr bwMode="auto">
            <a:xfrm>
              <a:off x="3552" y="2976"/>
              <a:ext cx="1344" cy="576"/>
            </a:xfrm>
            <a:prstGeom prst="line">
              <a:avLst/>
            </a:prstGeom>
            <a:noFill/>
            <a:ln w="19050">
              <a:solidFill>
                <a:srgbClr val="80008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196" name="Line 27"/>
            <p:cNvSpPr>
              <a:spLocks noChangeShapeType="1"/>
            </p:cNvSpPr>
            <p:nvPr/>
          </p:nvSpPr>
          <p:spPr bwMode="auto">
            <a:xfrm>
              <a:off x="3408" y="2016"/>
              <a:ext cx="1440" cy="1536"/>
            </a:xfrm>
            <a:prstGeom prst="line">
              <a:avLst/>
            </a:prstGeom>
            <a:noFill/>
            <a:ln w="19050">
              <a:solidFill>
                <a:srgbClr val="80008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197" name="Line 28"/>
            <p:cNvSpPr>
              <a:spLocks noChangeShapeType="1"/>
            </p:cNvSpPr>
            <p:nvPr/>
          </p:nvSpPr>
          <p:spPr bwMode="auto">
            <a:xfrm flipV="1">
              <a:off x="2928" y="2208"/>
              <a:ext cx="1872" cy="192"/>
            </a:xfrm>
            <a:prstGeom prst="line">
              <a:avLst/>
            </a:prstGeom>
            <a:noFill/>
            <a:ln w="19050">
              <a:solidFill>
                <a:srgbClr val="80008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198" name="Line 29"/>
            <p:cNvSpPr>
              <a:spLocks noChangeShapeType="1"/>
            </p:cNvSpPr>
            <p:nvPr/>
          </p:nvSpPr>
          <p:spPr bwMode="auto">
            <a:xfrm flipV="1">
              <a:off x="2592" y="2208"/>
              <a:ext cx="2208" cy="480"/>
            </a:xfrm>
            <a:prstGeom prst="line">
              <a:avLst/>
            </a:prstGeom>
            <a:noFill/>
            <a:ln w="19050">
              <a:solidFill>
                <a:srgbClr val="80008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199" name="Line 30"/>
            <p:cNvSpPr>
              <a:spLocks noChangeShapeType="1"/>
            </p:cNvSpPr>
            <p:nvPr/>
          </p:nvSpPr>
          <p:spPr bwMode="auto">
            <a:xfrm>
              <a:off x="3456" y="1488"/>
              <a:ext cx="1344" cy="720"/>
            </a:xfrm>
            <a:prstGeom prst="line">
              <a:avLst/>
            </a:prstGeom>
            <a:noFill/>
            <a:ln w="19050">
              <a:solidFill>
                <a:srgbClr val="80008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200" name="Line 31"/>
            <p:cNvSpPr>
              <a:spLocks noChangeShapeType="1"/>
            </p:cNvSpPr>
            <p:nvPr/>
          </p:nvSpPr>
          <p:spPr bwMode="auto">
            <a:xfrm flipV="1">
              <a:off x="3552" y="2256"/>
              <a:ext cx="1200" cy="720"/>
            </a:xfrm>
            <a:prstGeom prst="line">
              <a:avLst/>
            </a:prstGeom>
            <a:noFill/>
            <a:ln w="19050">
              <a:solidFill>
                <a:srgbClr val="80008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201" name="Line 32"/>
            <p:cNvSpPr>
              <a:spLocks noChangeShapeType="1"/>
            </p:cNvSpPr>
            <p:nvPr/>
          </p:nvSpPr>
          <p:spPr bwMode="auto">
            <a:xfrm flipV="1">
              <a:off x="2784" y="1632"/>
              <a:ext cx="2064" cy="528"/>
            </a:xfrm>
            <a:prstGeom prst="line">
              <a:avLst/>
            </a:prstGeom>
            <a:noFill/>
            <a:ln w="19050">
              <a:solidFill>
                <a:srgbClr val="80008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202" name="Line 33"/>
            <p:cNvSpPr>
              <a:spLocks noChangeShapeType="1"/>
            </p:cNvSpPr>
            <p:nvPr/>
          </p:nvSpPr>
          <p:spPr bwMode="auto">
            <a:xfrm flipV="1">
              <a:off x="3552" y="1632"/>
              <a:ext cx="1296" cy="144"/>
            </a:xfrm>
            <a:prstGeom prst="line">
              <a:avLst/>
            </a:prstGeom>
            <a:noFill/>
            <a:ln w="19050">
              <a:solidFill>
                <a:srgbClr val="800080"/>
              </a:solidFill>
              <a:round/>
              <a:headEnd/>
              <a:tailEnd/>
            </a:ln>
            <a:extLst>
              <a:ext uri="{909E8E84-426E-40dd-AFC4-6F175D3DCCD1}">
                <a14:hiddenFill xmlns:a14="http://schemas.microsoft.com/office/drawing/2010/main">
                  <a:noFill/>
                </a14:hiddenFill>
              </a:ext>
            </a:extLst>
          </p:spPr>
          <p:txBody>
            <a:bodyPr anchor="ctr"/>
            <a:lstStyle/>
            <a:p>
              <a:endParaRPr lang="en-US"/>
            </a:p>
          </p:txBody>
        </p:sp>
        <p:pic>
          <p:nvPicPr>
            <p:cNvPr id="90203" name="Picture 34" descr="size-zero-pill-table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56" y="768"/>
              <a:ext cx="384"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04" name="Line 35"/>
            <p:cNvSpPr>
              <a:spLocks noChangeShapeType="1"/>
            </p:cNvSpPr>
            <p:nvPr/>
          </p:nvSpPr>
          <p:spPr bwMode="auto">
            <a:xfrm flipV="1">
              <a:off x="2784" y="1008"/>
              <a:ext cx="1920" cy="816"/>
            </a:xfrm>
            <a:prstGeom prst="line">
              <a:avLst/>
            </a:prstGeom>
            <a:noFill/>
            <a:ln w="19050">
              <a:solidFill>
                <a:srgbClr val="800080"/>
              </a:solidFill>
              <a:round/>
              <a:headEnd/>
              <a:tailEnd/>
            </a:ln>
            <a:extLst>
              <a:ext uri="{909E8E84-426E-40dd-AFC4-6F175D3DCCD1}">
                <a14:hiddenFill xmlns:a14="http://schemas.microsoft.com/office/drawing/2010/main">
                  <a:noFill/>
                </a14:hiddenFill>
              </a:ext>
            </a:extLst>
          </p:spPr>
          <p:txBody>
            <a:bodyPr anchor="ctr"/>
            <a:lstStyle/>
            <a:p>
              <a:endParaRPr lang="en-US"/>
            </a:p>
          </p:txBody>
        </p:sp>
        <p:pic>
          <p:nvPicPr>
            <p:cNvPr id="90205" name="Picture 36" descr="aspirin-ch"/>
            <p:cNvPicPr>
              <a:picLocks noChangeAspect="1" noChangeArrowheads="1"/>
            </p:cNvPicPr>
            <p:nvPr/>
          </p:nvPicPr>
          <p:blipFill>
            <a:blip r:embed="rId12">
              <a:extLst>
                <a:ext uri="{28A0092B-C50C-407E-A947-70E740481C1C}">
                  <a14:useLocalDpi xmlns:a14="http://schemas.microsoft.com/office/drawing/2010/main" val="0"/>
                </a:ext>
              </a:extLst>
            </a:blip>
            <a:srcRect l="8333" t="8348" r="8333" b="8174"/>
            <a:stretch>
              <a:fillRect/>
            </a:stretch>
          </p:blipFill>
          <p:spPr bwMode="auto">
            <a:xfrm>
              <a:off x="4704" y="2702"/>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206" name="Picture 37" descr="Gleevec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08" y="2113"/>
              <a:ext cx="528"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207" name="Picture 38" descr="178_big"/>
            <p:cNvPicPr>
              <a:picLocks noChangeAspect="1" noChangeArrowheads="1"/>
            </p:cNvPicPr>
            <p:nvPr/>
          </p:nvPicPr>
          <p:blipFill>
            <a:blip r:embed="rId14">
              <a:extLst>
                <a:ext uri="{28A0092B-C50C-407E-A947-70E740481C1C}">
                  <a14:useLocalDpi xmlns:a14="http://schemas.microsoft.com/office/drawing/2010/main" val="0"/>
                </a:ext>
              </a:extLst>
            </a:blip>
            <a:srcRect t="30769" r="1538" b="32307"/>
            <a:stretch>
              <a:fillRect/>
            </a:stretch>
          </p:blipFill>
          <p:spPr bwMode="auto">
            <a:xfrm>
              <a:off x="4560" y="1509"/>
              <a:ext cx="624"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208" name="Picture 39" descr="[pill.jpg]"/>
            <p:cNvPicPr>
              <a:picLocks noChangeAspect="1" noChangeArrowheads="1"/>
            </p:cNvPicPr>
            <p:nvPr/>
          </p:nvPicPr>
          <p:blipFill>
            <a:blip r:embed="rId15">
              <a:extLst>
                <a:ext uri="{28A0092B-C50C-407E-A947-70E740481C1C}">
                  <a14:useLocalDpi xmlns:a14="http://schemas.microsoft.com/office/drawing/2010/main" val="0"/>
                </a:ext>
              </a:extLst>
            </a:blip>
            <a:srcRect l="10527" t="24562" r="5263" b="26315"/>
            <a:stretch>
              <a:fillRect/>
            </a:stretch>
          </p:blipFill>
          <p:spPr bwMode="auto">
            <a:xfrm>
              <a:off x="4608" y="3408"/>
              <a:ext cx="62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0190" name="Text Box 121"/>
          <p:cNvSpPr txBox="1">
            <a:spLocks noChangeArrowheads="1"/>
          </p:cNvSpPr>
          <p:nvPr/>
        </p:nvSpPr>
        <p:spPr bwMode="auto">
          <a:xfrm>
            <a:off x="742950" y="219075"/>
            <a:ext cx="6951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800" b="1">
                <a:solidFill>
                  <a:srgbClr val="0000FF"/>
                </a:solidFill>
                <a:latin typeface="Arial" charset="0"/>
              </a:rPr>
              <a:t>Network </a:t>
            </a:r>
            <a:r>
              <a:rPr lang="en-US" sz="2800" b="1">
                <a:solidFill>
                  <a:srgbClr val="FF0000"/>
                </a:solidFill>
                <a:latin typeface="Arial" charset="0"/>
              </a:rPr>
              <a:t>pathology &amp; pharmacology</a:t>
            </a:r>
          </a:p>
        </p:txBody>
      </p:sp>
      <p:sp>
        <p:nvSpPr>
          <p:cNvPr id="90191" name="TextBox 118"/>
          <p:cNvSpPr txBox="1">
            <a:spLocks noChangeArrowheads="1"/>
          </p:cNvSpPr>
          <p:nvPr/>
        </p:nvSpPr>
        <p:spPr bwMode="auto">
          <a:xfrm>
            <a:off x="115888" y="6581775"/>
            <a:ext cx="1668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b="1">
                <a:solidFill>
                  <a:srgbClr val="000000"/>
                </a:solidFill>
                <a:latin typeface="Arial" charset="0"/>
              </a:rPr>
              <a:t>[Adapted from H Yu]</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Text Placeholder 5"/>
          <p:cNvSpPr>
            <a:spLocks noGrp="1"/>
          </p:cNvSpPr>
          <p:nvPr>
            <p:ph type="body" sz="half" idx="2"/>
          </p:nvPr>
        </p:nvSpPr>
        <p:spPr>
          <a:xfrm>
            <a:off x="611188" y="3311525"/>
            <a:ext cx="3008312" cy="2505075"/>
          </a:xfrm>
        </p:spPr>
        <p:txBody>
          <a:bodyPr rtlCol="0">
            <a:normAutofit lnSpcReduction="10000"/>
          </a:bodyPr>
          <a:lstStyle/>
          <a:p>
            <a:pPr algn="ctr" defTabSz="456846" eaLnBrk="1" fontAlgn="auto" hangingPunct="1">
              <a:spcAft>
                <a:spcPts val="0"/>
              </a:spcAft>
              <a:defRPr/>
            </a:pPr>
            <a:r>
              <a:rPr lang="en-US" sz="2000" dirty="0">
                <a:latin typeface="Calibri" charset="0"/>
                <a:ea typeface="+mn-ea"/>
                <a:cs typeface="+mn-cs"/>
              </a:rPr>
              <a:t>Combine </a:t>
            </a:r>
            <a:r>
              <a:rPr lang="en-US" sz="2000" b="1" dirty="0">
                <a:latin typeface="Calibri" charset="0"/>
                <a:ea typeface="+mn-ea"/>
                <a:cs typeface="+mn-cs"/>
              </a:rPr>
              <a:t>regulatory</a:t>
            </a:r>
            <a:r>
              <a:rPr lang="en-US" sz="2000" dirty="0">
                <a:latin typeface="Calibri" charset="0"/>
                <a:ea typeface="+mn-ea"/>
                <a:cs typeface="+mn-cs"/>
              </a:rPr>
              <a:t> interactions with other networks : </a:t>
            </a:r>
            <a:r>
              <a:rPr lang="en-US" sz="2000" b="1" dirty="0">
                <a:latin typeface="Calibri" charset="0"/>
                <a:ea typeface="+mn-ea"/>
                <a:cs typeface="+mn-cs"/>
              </a:rPr>
              <a:t>physical protein-protein</a:t>
            </a:r>
            <a:r>
              <a:rPr lang="en-US" sz="2000" dirty="0">
                <a:latin typeface="Calibri" charset="0"/>
                <a:ea typeface="+mn-ea"/>
                <a:cs typeface="+mn-cs"/>
              </a:rPr>
              <a:t>, </a:t>
            </a:r>
            <a:r>
              <a:rPr lang="en-US" sz="2000" b="1" dirty="0">
                <a:latin typeface="Calibri" charset="0"/>
                <a:ea typeface="+mn-ea"/>
                <a:cs typeface="+mn-cs"/>
              </a:rPr>
              <a:t>signaling</a:t>
            </a:r>
            <a:r>
              <a:rPr lang="en-US" sz="2000" dirty="0">
                <a:latin typeface="Calibri" charset="0"/>
                <a:ea typeface="+mn-ea"/>
                <a:cs typeface="+mn-cs"/>
              </a:rPr>
              <a:t>, </a:t>
            </a:r>
            <a:r>
              <a:rPr lang="en-US" sz="2000" b="1" dirty="0">
                <a:latin typeface="Calibri" charset="0"/>
                <a:ea typeface="+mn-ea"/>
                <a:cs typeface="+mn-cs"/>
              </a:rPr>
              <a:t>metabolic</a:t>
            </a:r>
            <a:r>
              <a:rPr lang="en-US" sz="2000" dirty="0">
                <a:latin typeface="Calibri" charset="0"/>
                <a:ea typeface="+mn-ea"/>
                <a:cs typeface="+mn-cs"/>
              </a:rPr>
              <a:t>, </a:t>
            </a:r>
            <a:r>
              <a:rPr lang="en-US" sz="2000" b="1" dirty="0">
                <a:latin typeface="Calibri" charset="0"/>
                <a:ea typeface="+mn-ea"/>
                <a:cs typeface="+mn-cs"/>
              </a:rPr>
              <a:t>phosphorylation</a:t>
            </a:r>
            <a:r>
              <a:rPr lang="en-US" sz="2000" dirty="0">
                <a:latin typeface="Calibri" charset="0"/>
                <a:ea typeface="+mn-ea"/>
                <a:cs typeface="+mn-cs"/>
              </a:rPr>
              <a:t> and </a:t>
            </a:r>
            <a:r>
              <a:rPr lang="en-US" sz="2000" b="1" dirty="0">
                <a:latin typeface="Calibri" charset="0"/>
                <a:ea typeface="+mn-ea"/>
                <a:cs typeface="+mn-cs"/>
              </a:rPr>
              <a:t>genetic </a:t>
            </a:r>
            <a:r>
              <a:rPr lang="en-US" sz="2000" dirty="0">
                <a:latin typeface="Calibri" charset="0"/>
                <a:ea typeface="+mn-ea"/>
                <a:cs typeface="+mn-cs"/>
              </a:rPr>
              <a:t>to create a </a:t>
            </a:r>
            <a:r>
              <a:rPr lang="en-US" sz="2000" b="1" dirty="0">
                <a:latin typeface="Calibri" charset="0"/>
                <a:ea typeface="+mn-ea"/>
                <a:cs typeface="+mn-cs"/>
              </a:rPr>
              <a:t>unified network (</a:t>
            </a:r>
            <a:r>
              <a:rPr lang="en-US" sz="2000" b="1" dirty="0" err="1">
                <a:latin typeface="Calibri" charset="0"/>
                <a:ea typeface="+mn-ea"/>
                <a:cs typeface="+mn-cs"/>
              </a:rPr>
              <a:t>Multinet</a:t>
            </a:r>
            <a:r>
              <a:rPr lang="en-US" sz="2000" b="1" dirty="0">
                <a:latin typeface="Calibri" charset="0"/>
                <a:ea typeface="+mn-ea"/>
                <a:cs typeface="+mn-cs"/>
              </a:rPr>
              <a:t>)</a:t>
            </a:r>
          </a:p>
        </p:txBody>
      </p:sp>
      <p:sp>
        <p:nvSpPr>
          <p:cNvPr id="1372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469BA38-F8E3-144D-8D9A-4A69B4234366}" type="slidenum">
              <a:rPr lang="en-US" sz="1200">
                <a:solidFill>
                  <a:srgbClr val="898989"/>
                </a:solidFill>
              </a:rPr>
              <a:pPr eaLnBrk="1" hangingPunct="1"/>
              <a:t>50</a:t>
            </a:fld>
            <a:endParaRPr lang="en-US" sz="1200">
              <a:solidFill>
                <a:srgbClr val="898989"/>
              </a:solidFill>
            </a:endParaRPr>
          </a:p>
        </p:txBody>
      </p:sp>
      <p:sp>
        <p:nvSpPr>
          <p:cNvPr id="137219" name="TextBox 8"/>
          <p:cNvSpPr txBox="1">
            <a:spLocks noChangeArrowheads="1"/>
          </p:cNvSpPr>
          <p:nvPr/>
        </p:nvSpPr>
        <p:spPr bwMode="auto">
          <a:xfrm>
            <a:off x="4452938" y="177800"/>
            <a:ext cx="4017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a:solidFill>
                  <a:srgbClr val="000000"/>
                </a:solidFill>
              </a:rPr>
              <a:t>Multinet – the ultimate hairball! </a:t>
            </a:r>
          </a:p>
        </p:txBody>
      </p:sp>
      <p:sp>
        <p:nvSpPr>
          <p:cNvPr id="137220" name="TextBox 7"/>
          <p:cNvSpPr txBox="1">
            <a:spLocks noChangeArrowheads="1"/>
          </p:cNvSpPr>
          <p:nvPr/>
        </p:nvSpPr>
        <p:spPr bwMode="auto">
          <a:xfrm>
            <a:off x="5049838" y="5376863"/>
            <a:ext cx="29035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Nodes: ~15,000 genes</a:t>
            </a:r>
          </a:p>
          <a:p>
            <a:pPr eaLnBrk="1" hangingPunct="1"/>
            <a:r>
              <a:rPr lang="en-US" sz="1800">
                <a:solidFill>
                  <a:srgbClr val="000000"/>
                </a:solidFill>
              </a:rPr>
              <a:t>Edges: ~110,000 interactions</a:t>
            </a:r>
          </a:p>
          <a:p>
            <a:pPr eaLnBrk="1" hangingPunct="1"/>
            <a:endParaRPr lang="en-US" sz="1800">
              <a:solidFill>
                <a:srgbClr val="000000"/>
              </a:solidFill>
            </a:endParaRPr>
          </a:p>
        </p:txBody>
      </p:sp>
      <p:sp>
        <p:nvSpPr>
          <p:cNvPr id="137221" name="Text Box 6"/>
          <p:cNvSpPr txBox="1">
            <a:spLocks noChangeArrowheads="1"/>
          </p:cNvSpPr>
          <p:nvPr>
            <p:custDataLst>
              <p:tags r:id="rId1"/>
            </p:custDataLst>
          </p:nvPr>
        </p:nvSpPr>
        <p:spPr bwMode="auto">
          <a:xfrm>
            <a:off x="82550" y="6530975"/>
            <a:ext cx="287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7F7F7F"/>
                </a:solidFill>
                <a:latin typeface="Arial" charset="0"/>
              </a:rPr>
              <a:t>[Khurana et al., </a:t>
            </a:r>
            <a:r>
              <a:rPr lang="en-US" sz="1200" i="1">
                <a:solidFill>
                  <a:srgbClr val="7F7F7F"/>
                </a:solidFill>
                <a:latin typeface="Arial" charset="0"/>
              </a:rPr>
              <a:t>PLOS Comp. Bio. </a:t>
            </a:r>
            <a:r>
              <a:rPr lang="fr-FR" sz="1200">
                <a:solidFill>
                  <a:srgbClr val="7F7F7F"/>
                </a:solidFill>
                <a:latin typeface="Arial" charset="0"/>
              </a:rPr>
              <a:t>’</a:t>
            </a:r>
            <a:r>
              <a:rPr lang="en-US" altLang="ja-JP" sz="1200">
                <a:solidFill>
                  <a:srgbClr val="7F7F7F"/>
                </a:solidFill>
                <a:latin typeface="Arial" charset="0"/>
              </a:rPr>
              <a:t>13]</a:t>
            </a:r>
            <a:endParaRPr lang="en-US" sz="1200">
              <a:solidFill>
                <a:srgbClr val="7F7F7F"/>
              </a:solidFill>
              <a:latin typeface="Arial" charset="0"/>
            </a:endParaRPr>
          </a:p>
        </p:txBody>
      </p:sp>
      <p:sp>
        <p:nvSpPr>
          <p:cNvPr id="137222" name="Title 1"/>
          <p:cNvSpPr txBox="1">
            <a:spLocks/>
          </p:cNvSpPr>
          <p:nvPr/>
        </p:nvSpPr>
        <p:spPr bwMode="auto">
          <a:xfrm>
            <a:off x="7938" y="476250"/>
            <a:ext cx="421322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b="1">
                <a:solidFill>
                  <a:srgbClr val="000000"/>
                </a:solidFill>
              </a:rPr>
              <a:t>Genes participate in many networks and no single network captures the global picture of gene interactions</a:t>
            </a:r>
          </a:p>
        </p:txBody>
      </p:sp>
      <p:pic>
        <p:nvPicPr>
          <p:cNvPr id="12" name="Content Placeholder 6" descr="network-nolof-noess.tiff"/>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19684" t="5776" r="43075" b="63815"/>
          <a:stretch/>
        </p:blipFill>
        <p:spPr>
          <a:xfrm>
            <a:off x="4368818" y="747513"/>
            <a:ext cx="4264025" cy="4505799"/>
          </a:xfrm>
          <a:prstGeom prst="rect">
            <a:avLst/>
          </a:prstGeom>
        </p:spPr>
      </p:pic>
      <p:sp>
        <p:nvSpPr>
          <p:cNvPr id="137224" name="TextBox 9"/>
          <p:cNvSpPr txBox="1">
            <a:spLocks noChangeArrowheads="1"/>
          </p:cNvSpPr>
          <p:nvPr/>
        </p:nvSpPr>
        <p:spPr bwMode="auto">
          <a:xfrm>
            <a:off x="5334000" y="6040438"/>
            <a:ext cx="2335213"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0000"/>
                </a:solidFill>
              </a:rPr>
              <a:t>Edges shown in gray</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1" descr="multinet_0424-4.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76250"/>
            <a:ext cx="6815138"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AAC10B9-D5BD-3E4B-B90D-D0285162EF3B}" type="slidenum">
              <a:rPr lang="en-US" sz="1200">
                <a:solidFill>
                  <a:srgbClr val="898989"/>
                </a:solidFill>
              </a:rPr>
              <a:pPr eaLnBrk="1" hangingPunct="1"/>
              <a:t>51</a:t>
            </a:fld>
            <a:endParaRPr lang="en-US" sz="1200">
              <a:solidFill>
                <a:srgbClr val="898989"/>
              </a:solidFill>
            </a:endParaRPr>
          </a:p>
        </p:txBody>
      </p:sp>
      <p:grpSp>
        <p:nvGrpSpPr>
          <p:cNvPr id="139267" name="Group 6"/>
          <p:cNvGrpSpPr>
            <a:grpSpLocks/>
          </p:cNvGrpSpPr>
          <p:nvPr/>
        </p:nvGrpSpPr>
        <p:grpSpPr bwMode="auto">
          <a:xfrm>
            <a:off x="7224713" y="5211763"/>
            <a:ext cx="1919287" cy="633412"/>
            <a:chOff x="5263321" y="4174424"/>
            <a:chExt cx="1920279" cy="634184"/>
          </a:xfrm>
        </p:grpSpPr>
        <p:sp>
          <p:nvSpPr>
            <p:cNvPr id="11" name="Oval 10"/>
            <p:cNvSpPr>
              <a:spLocks noChangeAspect="1"/>
            </p:cNvSpPr>
            <p:nvPr/>
          </p:nvSpPr>
          <p:spPr>
            <a:xfrm>
              <a:off x="5854176" y="4174424"/>
              <a:ext cx="228718" cy="22887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sp>
          <p:nvSpPr>
            <p:cNvPr id="139283" name="TextBox 11"/>
            <p:cNvSpPr txBox="1">
              <a:spLocks noChangeArrowheads="1"/>
            </p:cNvSpPr>
            <p:nvPr/>
          </p:nvSpPr>
          <p:spPr bwMode="auto">
            <a:xfrm>
              <a:off x="5263321" y="4471928"/>
              <a:ext cx="1920279" cy="33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000000"/>
                  </a:solidFill>
                </a:rPr>
                <a:t>Essential genes</a:t>
              </a:r>
            </a:p>
          </p:txBody>
        </p:sp>
      </p:grpSp>
      <p:sp>
        <p:nvSpPr>
          <p:cNvPr id="14" name="Oval 13"/>
          <p:cNvSpPr>
            <a:spLocks noChangeAspect="1"/>
          </p:cNvSpPr>
          <p:nvPr/>
        </p:nvSpPr>
        <p:spPr>
          <a:xfrm>
            <a:off x="5970588" y="5232400"/>
            <a:ext cx="255587" cy="228600"/>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alibri"/>
            </a:endParaRPr>
          </a:p>
        </p:txBody>
      </p:sp>
      <p:sp>
        <p:nvSpPr>
          <p:cNvPr id="139269" name="TextBox 14"/>
          <p:cNvSpPr txBox="1">
            <a:spLocks noChangeArrowheads="1"/>
          </p:cNvSpPr>
          <p:nvPr/>
        </p:nvSpPr>
        <p:spPr bwMode="auto">
          <a:xfrm>
            <a:off x="5370513" y="5526088"/>
            <a:ext cx="1919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000000"/>
                </a:solidFill>
              </a:rPr>
              <a:t>LoF-tolerant genes</a:t>
            </a:r>
          </a:p>
        </p:txBody>
      </p:sp>
      <p:pic>
        <p:nvPicPr>
          <p:cNvPr id="139270" name="Picture 15" descr="net-sel-lof-essntial.pdf"/>
          <p:cNvPicPr>
            <a:picLocks noChangeAspect="1"/>
          </p:cNvPicPr>
          <p:nvPr/>
        </p:nvPicPr>
        <p:blipFill>
          <a:blip r:embed="rId5">
            <a:extLst>
              <a:ext uri="{28A0092B-C50C-407E-A947-70E740481C1C}">
                <a14:useLocalDpi xmlns:a14="http://schemas.microsoft.com/office/drawing/2010/main" val="0"/>
              </a:ext>
            </a:extLst>
          </a:blip>
          <a:srcRect l="3" r="48148" b="7407"/>
          <a:stretch>
            <a:fillRect/>
          </a:stretch>
        </p:blipFill>
        <p:spPr bwMode="auto">
          <a:xfrm>
            <a:off x="269875" y="1784350"/>
            <a:ext cx="235585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1" name="TextBox 17"/>
          <p:cNvSpPr txBox="1">
            <a:spLocks noChangeArrowheads="1"/>
          </p:cNvSpPr>
          <p:nvPr/>
        </p:nvSpPr>
        <p:spPr bwMode="auto">
          <a:xfrm rot="-5400000">
            <a:off x="-601663" y="2641600"/>
            <a:ext cx="1692275" cy="5238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rPr>
              <a:t>Unified network</a:t>
            </a:r>
          </a:p>
          <a:p>
            <a:pPr eaLnBrk="1" hangingPunct="1"/>
            <a:r>
              <a:rPr lang="en-US" sz="1400">
                <a:solidFill>
                  <a:srgbClr val="000000"/>
                </a:solidFill>
              </a:rPr>
              <a:t>degree (log scale)</a:t>
            </a:r>
          </a:p>
        </p:txBody>
      </p:sp>
      <p:sp>
        <p:nvSpPr>
          <p:cNvPr id="139272" name="TextBox 18"/>
          <p:cNvSpPr txBox="1">
            <a:spLocks noChangeArrowheads="1"/>
          </p:cNvSpPr>
          <p:nvPr/>
        </p:nvSpPr>
        <p:spPr bwMode="auto">
          <a:xfrm rot="-5400000">
            <a:off x="-269875" y="4675188"/>
            <a:ext cx="14509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rPr>
              <a:t>Num of networks</a:t>
            </a:r>
          </a:p>
        </p:txBody>
      </p:sp>
      <p:sp>
        <p:nvSpPr>
          <p:cNvPr id="139273" name="TextBox 4"/>
          <p:cNvSpPr txBox="1">
            <a:spLocks noChangeArrowheads="1"/>
          </p:cNvSpPr>
          <p:nvPr/>
        </p:nvSpPr>
        <p:spPr bwMode="auto">
          <a:xfrm>
            <a:off x="5854700" y="6173788"/>
            <a:ext cx="2339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0000"/>
                </a:solidFill>
              </a:rPr>
              <a:t>Size of nodes scaled by total degree</a:t>
            </a:r>
          </a:p>
        </p:txBody>
      </p:sp>
      <p:sp>
        <p:nvSpPr>
          <p:cNvPr id="139274" name="TextBox 22"/>
          <p:cNvSpPr txBox="1">
            <a:spLocks noChangeArrowheads="1"/>
          </p:cNvSpPr>
          <p:nvPr/>
        </p:nvSpPr>
        <p:spPr bwMode="auto">
          <a:xfrm>
            <a:off x="1671638" y="5907088"/>
            <a:ext cx="95408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rPr>
              <a:t>Essential</a:t>
            </a:r>
          </a:p>
        </p:txBody>
      </p:sp>
      <p:sp>
        <p:nvSpPr>
          <p:cNvPr id="139275" name="TextBox 23"/>
          <p:cNvSpPr txBox="1">
            <a:spLocks noChangeArrowheads="1"/>
          </p:cNvSpPr>
          <p:nvPr/>
        </p:nvSpPr>
        <p:spPr bwMode="auto">
          <a:xfrm>
            <a:off x="804863" y="5783263"/>
            <a:ext cx="955675"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00"/>
                </a:solidFill>
              </a:rPr>
              <a:t>LoF-tolerant</a:t>
            </a:r>
          </a:p>
        </p:txBody>
      </p:sp>
      <p:sp>
        <p:nvSpPr>
          <p:cNvPr id="139276" name="Text Box 6"/>
          <p:cNvSpPr txBox="1">
            <a:spLocks noChangeArrowheads="1"/>
          </p:cNvSpPr>
          <p:nvPr>
            <p:custDataLst>
              <p:tags r:id="rId1"/>
            </p:custDataLst>
          </p:nvPr>
        </p:nvSpPr>
        <p:spPr bwMode="auto">
          <a:xfrm>
            <a:off x="82550" y="6530975"/>
            <a:ext cx="287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7F7F7F"/>
                </a:solidFill>
                <a:latin typeface="Arial" charset="0"/>
              </a:rPr>
              <a:t>[Khurana et al., </a:t>
            </a:r>
            <a:r>
              <a:rPr lang="en-US" sz="1200" i="1">
                <a:solidFill>
                  <a:srgbClr val="7F7F7F"/>
                </a:solidFill>
                <a:latin typeface="Arial" charset="0"/>
              </a:rPr>
              <a:t>PLOS Comp. Bio. </a:t>
            </a:r>
            <a:r>
              <a:rPr lang="fr-FR" sz="1200">
                <a:solidFill>
                  <a:srgbClr val="7F7F7F"/>
                </a:solidFill>
                <a:latin typeface="Arial" charset="0"/>
              </a:rPr>
              <a:t>’</a:t>
            </a:r>
            <a:r>
              <a:rPr lang="en-US" altLang="ja-JP" sz="1200">
                <a:solidFill>
                  <a:srgbClr val="7F7F7F"/>
                </a:solidFill>
                <a:latin typeface="Arial" charset="0"/>
              </a:rPr>
              <a:t>13]</a:t>
            </a:r>
            <a:endParaRPr lang="en-US" sz="1200">
              <a:solidFill>
                <a:srgbClr val="7F7F7F"/>
              </a:solidFill>
              <a:latin typeface="Arial" charset="0"/>
            </a:endParaRPr>
          </a:p>
        </p:txBody>
      </p:sp>
      <p:sp>
        <p:nvSpPr>
          <p:cNvPr id="139277" name="TextBox 19"/>
          <p:cNvSpPr txBox="1">
            <a:spLocks noChangeArrowheads="1"/>
          </p:cNvSpPr>
          <p:nvPr/>
        </p:nvSpPr>
        <p:spPr bwMode="auto">
          <a:xfrm>
            <a:off x="2384425" y="1730375"/>
            <a:ext cx="1922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0000"/>
                </a:solidFill>
              </a:rPr>
              <a:t>Essential genes are</a:t>
            </a:r>
          </a:p>
        </p:txBody>
      </p:sp>
      <p:sp>
        <p:nvSpPr>
          <p:cNvPr id="139278" name="TextBox 20"/>
          <p:cNvSpPr txBox="1">
            <a:spLocks noChangeArrowheads="1"/>
          </p:cNvSpPr>
          <p:nvPr/>
        </p:nvSpPr>
        <p:spPr bwMode="auto">
          <a:xfrm>
            <a:off x="2384425" y="2692400"/>
            <a:ext cx="1922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0000"/>
                </a:solidFill>
              </a:rPr>
              <a:t> Connected to more genes</a:t>
            </a:r>
          </a:p>
        </p:txBody>
      </p:sp>
      <p:sp>
        <p:nvSpPr>
          <p:cNvPr id="4" name="Rectangle 3"/>
          <p:cNvSpPr/>
          <p:nvPr/>
        </p:nvSpPr>
        <p:spPr>
          <a:xfrm>
            <a:off x="3681413" y="5999163"/>
            <a:ext cx="1377950" cy="585787"/>
          </a:xfrm>
          <a:prstGeom prst="rect">
            <a:avLst/>
          </a:prstGeom>
          <a:solidFill>
            <a:schemeClr val="bg1">
              <a:lumMod val="85000"/>
            </a:schemeClr>
          </a:solidFill>
          <a:ln>
            <a:solidFill>
              <a:schemeClr val="tx1"/>
            </a:solidFill>
          </a:ln>
        </p:spPr>
        <p:txBody>
          <a:bodyPr wrap="none">
            <a:spAutoFit/>
          </a:bodyPr>
          <a:lstStyle/>
          <a:p>
            <a:pPr algn="ctr" defTabSz="914400">
              <a:defRPr/>
            </a:pPr>
            <a:r>
              <a:rPr lang="en-US" sz="1600" dirty="0">
                <a:solidFill>
                  <a:prstClr val="black"/>
                </a:solidFill>
                <a:latin typeface="Arial" charset="0"/>
              </a:rPr>
              <a:t>Z </a:t>
            </a:r>
            <a:r>
              <a:rPr lang="en-US" sz="1600" dirty="0" err="1">
                <a:solidFill>
                  <a:prstClr val="black"/>
                </a:solidFill>
                <a:latin typeface="Arial" charset="0"/>
              </a:rPr>
              <a:t>Gumus</a:t>
            </a:r>
            <a:r>
              <a:rPr lang="en-US" sz="1600" dirty="0">
                <a:solidFill>
                  <a:prstClr val="black"/>
                </a:solidFill>
                <a:latin typeface="Arial" charset="0"/>
              </a:rPr>
              <a:t/>
            </a:r>
            <a:br>
              <a:rPr lang="en-US" sz="1600" dirty="0">
                <a:solidFill>
                  <a:prstClr val="black"/>
                </a:solidFill>
                <a:latin typeface="Arial" charset="0"/>
              </a:rPr>
            </a:br>
            <a:r>
              <a:rPr lang="en-US" sz="1600" dirty="0" err="1">
                <a:solidFill>
                  <a:prstClr val="black"/>
                </a:solidFill>
                <a:latin typeface="Arial" charset="0"/>
              </a:rPr>
              <a:t>iCAVE</a:t>
            </a:r>
            <a:r>
              <a:rPr lang="en-US" sz="1600" dirty="0">
                <a:solidFill>
                  <a:prstClr val="black"/>
                </a:solidFill>
                <a:latin typeface="Arial" charset="0"/>
              </a:rPr>
              <a:t> movie</a:t>
            </a:r>
          </a:p>
        </p:txBody>
      </p:sp>
      <p:sp>
        <p:nvSpPr>
          <p:cNvPr id="139280" name="TextBox 21"/>
          <p:cNvSpPr txBox="1">
            <a:spLocks noChangeArrowheads="1"/>
          </p:cNvSpPr>
          <p:nvPr/>
        </p:nvSpPr>
        <p:spPr bwMode="auto">
          <a:xfrm>
            <a:off x="2384425" y="4808538"/>
            <a:ext cx="19224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0000"/>
                </a:solidFill>
              </a:rPr>
              <a:t> Involved in more networks</a:t>
            </a:r>
          </a:p>
        </p:txBody>
      </p:sp>
      <p:sp>
        <p:nvSpPr>
          <p:cNvPr id="139281" name="Title 1"/>
          <p:cNvSpPr>
            <a:spLocks noGrp="1"/>
          </p:cNvSpPr>
          <p:nvPr>
            <p:ph type="title"/>
          </p:nvPr>
        </p:nvSpPr>
        <p:spPr>
          <a:xfrm>
            <a:off x="457200" y="107950"/>
            <a:ext cx="3008313" cy="1162050"/>
          </a:xfrm>
        </p:spPr>
        <p:txBody>
          <a:bodyPr/>
          <a:lstStyle/>
          <a:p>
            <a:pPr algn="ctr" eaLnBrk="1" hangingPunct="1"/>
            <a:r>
              <a:rPr lang="en-US" sz="2800">
                <a:latin typeface="Calibri" charset="0"/>
              </a:rPr>
              <a:t>Gene properties in Multinet</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7583EEF-80B0-AA46-98B2-EA6ACEA17973}" type="slidenum">
              <a:rPr lang="en-US"/>
              <a:pPr>
                <a:defRPr/>
              </a:pPr>
              <a:t>52</a:t>
            </a:fld>
            <a:endParaRPr lang="en-US"/>
          </a:p>
        </p:txBody>
      </p:sp>
      <p:sp>
        <p:nvSpPr>
          <p:cNvPr id="8" name="Title 5"/>
          <p:cNvSpPr>
            <a:spLocks noGrp="1"/>
          </p:cNvSpPr>
          <p:nvPr>
            <p:ph type="title"/>
          </p:nvPr>
        </p:nvSpPr>
        <p:spPr>
          <a:xfrm>
            <a:off x="84138" y="38100"/>
            <a:ext cx="8940800" cy="1143000"/>
          </a:xfrm>
        </p:spPr>
        <p:txBody>
          <a:bodyPr rtlCol="0">
            <a:normAutofit fontScale="90000"/>
          </a:bodyPr>
          <a:lstStyle/>
          <a:p>
            <a:pPr defTabSz="456846" eaLnBrk="1" fontAlgn="auto" hangingPunct="1">
              <a:spcAft>
                <a:spcPts val="0"/>
              </a:spcAft>
              <a:defRPr/>
            </a:pPr>
            <a:r>
              <a:rPr lang="en-US" dirty="0">
                <a:ea typeface="+mj-ea"/>
              </a:rPr>
              <a:t>I</a:t>
            </a:r>
            <a:r>
              <a:rPr lang="en-US" dirty="0" smtClean="0">
                <a:ea typeface="+mj-ea"/>
              </a:rPr>
              <a:t>dentification of non-coding candidate drivers amongst somatic variants: Scheme</a:t>
            </a:r>
            <a:endParaRPr lang="en-US" dirty="0">
              <a:ea typeface="+mj-ea"/>
            </a:endParaRPr>
          </a:p>
        </p:txBody>
      </p:sp>
      <p:pic>
        <p:nvPicPr>
          <p:cNvPr id="14131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600" y="1157288"/>
            <a:ext cx="7297738"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Text Box 6"/>
          <p:cNvSpPr txBox="1">
            <a:spLocks noChangeArrowheads="1"/>
          </p:cNvSpPr>
          <p:nvPr>
            <p:custDataLst>
              <p:tags r:id="rId1"/>
            </p:custDataLst>
          </p:nvPr>
        </p:nvSpPr>
        <p:spPr bwMode="auto">
          <a:xfrm>
            <a:off x="5995988" y="6421438"/>
            <a:ext cx="211137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337" name="Group 2"/>
          <p:cNvGrpSpPr>
            <a:grpSpLocks/>
          </p:cNvGrpSpPr>
          <p:nvPr/>
        </p:nvGrpSpPr>
        <p:grpSpPr bwMode="auto">
          <a:xfrm>
            <a:off x="908050" y="233363"/>
            <a:ext cx="7083425" cy="6567487"/>
            <a:chOff x="908700" y="234096"/>
            <a:chExt cx="7083487" cy="6567371"/>
          </a:xfrm>
        </p:grpSpPr>
        <p:grpSp>
          <p:nvGrpSpPr>
            <p:cNvPr id="142339" name="Group 25"/>
            <p:cNvGrpSpPr>
              <a:grpSpLocks/>
            </p:cNvGrpSpPr>
            <p:nvPr/>
          </p:nvGrpSpPr>
          <p:grpSpPr bwMode="auto">
            <a:xfrm>
              <a:off x="908700" y="234096"/>
              <a:ext cx="7083487" cy="6567371"/>
              <a:chOff x="908700" y="234096"/>
              <a:chExt cx="7083487" cy="6567371"/>
            </a:xfrm>
          </p:grpSpPr>
          <p:grpSp>
            <p:nvGrpSpPr>
              <p:cNvPr id="142342" name="Group 19"/>
              <p:cNvGrpSpPr>
                <a:grpSpLocks noChangeAspect="1"/>
              </p:cNvGrpSpPr>
              <p:nvPr/>
            </p:nvGrpSpPr>
            <p:grpSpPr bwMode="auto">
              <a:xfrm>
                <a:off x="1097847" y="501355"/>
                <a:ext cx="6894340" cy="6300112"/>
                <a:chOff x="964174" y="284098"/>
                <a:chExt cx="7147776" cy="6531703"/>
              </a:xfrm>
            </p:grpSpPr>
            <p:grpSp>
              <p:nvGrpSpPr>
                <p:cNvPr id="142346" name="Group 11"/>
                <p:cNvGrpSpPr>
                  <a:grpSpLocks/>
                </p:cNvGrpSpPr>
                <p:nvPr/>
              </p:nvGrpSpPr>
              <p:grpSpPr bwMode="auto">
                <a:xfrm>
                  <a:off x="964174" y="284098"/>
                  <a:ext cx="6431430" cy="6531703"/>
                  <a:chOff x="529740" y="284098"/>
                  <a:chExt cx="6431430" cy="6531703"/>
                </a:xfrm>
              </p:grpSpPr>
              <p:pic>
                <p:nvPicPr>
                  <p:cNvPr id="142348" name="Picture 3" descr="Khurana6.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970" y="722536"/>
                    <a:ext cx="3606645" cy="559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29499" y="2648566"/>
                    <a:ext cx="130023" cy="350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6" name="Rectangle 5"/>
                  <p:cNvSpPr/>
                  <p:nvPr/>
                </p:nvSpPr>
                <p:spPr>
                  <a:xfrm>
                    <a:off x="2802447" y="4768392"/>
                    <a:ext cx="1270612" cy="17478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7" name="Rectangle 6"/>
                  <p:cNvSpPr/>
                  <p:nvPr/>
                </p:nvSpPr>
                <p:spPr>
                  <a:xfrm>
                    <a:off x="2659256" y="5555097"/>
                    <a:ext cx="641890" cy="1431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8" name="Rectangle 7"/>
                  <p:cNvSpPr/>
                  <p:nvPr/>
                </p:nvSpPr>
                <p:spPr>
                  <a:xfrm>
                    <a:off x="1788590" y="3181814"/>
                    <a:ext cx="972710" cy="2753469"/>
                  </a:xfrm>
                  <a:prstGeom prst="rect">
                    <a:avLst/>
                  </a:prstGeom>
                  <a:noFill/>
                  <a:ln w="9525" cmpd="sng">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2" name="Trapezoid 1"/>
                  <p:cNvSpPr/>
                  <p:nvPr/>
                </p:nvSpPr>
                <p:spPr>
                  <a:xfrm rot="16200000">
                    <a:off x="1468530" y="3506838"/>
                    <a:ext cx="4601733" cy="2016191"/>
                  </a:xfrm>
                  <a:prstGeom prst="trapezoid">
                    <a:avLst>
                      <a:gd name="adj" fmla="val 43834"/>
                    </a:avLst>
                  </a:prstGeom>
                  <a:gradFill flip="none" rotWithShape="1">
                    <a:gsLst>
                      <a:gs pos="0">
                        <a:schemeClr val="bg1">
                          <a:lumMod val="65000"/>
                          <a:alpha val="48000"/>
                        </a:schemeClr>
                      </a:gs>
                      <a:gs pos="100000">
                        <a:schemeClr val="bg1">
                          <a:lumMod val="95000"/>
                          <a:alpha val="48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13" name="Rectangle 12"/>
                  <p:cNvSpPr/>
                  <p:nvPr/>
                </p:nvSpPr>
                <p:spPr>
                  <a:xfrm>
                    <a:off x="1912031" y="601157"/>
                    <a:ext cx="1245924" cy="1152079"/>
                  </a:xfrm>
                  <a:prstGeom prst="rect">
                    <a:avLst/>
                  </a:prstGeom>
                  <a:noFill/>
                  <a:ln w="9525" cmpd="sng">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14" name="Trapezoid 13"/>
                  <p:cNvSpPr/>
                  <p:nvPr/>
                </p:nvSpPr>
                <p:spPr>
                  <a:xfrm rot="16200000">
                    <a:off x="3073216" y="368252"/>
                    <a:ext cx="1789014" cy="1619537"/>
                  </a:xfrm>
                  <a:prstGeom prst="trapezoid">
                    <a:avLst>
                      <a:gd name="adj" fmla="val 19942"/>
                    </a:avLst>
                  </a:prstGeom>
                  <a:gradFill flip="none" rotWithShape="1">
                    <a:gsLst>
                      <a:gs pos="0">
                        <a:schemeClr val="bg1">
                          <a:lumMod val="65000"/>
                          <a:alpha val="48000"/>
                        </a:schemeClr>
                      </a:gs>
                      <a:gs pos="100000">
                        <a:schemeClr val="bg1">
                          <a:lumMod val="95000"/>
                          <a:alpha val="48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pic>
                <p:nvPicPr>
                  <p:cNvPr id="9" name="Picture 8" descr="Khurana6.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7492" y="283513"/>
                    <a:ext cx="2184071" cy="1789014"/>
                  </a:xfrm>
                  <a:prstGeom prst="rect">
                    <a:avLst/>
                  </a:prstGeom>
                  <a:ln>
                    <a:solidFill>
                      <a:srgbClr val="FFFFFF"/>
                    </a:solidFill>
                  </a:ln>
                  <a:effectLst>
                    <a:outerShdw blurRad="50800" dist="38100" algn="l" rotWithShape="0">
                      <a:prstClr val="black">
                        <a:alpha val="40000"/>
                      </a:prstClr>
                    </a:outerShdw>
                  </a:effectLst>
                </p:spPr>
              </p:pic>
            </p:grpSp>
            <p:sp>
              <p:nvSpPr>
                <p:cNvPr id="19" name="Rectangle 18"/>
                <p:cNvSpPr/>
                <p:nvPr/>
              </p:nvSpPr>
              <p:spPr>
                <a:xfrm>
                  <a:off x="7981927" y="6024159"/>
                  <a:ext cx="130023" cy="3505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grpSp>
          <p:sp>
            <p:nvSpPr>
              <p:cNvPr id="142343" name="Rectangle 20"/>
              <p:cNvSpPr>
                <a:spLocks noChangeArrowheads="1"/>
              </p:cNvSpPr>
              <p:nvPr/>
            </p:nvSpPr>
            <p:spPr bwMode="auto">
              <a:xfrm>
                <a:off x="908700" y="234096"/>
                <a:ext cx="3681435" cy="58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aseline="30000"/>
                  <a:t>Flowchart for 1 Prostate Cancer Genome (from Berger et al. '11)</a:t>
                </a:r>
                <a:endParaRPr lang="en-US" sz="2400"/>
              </a:p>
            </p:txBody>
          </p:sp>
          <p:sp>
            <p:nvSpPr>
              <p:cNvPr id="24" name="Rectangle 23"/>
              <p:cNvSpPr/>
              <p:nvPr/>
            </p:nvSpPr>
            <p:spPr>
              <a:xfrm>
                <a:off x="7849311" y="6037893"/>
                <a:ext cx="125414" cy="3381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25" name="Rectangle 24"/>
              <p:cNvSpPr/>
              <p:nvPr/>
            </p:nvSpPr>
            <p:spPr>
              <a:xfrm>
                <a:off x="5510903" y="2367658"/>
                <a:ext cx="620717" cy="1063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grpSp>
        <p:sp>
          <p:nvSpPr>
            <p:cNvPr id="28" name="Rectangle 27"/>
            <p:cNvSpPr/>
            <p:nvPr/>
          </p:nvSpPr>
          <p:spPr>
            <a:xfrm>
              <a:off x="6657088" y="2367658"/>
              <a:ext cx="620717" cy="46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pic>
          <p:nvPicPr>
            <p:cNvPr id="15" name="Picture 14" descr="Khurana6.1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0863" y="2359720"/>
              <a:ext cx="2103456" cy="4430635"/>
            </a:xfrm>
            <a:prstGeom prst="rect">
              <a:avLst/>
            </a:prstGeom>
            <a:ln>
              <a:solidFill>
                <a:srgbClr val="FFFFFF"/>
              </a:solidFill>
            </a:ln>
            <a:effectLst>
              <a:outerShdw blurRad="50800" dist="38100" algn="l" rotWithShape="0">
                <a:prstClr val="black">
                  <a:alpha val="40000"/>
                </a:prstClr>
              </a:outerShdw>
            </a:effectLst>
          </p:spPr>
        </p:pic>
      </p:grpSp>
      <p:sp>
        <p:nvSpPr>
          <p:cNvPr id="142338" name="Text Box 6"/>
          <p:cNvSpPr txBox="1">
            <a:spLocks noChangeArrowheads="1"/>
          </p:cNvSpPr>
          <p:nvPr>
            <p:custDataLst>
              <p:tags r:id="rId1"/>
            </p:custDataLst>
          </p:nvPr>
        </p:nvSpPr>
        <p:spPr bwMode="auto">
          <a:xfrm rot="-5400000">
            <a:off x="7870031" y="5530057"/>
            <a:ext cx="211137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304800" y="190500"/>
            <a:ext cx="8521700" cy="711200"/>
          </a:xfrm>
        </p:spPr>
        <p:txBody>
          <a:bodyPr/>
          <a:lstStyle/>
          <a:p>
            <a:pPr defTabSz="907350">
              <a:defRPr/>
            </a:pPr>
            <a:r>
              <a:rPr lang="en-US" sz="1800" dirty="0">
                <a:solidFill>
                  <a:schemeClr val="bg1">
                    <a:lumMod val="65000"/>
                  </a:schemeClr>
                </a:solidFill>
              </a:rPr>
              <a:t>Human Genome Analysis, using Molecular Networks:</a:t>
            </a:r>
            <a:br>
              <a:rPr lang="en-US" sz="1800" dirty="0">
                <a:solidFill>
                  <a:schemeClr val="bg1">
                    <a:lumMod val="65000"/>
                  </a:schemeClr>
                </a:solidFill>
              </a:rPr>
            </a:br>
            <a:r>
              <a:rPr lang="en-US" sz="1800" dirty="0">
                <a:solidFill>
                  <a:schemeClr val="bg1">
                    <a:lumMod val="65000"/>
                  </a:schemeClr>
                </a:solidFill>
              </a:rPr>
              <a:t> Regulatory Structure, Mutational Impact &amp; </a:t>
            </a:r>
            <a:r>
              <a:rPr lang="en-US" sz="1800" dirty="0" smtClean="0">
                <a:solidFill>
                  <a:schemeClr val="bg1">
                    <a:lumMod val="65000"/>
                  </a:schemeClr>
                </a:solidFill>
              </a:rPr>
              <a:t>Disease Application</a:t>
            </a:r>
            <a:endParaRPr lang="en-US" dirty="0">
              <a:solidFill>
                <a:schemeClr val="bg1">
                  <a:lumMod val="65000"/>
                </a:schemeClr>
              </a:solidFill>
            </a:endParaRPr>
          </a:p>
        </p:txBody>
      </p:sp>
      <p:sp>
        <p:nvSpPr>
          <p:cNvPr id="144387" name="Content Placeholder 3"/>
          <p:cNvSpPr>
            <a:spLocks noGrp="1"/>
          </p:cNvSpPr>
          <p:nvPr>
            <p:ph idx="1"/>
            <p:custDataLst>
              <p:tags r:id="rId4"/>
            </p:custDataLst>
          </p:nvPr>
        </p:nvSpPr>
        <p:spPr>
          <a:xfrm>
            <a:off x="520700" y="919163"/>
            <a:ext cx="8115300" cy="5524500"/>
          </a:xfrm>
        </p:spPr>
        <p:txBody>
          <a:bodyPr/>
          <a:lstStyle/>
          <a:p>
            <a:endParaRPr lang="en-US">
              <a:solidFill>
                <a:srgbClr val="FFFF00"/>
              </a:solidFill>
              <a:latin typeface="Arial" charset="0"/>
              <a:ea typeface="ＭＳ Ｐゴシック" charset="0"/>
              <a:cs typeface="ＭＳ Ｐゴシック" charset="0"/>
            </a:endParaRPr>
          </a:p>
          <a:p>
            <a:r>
              <a:rPr lang="en-US">
                <a:solidFill>
                  <a:srgbClr val="FFFF00"/>
                </a:solidFill>
                <a:latin typeface="Arial" charset="0"/>
                <a:ea typeface="ＭＳ Ｐゴシック" charset="0"/>
                <a:cs typeface="ＭＳ Ｐゴシック" charset="0"/>
              </a:rPr>
              <a:t>Why Networks ? </a:t>
            </a:r>
            <a:br>
              <a:rPr lang="en-US">
                <a:solidFill>
                  <a:srgbClr val="FFFF00"/>
                </a:solidFill>
                <a:latin typeface="Arial" charset="0"/>
                <a:ea typeface="ＭＳ Ｐゴシック" charset="0"/>
                <a:cs typeface="ＭＳ Ｐゴシック" charset="0"/>
              </a:rPr>
            </a:br>
            <a:r>
              <a:rPr lang="en-US">
                <a:solidFill>
                  <a:srgbClr val="FFFF00"/>
                </a:solidFill>
                <a:latin typeface="Arial" charset="0"/>
                <a:ea typeface="ＭＳ Ｐゴシック" charset="0"/>
                <a:cs typeface="ＭＳ Ｐゴシック" charset="0"/>
              </a:rPr>
              <a:t>A compelling approach to organize big data</a:t>
            </a:r>
          </a:p>
          <a:p>
            <a:r>
              <a:rPr lang="en-US">
                <a:solidFill>
                  <a:srgbClr val="FFFF00"/>
                </a:solidFill>
                <a:latin typeface="Arial" charset="0"/>
                <a:ea typeface="ＭＳ Ｐゴシック" charset="0"/>
                <a:cs typeface="ＭＳ Ｐゴシック" charset="0"/>
              </a:rPr>
              <a:t>A networks view on organizing regulatory annotation</a:t>
            </a:r>
          </a:p>
          <a:p>
            <a:pPr lvl="1"/>
            <a:r>
              <a:rPr lang="en-US" sz="2000">
                <a:solidFill>
                  <a:schemeClr val="bg1"/>
                </a:solidFill>
                <a:latin typeface="Arial" charset="0"/>
                <a:ea typeface="ＭＳ Ｐゴシック" charset="0"/>
              </a:rPr>
              <a:t>Motivating &amp; constructing the </a:t>
            </a:r>
            <a:r>
              <a:rPr lang="en-US" sz="2000" b="1" u="sng">
                <a:solidFill>
                  <a:schemeClr val="bg1"/>
                </a:solidFill>
                <a:latin typeface="Arial" charset="0"/>
                <a:ea typeface="ＭＳ Ｐゴシック" charset="0"/>
              </a:rPr>
              <a:t>regulatory network as a hierarchy</a:t>
            </a:r>
            <a:r>
              <a:rPr lang="en-US" sz="2000">
                <a:solidFill>
                  <a:schemeClr val="bg1"/>
                </a:solidFill>
                <a:latin typeface="Arial" charset="0"/>
                <a:ea typeface="ＭＳ Ｐゴシック" charset="0"/>
              </a:rPr>
              <a:t> with information flow bottlenecks</a:t>
            </a:r>
          </a:p>
          <a:p>
            <a:pPr lvl="1"/>
            <a:r>
              <a:rPr lang="en-US" sz="2000">
                <a:solidFill>
                  <a:schemeClr val="bg1"/>
                </a:solidFill>
                <a:latin typeface="Arial" charset="0"/>
                <a:ea typeface="ＭＳ Ｐゴシック" charset="0"/>
              </a:rPr>
              <a:t>Greater mid-level </a:t>
            </a:r>
            <a:r>
              <a:rPr lang="en-US" sz="2000" b="1" u="sng">
                <a:solidFill>
                  <a:schemeClr val="bg1"/>
                </a:solidFill>
                <a:latin typeface="Arial" charset="0"/>
                <a:ea typeface="ＭＳ Ｐゴシック" charset="0"/>
              </a:rPr>
              <a:t>collaboration</a:t>
            </a:r>
            <a:r>
              <a:rPr lang="en-US" sz="2000">
                <a:solidFill>
                  <a:schemeClr val="bg1"/>
                </a:solidFill>
                <a:latin typeface="Arial" charset="0"/>
                <a:ea typeface="ＭＳ Ｐゴシック" charset="0"/>
              </a:rPr>
              <a:t> in more complex organisms</a:t>
            </a:r>
          </a:p>
          <a:p>
            <a:r>
              <a:rPr lang="en-US">
                <a:solidFill>
                  <a:srgbClr val="FFFF00"/>
                </a:solidFill>
                <a:latin typeface="Arial" charset="0"/>
                <a:ea typeface="ＭＳ Ｐゴシック" charset="0"/>
                <a:cs typeface="ＭＳ Ｐゴシック" charset="0"/>
              </a:rPr>
              <a:t>Analyzing the impact of variation on the network</a:t>
            </a:r>
          </a:p>
          <a:p>
            <a:pPr lvl="1"/>
            <a:r>
              <a:rPr lang="en-US" sz="2000">
                <a:solidFill>
                  <a:schemeClr val="bg1"/>
                </a:solidFill>
                <a:latin typeface="Arial" charset="0"/>
                <a:ea typeface="ＭＳ Ｐゴシック" charset="0"/>
              </a:rPr>
              <a:t>Node Variation: </a:t>
            </a:r>
            <a:r>
              <a:rPr lang="en-US" sz="2000" b="1" u="sng">
                <a:solidFill>
                  <a:schemeClr val="bg1"/>
                </a:solidFill>
                <a:latin typeface="Arial" charset="0"/>
                <a:ea typeface="ＭＳ Ｐゴシック" charset="0"/>
              </a:rPr>
              <a:t>more connectivity = more constraint</a:t>
            </a:r>
          </a:p>
          <a:p>
            <a:pPr lvl="1"/>
            <a:r>
              <a:rPr lang="en-US" sz="2000">
                <a:solidFill>
                  <a:schemeClr val="bg1"/>
                </a:solidFill>
                <a:latin typeface="Arial" charset="0"/>
                <a:ea typeface="ＭＳ Ｐゴシック" charset="0"/>
              </a:rPr>
              <a:t>Useful analogies to </a:t>
            </a:r>
            <a:r>
              <a:rPr lang="en-US" sz="2000" b="1" u="sng">
                <a:solidFill>
                  <a:schemeClr val="bg1"/>
                </a:solidFill>
                <a:latin typeface="Arial" charset="0"/>
                <a:ea typeface="ＭＳ Ｐゴシック" charset="0"/>
              </a:rPr>
              <a:t>designed systems</a:t>
            </a:r>
          </a:p>
          <a:p>
            <a:r>
              <a:rPr lang="en-US">
                <a:solidFill>
                  <a:srgbClr val="FFFF00"/>
                </a:solidFill>
                <a:latin typeface="Arial" charset="0"/>
                <a:ea typeface="ＭＳ Ｐゴシック" charset="0"/>
                <a:cs typeface="ＭＳ Ｐゴシック" charset="0"/>
              </a:rPr>
              <a:t>Practical App: Network prioritization of cancer mutations</a:t>
            </a:r>
          </a:p>
          <a:p>
            <a:pPr lvl="1"/>
            <a:r>
              <a:rPr lang="en-US" sz="2000">
                <a:solidFill>
                  <a:schemeClr val="bg1"/>
                </a:solidFill>
                <a:latin typeface="Arial" charset="0"/>
                <a:ea typeface="ＭＳ Ｐゴシック" charset="0"/>
              </a:rPr>
              <a:t>Prioritizing based on </a:t>
            </a:r>
            <a:r>
              <a:rPr lang="en-US" sz="2000" b="1" u="sng">
                <a:solidFill>
                  <a:schemeClr val="bg1"/>
                </a:solidFill>
                <a:latin typeface="Arial" charset="0"/>
                <a:ea typeface="ＭＳ Ｐゴシック" charset="0"/>
              </a:rPr>
              <a:t>multiple network connectivity</a:t>
            </a:r>
          </a:p>
        </p:txBody>
      </p:sp>
    </p:spTree>
    <p:custDataLst>
      <p:tags r:id="rId2"/>
    </p:custDataLst>
  </p:cSld>
  <p:clrMapOvr>
    <a:overrideClrMapping bg1="lt1" tx1="dk1" bg2="lt2" tx2="dk2" accent1="accent1" accent2="accent2" accent3="accent3" accent4="accent4" accent5="accent5" accent6="accent6" hlink="hlink" folHlink="folHlink"/>
  </p:clrMapOvr>
  <p:transition xmlns:p14="http://schemas.microsoft.com/office/powerpoint/2010/main" advTm="110555"/>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163" y="152400"/>
            <a:ext cx="8605837" cy="914400"/>
          </a:xfrm>
        </p:spPr>
        <p:txBody>
          <a:bodyPr/>
          <a:lstStyle/>
          <a:p>
            <a:r>
              <a:rPr lang="en-US" dirty="0" err="1"/>
              <a:t>Loregic</a:t>
            </a:r>
            <a:r>
              <a:rPr lang="en-US" dirty="0"/>
              <a:t>: A method to characterize the cooperative logic of regulatory </a:t>
            </a:r>
            <a:r>
              <a:rPr lang="en-US" dirty="0" smtClean="0"/>
              <a:t>factors</a:t>
            </a:r>
            <a:endParaRPr lang="en-US" dirty="0"/>
          </a:p>
        </p:txBody>
      </p:sp>
      <p:grpSp>
        <p:nvGrpSpPr>
          <p:cNvPr id="3" name="Group 2"/>
          <p:cNvGrpSpPr/>
          <p:nvPr/>
        </p:nvGrpSpPr>
        <p:grpSpPr>
          <a:xfrm>
            <a:off x="838200" y="1295400"/>
            <a:ext cx="7467600" cy="4944710"/>
            <a:chOff x="838200" y="1295400"/>
            <a:chExt cx="7467600" cy="4944710"/>
          </a:xfrm>
        </p:grpSpPr>
        <p:sp>
          <p:nvSpPr>
            <p:cNvPr id="365" name="Rectangle 364"/>
            <p:cNvSpPr/>
            <p:nvPr/>
          </p:nvSpPr>
          <p:spPr>
            <a:xfrm>
              <a:off x="838200" y="1295400"/>
              <a:ext cx="7467600" cy="48768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grpSp>
          <p:nvGrpSpPr>
            <p:cNvPr id="4" name="Group 3"/>
            <p:cNvGrpSpPr/>
            <p:nvPr/>
          </p:nvGrpSpPr>
          <p:grpSpPr>
            <a:xfrm>
              <a:off x="990600" y="1447800"/>
              <a:ext cx="7115706" cy="4792310"/>
              <a:chOff x="127060" y="881869"/>
              <a:chExt cx="8894632" cy="5990388"/>
            </a:xfrm>
          </p:grpSpPr>
          <p:sp>
            <p:nvSpPr>
              <p:cNvPr id="5" name="Oval 4"/>
              <p:cNvSpPr/>
              <p:nvPr/>
            </p:nvSpPr>
            <p:spPr bwMode="auto">
              <a:xfrm>
                <a:off x="491369" y="1889444"/>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pic>
            <p:nvPicPr>
              <p:cNvPr id="6" name="Picture 5" descr="7288396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435" y="3674959"/>
                <a:ext cx="5220663" cy="3197298"/>
              </a:xfrm>
              <a:prstGeom prst="rect">
                <a:avLst/>
              </a:prstGeom>
            </p:spPr>
          </p:pic>
          <p:sp>
            <p:nvSpPr>
              <p:cNvPr id="7" name="Oval 6"/>
              <p:cNvSpPr/>
              <p:nvPr/>
            </p:nvSpPr>
            <p:spPr bwMode="auto">
              <a:xfrm>
                <a:off x="389691" y="2570748"/>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00FF"/>
                  </a:solidFill>
                  <a:latin typeface="Times New Roman" pitchFamily="18" charset="0"/>
                  <a:ea typeface="+mn-ea"/>
                  <a:cs typeface="+mn-cs"/>
                </a:endParaRPr>
              </a:p>
            </p:txBody>
          </p:sp>
          <p:cxnSp>
            <p:nvCxnSpPr>
              <p:cNvPr id="8" name="Elbow Connector 7"/>
              <p:cNvCxnSpPr>
                <a:stCxn id="5" idx="6"/>
              </p:cNvCxnSpPr>
              <p:nvPr/>
            </p:nvCxnSpPr>
            <p:spPr>
              <a:xfrm>
                <a:off x="719969" y="2003744"/>
                <a:ext cx="370438" cy="286897"/>
              </a:xfrm>
              <a:prstGeom prst="bentConnector3">
                <a:avLst>
                  <a:gd name="adj1" fmla="val 101426"/>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 name="Elbow Connector 8"/>
              <p:cNvCxnSpPr>
                <a:stCxn id="7" idx="6"/>
              </p:cNvCxnSpPr>
              <p:nvPr/>
            </p:nvCxnSpPr>
            <p:spPr>
              <a:xfrm>
                <a:off x="618291" y="2685048"/>
                <a:ext cx="204791" cy="305725"/>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 name="Elbow Connector 9"/>
              <p:cNvCxnSpPr/>
              <p:nvPr/>
            </p:nvCxnSpPr>
            <p:spPr>
              <a:xfrm rot="5400000" flipH="1" flipV="1">
                <a:off x="950671" y="2196093"/>
                <a:ext cx="407720" cy="242549"/>
              </a:xfrm>
              <a:prstGeom prst="bentConnector3">
                <a:avLst>
                  <a:gd name="adj1" fmla="val 1718"/>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 name="Oval 10"/>
              <p:cNvSpPr/>
              <p:nvPr/>
            </p:nvSpPr>
            <p:spPr bwMode="auto">
              <a:xfrm>
                <a:off x="479645" y="3065328"/>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00FF"/>
                  </a:solidFill>
                  <a:latin typeface="Times New Roman" pitchFamily="18" charset="0"/>
                  <a:ea typeface="+mn-ea"/>
                  <a:cs typeface="+mn-cs"/>
                </a:endParaRPr>
              </a:p>
            </p:txBody>
          </p:sp>
          <p:cxnSp>
            <p:nvCxnSpPr>
              <p:cNvPr id="12" name="Elbow Connector 11"/>
              <p:cNvCxnSpPr>
                <a:stCxn id="356" idx="6"/>
              </p:cNvCxnSpPr>
              <p:nvPr/>
            </p:nvCxnSpPr>
            <p:spPr>
              <a:xfrm>
                <a:off x="1456978" y="2772854"/>
                <a:ext cx="128675" cy="673467"/>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 name="Elbow Connector 27"/>
              <p:cNvCxnSpPr>
                <a:stCxn id="11" idx="6"/>
              </p:cNvCxnSpPr>
              <p:nvPr/>
            </p:nvCxnSpPr>
            <p:spPr>
              <a:xfrm>
                <a:off x="708245" y="3179628"/>
                <a:ext cx="787809" cy="585"/>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Elbow Connector 13"/>
              <p:cNvCxnSpPr/>
              <p:nvPr/>
            </p:nvCxnSpPr>
            <p:spPr>
              <a:xfrm rot="5400000">
                <a:off x="1330927" y="3361333"/>
                <a:ext cx="169974" cy="3"/>
              </a:xfrm>
              <a:prstGeom prst="bentConnector3">
                <a:avLst>
                  <a:gd name="adj1" fmla="val 50000"/>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bwMode="auto">
              <a:xfrm>
                <a:off x="467292" y="3741499"/>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sp>
            <p:nvSpPr>
              <p:cNvPr id="16" name="Oval 15"/>
              <p:cNvSpPr/>
              <p:nvPr/>
            </p:nvSpPr>
            <p:spPr bwMode="auto">
              <a:xfrm>
                <a:off x="503991" y="4862174"/>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00FF"/>
                  </a:solidFill>
                  <a:latin typeface="Times New Roman" pitchFamily="18" charset="0"/>
                  <a:ea typeface="+mn-ea"/>
                  <a:cs typeface="+mn-cs"/>
                </a:endParaRPr>
              </a:p>
            </p:txBody>
          </p:sp>
          <p:cxnSp>
            <p:nvCxnSpPr>
              <p:cNvPr id="17" name="Elbow Connector 16"/>
              <p:cNvCxnSpPr>
                <a:stCxn id="15" idx="6"/>
              </p:cNvCxnSpPr>
              <p:nvPr/>
            </p:nvCxnSpPr>
            <p:spPr>
              <a:xfrm>
                <a:off x="695892" y="3855799"/>
                <a:ext cx="174058" cy="384975"/>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 name="Elbow Connector 17"/>
              <p:cNvCxnSpPr>
                <a:stCxn id="16" idx="6"/>
              </p:cNvCxnSpPr>
              <p:nvPr/>
            </p:nvCxnSpPr>
            <p:spPr>
              <a:xfrm flipV="1">
                <a:off x="732591" y="4304412"/>
                <a:ext cx="805965" cy="672062"/>
              </a:xfrm>
              <a:prstGeom prst="bentConnector3">
                <a:avLst>
                  <a:gd name="adj1" fmla="val 50000"/>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Elbow Connector 18"/>
              <p:cNvCxnSpPr>
                <a:stCxn id="339" idx="6"/>
              </p:cNvCxnSpPr>
              <p:nvPr/>
            </p:nvCxnSpPr>
            <p:spPr>
              <a:xfrm>
                <a:off x="1456978" y="4037975"/>
                <a:ext cx="206178" cy="532341"/>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bwMode="auto">
              <a:xfrm>
                <a:off x="1644130" y="881869"/>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cxnSp>
            <p:nvCxnSpPr>
              <p:cNvPr id="21" name="Elbow Connector 20"/>
              <p:cNvCxnSpPr>
                <a:stCxn id="20" idx="6"/>
              </p:cNvCxnSpPr>
              <p:nvPr/>
            </p:nvCxnSpPr>
            <p:spPr>
              <a:xfrm>
                <a:off x="1872730" y="996169"/>
                <a:ext cx="487468" cy="508856"/>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Elbow Connector 21"/>
              <p:cNvCxnSpPr>
                <a:stCxn id="234" idx="6"/>
              </p:cNvCxnSpPr>
              <p:nvPr/>
            </p:nvCxnSpPr>
            <p:spPr>
              <a:xfrm>
                <a:off x="2913292" y="1297449"/>
                <a:ext cx="229225" cy="849802"/>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Elbow Connector 64"/>
              <p:cNvCxnSpPr/>
              <p:nvPr/>
            </p:nvCxnSpPr>
            <p:spPr>
              <a:xfrm>
                <a:off x="3381111" y="1310559"/>
                <a:ext cx="0" cy="636084"/>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 name="Elbow Connector 23"/>
              <p:cNvCxnSpPr>
                <a:stCxn id="261" idx="6"/>
              </p:cNvCxnSpPr>
              <p:nvPr/>
            </p:nvCxnSpPr>
            <p:spPr>
              <a:xfrm flipV="1">
                <a:off x="2975892" y="2348738"/>
                <a:ext cx="500685" cy="372306"/>
              </a:xfrm>
              <a:prstGeom prst="bentConnector3">
                <a:avLst>
                  <a:gd name="adj1" fmla="val 50000"/>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5" name="Elbow Connector 24"/>
              <p:cNvCxnSpPr/>
              <p:nvPr/>
            </p:nvCxnSpPr>
            <p:spPr>
              <a:xfrm rot="16200000" flipH="1">
                <a:off x="3325134" y="2500181"/>
                <a:ext cx="486607" cy="183720"/>
              </a:xfrm>
              <a:prstGeom prst="bentConnector3">
                <a:avLst>
                  <a:gd name="adj1" fmla="val -458"/>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 name="Elbow Connector 75"/>
              <p:cNvCxnSpPr>
                <a:stCxn id="320" idx="0"/>
              </p:cNvCxnSpPr>
              <p:nvPr/>
            </p:nvCxnSpPr>
            <p:spPr>
              <a:xfrm flipV="1">
                <a:off x="1577025" y="1785719"/>
                <a:ext cx="0" cy="20206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266" idx="6"/>
              </p:cNvCxnSpPr>
              <p:nvPr/>
            </p:nvCxnSpPr>
            <p:spPr>
              <a:xfrm>
                <a:off x="2945552" y="3926304"/>
                <a:ext cx="596199" cy="356773"/>
              </a:xfrm>
              <a:prstGeom prst="bentConnector3">
                <a:avLst>
                  <a:gd name="adj1" fmla="val 6988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 name="Elbow Connector 27"/>
              <p:cNvCxnSpPr>
                <a:stCxn id="261" idx="6"/>
              </p:cNvCxnSpPr>
              <p:nvPr/>
            </p:nvCxnSpPr>
            <p:spPr>
              <a:xfrm>
                <a:off x="2975892" y="2721044"/>
                <a:ext cx="309175" cy="742870"/>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351" idx="6"/>
              </p:cNvCxnSpPr>
              <p:nvPr/>
            </p:nvCxnSpPr>
            <p:spPr>
              <a:xfrm>
                <a:off x="2417505" y="5037193"/>
                <a:ext cx="1109199" cy="132475"/>
              </a:xfrm>
              <a:prstGeom prst="bentConnector3">
                <a:avLst>
                  <a:gd name="adj1" fmla="val 50000"/>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 name="Elbow Connector 112"/>
              <p:cNvCxnSpPr/>
              <p:nvPr/>
            </p:nvCxnSpPr>
            <p:spPr>
              <a:xfrm>
                <a:off x="2821901" y="5395457"/>
                <a:ext cx="704803" cy="0"/>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 name="Elbow Connector 113"/>
              <p:cNvCxnSpPr>
                <a:stCxn id="51" idx="6"/>
              </p:cNvCxnSpPr>
              <p:nvPr/>
            </p:nvCxnSpPr>
            <p:spPr>
              <a:xfrm>
                <a:off x="4115537" y="4386125"/>
                <a:ext cx="519866" cy="0"/>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 name="Elbow Connector 31"/>
              <p:cNvCxnSpPr>
                <a:stCxn id="334" idx="6"/>
              </p:cNvCxnSpPr>
              <p:nvPr/>
            </p:nvCxnSpPr>
            <p:spPr>
              <a:xfrm>
                <a:off x="2110453" y="3245995"/>
                <a:ext cx="184982" cy="887885"/>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3" name="Oval 32"/>
              <p:cNvSpPr/>
              <p:nvPr/>
            </p:nvSpPr>
            <p:spPr bwMode="auto">
              <a:xfrm>
                <a:off x="4295993" y="1834354"/>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00FF"/>
                  </a:solidFill>
                  <a:latin typeface="Times New Roman" pitchFamily="18" charset="0"/>
                  <a:ea typeface="+mn-ea"/>
                  <a:cs typeface="+mn-cs"/>
                </a:endParaRPr>
              </a:p>
            </p:txBody>
          </p:sp>
          <p:cxnSp>
            <p:nvCxnSpPr>
              <p:cNvPr id="34" name="Elbow Connector 33"/>
              <p:cNvCxnSpPr>
                <a:stCxn id="33" idx="6"/>
              </p:cNvCxnSpPr>
              <p:nvPr/>
            </p:nvCxnSpPr>
            <p:spPr>
              <a:xfrm>
                <a:off x="4524593" y="1948654"/>
                <a:ext cx="114533" cy="577671"/>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p:nvPr/>
            </p:nvCxnSpPr>
            <p:spPr>
              <a:xfrm rot="5400000" flipH="1" flipV="1">
                <a:off x="4420847" y="2441301"/>
                <a:ext cx="582391" cy="419977"/>
              </a:xfrm>
              <a:prstGeom prst="bentConnector3">
                <a:avLst>
                  <a:gd name="adj1" fmla="val 50000"/>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6" name="Elbow Connector 35"/>
              <p:cNvCxnSpPr>
                <a:stCxn id="216" idx="6"/>
              </p:cNvCxnSpPr>
              <p:nvPr/>
            </p:nvCxnSpPr>
            <p:spPr>
              <a:xfrm>
                <a:off x="5974762" y="2800384"/>
                <a:ext cx="374746" cy="705329"/>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7" name="Elbow Connector 36"/>
              <p:cNvCxnSpPr>
                <a:stCxn id="229" idx="6"/>
              </p:cNvCxnSpPr>
              <p:nvPr/>
            </p:nvCxnSpPr>
            <p:spPr>
              <a:xfrm>
                <a:off x="5330902" y="2330679"/>
                <a:ext cx="67214" cy="649751"/>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8" name="Elbow Connector 37"/>
              <p:cNvCxnSpPr>
                <a:stCxn id="46" idx="3"/>
              </p:cNvCxnSpPr>
              <p:nvPr/>
            </p:nvCxnSpPr>
            <p:spPr>
              <a:xfrm>
                <a:off x="4001237" y="5251935"/>
                <a:ext cx="592529" cy="130822"/>
              </a:xfrm>
              <a:prstGeom prst="bentConnector3">
                <a:avLst>
                  <a:gd name="adj1" fmla="val 50000"/>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9" name="Elbow Connector 38"/>
              <p:cNvCxnSpPr>
                <a:stCxn id="48" idx="1"/>
                <a:endCxn id="56" idx="2"/>
              </p:cNvCxnSpPr>
              <p:nvPr/>
            </p:nvCxnSpPr>
            <p:spPr>
              <a:xfrm>
                <a:off x="5038670" y="5236152"/>
                <a:ext cx="728462" cy="197890"/>
              </a:xfrm>
              <a:prstGeom prst="bentConnector3">
                <a:avLst>
                  <a:gd name="adj1" fmla="val 50000"/>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0" name="Elbow Connector 152"/>
              <p:cNvCxnSpPr>
                <a:stCxn id="145" idx="6"/>
              </p:cNvCxnSpPr>
              <p:nvPr/>
            </p:nvCxnSpPr>
            <p:spPr>
              <a:xfrm>
                <a:off x="6243382" y="4658658"/>
                <a:ext cx="541763" cy="1"/>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1" name="Elbow Connector 40"/>
              <p:cNvCxnSpPr>
                <a:stCxn id="189" idx="6"/>
              </p:cNvCxnSpPr>
              <p:nvPr/>
            </p:nvCxnSpPr>
            <p:spPr>
              <a:xfrm>
                <a:off x="8443864" y="2449455"/>
                <a:ext cx="158244" cy="864105"/>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2" name="Elbow Connector 41"/>
              <p:cNvCxnSpPr>
                <a:stCxn id="200" idx="6"/>
              </p:cNvCxnSpPr>
              <p:nvPr/>
            </p:nvCxnSpPr>
            <p:spPr>
              <a:xfrm>
                <a:off x="8430159" y="3896064"/>
                <a:ext cx="256641" cy="1026831"/>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3" name="Elbow Connector 42"/>
              <p:cNvCxnSpPr>
                <a:stCxn id="271" idx="6"/>
              </p:cNvCxnSpPr>
              <p:nvPr/>
            </p:nvCxnSpPr>
            <p:spPr>
              <a:xfrm>
                <a:off x="8531265" y="4580509"/>
                <a:ext cx="70842" cy="342386"/>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4" name="Elbow Connector 43"/>
              <p:cNvCxnSpPr/>
              <p:nvPr/>
            </p:nvCxnSpPr>
            <p:spPr>
              <a:xfrm rot="16200000" flipH="1">
                <a:off x="7505073" y="3415577"/>
                <a:ext cx="623956" cy="326112"/>
              </a:xfrm>
              <a:prstGeom prst="bentConnector3">
                <a:avLst>
                  <a:gd name="adj1" fmla="val 50000"/>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5" name="Elbow Connector 44"/>
              <p:cNvCxnSpPr>
                <a:stCxn id="285" idx="0"/>
              </p:cNvCxnSpPr>
              <p:nvPr/>
            </p:nvCxnSpPr>
            <p:spPr>
              <a:xfrm rot="16200000" flipH="1">
                <a:off x="7512603" y="4474287"/>
                <a:ext cx="114302" cy="515423"/>
              </a:xfrm>
              <a:prstGeom prst="bentConnector4">
                <a:avLst>
                  <a:gd name="adj1" fmla="val -244441"/>
                  <a:gd name="adj2" fmla="val 10051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6" name="Delay 45"/>
              <p:cNvSpPr/>
              <p:nvPr/>
            </p:nvSpPr>
            <p:spPr>
              <a:xfrm>
                <a:off x="3541751" y="5022193"/>
                <a:ext cx="459486" cy="459483"/>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47" name="Moon 46"/>
              <p:cNvSpPr/>
              <p:nvPr/>
            </p:nvSpPr>
            <p:spPr>
              <a:xfrm rot="10800000">
                <a:off x="5667470" y="4420358"/>
                <a:ext cx="461612" cy="491047"/>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48" name="Moon 47"/>
              <p:cNvSpPr/>
              <p:nvPr/>
            </p:nvSpPr>
            <p:spPr>
              <a:xfrm rot="10800000">
                <a:off x="4577058" y="4990629"/>
                <a:ext cx="461612" cy="491047"/>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49" name="Delay 48"/>
              <p:cNvSpPr/>
              <p:nvPr/>
            </p:nvSpPr>
            <p:spPr>
              <a:xfrm>
                <a:off x="3541751" y="4159766"/>
                <a:ext cx="459486" cy="459483"/>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50" name="Delay 49"/>
              <p:cNvSpPr/>
              <p:nvPr/>
            </p:nvSpPr>
            <p:spPr>
              <a:xfrm>
                <a:off x="5890022" y="5318783"/>
                <a:ext cx="459486" cy="459483"/>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51" name="Oval 50"/>
              <p:cNvSpPr/>
              <p:nvPr/>
            </p:nvSpPr>
            <p:spPr bwMode="auto">
              <a:xfrm>
                <a:off x="4001237" y="4328975"/>
                <a:ext cx="114300" cy="11430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sp>
            <p:nvSpPr>
              <p:cNvPr id="52" name="Moon 51"/>
              <p:cNvSpPr/>
              <p:nvPr/>
            </p:nvSpPr>
            <p:spPr>
              <a:xfrm rot="10800000">
                <a:off x="4599966" y="3995251"/>
                <a:ext cx="461612" cy="491047"/>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53" name="Oval 52"/>
              <p:cNvSpPr/>
              <p:nvPr/>
            </p:nvSpPr>
            <p:spPr bwMode="auto">
              <a:xfrm>
                <a:off x="4485665" y="5049018"/>
                <a:ext cx="114300" cy="11430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cxnSp>
            <p:nvCxnSpPr>
              <p:cNvPr id="54" name="Elbow Connector 53"/>
              <p:cNvCxnSpPr>
                <a:endCxn id="53" idx="2"/>
              </p:cNvCxnSpPr>
              <p:nvPr/>
            </p:nvCxnSpPr>
            <p:spPr>
              <a:xfrm rot="16200000" flipH="1">
                <a:off x="4022761" y="4643263"/>
                <a:ext cx="720043" cy="205765"/>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5" name="Elbow Connector 54"/>
              <p:cNvCxnSpPr>
                <a:stCxn id="253" idx="4"/>
              </p:cNvCxnSpPr>
              <p:nvPr/>
            </p:nvCxnSpPr>
            <p:spPr>
              <a:xfrm rot="16200000" flipH="1">
                <a:off x="3839891" y="3319744"/>
                <a:ext cx="733941" cy="864528"/>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6" name="Oval 55"/>
              <p:cNvSpPr/>
              <p:nvPr/>
            </p:nvSpPr>
            <p:spPr bwMode="auto">
              <a:xfrm>
                <a:off x="5767132" y="5376892"/>
                <a:ext cx="114300" cy="11430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cxnSp>
            <p:nvCxnSpPr>
              <p:cNvPr id="57" name="Elbow Connector 56"/>
              <p:cNvCxnSpPr>
                <a:stCxn id="48" idx="1"/>
              </p:cNvCxnSpPr>
              <p:nvPr/>
            </p:nvCxnSpPr>
            <p:spPr>
              <a:xfrm flipV="1">
                <a:off x="5038670" y="4772958"/>
                <a:ext cx="660549" cy="463194"/>
              </a:xfrm>
              <a:prstGeom prst="bentConnector3">
                <a:avLst>
                  <a:gd name="adj1" fmla="val 26928"/>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8" name="Elbow Connector 57"/>
              <p:cNvCxnSpPr>
                <a:stCxn id="52" idx="1"/>
              </p:cNvCxnSpPr>
              <p:nvPr/>
            </p:nvCxnSpPr>
            <p:spPr>
              <a:xfrm>
                <a:off x="5061578" y="4240774"/>
                <a:ext cx="637641" cy="329542"/>
              </a:xfrm>
              <a:prstGeom prst="bentConnector3">
                <a:avLst>
                  <a:gd name="adj1" fmla="val 50000"/>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9" name="Elbow Connector 58"/>
              <p:cNvCxnSpPr>
                <a:stCxn id="16" idx="4"/>
              </p:cNvCxnSpPr>
              <p:nvPr/>
            </p:nvCxnSpPr>
            <p:spPr>
              <a:xfrm rot="16200000" flipH="1">
                <a:off x="2940924" y="2768140"/>
                <a:ext cx="624226" cy="5269493"/>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0" name="Elbow Connector 112"/>
              <p:cNvCxnSpPr>
                <a:stCxn id="50" idx="3"/>
              </p:cNvCxnSpPr>
              <p:nvPr/>
            </p:nvCxnSpPr>
            <p:spPr>
              <a:xfrm>
                <a:off x="6349508" y="5548525"/>
                <a:ext cx="570006" cy="1375"/>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1" name="Oval 60"/>
              <p:cNvSpPr/>
              <p:nvPr/>
            </p:nvSpPr>
            <p:spPr bwMode="auto">
              <a:xfrm>
                <a:off x="1261171" y="4633574"/>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00FF"/>
                  </a:solidFill>
                  <a:latin typeface="Times New Roman" pitchFamily="18" charset="0"/>
                  <a:ea typeface="+mn-ea"/>
                  <a:cs typeface="+mn-cs"/>
                </a:endParaRPr>
              </a:p>
            </p:txBody>
          </p:sp>
          <p:grpSp>
            <p:nvGrpSpPr>
              <p:cNvPr id="62" name="Group 61"/>
              <p:cNvGrpSpPr/>
              <p:nvPr/>
            </p:nvGrpSpPr>
            <p:grpSpPr>
              <a:xfrm>
                <a:off x="2558704" y="5354381"/>
                <a:ext cx="221620" cy="82152"/>
                <a:chOff x="7958458" y="5994002"/>
                <a:chExt cx="221620" cy="82152"/>
              </a:xfrm>
            </p:grpSpPr>
            <p:cxnSp>
              <p:nvCxnSpPr>
                <p:cNvPr id="360" name="Elbow Connector 112"/>
                <p:cNvCxnSpPr/>
                <p:nvPr/>
              </p:nvCxnSpPr>
              <p:spPr>
                <a:xfrm>
                  <a:off x="7958458" y="5994002"/>
                  <a:ext cx="221620" cy="0"/>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1" name="Elbow Connector 112"/>
                <p:cNvCxnSpPr/>
                <p:nvPr/>
              </p:nvCxnSpPr>
              <p:spPr>
                <a:xfrm>
                  <a:off x="7983113"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2" name="Elbow Connector 112"/>
                <p:cNvCxnSpPr/>
                <p:nvPr/>
              </p:nvCxnSpPr>
              <p:spPr>
                <a:xfrm>
                  <a:off x="8040302"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3" name="Elbow Connector 112"/>
                <p:cNvCxnSpPr/>
                <p:nvPr/>
              </p:nvCxnSpPr>
              <p:spPr>
                <a:xfrm>
                  <a:off x="8097491"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4" name="Elbow Connector 112"/>
                <p:cNvCxnSpPr/>
                <p:nvPr/>
              </p:nvCxnSpPr>
              <p:spPr>
                <a:xfrm>
                  <a:off x="8154680"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63" name="Group 62"/>
              <p:cNvGrpSpPr/>
              <p:nvPr/>
            </p:nvGrpSpPr>
            <p:grpSpPr>
              <a:xfrm>
                <a:off x="732591" y="2658554"/>
                <a:ext cx="724387" cy="332219"/>
                <a:chOff x="-1505739" y="3698830"/>
                <a:chExt cx="724387" cy="332219"/>
              </a:xfrm>
              <a:solidFill>
                <a:srgbClr val="006600"/>
              </a:solidFill>
            </p:grpSpPr>
            <p:grpSp>
              <p:nvGrpSpPr>
                <p:cNvPr id="355" name="组合 205"/>
                <p:cNvGrpSpPr/>
                <p:nvPr/>
              </p:nvGrpSpPr>
              <p:grpSpPr>
                <a:xfrm>
                  <a:off x="-1505739" y="3807190"/>
                  <a:ext cx="495787" cy="223859"/>
                  <a:chOff x="7950876" y="6345337"/>
                  <a:chExt cx="495787" cy="223859"/>
                </a:xfrm>
                <a:grpFill/>
              </p:grpSpPr>
              <p:cxnSp>
                <p:nvCxnSpPr>
                  <p:cNvPr id="357" name="Elbow Connector 112"/>
                  <p:cNvCxnSpPr/>
                  <p:nvPr/>
                </p:nvCxnSpPr>
                <p:spPr>
                  <a:xfrm>
                    <a:off x="7950876" y="6558853"/>
                    <a:ext cx="261088" cy="0"/>
                  </a:xfrm>
                  <a:prstGeom prst="straightConnector1">
                    <a:avLst/>
                  </a:prstGeom>
                  <a:grpFill/>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8" name="Elbow Connector 112"/>
                  <p:cNvCxnSpPr/>
                  <p:nvPr/>
                </p:nvCxnSpPr>
                <p:spPr>
                  <a:xfrm>
                    <a:off x="8202736" y="6345337"/>
                    <a:ext cx="0" cy="223859"/>
                  </a:xfrm>
                  <a:prstGeom prst="straightConnector1">
                    <a:avLst/>
                  </a:prstGeom>
                  <a:grpFill/>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9" name="Elbow Connector 112"/>
                  <p:cNvCxnSpPr>
                    <a:endCxn id="356" idx="2"/>
                  </p:cNvCxnSpPr>
                  <p:nvPr/>
                </p:nvCxnSpPr>
                <p:spPr>
                  <a:xfrm flipV="1">
                    <a:off x="8194913" y="6351277"/>
                    <a:ext cx="251750" cy="5076"/>
                  </a:xfrm>
                  <a:prstGeom prst="straightConnector1">
                    <a:avLst/>
                  </a:prstGeom>
                  <a:grpFill/>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356" name="Oval 355"/>
                <p:cNvSpPr/>
                <p:nvPr/>
              </p:nvSpPr>
              <p:spPr bwMode="auto">
                <a:xfrm>
                  <a:off x="-1009952" y="3698830"/>
                  <a:ext cx="228600" cy="228600"/>
                </a:xfrm>
                <a:prstGeom prst="ellipse">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grpSp>
            <p:nvGrpSpPr>
              <p:cNvPr id="64" name="Group 63"/>
              <p:cNvGrpSpPr/>
              <p:nvPr/>
            </p:nvGrpSpPr>
            <p:grpSpPr>
              <a:xfrm>
                <a:off x="1693118" y="4922893"/>
                <a:ext cx="724387" cy="325869"/>
                <a:chOff x="-883439" y="5004157"/>
                <a:chExt cx="724387" cy="325869"/>
              </a:xfrm>
            </p:grpSpPr>
            <p:grpSp>
              <p:nvGrpSpPr>
                <p:cNvPr id="348" name="Group 347"/>
                <p:cNvGrpSpPr/>
                <p:nvPr/>
              </p:nvGrpSpPr>
              <p:grpSpPr>
                <a:xfrm>
                  <a:off x="-883439" y="5004157"/>
                  <a:ext cx="724387" cy="325869"/>
                  <a:chOff x="-1505739" y="3698830"/>
                  <a:chExt cx="724387" cy="325869"/>
                </a:xfrm>
              </p:grpSpPr>
              <p:grpSp>
                <p:nvGrpSpPr>
                  <p:cNvPr id="350" name="组合 205"/>
                  <p:cNvGrpSpPr/>
                  <p:nvPr/>
                </p:nvGrpSpPr>
                <p:grpSpPr>
                  <a:xfrm>
                    <a:off x="-1505739" y="3813130"/>
                    <a:ext cx="495787" cy="211569"/>
                    <a:chOff x="7950876" y="6351277"/>
                    <a:chExt cx="495787" cy="211569"/>
                  </a:xfrm>
                </p:grpSpPr>
                <p:cxnSp>
                  <p:nvCxnSpPr>
                    <p:cNvPr id="352"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3"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4" name="Elbow Connector 112"/>
                    <p:cNvCxnSpPr>
                      <a:endCxn id="351"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351" name="Oval 350"/>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cxnSp>
              <p:nvCxnSpPr>
                <p:cNvPr id="349" name="Elbow Connector 206"/>
                <p:cNvCxnSpPr/>
                <p:nvPr/>
              </p:nvCxnSpPr>
              <p:spPr>
                <a:xfrm>
                  <a:off x="-809402" y="5052675"/>
                  <a:ext cx="1" cy="266108"/>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cxnSp>
            <p:nvCxnSpPr>
              <p:cNvPr id="65" name="Elbow Connector 210"/>
              <p:cNvCxnSpPr>
                <a:stCxn id="16" idx="6"/>
              </p:cNvCxnSpPr>
              <p:nvPr/>
            </p:nvCxnSpPr>
            <p:spPr>
              <a:xfrm>
                <a:off x="732591" y="4976474"/>
                <a:ext cx="1034564" cy="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66" name="Group 65"/>
              <p:cNvGrpSpPr/>
              <p:nvPr/>
            </p:nvGrpSpPr>
            <p:grpSpPr>
              <a:xfrm>
                <a:off x="1464518" y="4304412"/>
                <a:ext cx="495787" cy="277351"/>
                <a:chOff x="-883439" y="5052675"/>
                <a:chExt cx="495787" cy="277351"/>
              </a:xfrm>
            </p:grpSpPr>
            <p:grpSp>
              <p:nvGrpSpPr>
                <p:cNvPr id="343" name="组合 205"/>
                <p:cNvGrpSpPr/>
                <p:nvPr/>
              </p:nvGrpSpPr>
              <p:grpSpPr>
                <a:xfrm>
                  <a:off x="-883439" y="5118457"/>
                  <a:ext cx="495787" cy="211569"/>
                  <a:chOff x="7950876" y="6351277"/>
                  <a:chExt cx="495787" cy="211569"/>
                </a:xfrm>
              </p:grpSpPr>
              <p:cxnSp>
                <p:nvCxnSpPr>
                  <p:cNvPr id="345"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6"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7" name="Elbow Connector 11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cxnSp>
              <p:nvCxnSpPr>
                <p:cNvPr id="344" name="Elbow Connector 206"/>
                <p:cNvCxnSpPr/>
                <p:nvPr/>
              </p:nvCxnSpPr>
              <p:spPr>
                <a:xfrm>
                  <a:off x="-809402" y="5052675"/>
                  <a:ext cx="1" cy="266108"/>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cxnSp>
            <p:nvCxnSpPr>
              <p:cNvPr id="67" name="Elbow Connector 66"/>
              <p:cNvCxnSpPr>
                <a:stCxn id="61" idx="6"/>
              </p:cNvCxnSpPr>
              <p:nvPr/>
            </p:nvCxnSpPr>
            <p:spPr>
              <a:xfrm>
                <a:off x="1489771" y="4747874"/>
                <a:ext cx="392081" cy="484883"/>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732591" y="3923675"/>
                <a:ext cx="724387" cy="332219"/>
                <a:chOff x="-1505739" y="3698830"/>
                <a:chExt cx="724387" cy="332219"/>
              </a:xfrm>
            </p:grpSpPr>
            <p:grpSp>
              <p:nvGrpSpPr>
                <p:cNvPr id="338" name="组合 205"/>
                <p:cNvGrpSpPr/>
                <p:nvPr/>
              </p:nvGrpSpPr>
              <p:grpSpPr>
                <a:xfrm>
                  <a:off x="-1505739" y="3807190"/>
                  <a:ext cx="495787" cy="223859"/>
                  <a:chOff x="7950876" y="6345337"/>
                  <a:chExt cx="495787" cy="223859"/>
                </a:xfrm>
              </p:grpSpPr>
              <p:cxnSp>
                <p:nvCxnSpPr>
                  <p:cNvPr id="340"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1"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2" name="Elbow Connector 112"/>
                  <p:cNvCxnSpPr>
                    <a:endCxn id="339"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339" name="Oval 338"/>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grpSp>
            <p:nvGrpSpPr>
              <p:cNvPr id="69" name="Group 68"/>
              <p:cNvGrpSpPr/>
              <p:nvPr/>
            </p:nvGrpSpPr>
            <p:grpSpPr>
              <a:xfrm>
                <a:off x="1386066" y="3131695"/>
                <a:ext cx="724387" cy="332219"/>
                <a:chOff x="-883439" y="5004157"/>
                <a:chExt cx="724387" cy="332219"/>
              </a:xfrm>
            </p:grpSpPr>
            <p:grpSp>
              <p:nvGrpSpPr>
                <p:cNvPr id="331" name="Group 330"/>
                <p:cNvGrpSpPr/>
                <p:nvPr/>
              </p:nvGrpSpPr>
              <p:grpSpPr>
                <a:xfrm>
                  <a:off x="-883439" y="5004157"/>
                  <a:ext cx="724387" cy="332219"/>
                  <a:chOff x="-1505739" y="3698830"/>
                  <a:chExt cx="724387" cy="332219"/>
                </a:xfrm>
              </p:grpSpPr>
              <p:grpSp>
                <p:nvGrpSpPr>
                  <p:cNvPr id="333" name="组合 205"/>
                  <p:cNvGrpSpPr/>
                  <p:nvPr/>
                </p:nvGrpSpPr>
                <p:grpSpPr>
                  <a:xfrm>
                    <a:off x="-1505739" y="3807190"/>
                    <a:ext cx="495787" cy="223859"/>
                    <a:chOff x="7950876" y="6345337"/>
                    <a:chExt cx="495787" cy="223859"/>
                  </a:xfrm>
                </p:grpSpPr>
                <p:cxnSp>
                  <p:nvCxnSpPr>
                    <p:cNvPr id="335"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6"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7" name="Elbow Connector 112"/>
                    <p:cNvCxnSpPr>
                      <a:endCxn id="334"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334" name="Oval 333"/>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cxnSp>
              <p:nvCxnSpPr>
                <p:cNvPr id="332" name="Elbow Connector 206"/>
                <p:cNvCxnSpPr/>
                <p:nvPr/>
              </p:nvCxnSpPr>
              <p:spPr>
                <a:xfrm>
                  <a:off x="-771302" y="5052675"/>
                  <a:ext cx="1" cy="266108"/>
                </a:xfrm>
                <a:prstGeom prst="straightConnector1">
                  <a:avLst/>
                </a:prstGeom>
                <a:ln w="127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cxnSp>
            <p:nvCxnSpPr>
              <p:cNvPr id="70" name="Elbow Connector 69"/>
              <p:cNvCxnSpPr>
                <a:stCxn id="339" idx="0"/>
              </p:cNvCxnSpPr>
              <p:nvPr/>
            </p:nvCxnSpPr>
            <p:spPr>
              <a:xfrm rot="16200000" flipV="1">
                <a:off x="985578" y="3566575"/>
                <a:ext cx="647328" cy="66872"/>
              </a:xfrm>
              <a:prstGeom prst="bentConnector3">
                <a:avLst>
                  <a:gd name="adj1" fmla="val 50000"/>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1" name="Elbow Connector 271"/>
              <p:cNvCxnSpPr/>
              <p:nvPr/>
            </p:nvCxnSpPr>
            <p:spPr>
              <a:xfrm flipH="1">
                <a:off x="1275806" y="3276347"/>
                <a:ext cx="140106" cy="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72" name="Group 71"/>
              <p:cNvGrpSpPr/>
              <p:nvPr/>
            </p:nvGrpSpPr>
            <p:grpSpPr>
              <a:xfrm>
                <a:off x="127060" y="2473800"/>
                <a:ext cx="221620" cy="82152"/>
                <a:chOff x="7958458" y="5994002"/>
                <a:chExt cx="221620" cy="82152"/>
              </a:xfrm>
            </p:grpSpPr>
            <p:cxnSp>
              <p:nvCxnSpPr>
                <p:cNvPr id="326" name="Elbow Connector 112"/>
                <p:cNvCxnSpPr/>
                <p:nvPr/>
              </p:nvCxnSpPr>
              <p:spPr>
                <a:xfrm>
                  <a:off x="7958458" y="5994002"/>
                  <a:ext cx="221620" cy="0"/>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7" name="Elbow Connector 112"/>
                <p:cNvCxnSpPr/>
                <p:nvPr/>
              </p:nvCxnSpPr>
              <p:spPr>
                <a:xfrm>
                  <a:off x="7983113"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8" name="Elbow Connector 112"/>
                <p:cNvCxnSpPr/>
                <p:nvPr/>
              </p:nvCxnSpPr>
              <p:spPr>
                <a:xfrm>
                  <a:off x="8040302"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9" name="Elbow Connector 112"/>
                <p:cNvCxnSpPr/>
                <p:nvPr/>
              </p:nvCxnSpPr>
              <p:spPr>
                <a:xfrm>
                  <a:off x="8097491"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0" name="Elbow Connector 112"/>
                <p:cNvCxnSpPr/>
                <p:nvPr/>
              </p:nvCxnSpPr>
              <p:spPr>
                <a:xfrm>
                  <a:off x="8154680"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3" name="Group 72"/>
              <p:cNvGrpSpPr/>
              <p:nvPr/>
            </p:nvGrpSpPr>
            <p:grpSpPr>
              <a:xfrm>
                <a:off x="348680" y="2508526"/>
                <a:ext cx="690927" cy="258388"/>
                <a:chOff x="348680" y="2508526"/>
                <a:chExt cx="690927" cy="258388"/>
              </a:xfrm>
            </p:grpSpPr>
            <p:cxnSp>
              <p:nvCxnSpPr>
                <p:cNvPr id="324" name="Elbow Connector 31"/>
                <p:cNvCxnSpPr/>
                <p:nvPr/>
              </p:nvCxnSpPr>
              <p:spPr>
                <a:xfrm>
                  <a:off x="1033256" y="2508526"/>
                  <a:ext cx="0" cy="258388"/>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5" name="Elbow Connector 31"/>
                <p:cNvCxnSpPr/>
                <p:nvPr/>
              </p:nvCxnSpPr>
              <p:spPr>
                <a:xfrm flipH="1">
                  <a:off x="348680" y="2514876"/>
                  <a:ext cx="690927" cy="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966938" y="1987779"/>
                <a:ext cx="724387" cy="332219"/>
                <a:chOff x="-1505739" y="3698830"/>
                <a:chExt cx="724387" cy="332219"/>
              </a:xfrm>
            </p:grpSpPr>
            <p:grpSp>
              <p:nvGrpSpPr>
                <p:cNvPr id="319" name="组合 205"/>
                <p:cNvGrpSpPr/>
                <p:nvPr/>
              </p:nvGrpSpPr>
              <p:grpSpPr>
                <a:xfrm>
                  <a:off x="-1505739" y="3807190"/>
                  <a:ext cx="495787" cy="223859"/>
                  <a:chOff x="7950876" y="6345337"/>
                  <a:chExt cx="495787" cy="223859"/>
                </a:xfrm>
              </p:grpSpPr>
              <p:cxnSp>
                <p:nvCxnSpPr>
                  <p:cNvPr id="321"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2"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3" name="Elbow Connector 112"/>
                  <p:cNvCxnSpPr>
                    <a:endCxn id="320"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320" name="Oval 319"/>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grpSp>
            <p:nvGrpSpPr>
              <p:cNvPr id="75" name="Group 74"/>
              <p:cNvGrpSpPr/>
              <p:nvPr/>
            </p:nvGrpSpPr>
            <p:grpSpPr>
              <a:xfrm>
                <a:off x="2265615" y="2284291"/>
                <a:ext cx="221620" cy="82152"/>
                <a:chOff x="7958458" y="5994002"/>
                <a:chExt cx="221620" cy="82152"/>
              </a:xfrm>
            </p:grpSpPr>
            <p:cxnSp>
              <p:nvCxnSpPr>
                <p:cNvPr id="314" name="Elbow Connector 112"/>
                <p:cNvCxnSpPr/>
                <p:nvPr/>
              </p:nvCxnSpPr>
              <p:spPr>
                <a:xfrm>
                  <a:off x="7958458" y="5994002"/>
                  <a:ext cx="221620" cy="0"/>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5" name="Elbow Connector 112"/>
                <p:cNvCxnSpPr/>
                <p:nvPr/>
              </p:nvCxnSpPr>
              <p:spPr>
                <a:xfrm>
                  <a:off x="7983113"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6" name="Elbow Connector 112"/>
                <p:cNvCxnSpPr/>
                <p:nvPr/>
              </p:nvCxnSpPr>
              <p:spPr>
                <a:xfrm>
                  <a:off x="8040302"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7" name="Elbow Connector 112"/>
                <p:cNvCxnSpPr/>
                <p:nvPr/>
              </p:nvCxnSpPr>
              <p:spPr>
                <a:xfrm>
                  <a:off x="8097491"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8" name="Elbow Connector 112"/>
                <p:cNvCxnSpPr/>
                <p:nvPr/>
              </p:nvCxnSpPr>
              <p:spPr>
                <a:xfrm>
                  <a:off x="8154680"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2767317" y="3153973"/>
                <a:ext cx="221620" cy="82152"/>
                <a:chOff x="7958458" y="5994002"/>
                <a:chExt cx="221620" cy="82152"/>
              </a:xfrm>
            </p:grpSpPr>
            <p:cxnSp>
              <p:nvCxnSpPr>
                <p:cNvPr id="309" name="Elbow Connector 112"/>
                <p:cNvCxnSpPr/>
                <p:nvPr/>
              </p:nvCxnSpPr>
              <p:spPr>
                <a:xfrm>
                  <a:off x="7958458" y="5994002"/>
                  <a:ext cx="221620" cy="0"/>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0" name="Elbow Connector 112"/>
                <p:cNvCxnSpPr/>
                <p:nvPr/>
              </p:nvCxnSpPr>
              <p:spPr>
                <a:xfrm>
                  <a:off x="7983113"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1" name="Elbow Connector 112"/>
                <p:cNvCxnSpPr/>
                <p:nvPr/>
              </p:nvCxnSpPr>
              <p:spPr>
                <a:xfrm>
                  <a:off x="8040302"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2" name="Elbow Connector 112"/>
                <p:cNvCxnSpPr/>
                <p:nvPr/>
              </p:nvCxnSpPr>
              <p:spPr>
                <a:xfrm>
                  <a:off x="8097491"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3" name="Elbow Connector 112"/>
                <p:cNvCxnSpPr/>
                <p:nvPr/>
              </p:nvCxnSpPr>
              <p:spPr>
                <a:xfrm>
                  <a:off x="8154680"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4427225" y="2981913"/>
                <a:ext cx="221620" cy="82152"/>
                <a:chOff x="7958458" y="5994002"/>
                <a:chExt cx="221620" cy="82152"/>
              </a:xfrm>
            </p:grpSpPr>
            <p:cxnSp>
              <p:nvCxnSpPr>
                <p:cNvPr id="304" name="Elbow Connector 112"/>
                <p:cNvCxnSpPr/>
                <p:nvPr/>
              </p:nvCxnSpPr>
              <p:spPr>
                <a:xfrm>
                  <a:off x="7958458" y="5994002"/>
                  <a:ext cx="221620" cy="0"/>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5" name="Elbow Connector 112"/>
                <p:cNvCxnSpPr/>
                <p:nvPr/>
              </p:nvCxnSpPr>
              <p:spPr>
                <a:xfrm>
                  <a:off x="7983113"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6" name="Elbow Connector 112"/>
                <p:cNvCxnSpPr/>
                <p:nvPr/>
              </p:nvCxnSpPr>
              <p:spPr>
                <a:xfrm>
                  <a:off x="8040302"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7" name="Elbow Connector 112"/>
                <p:cNvCxnSpPr/>
                <p:nvPr/>
              </p:nvCxnSpPr>
              <p:spPr>
                <a:xfrm>
                  <a:off x="8097491"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8" name="Elbow Connector 112"/>
                <p:cNvCxnSpPr/>
                <p:nvPr/>
              </p:nvCxnSpPr>
              <p:spPr>
                <a:xfrm>
                  <a:off x="8154680"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7506944" y="3162079"/>
                <a:ext cx="221620" cy="82152"/>
                <a:chOff x="7958458" y="5994002"/>
                <a:chExt cx="221620" cy="82152"/>
              </a:xfrm>
            </p:grpSpPr>
            <p:cxnSp>
              <p:nvCxnSpPr>
                <p:cNvPr id="299" name="Elbow Connector 112"/>
                <p:cNvCxnSpPr/>
                <p:nvPr/>
              </p:nvCxnSpPr>
              <p:spPr>
                <a:xfrm>
                  <a:off x="7958458" y="5994002"/>
                  <a:ext cx="221620" cy="0"/>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0" name="Elbow Connector 112"/>
                <p:cNvCxnSpPr/>
                <p:nvPr/>
              </p:nvCxnSpPr>
              <p:spPr>
                <a:xfrm>
                  <a:off x="7983113"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1" name="Elbow Connector 112"/>
                <p:cNvCxnSpPr/>
                <p:nvPr/>
              </p:nvCxnSpPr>
              <p:spPr>
                <a:xfrm>
                  <a:off x="8040302"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2" name="Elbow Connector 112"/>
                <p:cNvCxnSpPr/>
                <p:nvPr/>
              </p:nvCxnSpPr>
              <p:spPr>
                <a:xfrm>
                  <a:off x="8097491"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3" name="Elbow Connector 112"/>
                <p:cNvCxnSpPr/>
                <p:nvPr/>
              </p:nvCxnSpPr>
              <p:spPr>
                <a:xfrm>
                  <a:off x="8154680"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9" name="Group 78"/>
              <p:cNvGrpSpPr/>
              <p:nvPr/>
            </p:nvGrpSpPr>
            <p:grpSpPr>
              <a:xfrm>
                <a:off x="7580444" y="4980292"/>
                <a:ext cx="221620" cy="82152"/>
                <a:chOff x="7958458" y="5994002"/>
                <a:chExt cx="221620" cy="82152"/>
              </a:xfrm>
            </p:grpSpPr>
            <p:cxnSp>
              <p:nvCxnSpPr>
                <p:cNvPr id="294" name="Elbow Connector 112"/>
                <p:cNvCxnSpPr/>
                <p:nvPr/>
              </p:nvCxnSpPr>
              <p:spPr>
                <a:xfrm>
                  <a:off x="7958458" y="5994002"/>
                  <a:ext cx="221620" cy="0"/>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5" name="Elbow Connector 112"/>
                <p:cNvCxnSpPr/>
                <p:nvPr/>
              </p:nvCxnSpPr>
              <p:spPr>
                <a:xfrm>
                  <a:off x="7983113"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6" name="Elbow Connector 112"/>
                <p:cNvCxnSpPr/>
                <p:nvPr/>
              </p:nvCxnSpPr>
              <p:spPr>
                <a:xfrm>
                  <a:off x="8040302"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7" name="Elbow Connector 112"/>
                <p:cNvCxnSpPr/>
                <p:nvPr/>
              </p:nvCxnSpPr>
              <p:spPr>
                <a:xfrm>
                  <a:off x="8097491"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8" name="Elbow Connector 112"/>
                <p:cNvCxnSpPr/>
                <p:nvPr/>
              </p:nvCxnSpPr>
              <p:spPr>
                <a:xfrm>
                  <a:off x="8154680"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80" name="Group 79"/>
              <p:cNvGrpSpPr/>
              <p:nvPr/>
            </p:nvGrpSpPr>
            <p:grpSpPr>
              <a:xfrm>
                <a:off x="6845390" y="5542793"/>
                <a:ext cx="495787" cy="277351"/>
                <a:chOff x="-883439" y="5052675"/>
                <a:chExt cx="495787" cy="277351"/>
              </a:xfrm>
            </p:grpSpPr>
            <p:grpSp>
              <p:nvGrpSpPr>
                <p:cNvPr id="289" name="组合 205"/>
                <p:cNvGrpSpPr/>
                <p:nvPr/>
              </p:nvGrpSpPr>
              <p:grpSpPr>
                <a:xfrm>
                  <a:off x="-883439" y="5118457"/>
                  <a:ext cx="495787" cy="211569"/>
                  <a:chOff x="7950876" y="6351277"/>
                  <a:chExt cx="495787" cy="211569"/>
                </a:xfrm>
              </p:grpSpPr>
              <p:cxnSp>
                <p:nvCxnSpPr>
                  <p:cNvPr id="291"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2"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3" name="Elbow Connector 11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cxnSp>
              <p:nvCxnSpPr>
                <p:cNvPr id="290" name="Elbow Connector 206"/>
                <p:cNvCxnSpPr/>
                <p:nvPr/>
              </p:nvCxnSpPr>
              <p:spPr>
                <a:xfrm>
                  <a:off x="-809402" y="5052675"/>
                  <a:ext cx="1" cy="266108"/>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81" name="Group 80"/>
              <p:cNvGrpSpPr/>
              <p:nvPr/>
            </p:nvGrpSpPr>
            <p:grpSpPr>
              <a:xfrm>
                <a:off x="6701956" y="4657023"/>
                <a:ext cx="724387" cy="343693"/>
                <a:chOff x="-883439" y="4986333"/>
                <a:chExt cx="724387" cy="343693"/>
              </a:xfrm>
            </p:grpSpPr>
            <p:grpSp>
              <p:nvGrpSpPr>
                <p:cNvPr id="282" name="Group 281"/>
                <p:cNvGrpSpPr/>
                <p:nvPr/>
              </p:nvGrpSpPr>
              <p:grpSpPr>
                <a:xfrm>
                  <a:off x="-883439" y="5004157"/>
                  <a:ext cx="724387" cy="325869"/>
                  <a:chOff x="-1505739" y="3698830"/>
                  <a:chExt cx="724387" cy="325869"/>
                </a:xfrm>
              </p:grpSpPr>
              <p:grpSp>
                <p:nvGrpSpPr>
                  <p:cNvPr id="284" name="组合 205"/>
                  <p:cNvGrpSpPr/>
                  <p:nvPr/>
                </p:nvGrpSpPr>
                <p:grpSpPr>
                  <a:xfrm>
                    <a:off x="-1505739" y="3813130"/>
                    <a:ext cx="495787" cy="211569"/>
                    <a:chOff x="7950876" y="6351277"/>
                    <a:chExt cx="495787" cy="211569"/>
                  </a:xfrm>
                </p:grpSpPr>
                <p:cxnSp>
                  <p:nvCxnSpPr>
                    <p:cNvPr id="286"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7"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8" name="Elbow Connector 112"/>
                    <p:cNvCxnSpPr>
                      <a:endCxn id="285"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85" name="Oval 284"/>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cxnSp>
              <p:nvCxnSpPr>
                <p:cNvPr id="283" name="Elbow Connector 206"/>
                <p:cNvCxnSpPr/>
                <p:nvPr/>
              </p:nvCxnSpPr>
              <p:spPr>
                <a:xfrm>
                  <a:off x="-809401" y="4986333"/>
                  <a:ext cx="0" cy="332450"/>
                </a:xfrm>
                <a:prstGeom prst="straightConnector1">
                  <a:avLst/>
                </a:prstGeom>
                <a:ln w="127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82" name="Group 81"/>
              <p:cNvGrpSpPr/>
              <p:nvPr/>
            </p:nvGrpSpPr>
            <p:grpSpPr>
              <a:xfrm>
                <a:off x="7980107" y="5234449"/>
                <a:ext cx="495787" cy="277351"/>
                <a:chOff x="-883439" y="5052675"/>
                <a:chExt cx="495787" cy="277351"/>
              </a:xfrm>
            </p:grpSpPr>
            <p:grpSp>
              <p:nvGrpSpPr>
                <p:cNvPr id="277" name="组合 205"/>
                <p:cNvGrpSpPr/>
                <p:nvPr/>
              </p:nvGrpSpPr>
              <p:grpSpPr>
                <a:xfrm>
                  <a:off x="-883439" y="5118457"/>
                  <a:ext cx="495787" cy="211569"/>
                  <a:chOff x="7950876" y="6351277"/>
                  <a:chExt cx="495787" cy="211569"/>
                </a:xfrm>
              </p:grpSpPr>
              <p:cxnSp>
                <p:nvCxnSpPr>
                  <p:cNvPr id="279"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0"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1" name="Elbow Connector 11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cxnSp>
              <p:nvCxnSpPr>
                <p:cNvPr id="278" name="Elbow Connector 206"/>
                <p:cNvCxnSpPr/>
                <p:nvPr/>
              </p:nvCxnSpPr>
              <p:spPr>
                <a:xfrm>
                  <a:off x="-809402" y="5052675"/>
                  <a:ext cx="1" cy="266108"/>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83" name="Group 82"/>
              <p:cNvGrpSpPr/>
              <p:nvPr/>
            </p:nvGrpSpPr>
            <p:grpSpPr>
              <a:xfrm>
                <a:off x="7817695" y="5020642"/>
                <a:ext cx="467281" cy="258388"/>
                <a:chOff x="572327" y="2508526"/>
                <a:chExt cx="467281" cy="258388"/>
              </a:xfrm>
            </p:grpSpPr>
            <p:cxnSp>
              <p:nvCxnSpPr>
                <p:cNvPr id="275" name="Elbow Connector 31"/>
                <p:cNvCxnSpPr/>
                <p:nvPr/>
              </p:nvCxnSpPr>
              <p:spPr>
                <a:xfrm>
                  <a:off x="1033256" y="2508526"/>
                  <a:ext cx="0" cy="258388"/>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76" name="Elbow Connector 31"/>
                <p:cNvCxnSpPr/>
                <p:nvPr/>
              </p:nvCxnSpPr>
              <p:spPr>
                <a:xfrm flipH="1">
                  <a:off x="572327" y="2514876"/>
                  <a:ext cx="467281" cy="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grpSp>
          <p:cxnSp>
            <p:nvCxnSpPr>
              <p:cNvPr id="84" name="Elbow Connector 83"/>
              <p:cNvCxnSpPr>
                <a:stCxn id="285" idx="4"/>
              </p:cNvCxnSpPr>
              <p:nvPr/>
            </p:nvCxnSpPr>
            <p:spPr>
              <a:xfrm rot="16200000" flipH="1">
                <a:off x="7516741" y="4698748"/>
                <a:ext cx="332707" cy="742103"/>
              </a:xfrm>
              <a:prstGeom prst="bentConnector2">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85" name="Group 84"/>
              <p:cNvGrpSpPr/>
              <p:nvPr/>
            </p:nvGrpSpPr>
            <p:grpSpPr>
              <a:xfrm>
                <a:off x="7806878" y="4466209"/>
                <a:ext cx="724387" cy="325869"/>
                <a:chOff x="-1505739" y="3698830"/>
                <a:chExt cx="724387" cy="325869"/>
              </a:xfrm>
            </p:grpSpPr>
            <p:grpSp>
              <p:nvGrpSpPr>
                <p:cNvPr id="270" name="组合 205"/>
                <p:cNvGrpSpPr/>
                <p:nvPr/>
              </p:nvGrpSpPr>
              <p:grpSpPr>
                <a:xfrm>
                  <a:off x="-1505739" y="3813130"/>
                  <a:ext cx="495787" cy="211569"/>
                  <a:chOff x="7950876" y="6351277"/>
                  <a:chExt cx="495787" cy="211569"/>
                </a:xfrm>
              </p:grpSpPr>
              <p:cxnSp>
                <p:nvCxnSpPr>
                  <p:cNvPr id="272"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3"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4" name="Elbow Connector 112"/>
                  <p:cNvCxnSpPr>
                    <a:endCxn id="271"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71" name="Oval 270"/>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cxnSp>
            <p:nvCxnSpPr>
              <p:cNvPr id="86" name="Elbow Connector 206"/>
              <p:cNvCxnSpPr/>
              <p:nvPr/>
            </p:nvCxnSpPr>
            <p:spPr>
              <a:xfrm flipH="1" flipV="1">
                <a:off x="8130142" y="4588588"/>
                <a:ext cx="1" cy="443909"/>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2221165" y="3812004"/>
                <a:ext cx="724387" cy="325869"/>
                <a:chOff x="-1505739" y="3698830"/>
                <a:chExt cx="724387" cy="325869"/>
              </a:xfrm>
            </p:grpSpPr>
            <p:grpSp>
              <p:nvGrpSpPr>
                <p:cNvPr id="265" name="组合 205"/>
                <p:cNvGrpSpPr/>
                <p:nvPr/>
              </p:nvGrpSpPr>
              <p:grpSpPr>
                <a:xfrm>
                  <a:off x="-1505739" y="3813130"/>
                  <a:ext cx="495787" cy="211569"/>
                  <a:chOff x="7950876" y="6351277"/>
                  <a:chExt cx="495787" cy="211569"/>
                </a:xfrm>
              </p:grpSpPr>
              <p:cxnSp>
                <p:nvCxnSpPr>
                  <p:cNvPr id="267"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8"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9" name="Elbow Connector 112"/>
                  <p:cNvCxnSpPr>
                    <a:endCxn id="266"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66" name="Oval 265"/>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cxnSp>
            <p:nvCxnSpPr>
              <p:cNvPr id="88" name="Elbow Connector 87"/>
              <p:cNvCxnSpPr/>
              <p:nvPr/>
            </p:nvCxnSpPr>
            <p:spPr>
              <a:xfrm rot="5400000">
                <a:off x="2367451" y="3405910"/>
                <a:ext cx="677687" cy="345977"/>
              </a:xfrm>
              <a:prstGeom prst="bentConnector3">
                <a:avLst>
                  <a:gd name="adj1" fmla="val 50000"/>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89" name="Group 88"/>
              <p:cNvGrpSpPr/>
              <p:nvPr/>
            </p:nvGrpSpPr>
            <p:grpSpPr>
              <a:xfrm>
                <a:off x="2251505" y="2606744"/>
                <a:ext cx="724387" cy="332219"/>
                <a:chOff x="-1505739" y="3698830"/>
                <a:chExt cx="724387" cy="332219"/>
              </a:xfrm>
            </p:grpSpPr>
            <p:grpSp>
              <p:nvGrpSpPr>
                <p:cNvPr id="260" name="组合 205"/>
                <p:cNvGrpSpPr/>
                <p:nvPr/>
              </p:nvGrpSpPr>
              <p:grpSpPr>
                <a:xfrm>
                  <a:off x="-1505739" y="3807190"/>
                  <a:ext cx="495787" cy="223859"/>
                  <a:chOff x="7950876" y="6345337"/>
                  <a:chExt cx="495787" cy="223859"/>
                </a:xfrm>
              </p:grpSpPr>
              <p:cxnSp>
                <p:nvCxnSpPr>
                  <p:cNvPr id="262"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3"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4" name="Elbow Connector 112"/>
                  <p:cNvCxnSpPr>
                    <a:endCxn id="261"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61" name="Oval 260"/>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grpSp>
            <p:nvGrpSpPr>
              <p:cNvPr id="90" name="Group 89"/>
              <p:cNvGrpSpPr/>
              <p:nvPr/>
            </p:nvGrpSpPr>
            <p:grpSpPr>
              <a:xfrm>
                <a:off x="1996153" y="2769067"/>
                <a:ext cx="299284" cy="362628"/>
                <a:chOff x="1996153" y="2769067"/>
                <a:chExt cx="299284" cy="362628"/>
              </a:xfrm>
            </p:grpSpPr>
            <p:cxnSp>
              <p:nvCxnSpPr>
                <p:cNvPr id="257" name="Elbow Connector 70"/>
                <p:cNvCxnSpPr>
                  <a:stCxn id="334" idx="0"/>
                </p:cNvCxnSpPr>
                <p:nvPr/>
              </p:nvCxnSpPr>
              <p:spPr>
                <a:xfrm flipV="1">
                  <a:off x="1996153" y="2777930"/>
                  <a:ext cx="0" cy="353765"/>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58" name="Elbow Connector 70"/>
                <p:cNvCxnSpPr/>
                <p:nvPr/>
              </p:nvCxnSpPr>
              <p:spPr>
                <a:xfrm flipH="1">
                  <a:off x="1996153" y="2777534"/>
                  <a:ext cx="299282" cy="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59" name="Elbow Connector 206"/>
                <p:cNvCxnSpPr/>
                <p:nvPr/>
              </p:nvCxnSpPr>
              <p:spPr>
                <a:xfrm>
                  <a:off x="2295437" y="2769067"/>
                  <a:ext cx="0" cy="143675"/>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91" name="Group 90"/>
              <p:cNvGrpSpPr/>
              <p:nvPr/>
            </p:nvGrpSpPr>
            <p:grpSpPr>
              <a:xfrm>
                <a:off x="3164510" y="3156438"/>
                <a:ext cx="724387" cy="332219"/>
                <a:chOff x="-1505739" y="3698830"/>
                <a:chExt cx="724387" cy="332219"/>
              </a:xfrm>
            </p:grpSpPr>
            <p:grpSp>
              <p:nvGrpSpPr>
                <p:cNvPr id="252" name="组合 205"/>
                <p:cNvGrpSpPr/>
                <p:nvPr/>
              </p:nvGrpSpPr>
              <p:grpSpPr>
                <a:xfrm>
                  <a:off x="-1505739" y="3807190"/>
                  <a:ext cx="495787" cy="223859"/>
                  <a:chOff x="7950876" y="6345337"/>
                  <a:chExt cx="495787" cy="223859"/>
                </a:xfrm>
              </p:grpSpPr>
              <p:cxnSp>
                <p:nvCxnSpPr>
                  <p:cNvPr id="254"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55"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56" name="Elbow Connector 112"/>
                  <p:cNvCxnSpPr>
                    <a:endCxn id="253"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53" name="Oval 252"/>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grpSp>
            <p:nvGrpSpPr>
              <p:cNvPr id="92" name="组合 205"/>
              <p:cNvGrpSpPr/>
              <p:nvPr/>
            </p:nvGrpSpPr>
            <p:grpSpPr>
              <a:xfrm>
                <a:off x="3600935" y="2640625"/>
                <a:ext cx="495787" cy="211569"/>
                <a:chOff x="7950876" y="6351277"/>
                <a:chExt cx="495787" cy="211569"/>
              </a:xfrm>
            </p:grpSpPr>
            <p:cxnSp>
              <p:nvCxnSpPr>
                <p:cNvPr id="249"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50"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51" name="Elbow Connector 11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93" name="组合 205"/>
              <p:cNvGrpSpPr/>
              <p:nvPr/>
            </p:nvGrpSpPr>
            <p:grpSpPr>
              <a:xfrm>
                <a:off x="2449880" y="1887319"/>
                <a:ext cx="495787" cy="211569"/>
                <a:chOff x="7950876" y="6351277"/>
                <a:chExt cx="495787" cy="211569"/>
              </a:xfrm>
            </p:grpSpPr>
            <p:cxnSp>
              <p:nvCxnSpPr>
                <p:cNvPr id="246"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7"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8" name="Elbow Connector 11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cxnSp>
            <p:nvCxnSpPr>
              <p:cNvPr id="94" name="Elbow Connector 93"/>
              <p:cNvCxnSpPr/>
              <p:nvPr/>
            </p:nvCxnSpPr>
            <p:spPr>
              <a:xfrm rot="5400000" flipH="1" flipV="1">
                <a:off x="2441863" y="1993882"/>
                <a:ext cx="407720" cy="242549"/>
              </a:xfrm>
              <a:prstGeom prst="bentConnector3">
                <a:avLst>
                  <a:gd name="adj1" fmla="val 1718"/>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5" name="Elbow Connector 94"/>
              <p:cNvCxnSpPr>
                <a:stCxn id="320" idx="0"/>
              </p:cNvCxnSpPr>
              <p:nvPr/>
            </p:nvCxnSpPr>
            <p:spPr>
              <a:xfrm rot="16200000" flipH="1">
                <a:off x="2002054" y="1562750"/>
                <a:ext cx="88184" cy="938243"/>
              </a:xfrm>
              <a:prstGeom prst="bentConnector4">
                <a:avLst>
                  <a:gd name="adj1" fmla="val -259231"/>
                  <a:gd name="adj2" fmla="val 100309"/>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96" name="组合 205"/>
              <p:cNvGrpSpPr/>
              <p:nvPr/>
            </p:nvGrpSpPr>
            <p:grpSpPr>
              <a:xfrm>
                <a:off x="3095117" y="1957169"/>
                <a:ext cx="495787" cy="223859"/>
                <a:chOff x="7950876" y="6345337"/>
                <a:chExt cx="495787" cy="223859"/>
              </a:xfrm>
            </p:grpSpPr>
            <p:cxnSp>
              <p:nvCxnSpPr>
                <p:cNvPr id="243"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4"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5" name="Elbow Connector 11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97" name="Group 96"/>
              <p:cNvGrpSpPr/>
              <p:nvPr/>
            </p:nvGrpSpPr>
            <p:grpSpPr>
              <a:xfrm>
                <a:off x="3281668" y="1195369"/>
                <a:ext cx="221620" cy="82152"/>
                <a:chOff x="7958458" y="5994002"/>
                <a:chExt cx="221620" cy="82152"/>
              </a:xfrm>
            </p:grpSpPr>
            <p:cxnSp>
              <p:nvCxnSpPr>
                <p:cNvPr id="238" name="Elbow Connector 112"/>
                <p:cNvCxnSpPr/>
                <p:nvPr/>
              </p:nvCxnSpPr>
              <p:spPr>
                <a:xfrm>
                  <a:off x="7958458" y="5994002"/>
                  <a:ext cx="221620" cy="0"/>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9" name="Elbow Connector 112"/>
                <p:cNvCxnSpPr/>
                <p:nvPr/>
              </p:nvCxnSpPr>
              <p:spPr>
                <a:xfrm>
                  <a:off x="7983113"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0" name="Elbow Connector 112"/>
                <p:cNvCxnSpPr/>
                <p:nvPr/>
              </p:nvCxnSpPr>
              <p:spPr>
                <a:xfrm>
                  <a:off x="8040302"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1" name="Elbow Connector 112"/>
                <p:cNvCxnSpPr/>
                <p:nvPr/>
              </p:nvCxnSpPr>
              <p:spPr>
                <a:xfrm>
                  <a:off x="8097491"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2" name="Elbow Connector 112"/>
                <p:cNvCxnSpPr/>
                <p:nvPr/>
              </p:nvCxnSpPr>
              <p:spPr>
                <a:xfrm>
                  <a:off x="8154680"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98" name="Group 97"/>
              <p:cNvGrpSpPr/>
              <p:nvPr/>
            </p:nvGrpSpPr>
            <p:grpSpPr>
              <a:xfrm>
                <a:off x="2188905" y="1183149"/>
                <a:ext cx="724387" cy="332219"/>
                <a:chOff x="-1505739" y="3698830"/>
                <a:chExt cx="724387" cy="332219"/>
              </a:xfrm>
            </p:grpSpPr>
            <p:grpSp>
              <p:nvGrpSpPr>
                <p:cNvPr id="233" name="组合 205"/>
                <p:cNvGrpSpPr/>
                <p:nvPr/>
              </p:nvGrpSpPr>
              <p:grpSpPr>
                <a:xfrm>
                  <a:off x="-1505739" y="3807190"/>
                  <a:ext cx="495787" cy="223859"/>
                  <a:chOff x="7950876" y="6345337"/>
                  <a:chExt cx="495787" cy="223859"/>
                </a:xfrm>
              </p:grpSpPr>
              <p:cxnSp>
                <p:nvCxnSpPr>
                  <p:cNvPr id="235"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6"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7" name="Elbow Connector 112"/>
                  <p:cNvCxnSpPr>
                    <a:endCxn id="234"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34" name="Oval 233"/>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cxnSp>
            <p:nvCxnSpPr>
              <p:cNvPr id="99" name="Elbow Connector 64"/>
              <p:cNvCxnSpPr/>
              <p:nvPr/>
            </p:nvCxnSpPr>
            <p:spPr>
              <a:xfrm>
                <a:off x="3240713" y="996169"/>
                <a:ext cx="0" cy="1151082"/>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0" name="Elbow Connector 99"/>
              <p:cNvCxnSpPr>
                <a:stCxn id="234" idx="4"/>
              </p:cNvCxnSpPr>
              <p:nvPr/>
            </p:nvCxnSpPr>
            <p:spPr>
              <a:xfrm rot="5400000">
                <a:off x="2387662" y="1664635"/>
                <a:ext cx="664217" cy="158444"/>
              </a:xfrm>
              <a:prstGeom prst="bentConnector3">
                <a:avLst>
                  <a:gd name="adj1" fmla="val 50000"/>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01" name="Group 100"/>
              <p:cNvGrpSpPr/>
              <p:nvPr/>
            </p:nvGrpSpPr>
            <p:grpSpPr>
              <a:xfrm>
                <a:off x="4606515" y="2216379"/>
                <a:ext cx="724387" cy="332219"/>
                <a:chOff x="-1505739" y="3698830"/>
                <a:chExt cx="724387" cy="332219"/>
              </a:xfrm>
            </p:grpSpPr>
            <p:grpSp>
              <p:nvGrpSpPr>
                <p:cNvPr id="228" name="组合 205"/>
                <p:cNvGrpSpPr/>
                <p:nvPr/>
              </p:nvGrpSpPr>
              <p:grpSpPr>
                <a:xfrm>
                  <a:off x="-1505739" y="3807190"/>
                  <a:ext cx="495787" cy="223859"/>
                  <a:chOff x="7950876" y="6345337"/>
                  <a:chExt cx="495787" cy="223859"/>
                </a:xfrm>
              </p:grpSpPr>
              <p:cxnSp>
                <p:nvCxnSpPr>
                  <p:cNvPr id="230"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1"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2" name="Elbow Connector 112"/>
                  <p:cNvCxnSpPr>
                    <a:endCxn id="229"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29" name="Oval 228"/>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cxnSp>
            <p:nvCxnSpPr>
              <p:cNvPr id="102" name="Elbow Connector 64"/>
              <p:cNvCxnSpPr/>
              <p:nvPr/>
            </p:nvCxnSpPr>
            <p:spPr>
              <a:xfrm>
                <a:off x="4768612" y="996169"/>
                <a:ext cx="0" cy="1527174"/>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3" name="Elbow Connector 64"/>
              <p:cNvCxnSpPr/>
              <p:nvPr/>
            </p:nvCxnSpPr>
            <p:spPr>
              <a:xfrm>
                <a:off x="2360198" y="996169"/>
                <a:ext cx="2849466" cy="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104" name="Group 103"/>
              <p:cNvGrpSpPr/>
              <p:nvPr/>
            </p:nvGrpSpPr>
            <p:grpSpPr>
              <a:xfrm>
                <a:off x="5398116" y="3397353"/>
                <a:ext cx="724387" cy="332219"/>
                <a:chOff x="-1505739" y="3698830"/>
                <a:chExt cx="724387" cy="332219"/>
              </a:xfrm>
            </p:grpSpPr>
            <p:grpSp>
              <p:nvGrpSpPr>
                <p:cNvPr id="223" name="组合 205"/>
                <p:cNvGrpSpPr/>
                <p:nvPr/>
              </p:nvGrpSpPr>
              <p:grpSpPr>
                <a:xfrm>
                  <a:off x="-1505739" y="3807190"/>
                  <a:ext cx="495787" cy="223859"/>
                  <a:chOff x="7950876" y="6345337"/>
                  <a:chExt cx="495787" cy="223859"/>
                </a:xfrm>
              </p:grpSpPr>
              <p:cxnSp>
                <p:nvCxnSpPr>
                  <p:cNvPr id="225"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6"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7" name="Elbow Connector 112"/>
                  <p:cNvCxnSpPr>
                    <a:endCxn id="224"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24" name="Oval 223"/>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cxnSp>
            <p:nvCxnSpPr>
              <p:cNvPr id="105" name="Elbow Connector 104"/>
              <p:cNvCxnSpPr>
                <a:stCxn id="33" idx="2"/>
              </p:cNvCxnSpPr>
              <p:nvPr/>
            </p:nvCxnSpPr>
            <p:spPr>
              <a:xfrm rot="10800000" flipV="1">
                <a:off x="3774597" y="1948654"/>
                <a:ext cx="521396" cy="886690"/>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Elbow Connector 105"/>
              <p:cNvCxnSpPr/>
              <p:nvPr/>
            </p:nvCxnSpPr>
            <p:spPr>
              <a:xfrm flipV="1">
                <a:off x="1881855" y="4486299"/>
                <a:ext cx="1659899" cy="261575"/>
              </a:xfrm>
              <a:prstGeom prst="bentConnector3">
                <a:avLst>
                  <a:gd name="adj1" fmla="val 50000"/>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07" name="Group 106"/>
              <p:cNvGrpSpPr/>
              <p:nvPr/>
            </p:nvGrpSpPr>
            <p:grpSpPr>
              <a:xfrm>
                <a:off x="5223086" y="3557085"/>
                <a:ext cx="299284" cy="673568"/>
                <a:chOff x="1996153" y="2769067"/>
                <a:chExt cx="299284" cy="673568"/>
              </a:xfrm>
            </p:grpSpPr>
            <p:cxnSp>
              <p:nvCxnSpPr>
                <p:cNvPr id="220" name="Elbow Connector 70"/>
                <p:cNvCxnSpPr/>
                <p:nvPr/>
              </p:nvCxnSpPr>
              <p:spPr>
                <a:xfrm flipV="1">
                  <a:off x="1996153" y="2777931"/>
                  <a:ext cx="0" cy="664704"/>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1" name="Elbow Connector 70"/>
                <p:cNvCxnSpPr/>
                <p:nvPr/>
              </p:nvCxnSpPr>
              <p:spPr>
                <a:xfrm flipH="1">
                  <a:off x="1996153" y="2777534"/>
                  <a:ext cx="299282" cy="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2" name="Elbow Connector 206"/>
                <p:cNvCxnSpPr/>
                <p:nvPr/>
              </p:nvCxnSpPr>
              <p:spPr>
                <a:xfrm>
                  <a:off x="2295437" y="2769067"/>
                  <a:ext cx="0" cy="143675"/>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108" name="Group 107"/>
              <p:cNvGrpSpPr/>
              <p:nvPr/>
            </p:nvGrpSpPr>
            <p:grpSpPr>
              <a:xfrm>
                <a:off x="5250375" y="2686084"/>
                <a:ext cx="724387" cy="332219"/>
                <a:chOff x="-1505739" y="3698830"/>
                <a:chExt cx="724387" cy="332219"/>
              </a:xfrm>
            </p:grpSpPr>
            <p:grpSp>
              <p:nvGrpSpPr>
                <p:cNvPr id="215" name="组合 205"/>
                <p:cNvGrpSpPr/>
                <p:nvPr/>
              </p:nvGrpSpPr>
              <p:grpSpPr>
                <a:xfrm>
                  <a:off x="-1505739" y="3807190"/>
                  <a:ext cx="495787" cy="223859"/>
                  <a:chOff x="7950876" y="6345337"/>
                  <a:chExt cx="495787" cy="223859"/>
                </a:xfrm>
              </p:grpSpPr>
              <p:cxnSp>
                <p:nvCxnSpPr>
                  <p:cNvPr id="217"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8"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9" name="Elbow Connector 112"/>
                  <p:cNvCxnSpPr>
                    <a:endCxn id="216"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16" name="Oval 215"/>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cxnSp>
            <p:nvCxnSpPr>
              <p:cNvPr id="109" name="Elbow Connector 108"/>
              <p:cNvCxnSpPr/>
              <p:nvPr/>
            </p:nvCxnSpPr>
            <p:spPr>
              <a:xfrm rot="10800000" flipV="1">
                <a:off x="3468177" y="3018302"/>
                <a:ext cx="942117" cy="248351"/>
              </a:xfrm>
              <a:prstGeom prst="bentConnector3">
                <a:avLst>
                  <a:gd name="adj1" fmla="val 99877"/>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10" name="Group 109"/>
              <p:cNvGrpSpPr/>
              <p:nvPr/>
            </p:nvGrpSpPr>
            <p:grpSpPr>
              <a:xfrm>
                <a:off x="6174164" y="3194185"/>
                <a:ext cx="724387" cy="332219"/>
                <a:chOff x="-1505739" y="3698830"/>
                <a:chExt cx="724387" cy="332219"/>
              </a:xfrm>
            </p:grpSpPr>
            <p:grpSp>
              <p:nvGrpSpPr>
                <p:cNvPr id="210" name="组合 205"/>
                <p:cNvGrpSpPr/>
                <p:nvPr/>
              </p:nvGrpSpPr>
              <p:grpSpPr>
                <a:xfrm>
                  <a:off x="-1505739" y="3807190"/>
                  <a:ext cx="495787" cy="223859"/>
                  <a:chOff x="7950876" y="6345337"/>
                  <a:chExt cx="495787" cy="223859"/>
                </a:xfrm>
              </p:grpSpPr>
              <p:cxnSp>
                <p:nvCxnSpPr>
                  <p:cNvPr id="212"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3"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4" name="Elbow Connector 112"/>
                  <p:cNvCxnSpPr>
                    <a:endCxn id="211"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11" name="Oval 210"/>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grpSp>
            <p:nvGrpSpPr>
              <p:cNvPr id="111" name="Group 110"/>
              <p:cNvGrpSpPr/>
              <p:nvPr/>
            </p:nvGrpSpPr>
            <p:grpSpPr>
              <a:xfrm>
                <a:off x="6008203" y="2980430"/>
                <a:ext cx="257819" cy="523313"/>
                <a:chOff x="2037616" y="2735053"/>
                <a:chExt cx="257819" cy="904796"/>
              </a:xfrm>
            </p:grpSpPr>
            <p:cxnSp>
              <p:nvCxnSpPr>
                <p:cNvPr id="207" name="Elbow Connector 70"/>
                <p:cNvCxnSpPr>
                  <a:stCxn id="224" idx="0"/>
                </p:cNvCxnSpPr>
                <p:nvPr/>
              </p:nvCxnSpPr>
              <p:spPr>
                <a:xfrm flipV="1">
                  <a:off x="2037616" y="2737617"/>
                  <a:ext cx="0" cy="718286"/>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8" name="Elbow Connector 70"/>
                <p:cNvCxnSpPr/>
                <p:nvPr/>
              </p:nvCxnSpPr>
              <p:spPr>
                <a:xfrm flipH="1">
                  <a:off x="2037617" y="2737619"/>
                  <a:ext cx="257818" cy="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9" name="Elbow Connector 206"/>
                <p:cNvCxnSpPr/>
                <p:nvPr/>
              </p:nvCxnSpPr>
              <p:spPr>
                <a:xfrm>
                  <a:off x="2295435" y="2735053"/>
                  <a:ext cx="0" cy="904796"/>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112" name="组合 205"/>
              <p:cNvGrpSpPr/>
              <p:nvPr/>
            </p:nvGrpSpPr>
            <p:grpSpPr>
              <a:xfrm>
                <a:off x="8525905" y="4738880"/>
                <a:ext cx="495787" cy="211569"/>
                <a:chOff x="7950876" y="6351277"/>
                <a:chExt cx="495787" cy="211569"/>
              </a:xfrm>
            </p:grpSpPr>
            <p:cxnSp>
              <p:nvCxnSpPr>
                <p:cNvPr id="204"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5"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6" name="Elbow Connector 11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113" name="Group 112"/>
              <p:cNvGrpSpPr/>
              <p:nvPr/>
            </p:nvGrpSpPr>
            <p:grpSpPr>
              <a:xfrm>
                <a:off x="7705772" y="3781764"/>
                <a:ext cx="724387" cy="325869"/>
                <a:chOff x="-1505739" y="3698830"/>
                <a:chExt cx="724387" cy="325869"/>
              </a:xfrm>
            </p:grpSpPr>
            <p:grpSp>
              <p:nvGrpSpPr>
                <p:cNvPr id="199" name="组合 205"/>
                <p:cNvGrpSpPr/>
                <p:nvPr/>
              </p:nvGrpSpPr>
              <p:grpSpPr>
                <a:xfrm>
                  <a:off x="-1505739" y="3813130"/>
                  <a:ext cx="495787" cy="211569"/>
                  <a:chOff x="7950876" y="6351277"/>
                  <a:chExt cx="495787" cy="211569"/>
                </a:xfrm>
              </p:grpSpPr>
              <p:cxnSp>
                <p:nvCxnSpPr>
                  <p:cNvPr id="201"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2"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3" name="Elbow Connector 112"/>
                  <p:cNvCxnSpPr>
                    <a:endCxn id="200"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00" name="Oval 199"/>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cxnSp>
            <p:nvCxnSpPr>
              <p:cNvPr id="114" name="Elbow Connector 113"/>
              <p:cNvCxnSpPr>
                <a:stCxn id="211" idx="4"/>
              </p:cNvCxnSpPr>
              <p:nvPr/>
            </p:nvCxnSpPr>
            <p:spPr>
              <a:xfrm rot="16200000" flipH="1">
                <a:off x="7063951" y="3143085"/>
                <a:ext cx="433016" cy="992416"/>
              </a:xfrm>
              <a:prstGeom prst="bentConnector2">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5" name="Elbow Connector 206"/>
              <p:cNvCxnSpPr/>
              <p:nvPr/>
            </p:nvCxnSpPr>
            <p:spPr>
              <a:xfrm>
                <a:off x="7776665" y="3855801"/>
                <a:ext cx="1" cy="235011"/>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16" name="组合 205"/>
              <p:cNvGrpSpPr/>
              <p:nvPr/>
            </p:nvGrpSpPr>
            <p:grpSpPr>
              <a:xfrm>
                <a:off x="8462776" y="3114692"/>
                <a:ext cx="495787" cy="211569"/>
                <a:chOff x="7950876" y="6351277"/>
                <a:chExt cx="495787" cy="211569"/>
              </a:xfrm>
            </p:grpSpPr>
            <p:cxnSp>
              <p:nvCxnSpPr>
                <p:cNvPr id="196"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7"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8" name="Elbow Connector 11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117" name="Group 116"/>
              <p:cNvGrpSpPr/>
              <p:nvPr/>
            </p:nvGrpSpPr>
            <p:grpSpPr>
              <a:xfrm>
                <a:off x="8315859" y="2777930"/>
                <a:ext cx="187856" cy="1003834"/>
                <a:chOff x="2107579" y="2713930"/>
                <a:chExt cx="187856" cy="1735606"/>
              </a:xfrm>
            </p:grpSpPr>
            <p:cxnSp>
              <p:nvCxnSpPr>
                <p:cNvPr id="193" name="Elbow Connector 70"/>
                <p:cNvCxnSpPr>
                  <a:stCxn id="200" idx="0"/>
                </p:cNvCxnSpPr>
                <p:nvPr/>
              </p:nvCxnSpPr>
              <p:spPr>
                <a:xfrm flipV="1">
                  <a:off x="2107579" y="2713930"/>
                  <a:ext cx="0" cy="1735606"/>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4" name="Elbow Connector 70"/>
                <p:cNvCxnSpPr/>
                <p:nvPr/>
              </p:nvCxnSpPr>
              <p:spPr>
                <a:xfrm flipH="1">
                  <a:off x="2107579" y="2713930"/>
                  <a:ext cx="187856" cy="2"/>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5" name="Elbow Connector 206"/>
                <p:cNvCxnSpPr/>
                <p:nvPr/>
              </p:nvCxnSpPr>
              <p:spPr>
                <a:xfrm>
                  <a:off x="2295435" y="2735053"/>
                  <a:ext cx="0" cy="904796"/>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118" name="Group 117"/>
              <p:cNvGrpSpPr/>
              <p:nvPr/>
            </p:nvGrpSpPr>
            <p:grpSpPr>
              <a:xfrm>
                <a:off x="7719477" y="2335155"/>
                <a:ext cx="724387" cy="325869"/>
                <a:chOff x="-1505739" y="3698830"/>
                <a:chExt cx="724387" cy="325869"/>
              </a:xfrm>
            </p:grpSpPr>
            <p:grpSp>
              <p:nvGrpSpPr>
                <p:cNvPr id="188" name="组合 205"/>
                <p:cNvGrpSpPr/>
                <p:nvPr/>
              </p:nvGrpSpPr>
              <p:grpSpPr>
                <a:xfrm>
                  <a:off x="-1505739" y="3813130"/>
                  <a:ext cx="495787" cy="211569"/>
                  <a:chOff x="7950876" y="6351277"/>
                  <a:chExt cx="495787" cy="211569"/>
                </a:xfrm>
              </p:grpSpPr>
              <p:cxnSp>
                <p:nvCxnSpPr>
                  <p:cNvPr id="190"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1"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2" name="Elbow Connector 112"/>
                  <p:cNvCxnSpPr>
                    <a:endCxn id="189"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189" name="Oval 188"/>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cxnSp>
            <p:nvCxnSpPr>
              <p:cNvPr id="119" name="Elbow Connector 118"/>
              <p:cNvCxnSpPr/>
              <p:nvPr/>
            </p:nvCxnSpPr>
            <p:spPr>
              <a:xfrm rot="5400000" flipH="1" flipV="1">
                <a:off x="7491899" y="2598852"/>
                <a:ext cx="670314" cy="396921"/>
              </a:xfrm>
              <a:prstGeom prst="bentConnector3">
                <a:avLst>
                  <a:gd name="adj1" fmla="val 50000"/>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20" name="Group 119"/>
              <p:cNvGrpSpPr/>
              <p:nvPr/>
            </p:nvGrpSpPr>
            <p:grpSpPr>
              <a:xfrm>
                <a:off x="6784251" y="2324739"/>
                <a:ext cx="1022627" cy="869446"/>
                <a:chOff x="2087207" y="3155381"/>
                <a:chExt cx="1022627" cy="1503252"/>
              </a:xfrm>
            </p:grpSpPr>
            <p:cxnSp>
              <p:nvCxnSpPr>
                <p:cNvPr id="185" name="Elbow Connector 70"/>
                <p:cNvCxnSpPr>
                  <a:stCxn id="211" idx="0"/>
                </p:cNvCxnSpPr>
                <p:nvPr/>
              </p:nvCxnSpPr>
              <p:spPr>
                <a:xfrm flipV="1">
                  <a:off x="2087207" y="3155381"/>
                  <a:ext cx="0" cy="1503252"/>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6" name="Elbow Connector 70"/>
                <p:cNvCxnSpPr/>
                <p:nvPr/>
              </p:nvCxnSpPr>
              <p:spPr>
                <a:xfrm flipH="1">
                  <a:off x="2088101" y="3155381"/>
                  <a:ext cx="1021733" cy="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7" name="Elbow Connector 206"/>
                <p:cNvCxnSpPr/>
                <p:nvPr/>
              </p:nvCxnSpPr>
              <p:spPr>
                <a:xfrm>
                  <a:off x="3105020" y="3155381"/>
                  <a:ext cx="0" cy="546160"/>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121" name="组合 205"/>
              <p:cNvGrpSpPr/>
              <p:nvPr/>
            </p:nvGrpSpPr>
            <p:grpSpPr>
              <a:xfrm>
                <a:off x="8380477" y="1957169"/>
                <a:ext cx="495787" cy="211569"/>
                <a:chOff x="7950876" y="6351277"/>
                <a:chExt cx="495787" cy="211569"/>
              </a:xfrm>
            </p:grpSpPr>
            <p:cxnSp>
              <p:nvCxnSpPr>
                <p:cNvPr id="182"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3"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4" name="Elbow Connector 11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122" name="Group 121"/>
              <p:cNvGrpSpPr/>
              <p:nvPr/>
            </p:nvGrpSpPr>
            <p:grpSpPr>
              <a:xfrm>
                <a:off x="5216602" y="1887319"/>
                <a:ext cx="3325214" cy="329060"/>
                <a:chOff x="2083353" y="3830436"/>
                <a:chExt cx="1976023" cy="686513"/>
              </a:xfrm>
            </p:grpSpPr>
            <p:cxnSp>
              <p:nvCxnSpPr>
                <p:cNvPr id="179" name="Elbow Connector 70"/>
                <p:cNvCxnSpPr>
                  <a:stCxn id="229" idx="0"/>
                </p:cNvCxnSpPr>
                <p:nvPr/>
              </p:nvCxnSpPr>
              <p:spPr>
                <a:xfrm flipV="1">
                  <a:off x="2083353" y="3830436"/>
                  <a:ext cx="0" cy="686513"/>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0" name="Elbow Connector 70"/>
                <p:cNvCxnSpPr/>
                <p:nvPr/>
              </p:nvCxnSpPr>
              <p:spPr>
                <a:xfrm flipH="1" flipV="1">
                  <a:off x="2083353" y="3841020"/>
                  <a:ext cx="1976023" cy="2"/>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1" name="Elbow Connector 206"/>
                <p:cNvCxnSpPr/>
                <p:nvPr/>
              </p:nvCxnSpPr>
              <p:spPr>
                <a:xfrm>
                  <a:off x="4059376" y="3830436"/>
                  <a:ext cx="0" cy="546160"/>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123" name="Group 122"/>
              <p:cNvGrpSpPr/>
              <p:nvPr/>
            </p:nvGrpSpPr>
            <p:grpSpPr>
              <a:xfrm>
                <a:off x="8327517" y="1981428"/>
                <a:ext cx="128909" cy="353727"/>
                <a:chOff x="2031267" y="2830641"/>
                <a:chExt cx="128909" cy="611586"/>
              </a:xfrm>
            </p:grpSpPr>
            <p:cxnSp>
              <p:nvCxnSpPr>
                <p:cNvPr id="176" name="Elbow Connector 70"/>
                <p:cNvCxnSpPr>
                  <a:stCxn id="189" idx="0"/>
                </p:cNvCxnSpPr>
                <p:nvPr/>
              </p:nvCxnSpPr>
              <p:spPr>
                <a:xfrm flipV="1">
                  <a:off x="2033314" y="2841622"/>
                  <a:ext cx="0" cy="600605"/>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7" name="Elbow Connector 70"/>
                <p:cNvCxnSpPr/>
                <p:nvPr/>
              </p:nvCxnSpPr>
              <p:spPr>
                <a:xfrm flipH="1">
                  <a:off x="2031267" y="2841622"/>
                  <a:ext cx="128909" cy="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8" name="Elbow Connector 206"/>
                <p:cNvCxnSpPr/>
                <p:nvPr/>
              </p:nvCxnSpPr>
              <p:spPr>
                <a:xfrm>
                  <a:off x="2158285" y="2830641"/>
                  <a:ext cx="0" cy="291540"/>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124" name="Group 123"/>
              <p:cNvGrpSpPr/>
              <p:nvPr/>
            </p:nvGrpSpPr>
            <p:grpSpPr>
              <a:xfrm>
                <a:off x="7309409" y="993193"/>
                <a:ext cx="221620" cy="82152"/>
                <a:chOff x="7958458" y="5994002"/>
                <a:chExt cx="221620" cy="82152"/>
              </a:xfrm>
            </p:grpSpPr>
            <p:cxnSp>
              <p:nvCxnSpPr>
                <p:cNvPr id="171" name="Elbow Connector 112"/>
                <p:cNvCxnSpPr/>
                <p:nvPr/>
              </p:nvCxnSpPr>
              <p:spPr>
                <a:xfrm>
                  <a:off x="7958458" y="5994002"/>
                  <a:ext cx="221620" cy="0"/>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2" name="Elbow Connector 112"/>
                <p:cNvCxnSpPr/>
                <p:nvPr/>
              </p:nvCxnSpPr>
              <p:spPr>
                <a:xfrm>
                  <a:off x="7983113"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3" name="Elbow Connector 112"/>
                <p:cNvCxnSpPr/>
                <p:nvPr/>
              </p:nvCxnSpPr>
              <p:spPr>
                <a:xfrm>
                  <a:off x="8040302"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4" name="Elbow Connector 112"/>
                <p:cNvCxnSpPr/>
                <p:nvPr/>
              </p:nvCxnSpPr>
              <p:spPr>
                <a:xfrm>
                  <a:off x="8097491"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5" name="Elbow Connector 112"/>
                <p:cNvCxnSpPr/>
                <p:nvPr/>
              </p:nvCxnSpPr>
              <p:spPr>
                <a:xfrm>
                  <a:off x="8154680"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grpSp>
          <p:cxnSp>
            <p:nvCxnSpPr>
              <p:cNvPr id="125" name="Elbow Connector 124"/>
              <p:cNvCxnSpPr/>
              <p:nvPr/>
            </p:nvCxnSpPr>
            <p:spPr>
              <a:xfrm>
                <a:off x="7555044" y="1034269"/>
                <a:ext cx="1126369" cy="891150"/>
              </a:xfrm>
              <a:prstGeom prst="bentConnector3">
                <a:avLst>
                  <a:gd name="adj1" fmla="val 100738"/>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26" name="组合 205"/>
              <p:cNvGrpSpPr/>
              <p:nvPr/>
            </p:nvGrpSpPr>
            <p:grpSpPr>
              <a:xfrm>
                <a:off x="4195519" y="3448186"/>
                <a:ext cx="495787" cy="211569"/>
                <a:chOff x="7950876" y="6351277"/>
                <a:chExt cx="495787" cy="211569"/>
              </a:xfrm>
            </p:grpSpPr>
            <p:cxnSp>
              <p:nvCxnSpPr>
                <p:cNvPr id="168"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9"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0" name="Elbow Connector 11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cxnSp>
            <p:nvCxnSpPr>
              <p:cNvPr id="127" name="Elbow Connector 126"/>
              <p:cNvCxnSpPr>
                <a:stCxn id="253" idx="6"/>
              </p:cNvCxnSpPr>
              <p:nvPr/>
            </p:nvCxnSpPr>
            <p:spPr>
              <a:xfrm>
                <a:off x="3888897" y="3270738"/>
                <a:ext cx="350276" cy="355215"/>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8" name="Elbow Connector 64"/>
              <p:cNvCxnSpPr/>
              <p:nvPr/>
            </p:nvCxnSpPr>
            <p:spPr>
              <a:xfrm>
                <a:off x="4475876" y="3095454"/>
                <a:ext cx="0" cy="344265"/>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29" name="组合 205"/>
              <p:cNvGrpSpPr/>
              <p:nvPr/>
            </p:nvGrpSpPr>
            <p:grpSpPr>
              <a:xfrm>
                <a:off x="6057413" y="2429056"/>
                <a:ext cx="495787" cy="211569"/>
                <a:chOff x="7950876" y="6351277"/>
                <a:chExt cx="495787" cy="211569"/>
              </a:xfrm>
            </p:grpSpPr>
            <p:cxnSp>
              <p:nvCxnSpPr>
                <p:cNvPr id="165"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6"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7" name="Elbow Connector 11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130" name="Group 129"/>
              <p:cNvGrpSpPr/>
              <p:nvPr/>
            </p:nvGrpSpPr>
            <p:grpSpPr>
              <a:xfrm>
                <a:off x="5860462" y="2099510"/>
                <a:ext cx="268620" cy="586574"/>
                <a:chOff x="2026815" y="2735053"/>
                <a:chExt cx="268620" cy="1014172"/>
              </a:xfrm>
            </p:grpSpPr>
            <p:cxnSp>
              <p:nvCxnSpPr>
                <p:cNvPr id="162" name="Elbow Connector 70"/>
                <p:cNvCxnSpPr>
                  <a:stCxn id="216" idx="0"/>
                </p:cNvCxnSpPr>
                <p:nvPr/>
              </p:nvCxnSpPr>
              <p:spPr>
                <a:xfrm flipV="1">
                  <a:off x="2026815" y="2748271"/>
                  <a:ext cx="0" cy="1000954"/>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3" name="Elbow Connector 70"/>
                <p:cNvCxnSpPr/>
                <p:nvPr/>
              </p:nvCxnSpPr>
              <p:spPr>
                <a:xfrm flipH="1">
                  <a:off x="2026815" y="2737619"/>
                  <a:ext cx="268620" cy="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4" name="Elbow Connector 206"/>
                <p:cNvCxnSpPr/>
                <p:nvPr/>
              </p:nvCxnSpPr>
              <p:spPr>
                <a:xfrm>
                  <a:off x="2295435" y="2735053"/>
                  <a:ext cx="0" cy="904796"/>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cxnSp>
            <p:nvCxnSpPr>
              <p:cNvPr id="131" name="Elbow Connector 130"/>
              <p:cNvCxnSpPr/>
              <p:nvPr/>
            </p:nvCxnSpPr>
            <p:spPr>
              <a:xfrm rot="10800000" flipV="1">
                <a:off x="6243560" y="2324739"/>
                <a:ext cx="601830" cy="295568"/>
              </a:xfrm>
              <a:prstGeom prst="bentConnector3">
                <a:avLst>
                  <a:gd name="adj1" fmla="val 100646"/>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32" name="组合 205"/>
              <p:cNvGrpSpPr/>
              <p:nvPr/>
            </p:nvGrpSpPr>
            <p:grpSpPr>
              <a:xfrm>
                <a:off x="6978471" y="3489191"/>
                <a:ext cx="495787" cy="211569"/>
                <a:chOff x="7950876" y="6351277"/>
                <a:chExt cx="495787" cy="211569"/>
              </a:xfrm>
            </p:grpSpPr>
            <p:cxnSp>
              <p:nvCxnSpPr>
                <p:cNvPr id="159"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0"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1" name="Elbow Connector 11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cxnSp>
            <p:nvCxnSpPr>
              <p:cNvPr id="133" name="Elbow Connector 132"/>
              <p:cNvCxnSpPr>
                <a:stCxn id="211" idx="6"/>
              </p:cNvCxnSpPr>
              <p:nvPr/>
            </p:nvCxnSpPr>
            <p:spPr>
              <a:xfrm>
                <a:off x="6898551" y="3308485"/>
                <a:ext cx="190876" cy="347277"/>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4" name="Elbow Connector 133"/>
              <p:cNvCxnSpPr/>
              <p:nvPr/>
            </p:nvCxnSpPr>
            <p:spPr>
              <a:xfrm rot="5400000">
                <a:off x="7271953" y="3225292"/>
                <a:ext cx="244330" cy="207518"/>
              </a:xfrm>
              <a:prstGeom prst="bentConnector3">
                <a:avLst>
                  <a:gd name="adj1" fmla="val -1979"/>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35" name="Group 134"/>
              <p:cNvGrpSpPr/>
              <p:nvPr/>
            </p:nvGrpSpPr>
            <p:grpSpPr>
              <a:xfrm>
                <a:off x="5095364" y="1338915"/>
                <a:ext cx="724387" cy="332219"/>
                <a:chOff x="-1505739" y="3698830"/>
                <a:chExt cx="724387" cy="332219"/>
              </a:xfrm>
            </p:grpSpPr>
            <p:grpSp>
              <p:nvGrpSpPr>
                <p:cNvPr id="154" name="组合 205"/>
                <p:cNvGrpSpPr/>
                <p:nvPr/>
              </p:nvGrpSpPr>
              <p:grpSpPr>
                <a:xfrm>
                  <a:off x="-1505739" y="3807190"/>
                  <a:ext cx="495787" cy="223859"/>
                  <a:chOff x="7950876" y="6345337"/>
                  <a:chExt cx="495787" cy="223859"/>
                </a:xfrm>
              </p:grpSpPr>
              <p:cxnSp>
                <p:nvCxnSpPr>
                  <p:cNvPr id="156"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7"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8" name="Elbow Connector 112"/>
                  <p:cNvCxnSpPr>
                    <a:endCxn id="155"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155" name="Oval 154"/>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cxnSp>
            <p:nvCxnSpPr>
              <p:cNvPr id="136" name="Elbow Connector 64"/>
              <p:cNvCxnSpPr/>
              <p:nvPr/>
            </p:nvCxnSpPr>
            <p:spPr>
              <a:xfrm>
                <a:off x="5209664" y="996169"/>
                <a:ext cx="0" cy="649184"/>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7" name="Elbow Connector 136"/>
              <p:cNvCxnSpPr>
                <a:stCxn id="155" idx="6"/>
              </p:cNvCxnSpPr>
              <p:nvPr/>
            </p:nvCxnSpPr>
            <p:spPr>
              <a:xfrm>
                <a:off x="5819751" y="1453215"/>
                <a:ext cx="155011" cy="217919"/>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38" name="组合 205"/>
              <p:cNvGrpSpPr/>
              <p:nvPr/>
            </p:nvGrpSpPr>
            <p:grpSpPr>
              <a:xfrm>
                <a:off x="6892054" y="1484055"/>
                <a:ext cx="495787" cy="223859"/>
                <a:chOff x="7950876" y="6345337"/>
                <a:chExt cx="495787" cy="223859"/>
              </a:xfrm>
            </p:grpSpPr>
            <p:cxnSp>
              <p:nvCxnSpPr>
                <p:cNvPr id="151"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2"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3" name="Elbow Connector 11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139" name="Group 138"/>
              <p:cNvGrpSpPr/>
              <p:nvPr/>
            </p:nvGrpSpPr>
            <p:grpSpPr>
              <a:xfrm>
                <a:off x="5893903" y="1364679"/>
                <a:ext cx="724387" cy="332219"/>
                <a:chOff x="-1505739" y="3698830"/>
                <a:chExt cx="724387" cy="332219"/>
              </a:xfrm>
            </p:grpSpPr>
            <p:grpSp>
              <p:nvGrpSpPr>
                <p:cNvPr id="146" name="组合 205"/>
                <p:cNvGrpSpPr/>
                <p:nvPr/>
              </p:nvGrpSpPr>
              <p:grpSpPr>
                <a:xfrm>
                  <a:off x="-1505739" y="3807190"/>
                  <a:ext cx="495787" cy="223859"/>
                  <a:chOff x="7950876" y="6345337"/>
                  <a:chExt cx="495787" cy="223859"/>
                </a:xfrm>
              </p:grpSpPr>
              <p:cxnSp>
                <p:nvCxnSpPr>
                  <p:cNvPr id="148"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9"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0" name="Elbow Connector 112"/>
                  <p:cNvCxnSpPr>
                    <a:endCxn id="147"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147" name="Oval 146"/>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sp>
            <p:nvSpPr>
              <p:cNvPr id="140" name="Oval 139"/>
              <p:cNvSpPr/>
              <p:nvPr/>
            </p:nvSpPr>
            <p:spPr bwMode="auto">
              <a:xfrm>
                <a:off x="5974762" y="946938"/>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cxnSp>
            <p:nvCxnSpPr>
              <p:cNvPr id="141" name="Elbow Connector 436"/>
              <p:cNvCxnSpPr>
                <a:stCxn id="140" idx="4"/>
              </p:cNvCxnSpPr>
              <p:nvPr/>
            </p:nvCxnSpPr>
            <p:spPr>
              <a:xfrm>
                <a:off x="6089062" y="1175538"/>
                <a:ext cx="0" cy="497953"/>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2" name="Elbow Connector 141"/>
              <p:cNvCxnSpPr>
                <a:stCxn id="140" idx="6"/>
              </p:cNvCxnSpPr>
              <p:nvPr/>
            </p:nvCxnSpPr>
            <p:spPr>
              <a:xfrm>
                <a:off x="6203362" y="1061238"/>
                <a:ext cx="886065" cy="625317"/>
              </a:xfrm>
              <a:prstGeom prst="bentConnector3">
                <a:avLst>
                  <a:gd name="adj1" fmla="val 10088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3" name="Elbow Connector 142"/>
              <p:cNvCxnSpPr>
                <a:stCxn id="147" idx="6"/>
              </p:cNvCxnSpPr>
              <p:nvPr/>
            </p:nvCxnSpPr>
            <p:spPr>
              <a:xfrm>
                <a:off x="6618290" y="1478979"/>
                <a:ext cx="360181" cy="207576"/>
              </a:xfrm>
              <a:prstGeom prst="bentConnector3">
                <a:avLst>
                  <a:gd name="adj1" fmla="val 99364"/>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4" name="Elbow Connector 143"/>
              <p:cNvCxnSpPr/>
              <p:nvPr/>
            </p:nvCxnSpPr>
            <p:spPr>
              <a:xfrm rot="5400000">
                <a:off x="7102134" y="1182236"/>
                <a:ext cx="373586" cy="204653"/>
              </a:xfrm>
              <a:prstGeom prst="bentConnector3">
                <a:avLst>
                  <a:gd name="adj1" fmla="val 50000"/>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5" name="Oval 144"/>
              <p:cNvSpPr/>
              <p:nvPr/>
            </p:nvSpPr>
            <p:spPr bwMode="auto">
              <a:xfrm>
                <a:off x="6129082" y="4601508"/>
                <a:ext cx="114300" cy="11430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grpSp>
      <p:sp>
        <p:nvSpPr>
          <p:cNvPr id="367" name="TextBox 366"/>
          <p:cNvSpPr txBox="1"/>
          <p:nvPr/>
        </p:nvSpPr>
        <p:spPr>
          <a:xfrm>
            <a:off x="4953000" y="6172201"/>
            <a:ext cx="4191000" cy="276999"/>
          </a:xfrm>
          <a:prstGeom prst="rect">
            <a:avLst/>
          </a:prstGeom>
          <a:noFill/>
        </p:spPr>
        <p:txBody>
          <a:bodyPr wrap="square" rtlCol="0">
            <a:spAutoFit/>
          </a:bodyPr>
          <a:lstStyle/>
          <a:p>
            <a:pPr defTabSz="914400" fontAlgn="auto">
              <a:spcBef>
                <a:spcPts val="0"/>
              </a:spcBef>
              <a:spcAft>
                <a:spcPts val="0"/>
              </a:spcAft>
            </a:pPr>
            <a:r>
              <a:rPr lang="en-US" sz="1200" b="1" dirty="0">
                <a:solidFill>
                  <a:srgbClr val="000000"/>
                </a:solidFill>
                <a:latin typeface="Georgia"/>
                <a:ea typeface="+mn-ea"/>
                <a:cs typeface="+mn-cs"/>
              </a:rPr>
              <a:t>Wang</a:t>
            </a:r>
            <a:r>
              <a:rPr lang="en-US" sz="1200" dirty="0">
                <a:solidFill>
                  <a:srgbClr val="000000"/>
                </a:solidFill>
                <a:latin typeface="Georgia"/>
                <a:ea typeface="+mn-ea"/>
                <a:cs typeface="+mn-cs"/>
              </a:rPr>
              <a:t>, et al., </a:t>
            </a:r>
            <a:r>
              <a:rPr lang="en-US" sz="1200" i="1" dirty="0" err="1">
                <a:solidFill>
                  <a:srgbClr val="000000"/>
                </a:solidFill>
                <a:latin typeface="Georgia"/>
                <a:ea typeface="+mn-ea"/>
                <a:cs typeface="+mn-cs"/>
              </a:rPr>
              <a:t>PLoS</a:t>
            </a:r>
            <a:r>
              <a:rPr lang="en-US" sz="1200" i="1" dirty="0">
                <a:solidFill>
                  <a:srgbClr val="000000"/>
                </a:solidFill>
                <a:latin typeface="Georgia"/>
                <a:ea typeface="+mn-ea"/>
                <a:cs typeface="+mn-cs"/>
              </a:rPr>
              <a:t> Computational Biology</a:t>
            </a:r>
            <a:r>
              <a:rPr lang="en-US" sz="1200" dirty="0">
                <a:solidFill>
                  <a:srgbClr val="000000"/>
                </a:solidFill>
                <a:latin typeface="Georgia"/>
                <a:ea typeface="+mn-ea"/>
                <a:cs typeface="+mn-cs"/>
              </a:rPr>
              <a:t>, in press,  2015</a:t>
            </a:r>
          </a:p>
        </p:txBody>
      </p:sp>
    </p:spTree>
    <p:extLst>
      <p:ext uri="{BB962C8B-B14F-4D97-AF65-F5344CB8AC3E}">
        <p14:creationId xmlns:p14="http://schemas.microsoft.com/office/powerpoint/2010/main" val="372392608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gene can be regulated by multiple gene regulatory factors</a:t>
            </a:r>
            <a:endParaRPr lang="en-US" dirty="0"/>
          </a:p>
        </p:txBody>
      </p:sp>
      <p:pic>
        <p:nvPicPr>
          <p:cNvPr id="5" name="Content Placeholder 4" descr="Figure 1.pdf"/>
          <p:cNvPicPr>
            <a:picLocks noChangeAspect="1"/>
          </p:cNvPicPr>
          <p:nvPr/>
        </p:nvPicPr>
        <p:blipFill rotWithShape="1">
          <a:blip r:embed="rId3">
            <a:extLst>
              <a:ext uri="{28A0092B-C50C-407E-A947-70E740481C1C}">
                <a14:useLocalDpi xmlns:a14="http://schemas.microsoft.com/office/drawing/2010/main" val="0"/>
              </a:ext>
            </a:extLst>
          </a:blip>
          <a:srcRect l="26714" r="10471" b="74211"/>
          <a:stretch/>
        </p:blipFill>
        <p:spPr>
          <a:xfrm>
            <a:off x="5187601" y="1524000"/>
            <a:ext cx="3855612" cy="2048480"/>
          </a:xfrm>
          <a:prstGeom prst="rect">
            <a:avLst/>
          </a:prstGeom>
        </p:spPr>
      </p:pic>
      <p:sp>
        <p:nvSpPr>
          <p:cNvPr id="6" name="TextBox 5"/>
          <p:cNvSpPr txBox="1"/>
          <p:nvPr/>
        </p:nvSpPr>
        <p:spPr>
          <a:xfrm>
            <a:off x="5867400" y="1219200"/>
            <a:ext cx="2723823" cy="369332"/>
          </a:xfrm>
          <a:prstGeom prst="rect">
            <a:avLst/>
          </a:prstGeom>
          <a:noFill/>
        </p:spPr>
        <p:txBody>
          <a:bodyPr wrap="none" rtlCol="0">
            <a:spAutoFit/>
          </a:bodyPr>
          <a:lstStyle/>
          <a:p>
            <a:pPr defTabSz="914400" fontAlgn="auto">
              <a:spcBef>
                <a:spcPts val="0"/>
              </a:spcBef>
              <a:spcAft>
                <a:spcPts val="0"/>
              </a:spcAft>
            </a:pPr>
            <a:r>
              <a:rPr lang="en-US" dirty="0">
                <a:solidFill>
                  <a:srgbClr val="000000"/>
                </a:solidFill>
                <a:latin typeface="Georgia"/>
                <a:ea typeface="+mn-ea"/>
                <a:cs typeface="+mn-cs"/>
              </a:rPr>
              <a:t>Gene regulatory network</a:t>
            </a:r>
          </a:p>
        </p:txBody>
      </p:sp>
      <p:sp>
        <p:nvSpPr>
          <p:cNvPr id="8" name="Right Arrow 7"/>
          <p:cNvSpPr/>
          <p:nvPr/>
        </p:nvSpPr>
        <p:spPr>
          <a:xfrm>
            <a:off x="4572000" y="220980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30" name="TextBox 29"/>
          <p:cNvSpPr txBox="1"/>
          <p:nvPr/>
        </p:nvSpPr>
        <p:spPr>
          <a:xfrm>
            <a:off x="228600" y="1600200"/>
            <a:ext cx="4419600" cy="2031325"/>
          </a:xfrm>
          <a:prstGeom prst="rect">
            <a:avLst/>
          </a:prstGeom>
          <a:noFill/>
        </p:spPr>
        <p:txBody>
          <a:bodyPr wrap="square" rtlCol="0">
            <a:spAutoFit/>
          </a:bodyPr>
          <a:lstStyle/>
          <a:p>
            <a:pPr defTabSz="914400" fontAlgn="auto">
              <a:spcBef>
                <a:spcPts val="0"/>
              </a:spcBef>
              <a:spcAft>
                <a:spcPts val="0"/>
              </a:spcAft>
            </a:pPr>
            <a:r>
              <a:rPr lang="en-US" dirty="0">
                <a:solidFill>
                  <a:srgbClr val="000000"/>
                </a:solidFill>
                <a:latin typeface="Georgia"/>
                <a:ea typeface="+mn-ea"/>
                <a:cs typeface="+mn-cs"/>
              </a:rPr>
              <a:t>Next generation sequencing techniques (e.g., </a:t>
            </a:r>
            <a:r>
              <a:rPr lang="en-US" dirty="0" err="1">
                <a:solidFill>
                  <a:srgbClr val="000000"/>
                </a:solidFill>
                <a:latin typeface="Georgia"/>
                <a:ea typeface="+mn-ea"/>
                <a:cs typeface="+mn-cs"/>
              </a:rPr>
              <a:t>ChIP-Seq</a:t>
            </a:r>
            <a:r>
              <a:rPr lang="en-US" dirty="0">
                <a:solidFill>
                  <a:srgbClr val="000000"/>
                </a:solidFill>
                <a:latin typeface="Georgia"/>
                <a:ea typeface="+mn-ea"/>
                <a:cs typeface="+mn-cs"/>
              </a:rPr>
              <a:t>) identify </a:t>
            </a:r>
            <a:r>
              <a:rPr lang="en-US" b="1" dirty="0">
                <a:solidFill>
                  <a:srgbClr val="000000"/>
                </a:solidFill>
                <a:latin typeface="Georgia"/>
                <a:ea typeface="+mn-ea"/>
                <a:cs typeface="+mn-cs"/>
              </a:rPr>
              <a:t>gene regulatory factors (RFs) </a:t>
            </a:r>
            <a:r>
              <a:rPr lang="en-US" dirty="0">
                <a:solidFill>
                  <a:srgbClr val="000000"/>
                </a:solidFill>
                <a:latin typeface="Georgia"/>
                <a:ea typeface="+mn-ea"/>
                <a:cs typeface="+mn-cs"/>
              </a:rPr>
              <a:t>and their target genes</a:t>
            </a:r>
          </a:p>
          <a:p>
            <a:pPr marL="285750" indent="-285750" defTabSz="914400" fontAlgn="auto">
              <a:spcBef>
                <a:spcPts val="0"/>
              </a:spcBef>
              <a:spcAft>
                <a:spcPts val="0"/>
              </a:spcAft>
              <a:buFont typeface="Arial"/>
              <a:buChar char="•"/>
            </a:pPr>
            <a:r>
              <a:rPr lang="en-US" dirty="0">
                <a:solidFill>
                  <a:srgbClr val="000000"/>
                </a:solidFill>
                <a:latin typeface="Georgia"/>
                <a:ea typeface="+mn-ea"/>
                <a:cs typeface="+mn-cs"/>
              </a:rPr>
              <a:t>transcription factors (TFs)</a:t>
            </a:r>
          </a:p>
          <a:p>
            <a:pPr marL="285750" indent="-285750" defTabSz="914400" fontAlgn="auto">
              <a:spcBef>
                <a:spcPts val="0"/>
              </a:spcBef>
              <a:spcAft>
                <a:spcPts val="0"/>
              </a:spcAft>
              <a:buFont typeface="Arial"/>
              <a:buChar char="•"/>
            </a:pPr>
            <a:r>
              <a:rPr lang="en-US" dirty="0">
                <a:solidFill>
                  <a:srgbClr val="000000"/>
                </a:solidFill>
                <a:latin typeface="Georgia"/>
                <a:ea typeface="+mn-ea"/>
                <a:cs typeface="+mn-cs"/>
              </a:rPr>
              <a:t>micro-RNAs</a:t>
            </a:r>
          </a:p>
          <a:p>
            <a:pPr defTabSz="914400" fontAlgn="auto">
              <a:spcBef>
                <a:spcPts val="0"/>
              </a:spcBef>
              <a:spcAft>
                <a:spcPts val="0"/>
              </a:spcAft>
            </a:pPr>
            <a:r>
              <a:rPr lang="en-US" dirty="0">
                <a:solidFill>
                  <a:srgbClr val="000000"/>
                </a:solidFill>
                <a:latin typeface="Georgia"/>
                <a:ea typeface="+mn-ea"/>
                <a:cs typeface="+mn-cs"/>
              </a:rPr>
              <a:t>…</a:t>
            </a:r>
          </a:p>
        </p:txBody>
      </p:sp>
      <p:sp>
        <p:nvSpPr>
          <p:cNvPr id="3" name="TextBox 2"/>
          <p:cNvSpPr txBox="1"/>
          <p:nvPr/>
        </p:nvSpPr>
        <p:spPr>
          <a:xfrm>
            <a:off x="0" y="3886200"/>
            <a:ext cx="9144000" cy="2339102"/>
          </a:xfrm>
          <a:prstGeom prst="rect">
            <a:avLst/>
          </a:prstGeom>
          <a:noFill/>
        </p:spPr>
        <p:txBody>
          <a:bodyPr wrap="square" rtlCol="0">
            <a:spAutoFit/>
          </a:bodyPr>
          <a:lstStyle/>
          <a:p>
            <a:pPr algn="ctr" defTabSz="914400" fontAlgn="auto">
              <a:spcBef>
                <a:spcPts val="0"/>
              </a:spcBef>
              <a:spcAft>
                <a:spcPts val="0"/>
              </a:spcAft>
            </a:pPr>
            <a:r>
              <a:rPr lang="en-US" sz="2800" dirty="0">
                <a:solidFill>
                  <a:srgbClr val="000000"/>
                </a:solidFill>
                <a:latin typeface="Georgia"/>
                <a:ea typeface="+mn-ea"/>
                <a:cs typeface="+mn-cs"/>
              </a:rPr>
              <a:t>Many genes are regulated by multiple RFs.</a:t>
            </a:r>
          </a:p>
          <a:p>
            <a:pPr algn="ctr" defTabSz="914400" fontAlgn="auto">
              <a:spcBef>
                <a:spcPts val="0"/>
              </a:spcBef>
              <a:spcAft>
                <a:spcPts val="0"/>
              </a:spcAft>
            </a:pPr>
            <a:r>
              <a:rPr lang="en-US" sz="2800" dirty="0">
                <a:solidFill>
                  <a:srgbClr val="000000"/>
                </a:solidFill>
                <a:latin typeface="Georgia"/>
                <a:ea typeface="+mn-ea"/>
                <a:cs typeface="+mn-cs"/>
              </a:rPr>
              <a:t>How RFs coordinate to regulate target gene expression?</a:t>
            </a:r>
          </a:p>
          <a:p>
            <a:pPr marL="285750" indent="-285750" algn="ctr" defTabSz="914400" fontAlgn="auto">
              <a:spcBef>
                <a:spcPts val="0"/>
              </a:spcBef>
              <a:spcAft>
                <a:spcPts val="0"/>
              </a:spcAft>
              <a:buFont typeface="Arial"/>
              <a:buChar char="•"/>
            </a:pPr>
            <a:r>
              <a:rPr lang="en-US" sz="2400" dirty="0">
                <a:solidFill>
                  <a:srgbClr val="000000"/>
                </a:solidFill>
                <a:latin typeface="Georgia"/>
                <a:ea typeface="+mn-ea"/>
                <a:cs typeface="+mn-cs"/>
              </a:rPr>
              <a:t>cooperative?</a:t>
            </a:r>
          </a:p>
          <a:p>
            <a:pPr marL="285750" indent="-285750" algn="ctr" defTabSz="914400" fontAlgn="auto">
              <a:spcBef>
                <a:spcPts val="0"/>
              </a:spcBef>
              <a:spcAft>
                <a:spcPts val="0"/>
              </a:spcAft>
              <a:buFont typeface="Arial"/>
              <a:buChar char="•"/>
            </a:pPr>
            <a:r>
              <a:rPr lang="en-US" sz="2400" dirty="0">
                <a:solidFill>
                  <a:srgbClr val="000000"/>
                </a:solidFill>
                <a:latin typeface="Georgia"/>
                <a:ea typeface="+mn-ea"/>
                <a:cs typeface="+mn-cs"/>
              </a:rPr>
              <a:t>competitive?</a:t>
            </a:r>
          </a:p>
          <a:p>
            <a:pPr marL="285750" indent="-285750" algn="ctr" defTabSz="914400" fontAlgn="auto">
              <a:spcBef>
                <a:spcPts val="0"/>
              </a:spcBef>
              <a:spcAft>
                <a:spcPts val="0"/>
              </a:spcAft>
              <a:buFont typeface="Arial"/>
              <a:buChar char="•"/>
            </a:pPr>
            <a:r>
              <a:rPr lang="en-US" sz="2400" dirty="0">
                <a:solidFill>
                  <a:srgbClr val="000000"/>
                </a:solidFill>
                <a:latin typeface="Georgia"/>
                <a:ea typeface="+mn-ea"/>
                <a:cs typeface="+mn-cs"/>
              </a:rPr>
              <a:t>independent?</a:t>
            </a:r>
          </a:p>
          <a:p>
            <a:pPr algn="ctr" defTabSz="914400" fontAlgn="auto">
              <a:spcBef>
                <a:spcPts val="0"/>
              </a:spcBef>
              <a:spcAft>
                <a:spcPts val="0"/>
              </a:spcAft>
            </a:pPr>
            <a:r>
              <a:rPr lang="en-US" dirty="0">
                <a:solidFill>
                  <a:srgbClr val="000000"/>
                </a:solidFill>
                <a:latin typeface="Georgia"/>
                <a:ea typeface="+mn-ea"/>
                <a:cs typeface="+mn-cs"/>
              </a:rPr>
              <a:t>…</a:t>
            </a:r>
          </a:p>
        </p:txBody>
      </p:sp>
    </p:spTree>
    <p:extLst>
      <p:ext uri="{BB962C8B-B14F-4D97-AF65-F5344CB8AC3E}">
        <p14:creationId xmlns:p14="http://schemas.microsoft.com/office/powerpoint/2010/main" val="349522526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cooperativity between RFs to target gene using logic gates</a:t>
            </a:r>
            <a:endParaRPr lang="en-US" dirty="0"/>
          </a:p>
        </p:txBody>
      </p:sp>
      <p:graphicFrame>
        <p:nvGraphicFramePr>
          <p:cNvPr id="56" name="Table 55"/>
          <p:cNvGraphicFramePr>
            <a:graphicFrameLocks noGrp="1"/>
          </p:cNvGraphicFramePr>
          <p:nvPr>
            <p:extLst>
              <p:ext uri="{D42A27DB-BD31-4B8C-83A1-F6EECF244321}">
                <p14:modId xmlns:p14="http://schemas.microsoft.com/office/powerpoint/2010/main" val="365674822"/>
              </p:ext>
            </p:extLst>
          </p:nvPr>
        </p:nvGraphicFramePr>
        <p:xfrm>
          <a:off x="3657599" y="3352801"/>
          <a:ext cx="3449568" cy="1027326"/>
        </p:xfrm>
        <a:graphic>
          <a:graphicData uri="http://schemas.openxmlformats.org/drawingml/2006/table">
            <a:tbl>
              <a:tblPr firstRow="1" bandRow="1">
                <a:tableStyleId>{5940675A-B579-460E-94D1-54222C63F5DA}</a:tableStyleId>
              </a:tblPr>
              <a:tblGrid>
                <a:gridCol w="1413674"/>
                <a:gridCol w="925298"/>
                <a:gridCol w="277649"/>
                <a:gridCol w="277649"/>
                <a:gridCol w="277649"/>
                <a:gridCol w="277649"/>
              </a:tblGrid>
              <a:tr h="243359">
                <a:tc rowSpan="2">
                  <a:txBody>
                    <a:bodyPr/>
                    <a:lstStyle/>
                    <a:p>
                      <a:pPr algn="ctr"/>
                      <a:r>
                        <a:rPr lang="en-US" sz="1800" b="0" dirty="0" smtClean="0">
                          <a:latin typeface="Helvetica"/>
                          <a:cs typeface="Helvetica"/>
                        </a:rPr>
                        <a:t>Input type </a:t>
                      </a:r>
                    </a:p>
                    <a:p>
                      <a:pPr algn="ctr"/>
                      <a:r>
                        <a:rPr lang="en-US" sz="1800" b="0" dirty="0" smtClean="0">
                          <a:latin typeface="Helvetica"/>
                          <a:cs typeface="Helvetica"/>
                        </a:rPr>
                        <a:t>(RF1,</a:t>
                      </a:r>
                      <a:r>
                        <a:rPr lang="en-US" sz="1800" b="0" baseline="0" dirty="0" smtClean="0">
                          <a:latin typeface="Helvetica"/>
                          <a:cs typeface="Helvetica"/>
                        </a:rPr>
                        <a:t> RF2)</a:t>
                      </a:r>
                      <a:endParaRPr lang="en-US" sz="1800" b="0" dirty="0">
                        <a:latin typeface="Helvetica"/>
                        <a:cs typeface="Helvetica"/>
                      </a:endParaRP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latin typeface="Helvetica"/>
                          <a:cs typeface="Helvetica"/>
                        </a:rPr>
                        <a:t>RF1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238315">
                <a:tc vMerge="1">
                  <a:txBody>
                    <a:bodyPr/>
                    <a:lstStyle/>
                    <a:p>
                      <a:pPr algn="ctr"/>
                      <a:endParaRPr lang="en-US" sz="800" b="1" dirty="0"/>
                    </a:p>
                  </a:txBody>
                  <a:tcPr/>
                </a:tc>
                <a:tc>
                  <a:txBody>
                    <a:bodyPr/>
                    <a:lstStyle/>
                    <a:p>
                      <a:pPr algn="ctr"/>
                      <a:r>
                        <a:rPr lang="en-US" sz="1800" b="0" dirty="0" smtClean="0">
                          <a:latin typeface="Helvetica"/>
                          <a:cs typeface="Helvetica"/>
                        </a:rPr>
                        <a:t>RF2</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tcPr>
                </a:tc>
              </a:tr>
              <a:tr h="280325">
                <a:tc>
                  <a:txBody>
                    <a:bodyPr/>
                    <a:lstStyle/>
                    <a:p>
                      <a:pPr algn="ctr"/>
                      <a:r>
                        <a:rPr lang="en-US" sz="1800" b="0" dirty="0" smtClean="0">
                          <a:latin typeface="Helvetica"/>
                          <a:cs typeface="Helvetica"/>
                        </a:rPr>
                        <a:t>Output</a:t>
                      </a: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800" b="0" dirty="0" smtClean="0">
                          <a:latin typeface="Helvetica"/>
                          <a:cs typeface="Helvetica"/>
                        </a:rPr>
                        <a:t>T</a:t>
                      </a:r>
                      <a:endParaRPr lang="en-US" sz="1800" b="0" dirty="0">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B w="12700" cap="flat" cmpd="sng" algn="ctr">
                      <a:solidFill>
                        <a:prstClr val="black"/>
                      </a:solidFill>
                      <a:prstDash val="solid"/>
                      <a:round/>
                      <a:headEnd type="none" w="med" len="med"/>
                      <a:tailEnd type="none" w="med" len="med"/>
                    </a:lnB>
                  </a:tcPr>
                </a:tc>
              </a:tr>
            </a:tbl>
          </a:graphicData>
        </a:graphic>
      </p:graphicFrame>
      <p:grpSp>
        <p:nvGrpSpPr>
          <p:cNvPr id="7" name="Group 6"/>
          <p:cNvGrpSpPr/>
          <p:nvPr/>
        </p:nvGrpSpPr>
        <p:grpSpPr>
          <a:xfrm>
            <a:off x="3886200" y="1219200"/>
            <a:ext cx="5083103" cy="1893332"/>
            <a:chOff x="3886200" y="1219200"/>
            <a:chExt cx="5083103" cy="1893332"/>
          </a:xfrm>
        </p:grpSpPr>
        <p:sp>
          <p:nvSpPr>
            <p:cNvPr id="33" name="Right Arrow 32"/>
            <p:cNvSpPr/>
            <p:nvPr/>
          </p:nvSpPr>
          <p:spPr>
            <a:xfrm>
              <a:off x="3886200" y="121920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58" name="TextBox 57"/>
            <p:cNvSpPr txBox="1"/>
            <p:nvPr/>
          </p:nvSpPr>
          <p:spPr>
            <a:xfrm>
              <a:off x="5715000" y="1981200"/>
              <a:ext cx="620745" cy="369332"/>
            </a:xfrm>
            <a:prstGeom prst="rect">
              <a:avLst/>
            </a:prstGeom>
            <a:noFill/>
          </p:spPr>
          <p:txBody>
            <a:bodyPr wrap="none" rtlCol="0">
              <a:spAutoFit/>
            </a:bodyPr>
            <a:lstStyle/>
            <a:p>
              <a:pPr defTabSz="914400" fontAlgn="auto">
                <a:spcBef>
                  <a:spcPts val="0"/>
                </a:spcBef>
                <a:spcAft>
                  <a:spcPts val="0"/>
                </a:spcAft>
              </a:pPr>
              <a:r>
                <a:rPr lang="en-US" dirty="0">
                  <a:solidFill>
                    <a:srgbClr val="000000"/>
                  </a:solidFill>
                  <a:latin typeface="Helvetica"/>
                  <a:ea typeface="+mn-ea"/>
                  <a:cs typeface="Helvetica"/>
                </a:rPr>
                <a:t>RF1</a:t>
              </a:r>
            </a:p>
          </p:txBody>
        </p:sp>
        <p:sp>
          <p:nvSpPr>
            <p:cNvPr id="59" name="TextBox 58"/>
            <p:cNvSpPr txBox="1"/>
            <p:nvPr/>
          </p:nvSpPr>
          <p:spPr>
            <a:xfrm>
              <a:off x="5715000" y="2743200"/>
              <a:ext cx="620745" cy="369332"/>
            </a:xfrm>
            <a:prstGeom prst="rect">
              <a:avLst/>
            </a:prstGeom>
            <a:noFill/>
          </p:spPr>
          <p:txBody>
            <a:bodyPr wrap="none" rtlCol="0">
              <a:spAutoFit/>
            </a:bodyPr>
            <a:lstStyle/>
            <a:p>
              <a:pPr defTabSz="914400" fontAlgn="auto">
                <a:spcBef>
                  <a:spcPts val="0"/>
                </a:spcBef>
                <a:spcAft>
                  <a:spcPts val="0"/>
                </a:spcAft>
              </a:pPr>
              <a:r>
                <a:rPr lang="en-US" dirty="0">
                  <a:solidFill>
                    <a:srgbClr val="000000"/>
                  </a:solidFill>
                  <a:latin typeface="Helvetica"/>
                  <a:ea typeface="+mn-ea"/>
                  <a:cs typeface="Helvetica"/>
                </a:rPr>
                <a:t>RF2</a:t>
              </a:r>
            </a:p>
          </p:txBody>
        </p:sp>
        <p:sp>
          <p:nvSpPr>
            <p:cNvPr id="60" name="TextBox 59"/>
            <p:cNvSpPr txBox="1"/>
            <p:nvPr/>
          </p:nvSpPr>
          <p:spPr>
            <a:xfrm>
              <a:off x="7696200" y="2057400"/>
              <a:ext cx="325668" cy="369332"/>
            </a:xfrm>
            <a:prstGeom prst="rect">
              <a:avLst/>
            </a:prstGeom>
            <a:noFill/>
          </p:spPr>
          <p:txBody>
            <a:bodyPr wrap="none" rtlCol="0">
              <a:spAutoFit/>
            </a:bodyPr>
            <a:lstStyle/>
            <a:p>
              <a:pPr defTabSz="914400" fontAlgn="auto">
                <a:spcBef>
                  <a:spcPts val="0"/>
                </a:spcBef>
                <a:spcAft>
                  <a:spcPts val="0"/>
                </a:spcAft>
              </a:pPr>
              <a:r>
                <a:rPr lang="en-US" dirty="0">
                  <a:solidFill>
                    <a:srgbClr val="000000"/>
                  </a:solidFill>
                  <a:latin typeface="Helvetica"/>
                  <a:ea typeface="+mn-ea"/>
                  <a:cs typeface="Helvetica"/>
                </a:rPr>
                <a:t>T</a:t>
              </a:r>
            </a:p>
          </p:txBody>
        </p:sp>
        <p:grpSp>
          <p:nvGrpSpPr>
            <p:cNvPr id="61" name="Group 60"/>
            <p:cNvGrpSpPr/>
            <p:nvPr/>
          </p:nvGrpSpPr>
          <p:grpSpPr>
            <a:xfrm>
              <a:off x="5562600" y="1752600"/>
              <a:ext cx="2798715" cy="1295400"/>
              <a:chOff x="7677490" y="4641328"/>
              <a:chExt cx="1323628" cy="612648"/>
            </a:xfrm>
          </p:grpSpPr>
          <p:sp>
            <p:nvSpPr>
              <p:cNvPr id="62" name="Delay 61"/>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cxnSp>
            <p:nvCxnSpPr>
              <p:cNvPr id="63" name="Straight Connector 62"/>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nvSpPr>
          <p:spPr>
            <a:xfrm>
              <a:off x="6629400" y="1929824"/>
              <a:ext cx="381034" cy="584776"/>
            </a:xfrm>
            <a:prstGeom prst="rect">
              <a:avLst/>
            </a:prstGeom>
            <a:noFill/>
          </p:spPr>
          <p:txBody>
            <a:bodyPr wrap="none" rtlCol="0">
              <a:spAutoFit/>
            </a:bodyPr>
            <a:lstStyle/>
            <a:p>
              <a:pPr defTabSz="914400" fontAlgn="auto">
                <a:spcBef>
                  <a:spcPts val="0"/>
                </a:spcBef>
                <a:spcAft>
                  <a:spcPts val="0"/>
                </a:spcAft>
              </a:pPr>
              <a:r>
                <a:rPr lang="en-US" sz="3200" dirty="0">
                  <a:solidFill>
                    <a:srgbClr val="000000"/>
                  </a:solidFill>
                  <a:latin typeface="Times New Roman"/>
                  <a:ea typeface="+mn-ea"/>
                  <a:cs typeface="Times New Roman"/>
                </a:rPr>
                <a:t>?</a:t>
              </a:r>
            </a:p>
          </p:txBody>
        </p:sp>
        <p:sp>
          <p:nvSpPr>
            <p:cNvPr id="68" name="TextBox 67"/>
            <p:cNvSpPr txBox="1"/>
            <p:nvPr/>
          </p:nvSpPr>
          <p:spPr>
            <a:xfrm>
              <a:off x="5410200" y="1219200"/>
              <a:ext cx="3222106" cy="400110"/>
            </a:xfrm>
            <a:prstGeom prst="rect">
              <a:avLst/>
            </a:prstGeom>
            <a:noFill/>
          </p:spPr>
          <p:txBody>
            <a:bodyPr wrap="none" rtlCol="0">
              <a:spAutoFit/>
            </a:bodyPr>
            <a:lstStyle/>
            <a:p>
              <a:pPr defTabSz="914400" fontAlgn="auto">
                <a:spcBef>
                  <a:spcPts val="0"/>
                </a:spcBef>
                <a:spcAft>
                  <a:spcPts val="0"/>
                </a:spcAft>
              </a:pPr>
              <a:r>
                <a:rPr lang="en-US" sz="2000" dirty="0">
                  <a:solidFill>
                    <a:srgbClr val="000000"/>
                  </a:solidFill>
                  <a:latin typeface="Georgia"/>
                  <a:ea typeface="+mn-ea"/>
                  <a:cs typeface="+mn-cs"/>
                </a:rPr>
                <a:t>2-input-1-output logic gate</a:t>
              </a:r>
            </a:p>
          </p:txBody>
        </p:sp>
        <p:sp>
          <p:nvSpPr>
            <p:cNvPr id="5" name="Rectangle 4"/>
            <p:cNvSpPr/>
            <p:nvPr/>
          </p:nvSpPr>
          <p:spPr>
            <a:xfrm>
              <a:off x="7543800" y="2362200"/>
              <a:ext cx="1425503" cy="369332"/>
            </a:xfrm>
            <a:prstGeom prst="rect">
              <a:avLst/>
            </a:prstGeom>
          </p:spPr>
          <p:txBody>
            <a:bodyPr wrap="none">
              <a:spAutoFit/>
            </a:bodyPr>
            <a:lstStyle/>
            <a:p>
              <a:pPr defTabSz="914400" fontAlgn="auto">
                <a:spcBef>
                  <a:spcPts val="0"/>
                </a:spcBef>
                <a:spcAft>
                  <a:spcPts val="0"/>
                </a:spcAft>
              </a:pPr>
              <a:r>
                <a:rPr lang="en-US" dirty="0">
                  <a:solidFill>
                    <a:srgbClr val="000000"/>
                  </a:solidFill>
                  <a:latin typeface="Helvetica"/>
                  <a:ea typeface="+mn-ea"/>
                  <a:cs typeface="Helvetica"/>
                </a:rPr>
                <a:t>00110101…</a:t>
              </a:r>
            </a:p>
          </p:txBody>
        </p:sp>
        <p:sp>
          <p:nvSpPr>
            <p:cNvPr id="35" name="Rectangle 34"/>
            <p:cNvSpPr/>
            <p:nvPr/>
          </p:nvSpPr>
          <p:spPr>
            <a:xfrm>
              <a:off x="4876800" y="1676400"/>
              <a:ext cx="1425503" cy="369332"/>
            </a:xfrm>
            <a:prstGeom prst="rect">
              <a:avLst/>
            </a:prstGeom>
          </p:spPr>
          <p:txBody>
            <a:bodyPr wrap="none">
              <a:spAutoFit/>
            </a:bodyPr>
            <a:lstStyle/>
            <a:p>
              <a:pPr defTabSz="914400" fontAlgn="auto">
                <a:spcBef>
                  <a:spcPts val="0"/>
                </a:spcBef>
                <a:spcAft>
                  <a:spcPts val="0"/>
                </a:spcAft>
              </a:pPr>
              <a:r>
                <a:rPr lang="en-US" dirty="0">
                  <a:solidFill>
                    <a:srgbClr val="000000"/>
                  </a:solidFill>
                  <a:latin typeface="Helvetica"/>
                  <a:ea typeface="+mn-ea"/>
                  <a:cs typeface="Helvetica"/>
                </a:rPr>
                <a:t>10110101…</a:t>
              </a:r>
            </a:p>
          </p:txBody>
        </p:sp>
        <p:sp>
          <p:nvSpPr>
            <p:cNvPr id="38" name="Rectangle 37"/>
            <p:cNvSpPr/>
            <p:nvPr/>
          </p:nvSpPr>
          <p:spPr>
            <a:xfrm>
              <a:off x="4953000" y="2450068"/>
              <a:ext cx="1425503" cy="369332"/>
            </a:xfrm>
            <a:prstGeom prst="rect">
              <a:avLst/>
            </a:prstGeom>
          </p:spPr>
          <p:txBody>
            <a:bodyPr wrap="none">
              <a:spAutoFit/>
            </a:bodyPr>
            <a:lstStyle/>
            <a:p>
              <a:pPr defTabSz="914400" fontAlgn="auto">
                <a:spcBef>
                  <a:spcPts val="0"/>
                </a:spcBef>
                <a:spcAft>
                  <a:spcPts val="0"/>
                </a:spcAft>
              </a:pPr>
              <a:r>
                <a:rPr lang="en-US" dirty="0">
                  <a:solidFill>
                    <a:srgbClr val="000000"/>
                  </a:solidFill>
                  <a:latin typeface="Helvetica"/>
                  <a:ea typeface="+mn-ea"/>
                  <a:cs typeface="Helvetica"/>
                </a:rPr>
                <a:t>01110111…</a:t>
              </a:r>
            </a:p>
          </p:txBody>
        </p:sp>
      </p:grpSp>
      <p:grpSp>
        <p:nvGrpSpPr>
          <p:cNvPr id="9" name="Group 8"/>
          <p:cNvGrpSpPr/>
          <p:nvPr/>
        </p:nvGrpSpPr>
        <p:grpSpPr>
          <a:xfrm>
            <a:off x="3200400" y="3200400"/>
            <a:ext cx="5562600" cy="2971800"/>
            <a:chOff x="3200400" y="3200400"/>
            <a:chExt cx="5562600" cy="2971800"/>
          </a:xfrm>
        </p:grpSpPr>
        <p:sp>
          <p:nvSpPr>
            <p:cNvPr id="4" name="Rounded Rectangular Callout 3"/>
            <p:cNvSpPr/>
            <p:nvPr/>
          </p:nvSpPr>
          <p:spPr>
            <a:xfrm rot="10800000">
              <a:off x="3200400" y="3200400"/>
              <a:ext cx="5486400" cy="2971800"/>
            </a:xfrm>
            <a:prstGeom prst="wedgeRoundRectCallout">
              <a:avLst>
                <a:gd name="adj1" fmla="val -15969"/>
                <a:gd name="adj2" fmla="val 74723"/>
                <a:gd name="adj3" fmla="val 16667"/>
              </a:avLst>
            </a:prstGeom>
            <a:no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6" name="Rectangle 5"/>
            <p:cNvSpPr/>
            <p:nvPr/>
          </p:nvSpPr>
          <p:spPr>
            <a:xfrm>
              <a:off x="3581400" y="4572000"/>
              <a:ext cx="5181600" cy="923330"/>
            </a:xfrm>
            <a:prstGeom prst="rect">
              <a:avLst/>
            </a:prstGeom>
          </p:spPr>
          <p:txBody>
            <a:bodyPr wrap="square">
              <a:spAutoFit/>
            </a:bodyPr>
            <a:lstStyle/>
            <a:p>
              <a:pPr defTabSz="914400" fontAlgn="auto">
                <a:spcBef>
                  <a:spcPts val="0"/>
                </a:spcBef>
                <a:spcAft>
                  <a:spcPts val="0"/>
                </a:spcAft>
              </a:pPr>
              <a:r>
                <a:rPr lang="en-US" i="1" dirty="0">
                  <a:solidFill>
                    <a:srgbClr val="FF0000"/>
                  </a:solidFill>
                  <a:latin typeface="Helvetica"/>
                  <a:ea typeface="+mn-ea"/>
                  <a:cs typeface="Helvetica"/>
                </a:rPr>
                <a:t>X</a:t>
              </a:r>
              <a:r>
                <a:rPr lang="en-US" dirty="0">
                  <a:solidFill>
                    <a:srgbClr val="000000"/>
                  </a:solidFill>
                  <a:latin typeface="Helvetica"/>
                  <a:ea typeface="+mn-ea"/>
                  <a:cs typeface="Helvetica"/>
                </a:rPr>
                <a:t> can be 0 or 1, so there are 2</a:t>
              </a:r>
              <a:r>
                <a:rPr lang="en-US" baseline="30000" dirty="0">
                  <a:solidFill>
                    <a:srgbClr val="000000"/>
                  </a:solidFill>
                  <a:latin typeface="Helvetica"/>
                  <a:ea typeface="+mn-ea"/>
                  <a:cs typeface="Helvetica"/>
                </a:rPr>
                <a:t>4</a:t>
              </a:r>
              <a:r>
                <a:rPr lang="en-US" dirty="0">
                  <a:solidFill>
                    <a:srgbClr val="000000"/>
                  </a:solidFill>
                  <a:latin typeface="Helvetica"/>
                  <a:ea typeface="+mn-ea"/>
                  <a:cs typeface="Helvetica"/>
                </a:rPr>
                <a:t>=16 possible output combinations, each of which corresponds to a unique 2-input-1-output logic gate</a:t>
              </a:r>
            </a:p>
          </p:txBody>
        </p:sp>
        <p:sp>
          <p:nvSpPr>
            <p:cNvPr id="15" name="Left Brace 14"/>
            <p:cNvSpPr/>
            <p:nvPr/>
          </p:nvSpPr>
          <p:spPr>
            <a:xfrm flipH="1">
              <a:off x="7162800" y="3429000"/>
              <a:ext cx="228600" cy="9144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auto">
                <a:spcBef>
                  <a:spcPts val="0"/>
                </a:spcBef>
                <a:spcAft>
                  <a:spcPts val="0"/>
                </a:spcAft>
              </a:pPr>
              <a:endParaRPr lang="en-US">
                <a:solidFill>
                  <a:srgbClr val="000000"/>
                </a:solidFill>
                <a:latin typeface="Georgia"/>
              </a:endParaRPr>
            </a:p>
          </p:txBody>
        </p:sp>
        <p:sp>
          <p:nvSpPr>
            <p:cNvPr id="16" name="TextBox 15"/>
            <p:cNvSpPr txBox="1"/>
            <p:nvPr/>
          </p:nvSpPr>
          <p:spPr>
            <a:xfrm>
              <a:off x="7467600" y="3581400"/>
              <a:ext cx="1295400" cy="646331"/>
            </a:xfrm>
            <a:prstGeom prst="rect">
              <a:avLst/>
            </a:prstGeom>
            <a:noFill/>
          </p:spPr>
          <p:txBody>
            <a:bodyPr wrap="square" rtlCol="0">
              <a:spAutoFit/>
            </a:bodyPr>
            <a:lstStyle/>
            <a:p>
              <a:pPr defTabSz="914400" fontAlgn="auto">
                <a:spcBef>
                  <a:spcPts val="0"/>
                </a:spcBef>
                <a:spcAft>
                  <a:spcPts val="0"/>
                </a:spcAft>
              </a:pPr>
              <a:r>
                <a:rPr lang="en-US" dirty="0" err="1">
                  <a:solidFill>
                    <a:srgbClr val="000000"/>
                  </a:solidFill>
                  <a:latin typeface="Helvetica"/>
                  <a:ea typeface="+mn-ea"/>
                  <a:cs typeface="Helvetica"/>
                </a:rPr>
                <a:t>Binarized</a:t>
              </a:r>
              <a:r>
                <a:rPr lang="en-US" dirty="0">
                  <a:solidFill>
                    <a:srgbClr val="000000"/>
                  </a:solidFill>
                  <a:latin typeface="Helvetica"/>
                  <a:ea typeface="+mn-ea"/>
                  <a:cs typeface="Helvetica"/>
                </a:rPr>
                <a:t> expression</a:t>
              </a:r>
            </a:p>
          </p:txBody>
        </p:sp>
        <p:sp>
          <p:nvSpPr>
            <p:cNvPr id="66" name="Left Brace 65"/>
            <p:cNvSpPr/>
            <p:nvPr/>
          </p:nvSpPr>
          <p:spPr>
            <a:xfrm rot="5400000" flipH="1">
              <a:off x="6477000" y="3962400"/>
              <a:ext cx="152400" cy="10668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auto">
                <a:spcBef>
                  <a:spcPts val="0"/>
                </a:spcBef>
                <a:spcAft>
                  <a:spcPts val="0"/>
                </a:spcAft>
              </a:pPr>
              <a:endParaRPr lang="en-US">
                <a:solidFill>
                  <a:srgbClr val="000000"/>
                </a:solidFill>
                <a:latin typeface="Georgia"/>
              </a:endParaRPr>
            </a:p>
          </p:txBody>
        </p:sp>
        <p:grpSp>
          <p:nvGrpSpPr>
            <p:cNvPr id="47" name="Group 46"/>
            <p:cNvGrpSpPr/>
            <p:nvPr/>
          </p:nvGrpSpPr>
          <p:grpSpPr>
            <a:xfrm>
              <a:off x="5715000" y="5638800"/>
              <a:ext cx="762000" cy="392838"/>
              <a:chOff x="7391400" y="4114800"/>
              <a:chExt cx="762000" cy="392838"/>
            </a:xfrm>
          </p:grpSpPr>
          <p:sp>
            <p:nvSpPr>
              <p:cNvPr id="49" name="Moon 48"/>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50" name="Oval 49"/>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cxnSp>
            <p:nvCxnSpPr>
              <p:cNvPr id="52" name="Straight Connector 51"/>
              <p:cNvCxnSpPr>
                <a:stCxn id="49"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4724400" y="5638800"/>
              <a:ext cx="762000" cy="392838"/>
              <a:chOff x="7391400" y="4114800"/>
              <a:chExt cx="762000" cy="392838"/>
            </a:xfrm>
          </p:grpSpPr>
          <p:sp>
            <p:nvSpPr>
              <p:cNvPr id="57" name="Moon 5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cxnSp>
            <p:nvCxnSpPr>
              <p:cNvPr id="69" name="Straight Connector 68"/>
              <p:cNvCxnSpPr>
                <a:stCxn id="5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2" name="Group 71"/>
            <p:cNvGrpSpPr/>
            <p:nvPr/>
          </p:nvGrpSpPr>
          <p:grpSpPr>
            <a:xfrm>
              <a:off x="3648456" y="5715000"/>
              <a:ext cx="771144" cy="304800"/>
              <a:chOff x="10735056" y="2438400"/>
              <a:chExt cx="771144" cy="304800"/>
            </a:xfrm>
          </p:grpSpPr>
          <p:sp>
            <p:nvSpPr>
              <p:cNvPr id="73" name="Isosceles Triangle 72"/>
              <p:cNvSpPr/>
              <p:nvPr/>
            </p:nvSpPr>
            <p:spPr>
              <a:xfrm rot="5400000">
                <a:off x="10972800" y="24384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cxnSp>
            <p:nvCxnSpPr>
              <p:cNvPr id="74" name="Straight Connector 73"/>
              <p:cNvCxnSpPr/>
              <p:nvPr/>
            </p:nvCxnSpPr>
            <p:spPr>
              <a:xfrm>
                <a:off x="107350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112684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6705600" y="5638800"/>
              <a:ext cx="823151" cy="381000"/>
              <a:chOff x="7677490" y="4641328"/>
              <a:chExt cx="1323628" cy="612648"/>
            </a:xfrm>
          </p:grpSpPr>
          <p:sp>
            <p:nvSpPr>
              <p:cNvPr id="77" name="Delay 76"/>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cxnSp>
            <p:nvCxnSpPr>
              <p:cNvPr id="78" name="Straight Connector 77"/>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1" name="TextBox 80"/>
            <p:cNvSpPr txBox="1"/>
            <p:nvPr/>
          </p:nvSpPr>
          <p:spPr>
            <a:xfrm>
              <a:off x="7772400" y="5486400"/>
              <a:ext cx="479618" cy="461665"/>
            </a:xfrm>
            <a:prstGeom prst="rect">
              <a:avLst/>
            </a:prstGeom>
            <a:noFill/>
          </p:spPr>
          <p:txBody>
            <a:bodyPr wrap="none" rtlCol="0">
              <a:spAutoFit/>
            </a:bodyPr>
            <a:lstStyle/>
            <a:p>
              <a:pPr defTabSz="914400" fontAlgn="auto">
                <a:spcBef>
                  <a:spcPts val="0"/>
                </a:spcBef>
                <a:spcAft>
                  <a:spcPts val="0"/>
                </a:spcAft>
              </a:pPr>
              <a:r>
                <a:rPr lang="en-US" sz="2400" b="1" dirty="0">
                  <a:solidFill>
                    <a:srgbClr val="000000"/>
                  </a:solidFill>
                  <a:latin typeface="Georgia"/>
                  <a:ea typeface="+mn-ea"/>
                  <a:cs typeface="+mn-cs"/>
                </a:rPr>
                <a:t>…</a:t>
              </a:r>
              <a:endParaRPr lang="en-US" b="1" dirty="0">
                <a:solidFill>
                  <a:srgbClr val="000000"/>
                </a:solidFill>
                <a:latin typeface="Georgia"/>
                <a:ea typeface="+mn-ea"/>
                <a:cs typeface="+mn-cs"/>
              </a:endParaRPr>
            </a:p>
          </p:txBody>
        </p:sp>
      </p:grpSp>
      <p:grpSp>
        <p:nvGrpSpPr>
          <p:cNvPr id="3" name="Group 2"/>
          <p:cNvGrpSpPr/>
          <p:nvPr/>
        </p:nvGrpSpPr>
        <p:grpSpPr>
          <a:xfrm>
            <a:off x="5427" y="1219200"/>
            <a:ext cx="4620476" cy="5229999"/>
            <a:chOff x="5427" y="1219200"/>
            <a:chExt cx="4620476" cy="5229999"/>
          </a:xfrm>
        </p:grpSpPr>
        <p:sp>
          <p:nvSpPr>
            <p:cNvPr id="51" name="TextBox 50"/>
            <p:cNvSpPr txBox="1"/>
            <p:nvPr/>
          </p:nvSpPr>
          <p:spPr>
            <a:xfrm>
              <a:off x="685800" y="1219200"/>
              <a:ext cx="2514600" cy="400110"/>
            </a:xfrm>
            <a:prstGeom prst="rect">
              <a:avLst/>
            </a:prstGeom>
            <a:noFill/>
          </p:spPr>
          <p:txBody>
            <a:bodyPr wrap="square" rtlCol="0">
              <a:spAutoFit/>
            </a:bodyPr>
            <a:lstStyle/>
            <a:p>
              <a:pPr defTabSz="914400" fontAlgn="auto">
                <a:spcBef>
                  <a:spcPts val="0"/>
                </a:spcBef>
                <a:spcAft>
                  <a:spcPts val="0"/>
                </a:spcAft>
              </a:pPr>
              <a:r>
                <a:rPr lang="en-US" sz="2000" dirty="0">
                  <a:solidFill>
                    <a:srgbClr val="000000"/>
                  </a:solidFill>
                  <a:latin typeface="Georgia"/>
                  <a:ea typeface="+mn-ea"/>
                  <a:cs typeface="+mn-cs"/>
                </a:rPr>
                <a:t>A regulatory triplet</a:t>
              </a:r>
            </a:p>
          </p:txBody>
        </p:sp>
        <p:grpSp>
          <p:nvGrpSpPr>
            <p:cNvPr id="13" name="Group 12"/>
            <p:cNvGrpSpPr/>
            <p:nvPr/>
          </p:nvGrpSpPr>
          <p:grpSpPr>
            <a:xfrm>
              <a:off x="250897" y="1600200"/>
              <a:ext cx="4375006" cy="1524000"/>
              <a:chOff x="-3635303" y="3124200"/>
              <a:chExt cx="4375006" cy="1524000"/>
            </a:xfrm>
          </p:grpSpPr>
          <p:grpSp>
            <p:nvGrpSpPr>
              <p:cNvPr id="22" name="Group 21"/>
              <p:cNvGrpSpPr/>
              <p:nvPr/>
            </p:nvGrpSpPr>
            <p:grpSpPr>
              <a:xfrm rot="16200000">
                <a:off x="-2159696" y="3155958"/>
                <a:ext cx="1371600" cy="1612884"/>
                <a:chOff x="1268482" y="2355505"/>
                <a:chExt cx="685800" cy="806442"/>
              </a:xfrm>
            </p:grpSpPr>
            <p:sp>
              <p:nvSpPr>
                <p:cNvPr id="23" name="Oval 22"/>
                <p:cNvSpPr/>
                <p:nvPr/>
              </p:nvSpPr>
              <p:spPr bwMode="auto">
                <a:xfrm>
                  <a:off x="1477954" y="2933347"/>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cxnSp>
              <p:nvCxnSpPr>
                <p:cNvPr id="24" name="Straight Arrow Connector 23"/>
                <p:cNvCxnSpPr>
                  <a:stCxn id="27" idx="4"/>
                  <a:endCxn id="23" idx="1"/>
                </p:cNvCxnSpPr>
                <p:nvPr/>
              </p:nvCxnSpPr>
              <p:spPr bwMode="auto">
                <a:xfrm>
                  <a:off x="1382782" y="2584105"/>
                  <a:ext cx="128650"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cxnSp>
              <p:nvCxnSpPr>
                <p:cNvPr id="25" name="Straight Arrow Connector 24"/>
                <p:cNvCxnSpPr>
                  <a:stCxn id="26" idx="4"/>
                  <a:endCxn id="23" idx="7"/>
                </p:cNvCxnSpPr>
                <p:nvPr/>
              </p:nvCxnSpPr>
              <p:spPr bwMode="auto">
                <a:xfrm flipH="1">
                  <a:off x="1673077" y="2584105"/>
                  <a:ext cx="166906"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sp>
              <p:nvSpPr>
                <p:cNvPr id="26" name="Oval 25"/>
                <p:cNvSpPr/>
                <p:nvPr/>
              </p:nvSpPr>
              <p:spPr bwMode="auto">
                <a:xfrm>
                  <a:off x="17256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sp>
              <p:nvSpPr>
                <p:cNvPr id="27" name="Oval 26"/>
                <p:cNvSpPr/>
                <p:nvPr/>
              </p:nvSpPr>
              <p:spPr bwMode="auto">
                <a:xfrm>
                  <a:off x="12684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sp>
            <p:nvSpPr>
              <p:cNvPr id="39" name="TextBox 38"/>
              <p:cNvSpPr txBox="1"/>
              <p:nvPr/>
            </p:nvSpPr>
            <p:spPr>
              <a:xfrm>
                <a:off x="-2362200" y="3276600"/>
                <a:ext cx="620745" cy="369332"/>
              </a:xfrm>
              <a:prstGeom prst="rect">
                <a:avLst/>
              </a:prstGeom>
              <a:noFill/>
            </p:spPr>
            <p:txBody>
              <a:bodyPr wrap="none" rtlCol="0">
                <a:spAutoFit/>
              </a:bodyPr>
              <a:lstStyle/>
              <a:p>
                <a:pPr defTabSz="914400" fontAlgn="auto">
                  <a:spcBef>
                    <a:spcPts val="0"/>
                  </a:spcBef>
                  <a:spcAft>
                    <a:spcPts val="0"/>
                  </a:spcAft>
                </a:pPr>
                <a:r>
                  <a:rPr lang="en-US" dirty="0">
                    <a:solidFill>
                      <a:srgbClr val="000000"/>
                    </a:solidFill>
                    <a:latin typeface="Helvetica"/>
                    <a:ea typeface="+mn-ea"/>
                    <a:cs typeface="Helvetica"/>
                  </a:rPr>
                  <a:t>RF1</a:t>
                </a:r>
              </a:p>
            </p:txBody>
          </p:sp>
          <p:sp>
            <p:nvSpPr>
              <p:cNvPr id="40" name="TextBox 39"/>
              <p:cNvSpPr txBox="1"/>
              <p:nvPr/>
            </p:nvSpPr>
            <p:spPr>
              <a:xfrm>
                <a:off x="-2362200" y="4191000"/>
                <a:ext cx="620745" cy="369332"/>
              </a:xfrm>
              <a:prstGeom prst="rect">
                <a:avLst/>
              </a:prstGeom>
              <a:noFill/>
            </p:spPr>
            <p:txBody>
              <a:bodyPr wrap="none" rtlCol="0">
                <a:spAutoFit/>
              </a:bodyPr>
              <a:lstStyle/>
              <a:p>
                <a:pPr defTabSz="914400" fontAlgn="auto">
                  <a:spcBef>
                    <a:spcPts val="0"/>
                  </a:spcBef>
                  <a:spcAft>
                    <a:spcPts val="0"/>
                  </a:spcAft>
                </a:pPr>
                <a:r>
                  <a:rPr lang="en-US" dirty="0">
                    <a:solidFill>
                      <a:srgbClr val="000000"/>
                    </a:solidFill>
                    <a:latin typeface="Helvetica"/>
                    <a:ea typeface="+mn-ea"/>
                    <a:cs typeface="Helvetica"/>
                  </a:rPr>
                  <a:t>RF2</a:t>
                </a:r>
              </a:p>
            </p:txBody>
          </p:sp>
          <p:sp>
            <p:nvSpPr>
              <p:cNvPr id="41" name="TextBox 40"/>
              <p:cNvSpPr txBox="1"/>
              <p:nvPr/>
            </p:nvSpPr>
            <p:spPr>
              <a:xfrm>
                <a:off x="-1066800" y="3821668"/>
                <a:ext cx="325668" cy="369332"/>
              </a:xfrm>
              <a:prstGeom prst="rect">
                <a:avLst/>
              </a:prstGeom>
              <a:noFill/>
            </p:spPr>
            <p:txBody>
              <a:bodyPr wrap="none" rtlCol="0">
                <a:spAutoFit/>
              </a:bodyPr>
              <a:lstStyle/>
              <a:p>
                <a:pPr defTabSz="914400" fontAlgn="auto">
                  <a:spcBef>
                    <a:spcPts val="0"/>
                  </a:spcBef>
                  <a:spcAft>
                    <a:spcPts val="0"/>
                  </a:spcAft>
                </a:pPr>
                <a:r>
                  <a:rPr lang="en-US" dirty="0">
                    <a:solidFill>
                      <a:srgbClr val="000000"/>
                    </a:solidFill>
                    <a:latin typeface="Helvetica"/>
                    <a:ea typeface="+mn-ea"/>
                    <a:cs typeface="Helvetica"/>
                  </a:rPr>
                  <a:t>T</a:t>
                </a:r>
              </a:p>
            </p:txBody>
          </p:sp>
          <p:sp>
            <p:nvSpPr>
              <p:cNvPr id="42" name="Rectangle 41"/>
              <p:cNvSpPr/>
              <p:nvPr/>
            </p:nvSpPr>
            <p:spPr>
              <a:xfrm>
                <a:off x="-3635303" y="3124200"/>
                <a:ext cx="1425503" cy="369332"/>
              </a:xfrm>
              <a:prstGeom prst="rect">
                <a:avLst/>
              </a:prstGeom>
            </p:spPr>
            <p:txBody>
              <a:bodyPr wrap="none">
                <a:spAutoFit/>
              </a:bodyPr>
              <a:lstStyle/>
              <a:p>
                <a:pPr defTabSz="914400" fontAlgn="auto">
                  <a:spcBef>
                    <a:spcPts val="0"/>
                  </a:spcBef>
                  <a:spcAft>
                    <a:spcPts val="0"/>
                  </a:spcAft>
                </a:pPr>
                <a:r>
                  <a:rPr lang="en-US" dirty="0">
                    <a:solidFill>
                      <a:srgbClr val="000000"/>
                    </a:solidFill>
                    <a:latin typeface="Helvetica"/>
                    <a:ea typeface="+mn-ea"/>
                    <a:cs typeface="Helvetica"/>
                  </a:rPr>
                  <a:t>10110101…</a:t>
                </a:r>
              </a:p>
            </p:txBody>
          </p:sp>
          <p:sp>
            <p:nvSpPr>
              <p:cNvPr id="43" name="Rectangle 42"/>
              <p:cNvSpPr/>
              <p:nvPr/>
            </p:nvSpPr>
            <p:spPr>
              <a:xfrm>
                <a:off x="-3635303" y="4038600"/>
                <a:ext cx="1425503" cy="369332"/>
              </a:xfrm>
              <a:prstGeom prst="rect">
                <a:avLst/>
              </a:prstGeom>
            </p:spPr>
            <p:txBody>
              <a:bodyPr wrap="none">
                <a:spAutoFit/>
              </a:bodyPr>
              <a:lstStyle/>
              <a:p>
                <a:pPr defTabSz="914400" fontAlgn="auto">
                  <a:spcBef>
                    <a:spcPts val="0"/>
                  </a:spcBef>
                  <a:spcAft>
                    <a:spcPts val="0"/>
                  </a:spcAft>
                </a:pPr>
                <a:r>
                  <a:rPr lang="en-US" dirty="0">
                    <a:solidFill>
                      <a:srgbClr val="000000"/>
                    </a:solidFill>
                    <a:latin typeface="Helvetica"/>
                    <a:ea typeface="+mn-ea"/>
                    <a:cs typeface="Helvetica"/>
                  </a:rPr>
                  <a:t>10110101…</a:t>
                </a:r>
              </a:p>
            </p:txBody>
          </p:sp>
          <p:sp>
            <p:nvSpPr>
              <p:cNvPr id="44" name="Rectangle 43"/>
              <p:cNvSpPr/>
              <p:nvPr/>
            </p:nvSpPr>
            <p:spPr>
              <a:xfrm>
                <a:off x="-685800" y="3669268"/>
                <a:ext cx="1425503" cy="369332"/>
              </a:xfrm>
              <a:prstGeom prst="rect">
                <a:avLst/>
              </a:prstGeom>
            </p:spPr>
            <p:txBody>
              <a:bodyPr wrap="none">
                <a:spAutoFit/>
              </a:bodyPr>
              <a:lstStyle/>
              <a:p>
                <a:pPr defTabSz="914400" fontAlgn="auto">
                  <a:spcBef>
                    <a:spcPts val="0"/>
                  </a:spcBef>
                  <a:spcAft>
                    <a:spcPts val="0"/>
                  </a:spcAft>
                </a:pPr>
                <a:r>
                  <a:rPr lang="en-US" dirty="0">
                    <a:solidFill>
                      <a:srgbClr val="000000"/>
                    </a:solidFill>
                    <a:latin typeface="Helvetica"/>
                    <a:ea typeface="+mn-ea"/>
                    <a:cs typeface="Helvetica"/>
                  </a:rPr>
                  <a:t>00110101…</a:t>
                </a:r>
              </a:p>
            </p:txBody>
          </p:sp>
          <p:cxnSp>
            <p:nvCxnSpPr>
              <p:cNvPr id="45" name="Straight Connector 44"/>
              <p:cNvCxnSpPr>
                <a:endCxn id="26" idx="0"/>
              </p:cNvCxnSpPr>
              <p:nvPr/>
            </p:nvCxnSpPr>
            <p:spPr>
              <a:xfrm>
                <a:off x="-2743200" y="35052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endCxn id="27" idx="0"/>
              </p:cNvCxnSpPr>
              <p:nvPr/>
            </p:nvCxnSpPr>
            <p:spPr>
              <a:xfrm>
                <a:off x="-2743200" y="44196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3" idx="4"/>
              </p:cNvCxnSpPr>
              <p:nvPr/>
            </p:nvCxnSpPr>
            <p:spPr>
              <a:xfrm>
                <a:off x="-667454" y="4000656"/>
                <a:ext cx="43885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 name="Rectangle 13"/>
            <p:cNvSpPr/>
            <p:nvPr/>
          </p:nvSpPr>
          <p:spPr>
            <a:xfrm>
              <a:off x="228600" y="3200400"/>
              <a:ext cx="2743200" cy="1200329"/>
            </a:xfrm>
            <a:prstGeom prst="rect">
              <a:avLst/>
            </a:prstGeom>
          </p:spPr>
          <p:txBody>
            <a:bodyPr wrap="square">
              <a:spAutoFit/>
            </a:bodyPr>
            <a:lstStyle/>
            <a:p>
              <a:pPr defTabSz="914400" fontAlgn="auto">
                <a:spcBef>
                  <a:spcPts val="0"/>
                </a:spcBef>
                <a:spcAft>
                  <a:spcPts val="0"/>
                </a:spcAft>
              </a:pPr>
              <a:r>
                <a:rPr lang="en-US" dirty="0">
                  <a:solidFill>
                    <a:srgbClr val="000000"/>
                  </a:solidFill>
                  <a:latin typeface="Helvetica"/>
                  <a:ea typeface="+mn-ea"/>
                  <a:cs typeface="Helvetica"/>
                </a:rPr>
                <a:t>0 – gene off </a:t>
              </a:r>
            </a:p>
            <a:p>
              <a:pPr defTabSz="914400" fontAlgn="auto">
                <a:spcBef>
                  <a:spcPts val="0"/>
                </a:spcBef>
                <a:spcAft>
                  <a:spcPts val="0"/>
                </a:spcAft>
              </a:pPr>
              <a:r>
                <a:rPr lang="en-US" dirty="0">
                  <a:solidFill>
                    <a:srgbClr val="000000"/>
                  </a:solidFill>
                  <a:latin typeface="Helvetica"/>
                  <a:ea typeface="+mn-ea"/>
                  <a:cs typeface="Helvetica"/>
                </a:rPr>
                <a:t>1 – gene on</a:t>
              </a:r>
            </a:p>
            <a:p>
              <a:pPr defTabSz="914400" fontAlgn="auto">
                <a:spcBef>
                  <a:spcPts val="0"/>
                </a:spcBef>
                <a:spcAft>
                  <a:spcPts val="0"/>
                </a:spcAft>
              </a:pPr>
              <a:r>
                <a:rPr lang="en-US" dirty="0">
                  <a:solidFill>
                    <a:srgbClr val="000000"/>
                  </a:solidFill>
                  <a:latin typeface="Helvetica"/>
                  <a:ea typeface="+mn-ea"/>
                  <a:cs typeface="Helvetica"/>
                </a:rPr>
                <a:t>after </a:t>
              </a:r>
              <a:r>
                <a:rPr lang="en-US" dirty="0" err="1">
                  <a:solidFill>
                    <a:srgbClr val="000000"/>
                  </a:solidFill>
                  <a:latin typeface="Helvetica"/>
                  <a:ea typeface="+mn-ea"/>
                  <a:cs typeface="Helvetica"/>
                </a:rPr>
                <a:t>binarizing</a:t>
              </a:r>
              <a:r>
                <a:rPr lang="en-US" dirty="0">
                  <a:solidFill>
                    <a:srgbClr val="000000"/>
                  </a:solidFill>
                  <a:latin typeface="Helvetica"/>
                  <a:ea typeface="+mn-ea"/>
                  <a:cs typeface="Helvetica"/>
                </a:rPr>
                <a:t> gene expression data*</a:t>
              </a:r>
              <a:endParaRPr lang="en-US" dirty="0">
                <a:solidFill>
                  <a:srgbClr val="000000"/>
                </a:solidFill>
                <a:latin typeface="Georgia"/>
                <a:ea typeface="+mn-ea"/>
                <a:cs typeface="+mn-cs"/>
              </a:endParaRPr>
            </a:p>
          </p:txBody>
        </p:sp>
        <p:sp>
          <p:nvSpPr>
            <p:cNvPr id="8" name="TextBox 7"/>
            <p:cNvSpPr txBox="1"/>
            <p:nvPr/>
          </p:nvSpPr>
          <p:spPr>
            <a:xfrm>
              <a:off x="5427" y="6172200"/>
              <a:ext cx="1585215" cy="276999"/>
            </a:xfrm>
            <a:prstGeom prst="rect">
              <a:avLst/>
            </a:prstGeom>
            <a:noFill/>
          </p:spPr>
          <p:txBody>
            <a:bodyPr wrap="none" rtlCol="0">
              <a:spAutoFit/>
            </a:bodyPr>
            <a:lstStyle/>
            <a:p>
              <a:pPr defTabSz="914400" fontAlgn="auto">
                <a:spcBef>
                  <a:spcPts val="0"/>
                </a:spcBef>
                <a:spcAft>
                  <a:spcPts val="0"/>
                </a:spcAft>
              </a:pPr>
              <a:r>
                <a:rPr lang="en-US" sz="1200" dirty="0">
                  <a:solidFill>
                    <a:srgbClr val="000000"/>
                  </a:solidFill>
                  <a:latin typeface="Georgia"/>
                  <a:ea typeface="+mn-ea"/>
                  <a:cs typeface="+mn-cs"/>
                </a:rPr>
                <a:t>*</a:t>
              </a:r>
              <a:r>
                <a:rPr lang="en-US" sz="1200" dirty="0" err="1">
                  <a:solidFill>
                    <a:srgbClr val="000000"/>
                  </a:solidFill>
                  <a:latin typeface="Georgia"/>
                  <a:ea typeface="+mn-ea"/>
                  <a:cs typeface="+mn-cs"/>
                </a:rPr>
                <a:t>BoolNet</a:t>
              </a:r>
              <a:r>
                <a:rPr lang="en-US" sz="1200" dirty="0">
                  <a:solidFill>
                    <a:srgbClr val="000000"/>
                  </a:solidFill>
                  <a:latin typeface="Georgia"/>
                  <a:ea typeface="+mn-ea"/>
                  <a:cs typeface="+mn-cs"/>
                </a:rPr>
                <a:t>, R package</a:t>
              </a:r>
            </a:p>
          </p:txBody>
        </p:sp>
      </p:grpSp>
    </p:spTree>
    <p:extLst>
      <p:ext uri="{BB962C8B-B14F-4D97-AF65-F5344CB8AC3E}">
        <p14:creationId xmlns:p14="http://schemas.microsoft.com/office/powerpoint/2010/main" val="22350521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7558" y="1447800"/>
            <a:ext cx="6584446" cy="4660900"/>
          </a:xfrm>
        </p:spPr>
      </p:pic>
      <p:sp>
        <p:nvSpPr>
          <p:cNvPr id="2" name="Title 1"/>
          <p:cNvSpPr>
            <a:spLocks noGrp="1"/>
          </p:cNvSpPr>
          <p:nvPr>
            <p:ph type="title"/>
          </p:nvPr>
        </p:nvSpPr>
        <p:spPr>
          <a:xfrm>
            <a:off x="538163" y="152400"/>
            <a:ext cx="8377237" cy="914400"/>
          </a:xfrm>
        </p:spPr>
        <p:txBody>
          <a:bodyPr/>
          <a:lstStyle/>
          <a:p>
            <a:r>
              <a:rPr lang="en-US" dirty="0" smtClean="0"/>
              <a:t>An example: selection of the best-matched logic gate</a:t>
            </a:r>
            <a:endParaRPr lang="en-US" dirty="0"/>
          </a:p>
        </p:txBody>
      </p:sp>
      <p:sp>
        <p:nvSpPr>
          <p:cNvPr id="6" name="Rectangle 5"/>
          <p:cNvSpPr/>
          <p:nvPr/>
        </p:nvSpPr>
        <p:spPr>
          <a:xfrm>
            <a:off x="228600" y="4648200"/>
            <a:ext cx="2514600" cy="830997"/>
          </a:xfrm>
          <a:prstGeom prst="rect">
            <a:avLst/>
          </a:prstGeom>
        </p:spPr>
        <p:txBody>
          <a:bodyPr wrap="square">
            <a:spAutoFit/>
          </a:bodyPr>
          <a:lstStyle/>
          <a:p>
            <a:pPr defTabSz="914400" fontAlgn="auto">
              <a:spcBef>
                <a:spcPts val="0"/>
              </a:spcBef>
              <a:spcAft>
                <a:spcPts val="0"/>
              </a:spcAft>
            </a:pPr>
            <a:r>
              <a:rPr lang="en-US" sz="1200" b="1" dirty="0">
                <a:solidFill>
                  <a:srgbClr val="000000"/>
                </a:solidFill>
                <a:latin typeface="Helvetica"/>
                <a:ea typeface="+mn-ea"/>
                <a:cs typeface="Helvetica"/>
              </a:rPr>
              <a:t>Laplace’s rule of succession</a:t>
            </a:r>
          </a:p>
          <a:p>
            <a:pPr defTabSz="914400" fontAlgn="auto">
              <a:spcBef>
                <a:spcPts val="0"/>
              </a:spcBef>
              <a:spcAft>
                <a:spcPts val="0"/>
              </a:spcAft>
            </a:pPr>
            <a:r>
              <a:rPr lang="en-US" sz="1200" dirty="0">
                <a:solidFill>
                  <a:srgbClr val="000000"/>
                </a:solidFill>
                <a:latin typeface="Helvetica"/>
                <a:ea typeface="+mn-ea"/>
                <a:cs typeface="Helvetica"/>
              </a:rPr>
              <a:t>s=(# of selected output state for the input type + 1)</a:t>
            </a:r>
          </a:p>
          <a:p>
            <a:pPr defTabSz="914400" fontAlgn="auto">
              <a:spcBef>
                <a:spcPts val="0"/>
              </a:spcBef>
              <a:spcAft>
                <a:spcPts val="0"/>
              </a:spcAft>
            </a:pPr>
            <a:r>
              <a:rPr lang="en-US" sz="1200" dirty="0">
                <a:solidFill>
                  <a:srgbClr val="000000"/>
                </a:solidFill>
                <a:latin typeface="Helvetica"/>
                <a:ea typeface="+mn-ea"/>
                <a:cs typeface="Helvetica"/>
              </a:rPr>
              <a:t>/(# of input type + 2)</a:t>
            </a:r>
          </a:p>
        </p:txBody>
      </p:sp>
      <p:sp>
        <p:nvSpPr>
          <p:cNvPr id="8" name="Rectangle 7"/>
          <p:cNvSpPr/>
          <p:nvPr/>
        </p:nvSpPr>
        <p:spPr>
          <a:xfrm rot="5400000">
            <a:off x="31013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9" name="Rectangle 8"/>
          <p:cNvSpPr/>
          <p:nvPr/>
        </p:nvSpPr>
        <p:spPr>
          <a:xfrm rot="5400000">
            <a:off x="40157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10" name="Rectangle 9"/>
          <p:cNvSpPr/>
          <p:nvPr/>
        </p:nvSpPr>
        <p:spPr>
          <a:xfrm rot="5400000">
            <a:off x="49301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11" name="Rectangle 10"/>
          <p:cNvSpPr/>
          <p:nvPr/>
        </p:nvSpPr>
        <p:spPr>
          <a:xfrm rot="5400000">
            <a:off x="58445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12" name="Rectangle 11"/>
          <p:cNvSpPr/>
          <p:nvPr/>
        </p:nvSpPr>
        <p:spPr>
          <a:xfrm rot="5400000">
            <a:off x="67589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13" name="TextBox 12"/>
          <p:cNvSpPr txBox="1"/>
          <p:nvPr/>
        </p:nvSpPr>
        <p:spPr>
          <a:xfrm>
            <a:off x="4953000" y="6172201"/>
            <a:ext cx="4191000" cy="276999"/>
          </a:xfrm>
          <a:prstGeom prst="rect">
            <a:avLst/>
          </a:prstGeom>
          <a:noFill/>
        </p:spPr>
        <p:txBody>
          <a:bodyPr wrap="square" rtlCol="0">
            <a:spAutoFit/>
          </a:bodyPr>
          <a:lstStyle/>
          <a:p>
            <a:pPr defTabSz="914400" fontAlgn="auto">
              <a:spcBef>
                <a:spcPts val="0"/>
              </a:spcBef>
              <a:spcAft>
                <a:spcPts val="0"/>
              </a:spcAft>
            </a:pPr>
            <a:r>
              <a:rPr lang="en-US" sz="1200" b="1" dirty="0">
                <a:solidFill>
                  <a:srgbClr val="000000"/>
                </a:solidFill>
                <a:latin typeface="Georgia"/>
                <a:ea typeface="+mn-ea"/>
                <a:cs typeface="+mn-cs"/>
              </a:rPr>
              <a:t>Wang</a:t>
            </a:r>
            <a:r>
              <a:rPr lang="en-US" sz="1200" dirty="0">
                <a:solidFill>
                  <a:srgbClr val="000000"/>
                </a:solidFill>
                <a:latin typeface="Georgia"/>
                <a:ea typeface="+mn-ea"/>
                <a:cs typeface="+mn-cs"/>
              </a:rPr>
              <a:t>, et al., </a:t>
            </a:r>
            <a:r>
              <a:rPr lang="en-US" sz="1200" i="1" dirty="0" err="1">
                <a:solidFill>
                  <a:srgbClr val="000000"/>
                </a:solidFill>
                <a:latin typeface="Georgia"/>
                <a:ea typeface="+mn-ea"/>
                <a:cs typeface="+mn-cs"/>
              </a:rPr>
              <a:t>PLoS</a:t>
            </a:r>
            <a:r>
              <a:rPr lang="en-US" sz="1200" i="1" dirty="0">
                <a:solidFill>
                  <a:srgbClr val="000000"/>
                </a:solidFill>
                <a:latin typeface="Georgia"/>
                <a:ea typeface="+mn-ea"/>
                <a:cs typeface="+mn-cs"/>
              </a:rPr>
              <a:t> Computational Biology</a:t>
            </a:r>
            <a:r>
              <a:rPr lang="en-US" sz="1200" dirty="0">
                <a:solidFill>
                  <a:srgbClr val="000000"/>
                </a:solidFill>
                <a:latin typeface="Georgia"/>
                <a:ea typeface="+mn-ea"/>
                <a:cs typeface="+mn-cs"/>
              </a:rPr>
              <a:t>, in press, 2015</a:t>
            </a:r>
          </a:p>
        </p:txBody>
      </p:sp>
    </p:spTree>
    <p:extLst>
      <p:ext uri="{BB962C8B-B14F-4D97-AF65-F5344CB8AC3E}">
        <p14:creationId xmlns:p14="http://schemas.microsoft.com/office/powerpoint/2010/main" val="107462537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 </a:t>
            </a:r>
            <a:r>
              <a:rPr lang="en-US" dirty="0"/>
              <a:t>transcription factor </a:t>
            </a:r>
            <a:r>
              <a:rPr lang="en-US" dirty="0" smtClean="0"/>
              <a:t>cooperativity in </a:t>
            </a:r>
            <a:r>
              <a:rPr lang="en-US" dirty="0"/>
              <a:t>Acute Myeloid Leukemia (AML)</a:t>
            </a:r>
          </a:p>
        </p:txBody>
      </p:sp>
      <p:graphicFrame>
        <p:nvGraphicFramePr>
          <p:cNvPr id="9" name="Table 8"/>
          <p:cNvGraphicFramePr>
            <a:graphicFrameLocks noGrp="1"/>
          </p:cNvGraphicFramePr>
          <p:nvPr>
            <p:extLst>
              <p:ext uri="{D42A27DB-BD31-4B8C-83A1-F6EECF244321}">
                <p14:modId xmlns:p14="http://schemas.microsoft.com/office/powerpoint/2010/main" val="2893549413"/>
              </p:ext>
            </p:extLst>
          </p:nvPr>
        </p:nvGraphicFramePr>
        <p:xfrm>
          <a:off x="5638800" y="4876800"/>
          <a:ext cx="1600200" cy="1066800"/>
        </p:xfrm>
        <a:graphic>
          <a:graphicData uri="http://schemas.openxmlformats.org/drawingml/2006/table">
            <a:tbl>
              <a:tblPr firstCol="1" bandRow="1">
                <a:tableStyleId>{2A488322-F2BA-4B5B-9748-0D474271808F}</a:tableStyleId>
              </a:tblPr>
              <a:tblGrid>
                <a:gridCol w="914400"/>
                <a:gridCol w="685800"/>
              </a:tblGrid>
              <a:tr h="266700">
                <a:tc>
                  <a:txBody>
                    <a:bodyPr/>
                    <a:lstStyle/>
                    <a:p>
                      <a:r>
                        <a:rPr lang="en-US" sz="1050" b="0" dirty="0" smtClean="0">
                          <a:latin typeface="Helvetica"/>
                          <a:cs typeface="Helvetica"/>
                        </a:rPr>
                        <a:t>Target gene</a:t>
                      </a:r>
                    </a:p>
                  </a:txBody>
                  <a:tcPr/>
                </a:tc>
                <a:tc>
                  <a:txBody>
                    <a:bodyPr/>
                    <a:lstStyle/>
                    <a:p>
                      <a:r>
                        <a:rPr lang="en-US" sz="1050" b="0" dirty="0" smtClean="0">
                          <a:latin typeface="Helvetica"/>
                          <a:cs typeface="Helvetica"/>
                        </a:rPr>
                        <a:t>1824</a:t>
                      </a:r>
                      <a:endParaRPr lang="en-US" sz="1050" b="0" dirty="0">
                        <a:latin typeface="Helvetica"/>
                        <a:cs typeface="Helvetica"/>
                      </a:endParaRPr>
                    </a:p>
                  </a:txBody>
                  <a:tcPr/>
                </a:tc>
              </a:tr>
              <a:tr h="266700">
                <a:tc>
                  <a:txBody>
                    <a:bodyPr/>
                    <a:lstStyle/>
                    <a:p>
                      <a:r>
                        <a:rPr lang="en-US" sz="1050" b="0" dirty="0" smtClean="0">
                          <a:latin typeface="Helvetica"/>
                          <a:cs typeface="Helvetica"/>
                        </a:rPr>
                        <a:t>TF</a:t>
                      </a:r>
                      <a:endParaRPr lang="en-US" sz="1050" b="0" dirty="0">
                        <a:latin typeface="Helvetica"/>
                        <a:cs typeface="Helvetica"/>
                      </a:endParaRPr>
                    </a:p>
                  </a:txBody>
                  <a:tcPr/>
                </a:tc>
                <a:tc>
                  <a:txBody>
                    <a:bodyPr/>
                    <a:lstStyle/>
                    <a:p>
                      <a:r>
                        <a:rPr lang="en-US" sz="1050" dirty="0" smtClean="0">
                          <a:latin typeface="Helvetica"/>
                          <a:cs typeface="Helvetica"/>
                        </a:rPr>
                        <a:t>70</a:t>
                      </a:r>
                      <a:endParaRPr lang="en-US" sz="1050" b="0" dirty="0">
                        <a:latin typeface="Helvetica"/>
                        <a:cs typeface="Helvetica"/>
                      </a:endParaRPr>
                    </a:p>
                  </a:txBody>
                  <a:tcPr/>
                </a:tc>
              </a:tr>
              <a:tr h="266700">
                <a:tc>
                  <a:txBody>
                    <a:bodyPr/>
                    <a:lstStyle/>
                    <a:p>
                      <a:r>
                        <a:rPr lang="en-US" sz="1050" b="0" dirty="0" smtClean="0">
                          <a:latin typeface="Helvetica"/>
                          <a:cs typeface="Helvetica"/>
                        </a:rPr>
                        <a:t>Triplet</a:t>
                      </a:r>
                      <a:endParaRPr lang="en-US" sz="1050" b="0" dirty="0">
                        <a:latin typeface="Helvetica"/>
                        <a:cs typeface="Helvetica"/>
                      </a:endParaRPr>
                    </a:p>
                  </a:txBody>
                  <a:tcPr/>
                </a:tc>
                <a:tc>
                  <a:txBody>
                    <a:bodyPr/>
                    <a:lstStyle/>
                    <a:p>
                      <a:r>
                        <a:rPr lang="en-US" sz="1050" dirty="0" smtClean="0">
                          <a:latin typeface="Helvetica"/>
                          <a:cs typeface="Helvetica"/>
                        </a:rPr>
                        <a:t>50,865</a:t>
                      </a:r>
                      <a:endParaRPr lang="en-US" sz="1050" b="0" dirty="0">
                        <a:latin typeface="Helvetica"/>
                        <a:cs typeface="Helvetica"/>
                      </a:endParaRPr>
                    </a:p>
                  </a:txBody>
                  <a:tcPr/>
                </a:tc>
              </a:tr>
              <a:tr h="266700">
                <a:tc>
                  <a:txBody>
                    <a:bodyPr/>
                    <a:lstStyle/>
                    <a:p>
                      <a:r>
                        <a:rPr lang="en-US" sz="1050" b="0" dirty="0" smtClean="0">
                          <a:latin typeface="Helvetica"/>
                          <a:cs typeface="Helvetica"/>
                        </a:rPr>
                        <a:t>Patient</a:t>
                      </a:r>
                      <a:endParaRPr lang="en-US" sz="1050" b="0" dirty="0">
                        <a:latin typeface="Helvetica"/>
                        <a:cs typeface="Helvetica"/>
                      </a:endParaRPr>
                    </a:p>
                  </a:txBody>
                  <a:tcPr/>
                </a:tc>
                <a:tc>
                  <a:txBody>
                    <a:bodyPr/>
                    <a:lstStyle/>
                    <a:p>
                      <a:r>
                        <a:rPr lang="en-US" sz="1050" dirty="0" smtClean="0">
                          <a:latin typeface="Helvetica"/>
                          <a:cs typeface="Helvetica"/>
                        </a:rPr>
                        <a:t>197</a:t>
                      </a:r>
                      <a:endParaRPr lang="en-US" sz="1050" b="0" dirty="0">
                        <a:latin typeface="Helvetica"/>
                        <a:cs typeface="Helvetica"/>
                      </a:endParaRPr>
                    </a:p>
                  </a:txBody>
                  <a:tcPr/>
                </a:tc>
              </a:tr>
            </a:tbl>
          </a:graphicData>
        </a:graphic>
      </p:graphicFrame>
      <p:pic>
        <p:nvPicPr>
          <p:cNvPr id="10" name="Picture 9" descr="Figure 4.pdf"/>
          <p:cNvPicPr>
            <a:picLocks noChangeAspect="1"/>
          </p:cNvPicPr>
          <p:nvPr/>
        </p:nvPicPr>
        <p:blipFill rotWithShape="1">
          <a:blip r:embed="rId3">
            <a:extLst>
              <a:ext uri="{28A0092B-C50C-407E-A947-70E740481C1C}">
                <a14:useLocalDpi xmlns:a14="http://schemas.microsoft.com/office/drawing/2010/main" val="0"/>
              </a:ext>
            </a:extLst>
          </a:blip>
          <a:srcRect l="5033" b="72399"/>
          <a:stretch/>
        </p:blipFill>
        <p:spPr>
          <a:xfrm>
            <a:off x="533400" y="1828800"/>
            <a:ext cx="8255558" cy="3105093"/>
          </a:xfrm>
          <a:prstGeom prst="rect">
            <a:avLst/>
          </a:prstGeom>
        </p:spPr>
      </p:pic>
      <p:grpSp>
        <p:nvGrpSpPr>
          <p:cNvPr id="3" name="Group 2"/>
          <p:cNvGrpSpPr/>
          <p:nvPr/>
        </p:nvGrpSpPr>
        <p:grpSpPr>
          <a:xfrm>
            <a:off x="152400" y="1600200"/>
            <a:ext cx="4267200" cy="3786492"/>
            <a:chOff x="152400" y="1600200"/>
            <a:chExt cx="4267200" cy="3786492"/>
          </a:xfrm>
        </p:grpSpPr>
        <p:pic>
          <p:nvPicPr>
            <p:cNvPr id="6" name="Content Placeholder 4" descr="Figure 4.pdf"/>
            <p:cNvPicPr>
              <a:picLocks noChangeAspect="1"/>
            </p:cNvPicPr>
            <p:nvPr/>
          </p:nvPicPr>
          <p:blipFill rotWithShape="1">
            <a:blip r:embed="rId4">
              <a:extLst>
                <a:ext uri="{28A0092B-C50C-407E-A947-70E740481C1C}">
                  <a14:useLocalDpi xmlns:a14="http://schemas.microsoft.com/office/drawing/2010/main" val="0"/>
                </a:ext>
              </a:extLst>
            </a:blip>
            <a:srcRect l="969" t="92331" r="50341" b="1829"/>
            <a:stretch/>
          </p:blipFill>
          <p:spPr bwMode="auto">
            <a:xfrm>
              <a:off x="152400" y="4724400"/>
              <a:ext cx="4267200" cy="662292"/>
            </a:xfrm>
            <a:prstGeom prst="rect">
              <a:avLst/>
            </a:prstGeom>
            <a:noFill/>
            <a:ln w="9525">
              <a:noFill/>
              <a:miter lim="800000"/>
              <a:headEnd/>
              <a:tailEnd/>
            </a:ln>
          </p:spPr>
        </p:pic>
        <p:sp>
          <p:nvSpPr>
            <p:cNvPr id="8" name="TextBox 7"/>
            <p:cNvSpPr txBox="1"/>
            <p:nvPr/>
          </p:nvSpPr>
          <p:spPr>
            <a:xfrm rot="16200000">
              <a:off x="-1527547" y="3280147"/>
              <a:ext cx="3698448" cy="338554"/>
            </a:xfrm>
            <a:prstGeom prst="rect">
              <a:avLst/>
            </a:prstGeom>
            <a:noFill/>
          </p:spPr>
          <p:txBody>
            <a:bodyPr wrap="none" rtlCol="0">
              <a:spAutoFit/>
            </a:bodyPr>
            <a:lstStyle/>
            <a:p>
              <a:pPr defTabSz="914400" fontAlgn="auto">
                <a:spcBef>
                  <a:spcPts val="0"/>
                </a:spcBef>
                <a:spcAft>
                  <a:spcPts val="0"/>
                </a:spcAft>
              </a:pPr>
              <a:r>
                <a:rPr lang="en-US" sz="1600" dirty="0">
                  <a:solidFill>
                    <a:srgbClr val="000000"/>
                  </a:solidFill>
                  <a:latin typeface="Helvetica"/>
                  <a:ea typeface="+mn-ea"/>
                  <a:cs typeface="Helvetica"/>
                </a:rPr>
                <a:t>number of logic-gate consistent triplets</a:t>
              </a:r>
            </a:p>
          </p:txBody>
        </p:sp>
        <p:sp>
          <p:nvSpPr>
            <p:cNvPr id="12" name="Rectangle 11"/>
            <p:cNvSpPr/>
            <p:nvPr/>
          </p:nvSpPr>
          <p:spPr>
            <a:xfrm>
              <a:off x="1066800" y="1905000"/>
              <a:ext cx="1066800" cy="533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13" name="Rectangle 12"/>
            <p:cNvSpPr/>
            <p:nvPr/>
          </p:nvSpPr>
          <p:spPr>
            <a:xfrm>
              <a:off x="3200400" y="2514600"/>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14" name="Rectangle 13"/>
            <p:cNvSpPr/>
            <p:nvPr/>
          </p:nvSpPr>
          <p:spPr>
            <a:xfrm>
              <a:off x="1676400" y="3115056"/>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15" name="Rectangle 14"/>
            <p:cNvSpPr/>
            <p:nvPr/>
          </p:nvSpPr>
          <p:spPr>
            <a:xfrm>
              <a:off x="1524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16" name="Rectangle 15"/>
            <p:cNvSpPr/>
            <p:nvPr/>
          </p:nvSpPr>
          <p:spPr>
            <a:xfrm>
              <a:off x="1905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17" name="Rectangle 16"/>
            <p:cNvSpPr/>
            <p:nvPr/>
          </p:nvSpPr>
          <p:spPr>
            <a:xfrm>
              <a:off x="3048000" y="32766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18" name="Rectangle 17"/>
            <p:cNvSpPr/>
            <p:nvPr/>
          </p:nvSpPr>
          <p:spPr>
            <a:xfrm>
              <a:off x="3429000" y="3276600"/>
              <a:ext cx="18288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grpSp>
      <p:sp>
        <p:nvSpPr>
          <p:cNvPr id="19" name="Rectangle 18"/>
          <p:cNvSpPr/>
          <p:nvPr/>
        </p:nvSpPr>
        <p:spPr>
          <a:xfrm rot="16200000">
            <a:off x="2324100" y="4914900"/>
            <a:ext cx="457200"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20" name="Rectangle 19"/>
          <p:cNvSpPr/>
          <p:nvPr/>
        </p:nvSpPr>
        <p:spPr>
          <a:xfrm rot="16200000">
            <a:off x="3124200" y="4953000"/>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21" name="Rectangle 20"/>
          <p:cNvSpPr/>
          <p:nvPr/>
        </p:nvSpPr>
        <p:spPr>
          <a:xfrm rot="16200000">
            <a:off x="3505200" y="4953000"/>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grpSp>
        <p:nvGrpSpPr>
          <p:cNvPr id="24" name="Group 23"/>
          <p:cNvGrpSpPr/>
          <p:nvPr/>
        </p:nvGrpSpPr>
        <p:grpSpPr>
          <a:xfrm>
            <a:off x="2971800" y="5562600"/>
            <a:ext cx="762000" cy="392838"/>
            <a:chOff x="7391400" y="4114800"/>
            <a:chExt cx="762000" cy="392838"/>
          </a:xfrm>
        </p:grpSpPr>
        <p:sp>
          <p:nvSpPr>
            <p:cNvPr id="25" name="Moon 24"/>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6" name="Oval 25"/>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cxnSp>
          <p:nvCxnSpPr>
            <p:cNvPr id="27" name="Straight Connector 26"/>
            <p:cNvCxnSpPr>
              <a:stCxn id="25"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3657600" y="5943600"/>
            <a:ext cx="762000" cy="392838"/>
            <a:chOff x="7391400" y="4114800"/>
            <a:chExt cx="762000" cy="392838"/>
          </a:xfrm>
        </p:grpSpPr>
        <p:sp>
          <p:nvSpPr>
            <p:cNvPr id="31" name="Moon 30"/>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32" name="Oval 31"/>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cxnSp>
          <p:nvCxnSpPr>
            <p:cNvPr id="33" name="Straight Connector 32"/>
            <p:cNvCxnSpPr>
              <a:stCxn id="31"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2133600" y="5334000"/>
            <a:ext cx="762000" cy="392838"/>
            <a:chOff x="7391400" y="4114800"/>
            <a:chExt cx="762000" cy="392838"/>
          </a:xfrm>
        </p:grpSpPr>
        <p:sp>
          <p:nvSpPr>
            <p:cNvPr id="37" name="Moon 3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cxnSp>
          <p:nvCxnSpPr>
            <p:cNvPr id="38" name="Straight Connector 37"/>
            <p:cNvCxnSpPr>
              <a:stCxn id="3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1" name="TextBox 40"/>
          <p:cNvSpPr txBox="1"/>
          <p:nvPr/>
        </p:nvSpPr>
        <p:spPr>
          <a:xfrm>
            <a:off x="4953000" y="6172201"/>
            <a:ext cx="4191000" cy="276999"/>
          </a:xfrm>
          <a:prstGeom prst="rect">
            <a:avLst/>
          </a:prstGeom>
          <a:noFill/>
        </p:spPr>
        <p:txBody>
          <a:bodyPr wrap="square" rtlCol="0">
            <a:spAutoFit/>
          </a:bodyPr>
          <a:lstStyle/>
          <a:p>
            <a:pPr defTabSz="914400" fontAlgn="auto">
              <a:spcBef>
                <a:spcPts val="0"/>
              </a:spcBef>
              <a:spcAft>
                <a:spcPts val="0"/>
              </a:spcAft>
            </a:pPr>
            <a:r>
              <a:rPr lang="en-US" sz="1200" b="1" dirty="0">
                <a:solidFill>
                  <a:srgbClr val="000000"/>
                </a:solidFill>
                <a:latin typeface="Georgia"/>
                <a:ea typeface="+mn-ea"/>
                <a:cs typeface="+mn-cs"/>
              </a:rPr>
              <a:t>Wang</a:t>
            </a:r>
            <a:r>
              <a:rPr lang="en-US" sz="1200" dirty="0">
                <a:solidFill>
                  <a:srgbClr val="000000"/>
                </a:solidFill>
                <a:latin typeface="Georgia"/>
                <a:ea typeface="+mn-ea"/>
                <a:cs typeface="+mn-cs"/>
              </a:rPr>
              <a:t>, et al., </a:t>
            </a:r>
            <a:r>
              <a:rPr lang="en-US" sz="1200" i="1" dirty="0" err="1">
                <a:solidFill>
                  <a:srgbClr val="000000"/>
                </a:solidFill>
                <a:latin typeface="Georgia"/>
                <a:ea typeface="+mn-ea"/>
                <a:cs typeface="+mn-cs"/>
              </a:rPr>
              <a:t>PLoS</a:t>
            </a:r>
            <a:r>
              <a:rPr lang="en-US" sz="1200" i="1" dirty="0">
                <a:solidFill>
                  <a:srgbClr val="000000"/>
                </a:solidFill>
                <a:latin typeface="Georgia"/>
                <a:ea typeface="+mn-ea"/>
                <a:cs typeface="+mn-cs"/>
              </a:rPr>
              <a:t> Computational Biology</a:t>
            </a:r>
            <a:r>
              <a:rPr lang="en-US" sz="1200" dirty="0">
                <a:solidFill>
                  <a:srgbClr val="000000"/>
                </a:solidFill>
                <a:latin typeface="Georgia"/>
                <a:ea typeface="+mn-ea"/>
                <a:cs typeface="+mn-cs"/>
              </a:rPr>
              <a:t>, in press, 2015</a:t>
            </a:r>
          </a:p>
        </p:txBody>
      </p:sp>
    </p:spTree>
    <p:extLst>
      <p:ext uri="{BB962C8B-B14F-4D97-AF65-F5344CB8AC3E}">
        <p14:creationId xmlns:p14="http://schemas.microsoft.com/office/powerpoint/2010/main" val="24136086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a:xfrm>
            <a:off x="461963" y="395288"/>
            <a:ext cx="8220075" cy="1143000"/>
          </a:xfrm>
        </p:spPr>
        <p:txBody>
          <a:bodyPr/>
          <a:lstStyle/>
          <a:p>
            <a:pPr eaLnBrk="1" hangingPunct="1"/>
            <a:r>
              <a:rPr lang="en-US">
                <a:latin typeface="Arial" charset="0"/>
                <a:ea typeface="ＭＳ Ｐゴシック" charset="0"/>
                <a:cs typeface="ＭＳ Ｐゴシック" charset="0"/>
              </a:rPr>
              <a:t>Combining networks forms an ideal way of integrating diverse information</a:t>
            </a:r>
          </a:p>
        </p:txBody>
      </p:sp>
      <p:pic>
        <p:nvPicPr>
          <p:cNvPr id="91138" name="Picture 3" descr="combined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05000"/>
            <a:ext cx="49530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4"/>
          <p:cNvSpPr txBox="1">
            <a:spLocks noChangeArrowheads="1"/>
          </p:cNvSpPr>
          <p:nvPr/>
        </p:nvSpPr>
        <p:spPr bwMode="auto">
          <a:xfrm>
            <a:off x="6286500" y="1752600"/>
            <a:ext cx="27051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54" tIns="45678" rIns="91354" bIns="45678">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b="1">
                <a:solidFill>
                  <a:srgbClr val="000000"/>
                </a:solidFill>
                <a:latin typeface="Arial" charset="0"/>
                <a:cs typeface="Arial" charset="0"/>
              </a:rPr>
              <a:t>Metabolic pathway</a:t>
            </a:r>
          </a:p>
          <a:p>
            <a:pPr eaLnBrk="1" hangingPunct="1">
              <a:spcBef>
                <a:spcPct val="50000"/>
              </a:spcBef>
            </a:pPr>
            <a:r>
              <a:rPr lang="en-US" b="1">
                <a:solidFill>
                  <a:srgbClr val="FF0000"/>
                </a:solidFill>
                <a:latin typeface="Arial" charset="0"/>
                <a:cs typeface="Arial" charset="0"/>
              </a:rPr>
              <a:t>Transcriptional regulatory network</a:t>
            </a:r>
          </a:p>
          <a:p>
            <a:pPr eaLnBrk="1" hangingPunct="1">
              <a:spcBef>
                <a:spcPct val="50000"/>
              </a:spcBef>
            </a:pPr>
            <a:r>
              <a:rPr lang="en-US">
                <a:solidFill>
                  <a:srgbClr val="000000"/>
                </a:solidFill>
                <a:latin typeface="Arial" charset="0"/>
                <a:cs typeface="Arial" charset="0"/>
              </a:rPr>
              <a:t>Physical protein-protein Interaction</a:t>
            </a:r>
          </a:p>
          <a:p>
            <a:pPr eaLnBrk="1" hangingPunct="1">
              <a:spcBef>
                <a:spcPct val="50000"/>
              </a:spcBef>
            </a:pPr>
            <a:r>
              <a:rPr lang="en-US">
                <a:solidFill>
                  <a:srgbClr val="FF0000"/>
                </a:solidFill>
                <a:latin typeface="Arial" charset="0"/>
                <a:cs typeface="Arial" charset="0"/>
              </a:rPr>
              <a:t>Co-expression Relationship</a:t>
            </a:r>
            <a:endParaRPr lang="en-US" sz="1600">
              <a:solidFill>
                <a:srgbClr val="808080"/>
              </a:solidFill>
              <a:latin typeface="Arial" charset="0"/>
              <a:cs typeface="Arial" charset="0"/>
            </a:endParaRPr>
          </a:p>
        </p:txBody>
      </p:sp>
      <p:sp>
        <p:nvSpPr>
          <p:cNvPr id="91140" name="Line 5"/>
          <p:cNvSpPr>
            <a:spLocks noChangeShapeType="1"/>
          </p:cNvSpPr>
          <p:nvPr/>
        </p:nvSpPr>
        <p:spPr bwMode="auto">
          <a:xfrm>
            <a:off x="5257800" y="2012950"/>
            <a:ext cx="903288" cy="1588"/>
          </a:xfrm>
          <a:prstGeom prst="line">
            <a:avLst/>
          </a:prstGeom>
          <a:noFill/>
          <a:ln w="28575">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wrap="none" lIns="91354" tIns="45678" rIns="91354" bIns="45678" anchor="ctr"/>
          <a:lstStyle/>
          <a:p>
            <a:endParaRPr lang="en-US"/>
          </a:p>
        </p:txBody>
      </p:sp>
      <p:sp>
        <p:nvSpPr>
          <p:cNvPr id="91141" name="Line 6"/>
          <p:cNvSpPr>
            <a:spLocks noChangeShapeType="1"/>
          </p:cNvSpPr>
          <p:nvPr/>
        </p:nvSpPr>
        <p:spPr bwMode="auto">
          <a:xfrm>
            <a:off x="5257800" y="2911475"/>
            <a:ext cx="903288" cy="1588"/>
          </a:xfrm>
          <a:prstGeom prst="line">
            <a:avLst/>
          </a:prstGeom>
          <a:noFill/>
          <a:ln w="28575">
            <a:solidFill>
              <a:srgbClr val="FF0000"/>
            </a:solidFill>
            <a:prstDash val="sysDot"/>
            <a:round/>
            <a:headEnd type="none" w="sm" len="sm"/>
            <a:tailEnd type="triangle" w="lg" len="lg"/>
          </a:ln>
          <a:extLst>
            <a:ext uri="{909E8E84-426E-40dd-AFC4-6F175D3DCCD1}">
              <a14:hiddenFill xmlns:a14="http://schemas.microsoft.com/office/drawing/2010/main">
                <a:noFill/>
              </a14:hiddenFill>
            </a:ext>
          </a:extLst>
        </p:spPr>
        <p:txBody>
          <a:bodyPr wrap="none" lIns="91354" tIns="45678" rIns="91354" bIns="45678" anchor="ctr"/>
          <a:lstStyle/>
          <a:p>
            <a:endParaRPr lang="en-US"/>
          </a:p>
        </p:txBody>
      </p:sp>
      <p:sp>
        <p:nvSpPr>
          <p:cNvPr id="91142" name="Line 7"/>
          <p:cNvSpPr>
            <a:spLocks noChangeShapeType="1"/>
          </p:cNvSpPr>
          <p:nvPr/>
        </p:nvSpPr>
        <p:spPr bwMode="auto">
          <a:xfrm>
            <a:off x="5257800" y="5153025"/>
            <a:ext cx="903288" cy="1588"/>
          </a:xfrm>
          <a:prstGeom prst="line">
            <a:avLst/>
          </a:prstGeom>
          <a:noFill/>
          <a:ln w="28575">
            <a:solidFill>
              <a:srgbClr val="FF0000"/>
            </a:solidFill>
            <a:prstDash val="sysDot"/>
            <a:round/>
            <a:headEnd type="none" w="sm" len="sm"/>
            <a:tailEnd type="none" w="lg" len="lg"/>
          </a:ln>
          <a:extLst>
            <a:ext uri="{909E8E84-426E-40dd-AFC4-6F175D3DCCD1}">
              <a14:hiddenFill xmlns:a14="http://schemas.microsoft.com/office/drawing/2010/main">
                <a:noFill/>
              </a14:hiddenFill>
            </a:ext>
          </a:extLst>
        </p:spPr>
        <p:txBody>
          <a:bodyPr wrap="none" lIns="91354" tIns="45678" rIns="91354" bIns="45678" anchor="ctr"/>
          <a:lstStyle/>
          <a:p>
            <a:endParaRPr lang="en-US"/>
          </a:p>
        </p:txBody>
      </p:sp>
      <p:sp>
        <p:nvSpPr>
          <p:cNvPr id="91143" name="Line 8"/>
          <p:cNvSpPr>
            <a:spLocks noChangeShapeType="1"/>
          </p:cNvSpPr>
          <p:nvPr/>
        </p:nvSpPr>
        <p:spPr bwMode="auto">
          <a:xfrm>
            <a:off x="5257800" y="4194175"/>
            <a:ext cx="903288" cy="1588"/>
          </a:xfrm>
          <a:prstGeom prst="line">
            <a:avLst/>
          </a:prstGeom>
          <a:noFill/>
          <a:ln w="28575">
            <a:solidFill>
              <a:schemeClr val="tx1"/>
            </a:solidFill>
            <a:round/>
            <a:headEnd type="none" w="sm" len="sm"/>
            <a:tailEnd type="none" w="lg" len="lg"/>
          </a:ln>
          <a:extLst>
            <a:ext uri="{909E8E84-426E-40dd-AFC4-6F175D3DCCD1}">
              <a14:hiddenFill xmlns:a14="http://schemas.microsoft.com/office/drawing/2010/main">
                <a:noFill/>
              </a14:hiddenFill>
            </a:ext>
          </a:extLst>
        </p:spPr>
        <p:txBody>
          <a:bodyPr wrap="none" lIns="91354" tIns="45678" rIns="91354" bIns="45678" anchor="ctr"/>
          <a:lstStyle/>
          <a:p>
            <a:endParaRPr lang="en-US"/>
          </a:p>
        </p:txBody>
      </p:sp>
      <p:pic>
        <p:nvPicPr>
          <p:cNvPr id="91144" name="Picture 9" descr="T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6200" y="5416550"/>
            <a:ext cx="178117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5" name="Oval 10"/>
          <p:cNvSpPr>
            <a:spLocks noChangeArrowheads="1"/>
          </p:cNvSpPr>
          <p:nvPr/>
        </p:nvSpPr>
        <p:spPr bwMode="auto">
          <a:xfrm>
            <a:off x="2235200" y="5411788"/>
            <a:ext cx="708025" cy="1268412"/>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354" tIns="45678" rIns="91354" bIns="45678" anchor="ctr"/>
          <a:lstStyle/>
          <a:p>
            <a:pPr defTabSz="912813"/>
            <a:endParaRPr lang="en-US" sz="1200" b="1">
              <a:solidFill>
                <a:srgbClr val="000000"/>
              </a:solidFill>
              <a:latin typeface="Arial" charset="0"/>
            </a:endParaRPr>
          </a:p>
        </p:txBody>
      </p:sp>
      <p:sp>
        <p:nvSpPr>
          <p:cNvPr id="91146" name="Line 11"/>
          <p:cNvSpPr>
            <a:spLocks noChangeShapeType="1"/>
          </p:cNvSpPr>
          <p:nvPr/>
        </p:nvSpPr>
        <p:spPr bwMode="auto">
          <a:xfrm>
            <a:off x="700088" y="4424363"/>
            <a:ext cx="1812925" cy="995362"/>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lIns="91354" tIns="45678" rIns="91354" bIns="45678"/>
          <a:lstStyle/>
          <a:p>
            <a:endParaRPr lang="en-US"/>
          </a:p>
        </p:txBody>
      </p:sp>
      <p:sp>
        <p:nvSpPr>
          <p:cNvPr id="91147" name="Line 12"/>
          <p:cNvSpPr>
            <a:spLocks noChangeShapeType="1"/>
          </p:cNvSpPr>
          <p:nvPr/>
        </p:nvSpPr>
        <p:spPr bwMode="auto">
          <a:xfrm flipV="1">
            <a:off x="2722563" y="4872038"/>
            <a:ext cx="2422525" cy="561975"/>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lIns="91354" tIns="45678" rIns="91354" bIns="45678"/>
          <a:lstStyle/>
          <a:p>
            <a:endParaRPr lang="en-US"/>
          </a:p>
        </p:txBody>
      </p:sp>
      <p:sp>
        <p:nvSpPr>
          <p:cNvPr id="91148" name="Text Box 13"/>
          <p:cNvSpPr txBox="1">
            <a:spLocks noChangeArrowheads="1"/>
          </p:cNvSpPr>
          <p:nvPr/>
        </p:nvSpPr>
        <p:spPr bwMode="auto">
          <a:xfrm>
            <a:off x="3186113" y="5767388"/>
            <a:ext cx="2312987"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b="1">
                <a:solidFill>
                  <a:srgbClr val="000000"/>
                </a:solidFill>
                <a:latin typeface="Verdana" charset="0"/>
                <a:cs typeface="Arial" charset="0"/>
              </a:rPr>
              <a:t>Part of the </a:t>
            </a:r>
            <a:br>
              <a:rPr lang="en-US" sz="1800" b="1">
                <a:solidFill>
                  <a:srgbClr val="000000"/>
                </a:solidFill>
                <a:latin typeface="Verdana" charset="0"/>
                <a:cs typeface="Arial" charset="0"/>
              </a:rPr>
            </a:br>
            <a:r>
              <a:rPr lang="en-US" sz="1800" b="1">
                <a:solidFill>
                  <a:srgbClr val="000000"/>
                </a:solidFill>
                <a:latin typeface="Verdana" charset="0"/>
                <a:cs typeface="Arial" charset="0"/>
              </a:rPr>
              <a:t>TCA cycle</a:t>
            </a:r>
          </a:p>
        </p:txBody>
      </p:sp>
      <p:sp>
        <p:nvSpPr>
          <p:cNvPr id="91149" name="Rectangle 14"/>
          <p:cNvSpPr>
            <a:spLocks noChangeArrowheads="1"/>
          </p:cNvSpPr>
          <p:nvPr/>
        </p:nvSpPr>
        <p:spPr bwMode="auto">
          <a:xfrm>
            <a:off x="6283325" y="5735638"/>
            <a:ext cx="27844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54" tIns="45678" rIns="91354" bIns="45678">
            <a:spAutoFit/>
          </a:bodyPr>
          <a:lstStyle/>
          <a:p>
            <a:pPr defTabSz="912813"/>
            <a:r>
              <a:rPr lang="en-US">
                <a:solidFill>
                  <a:srgbClr val="808080"/>
                </a:solidFill>
                <a:latin typeface="Arial" charset="0"/>
              </a:rPr>
              <a:t>Genetic interaction (synthetic lethal)</a:t>
            </a:r>
          </a:p>
          <a:p>
            <a:pPr defTabSz="912813"/>
            <a:r>
              <a:rPr lang="en-US">
                <a:solidFill>
                  <a:srgbClr val="808080"/>
                </a:solidFill>
                <a:latin typeface="Arial" charset="0"/>
              </a:rPr>
              <a:t>Signaling pathways</a:t>
            </a:r>
          </a:p>
        </p:txBody>
      </p:sp>
    </p:spTree>
  </p:cSld>
  <p:clrMapOvr>
    <a:masterClrMapping/>
  </p:clrMapOvr>
  <p:transition xmlns:p14="http://schemas.microsoft.com/office/powerpoint/2010/main" advTm="18959"/>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05837" cy="914400"/>
          </a:xfrm>
        </p:spPr>
        <p:txBody>
          <a:bodyPr/>
          <a:lstStyle/>
          <a:p>
            <a:r>
              <a:rPr lang="en-US" dirty="0" smtClean="0"/>
              <a:t>Cancer-related TF, MYC universally amplifies target expression</a:t>
            </a:r>
            <a:endParaRPr lang="en-US" dirty="0"/>
          </a:p>
        </p:txBody>
      </p:sp>
      <p:pic>
        <p:nvPicPr>
          <p:cNvPr id="4" name="Content Placeholder 4" descr="Figure 5A.pdf"/>
          <p:cNvPicPr>
            <a:picLocks noGrp="1" noChangeAspect="1"/>
          </p:cNvPicPr>
          <p:nvPr>
            <p:ph idx="1"/>
          </p:nvPr>
        </p:nvPicPr>
        <p:blipFill rotWithShape="1">
          <a:blip r:embed="rId3">
            <a:extLst>
              <a:ext uri="{28A0092B-C50C-407E-A947-70E740481C1C}">
                <a14:useLocalDpi xmlns:a14="http://schemas.microsoft.com/office/drawing/2010/main" val="0"/>
              </a:ext>
            </a:extLst>
          </a:blip>
          <a:srcRect l="-70" r="2975"/>
          <a:stretch/>
        </p:blipFill>
        <p:spPr>
          <a:xfrm>
            <a:off x="228600" y="1874837"/>
            <a:ext cx="4394467" cy="4525963"/>
          </a:xfrm>
        </p:spPr>
      </p:pic>
      <p:sp>
        <p:nvSpPr>
          <p:cNvPr id="7" name="Rectangle 6"/>
          <p:cNvSpPr/>
          <p:nvPr/>
        </p:nvSpPr>
        <p:spPr>
          <a:xfrm>
            <a:off x="152400" y="5943600"/>
            <a:ext cx="10668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grpSp>
        <p:nvGrpSpPr>
          <p:cNvPr id="23" name="Group 22"/>
          <p:cNvGrpSpPr/>
          <p:nvPr/>
        </p:nvGrpSpPr>
        <p:grpSpPr>
          <a:xfrm>
            <a:off x="4763075" y="3810000"/>
            <a:ext cx="4394200" cy="1057190"/>
            <a:chOff x="4648200" y="1219200"/>
            <a:chExt cx="4394200" cy="1057190"/>
          </a:xfrm>
        </p:grpSpPr>
        <p:pic>
          <p:nvPicPr>
            <p:cNvPr id="9" name="Picture 8"/>
            <p:cNvPicPr>
              <a:picLocks noChangeAspect="1"/>
            </p:cNvPicPr>
            <p:nvPr/>
          </p:nvPicPr>
          <p:blipFill>
            <a:blip r:embed="rId4"/>
            <a:stretch>
              <a:fillRect/>
            </a:stretch>
          </p:blipFill>
          <p:spPr>
            <a:xfrm>
              <a:off x="4648200" y="1219200"/>
              <a:ext cx="4191001" cy="1057190"/>
            </a:xfrm>
            <a:prstGeom prst="rect">
              <a:avLst/>
            </a:prstGeom>
          </p:spPr>
        </p:pic>
        <p:pic>
          <p:nvPicPr>
            <p:cNvPr id="11" name="Picture 10"/>
            <p:cNvPicPr>
              <a:picLocks noChangeAspect="1"/>
            </p:cNvPicPr>
            <p:nvPr/>
          </p:nvPicPr>
          <p:blipFill>
            <a:blip r:embed="rId5"/>
            <a:stretch>
              <a:fillRect/>
            </a:stretch>
          </p:blipFill>
          <p:spPr>
            <a:xfrm>
              <a:off x="8534400" y="1219200"/>
              <a:ext cx="508000" cy="508000"/>
            </a:xfrm>
            <a:prstGeom prst="rect">
              <a:avLst/>
            </a:prstGeom>
          </p:spPr>
        </p:pic>
      </p:grpSp>
      <p:sp>
        <p:nvSpPr>
          <p:cNvPr id="8" name="TextBox 7"/>
          <p:cNvSpPr txBox="1"/>
          <p:nvPr/>
        </p:nvSpPr>
        <p:spPr>
          <a:xfrm>
            <a:off x="4876800" y="3124200"/>
            <a:ext cx="4038600" cy="646331"/>
          </a:xfrm>
          <a:prstGeom prst="rect">
            <a:avLst/>
          </a:prstGeom>
          <a:noFill/>
        </p:spPr>
        <p:txBody>
          <a:bodyPr wrap="square" rtlCol="0">
            <a:spAutoFit/>
          </a:bodyPr>
          <a:lstStyle/>
          <a:p>
            <a:pPr defTabSz="914400" fontAlgn="auto">
              <a:spcBef>
                <a:spcPts val="0"/>
              </a:spcBef>
              <a:spcAft>
                <a:spcPts val="0"/>
              </a:spcAft>
            </a:pPr>
            <a:r>
              <a:rPr lang="en-US" dirty="0">
                <a:solidFill>
                  <a:srgbClr val="000000"/>
                </a:solidFill>
                <a:latin typeface="Georgia"/>
                <a:ea typeface="+mn-ea"/>
                <a:cs typeface="+mn-cs"/>
              </a:rPr>
              <a:t>High expression of MYC is sufficient for high target gene expression</a:t>
            </a:r>
          </a:p>
        </p:txBody>
      </p:sp>
      <p:sp>
        <p:nvSpPr>
          <p:cNvPr id="15" name="Rectangle 14"/>
          <p:cNvSpPr/>
          <p:nvPr/>
        </p:nvSpPr>
        <p:spPr>
          <a:xfrm rot="16200000">
            <a:off x="1371601" y="5714999"/>
            <a:ext cx="533399"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16" name="Rectangle 15"/>
          <p:cNvSpPr/>
          <p:nvPr/>
        </p:nvSpPr>
        <p:spPr>
          <a:xfrm rot="16200000">
            <a:off x="2209801" y="5714999"/>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17" name="Rectangle 16"/>
          <p:cNvSpPr/>
          <p:nvPr/>
        </p:nvSpPr>
        <p:spPr>
          <a:xfrm rot="16200000">
            <a:off x="3048001" y="5791198"/>
            <a:ext cx="685800"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grpSp>
        <p:nvGrpSpPr>
          <p:cNvPr id="29" name="Group 28"/>
          <p:cNvGrpSpPr/>
          <p:nvPr/>
        </p:nvGrpSpPr>
        <p:grpSpPr>
          <a:xfrm>
            <a:off x="4759878" y="1295400"/>
            <a:ext cx="3962400" cy="1940081"/>
            <a:chOff x="4759878" y="1295400"/>
            <a:chExt cx="3962400" cy="1940081"/>
          </a:xfrm>
        </p:grpSpPr>
        <p:sp>
          <p:nvSpPr>
            <p:cNvPr id="3" name="TextBox 2"/>
            <p:cNvSpPr txBox="1"/>
            <p:nvPr/>
          </p:nvSpPr>
          <p:spPr>
            <a:xfrm>
              <a:off x="4759878" y="1295400"/>
              <a:ext cx="3962400" cy="1477328"/>
            </a:xfrm>
            <a:prstGeom prst="rect">
              <a:avLst/>
            </a:prstGeom>
            <a:noFill/>
          </p:spPr>
          <p:txBody>
            <a:bodyPr wrap="square" rtlCol="0">
              <a:spAutoFit/>
            </a:bodyPr>
            <a:lstStyle/>
            <a:p>
              <a:pPr marL="285750" indent="-285750" defTabSz="914400" fontAlgn="auto">
                <a:spcBef>
                  <a:spcPts val="0"/>
                </a:spcBef>
                <a:spcAft>
                  <a:spcPts val="0"/>
                </a:spcAft>
                <a:buFont typeface="Arial"/>
                <a:buChar char="•"/>
              </a:pPr>
              <a:r>
                <a:rPr lang="en-US" dirty="0">
                  <a:solidFill>
                    <a:srgbClr val="000000"/>
                  </a:solidFill>
                  <a:latin typeface="Georgia"/>
                  <a:ea typeface="+mn-ea"/>
                  <a:cs typeface="+mn-cs"/>
                </a:rPr>
                <a:t>RF1</a:t>
              </a:r>
            </a:p>
            <a:p>
              <a:pPr marL="285750" indent="-285750" defTabSz="914400" fontAlgn="auto">
                <a:spcBef>
                  <a:spcPts val="0"/>
                </a:spcBef>
                <a:spcAft>
                  <a:spcPts val="0"/>
                </a:spcAft>
                <a:buFont typeface="Arial"/>
                <a:buChar char="•"/>
              </a:pPr>
              <a:endParaRPr lang="en-US" dirty="0">
                <a:solidFill>
                  <a:srgbClr val="000000"/>
                </a:solidFill>
                <a:latin typeface="Georgia"/>
                <a:ea typeface="+mn-ea"/>
                <a:cs typeface="+mn-cs"/>
              </a:endParaRPr>
            </a:p>
            <a:p>
              <a:pPr marL="285750" indent="-285750" defTabSz="914400" fontAlgn="auto">
                <a:spcBef>
                  <a:spcPts val="0"/>
                </a:spcBef>
                <a:spcAft>
                  <a:spcPts val="0"/>
                </a:spcAft>
                <a:buFont typeface="Arial"/>
                <a:buChar char="•"/>
              </a:pPr>
              <a:r>
                <a:rPr lang="en-US" b="1" dirty="0">
                  <a:solidFill>
                    <a:srgbClr val="000000"/>
                  </a:solidFill>
                  <a:latin typeface="Georgia"/>
                  <a:ea typeface="+mn-ea"/>
                  <a:cs typeface="+mn-cs"/>
                </a:rPr>
                <a:t>OR</a:t>
              </a:r>
              <a:r>
                <a:rPr lang="en-US" dirty="0">
                  <a:solidFill>
                    <a:srgbClr val="000000"/>
                  </a:solidFill>
                  <a:latin typeface="Georgia"/>
                  <a:ea typeface="+mn-ea"/>
                  <a:cs typeface="+mn-cs"/>
                </a:rPr>
                <a:t>(RF1, RF2)</a:t>
              </a:r>
            </a:p>
            <a:p>
              <a:pPr marL="285750" indent="-285750" defTabSz="914400" fontAlgn="auto">
                <a:spcBef>
                  <a:spcPts val="0"/>
                </a:spcBef>
                <a:spcAft>
                  <a:spcPts val="0"/>
                </a:spcAft>
                <a:buFont typeface="Arial"/>
                <a:buChar char="•"/>
              </a:pPr>
              <a:endParaRPr lang="en-US" dirty="0">
                <a:solidFill>
                  <a:srgbClr val="000000"/>
                </a:solidFill>
                <a:latin typeface="Georgia"/>
                <a:ea typeface="+mn-ea"/>
                <a:cs typeface="+mn-cs"/>
              </a:endParaRPr>
            </a:p>
            <a:p>
              <a:pPr marL="285750" indent="-285750" defTabSz="914400" fontAlgn="auto">
                <a:spcBef>
                  <a:spcPts val="0"/>
                </a:spcBef>
                <a:spcAft>
                  <a:spcPts val="0"/>
                </a:spcAft>
                <a:buFont typeface="Arial"/>
                <a:buChar char="•"/>
              </a:pPr>
              <a:r>
                <a:rPr lang="en-US" b="1" dirty="0">
                  <a:solidFill>
                    <a:srgbClr val="000000"/>
                  </a:solidFill>
                  <a:latin typeface="Georgia"/>
                  <a:ea typeface="+mn-ea"/>
                  <a:cs typeface="+mn-cs"/>
                </a:rPr>
                <a:t>OR</a:t>
              </a:r>
              <a:r>
                <a:rPr lang="en-US" dirty="0">
                  <a:solidFill>
                    <a:srgbClr val="000000"/>
                  </a:solidFill>
                  <a:latin typeface="Georgia"/>
                  <a:ea typeface="+mn-ea"/>
                  <a:cs typeface="+mn-cs"/>
                </a:rPr>
                <a:t>(RF1, </a:t>
              </a:r>
              <a:r>
                <a:rPr lang="en-US" b="1" dirty="0">
                  <a:solidFill>
                    <a:srgbClr val="000000"/>
                  </a:solidFill>
                  <a:latin typeface="Georgia"/>
                  <a:ea typeface="+mn-ea"/>
                  <a:cs typeface="+mn-cs"/>
                </a:rPr>
                <a:t>NOT </a:t>
              </a:r>
              <a:r>
                <a:rPr lang="en-US" dirty="0">
                  <a:solidFill>
                    <a:srgbClr val="000000"/>
                  </a:solidFill>
                  <a:latin typeface="Georgia"/>
                  <a:ea typeface="+mn-ea"/>
                  <a:cs typeface="+mn-cs"/>
                </a:rPr>
                <a:t>RF2)</a:t>
              </a:r>
            </a:p>
          </p:txBody>
        </p:sp>
        <p:sp>
          <p:nvSpPr>
            <p:cNvPr id="14" name="Right Arrow 13"/>
            <p:cNvSpPr/>
            <p:nvPr/>
          </p:nvSpPr>
          <p:spPr>
            <a:xfrm rot="5400000" flipV="1">
              <a:off x="6529489" y="280239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grpSp>
          <p:nvGrpSpPr>
            <p:cNvPr id="26" name="Group 25"/>
            <p:cNvGrpSpPr/>
            <p:nvPr/>
          </p:nvGrpSpPr>
          <p:grpSpPr>
            <a:xfrm>
              <a:off x="7283622" y="2362200"/>
              <a:ext cx="762000" cy="392838"/>
              <a:chOff x="7391400" y="4114800"/>
              <a:chExt cx="762000" cy="392838"/>
            </a:xfrm>
          </p:grpSpPr>
          <p:sp>
            <p:nvSpPr>
              <p:cNvPr id="18" name="Moon 1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9" name="Oval 18"/>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cxnSp>
            <p:nvCxnSpPr>
              <p:cNvPr id="21" name="Straight Connector 20"/>
              <p:cNvCxnSpPr>
                <a:stCxn id="1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6750222" y="1828800"/>
              <a:ext cx="762000" cy="392838"/>
              <a:chOff x="7391400" y="4114800"/>
              <a:chExt cx="762000" cy="392838"/>
            </a:xfrm>
          </p:grpSpPr>
          <p:sp>
            <p:nvSpPr>
              <p:cNvPr id="28" name="Moon 2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cxnSp>
            <p:nvCxnSpPr>
              <p:cNvPr id="30" name="Straight Connector 29"/>
              <p:cNvCxnSpPr>
                <a:stCxn id="2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3" name="Isosceles Triangle 32"/>
            <p:cNvSpPr/>
            <p:nvPr/>
          </p:nvSpPr>
          <p:spPr>
            <a:xfrm rot="5400000">
              <a:off x="6140622" y="13716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cxnSp>
          <p:nvCxnSpPr>
            <p:cNvPr id="34" name="Straight Connector 33"/>
            <p:cNvCxnSpPr/>
            <p:nvPr/>
          </p:nvCxnSpPr>
          <p:spPr>
            <a:xfrm>
              <a:off x="5902878" y="1447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436278" y="1524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 name="Rectangle 4"/>
          <p:cNvSpPr/>
          <p:nvPr/>
        </p:nvSpPr>
        <p:spPr>
          <a:xfrm>
            <a:off x="3962400" y="1828800"/>
            <a:ext cx="533400"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dirty="0">
              <a:solidFill>
                <a:srgbClr val="FFFFFF"/>
              </a:solidFill>
              <a:latin typeface="Georgia"/>
            </a:endParaRPr>
          </a:p>
        </p:txBody>
      </p:sp>
      <p:pic>
        <p:nvPicPr>
          <p:cNvPr id="36" name="Content Placeholder 4" descr="Figure 5A.pdf"/>
          <p:cNvPicPr>
            <a:picLocks noChangeAspect="1"/>
          </p:cNvPicPr>
          <p:nvPr/>
        </p:nvPicPr>
        <p:blipFill rotWithShape="1">
          <a:blip r:embed="rId3">
            <a:extLst>
              <a:ext uri="{28A0092B-C50C-407E-A947-70E740481C1C}">
                <a14:useLocalDpi xmlns:a14="http://schemas.microsoft.com/office/drawing/2010/main" val="0"/>
              </a:ext>
            </a:extLst>
          </a:blip>
          <a:srcRect l="82571" r="2975" b="55604"/>
          <a:stretch/>
        </p:blipFill>
        <p:spPr bwMode="auto">
          <a:xfrm>
            <a:off x="3657600" y="1295400"/>
            <a:ext cx="1215591" cy="3733800"/>
          </a:xfrm>
          <a:prstGeom prst="rect">
            <a:avLst/>
          </a:prstGeom>
          <a:noFill/>
          <a:ln w="9525">
            <a:noFill/>
            <a:miter lim="800000"/>
            <a:headEnd/>
            <a:tailEnd/>
          </a:ln>
        </p:spPr>
      </p:pic>
      <p:sp>
        <p:nvSpPr>
          <p:cNvPr id="20" name="Rectangle 19"/>
          <p:cNvSpPr/>
          <p:nvPr/>
        </p:nvSpPr>
        <p:spPr>
          <a:xfrm>
            <a:off x="16101" y="1295400"/>
            <a:ext cx="3429000" cy="584776"/>
          </a:xfrm>
          <a:prstGeom prst="rect">
            <a:avLst/>
          </a:prstGeom>
        </p:spPr>
        <p:txBody>
          <a:bodyPr wrap="square">
            <a:spAutoFit/>
          </a:bodyPr>
          <a:lstStyle/>
          <a:p>
            <a:pPr defTabSz="914400" fontAlgn="auto">
              <a:spcBef>
                <a:spcPts val="0"/>
              </a:spcBef>
              <a:spcAft>
                <a:spcPts val="0"/>
              </a:spcAft>
            </a:pPr>
            <a:r>
              <a:rPr lang="en-US" sz="1600" dirty="0">
                <a:solidFill>
                  <a:srgbClr val="000000"/>
                </a:solidFill>
                <a:latin typeface="Georgia"/>
                <a:ea typeface="+mn-ea"/>
                <a:cs typeface="+mn-cs"/>
              </a:rPr>
              <a:t>2,153  (RF1=MYC, RF2=other TFs, T=all common targets) triplets</a:t>
            </a:r>
          </a:p>
        </p:txBody>
      </p:sp>
      <p:sp>
        <p:nvSpPr>
          <p:cNvPr id="38" name="Right Arrow 37"/>
          <p:cNvSpPr/>
          <p:nvPr/>
        </p:nvSpPr>
        <p:spPr>
          <a:xfrm rot="5400000" flipV="1">
            <a:off x="6494011" y="493599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25" name="TextBox 24"/>
          <p:cNvSpPr txBox="1"/>
          <p:nvPr/>
        </p:nvSpPr>
        <p:spPr>
          <a:xfrm>
            <a:off x="4876800" y="5373469"/>
            <a:ext cx="3810000" cy="646331"/>
          </a:xfrm>
          <a:prstGeom prst="rect">
            <a:avLst/>
          </a:prstGeom>
          <a:noFill/>
        </p:spPr>
        <p:txBody>
          <a:bodyPr wrap="square" rtlCol="0">
            <a:spAutoFit/>
          </a:bodyPr>
          <a:lstStyle/>
          <a:p>
            <a:pPr algn="ctr" defTabSz="914400" fontAlgn="auto">
              <a:spcBef>
                <a:spcPts val="0"/>
              </a:spcBef>
              <a:spcAft>
                <a:spcPts val="0"/>
              </a:spcAft>
            </a:pPr>
            <a:r>
              <a:rPr lang="en-US" dirty="0">
                <a:solidFill>
                  <a:srgbClr val="000000"/>
                </a:solidFill>
                <a:latin typeface="Georgia"/>
                <a:ea typeface="+mn-ea"/>
                <a:cs typeface="+mn-cs"/>
              </a:rPr>
              <a:t>Predict outcomes of genome engineering in leukemia</a:t>
            </a:r>
          </a:p>
        </p:txBody>
      </p:sp>
      <p:sp>
        <p:nvSpPr>
          <p:cNvPr id="37" name="TextBox 36"/>
          <p:cNvSpPr txBox="1"/>
          <p:nvPr/>
        </p:nvSpPr>
        <p:spPr>
          <a:xfrm>
            <a:off x="4953000" y="6172201"/>
            <a:ext cx="4191000" cy="276999"/>
          </a:xfrm>
          <a:prstGeom prst="rect">
            <a:avLst/>
          </a:prstGeom>
          <a:noFill/>
        </p:spPr>
        <p:txBody>
          <a:bodyPr wrap="square" rtlCol="0">
            <a:spAutoFit/>
          </a:bodyPr>
          <a:lstStyle/>
          <a:p>
            <a:pPr defTabSz="914400" fontAlgn="auto">
              <a:spcBef>
                <a:spcPts val="0"/>
              </a:spcBef>
              <a:spcAft>
                <a:spcPts val="0"/>
              </a:spcAft>
            </a:pPr>
            <a:r>
              <a:rPr lang="en-US" sz="1200" b="1" dirty="0">
                <a:solidFill>
                  <a:srgbClr val="000000"/>
                </a:solidFill>
                <a:latin typeface="Georgia"/>
                <a:ea typeface="+mn-ea"/>
                <a:cs typeface="+mn-cs"/>
              </a:rPr>
              <a:t>Wang</a:t>
            </a:r>
            <a:r>
              <a:rPr lang="en-US" sz="1200" dirty="0">
                <a:solidFill>
                  <a:srgbClr val="000000"/>
                </a:solidFill>
                <a:latin typeface="Georgia"/>
                <a:ea typeface="+mn-ea"/>
                <a:cs typeface="+mn-cs"/>
              </a:rPr>
              <a:t>, et al., </a:t>
            </a:r>
            <a:r>
              <a:rPr lang="en-US" sz="1200" i="1" dirty="0" err="1">
                <a:solidFill>
                  <a:srgbClr val="000000"/>
                </a:solidFill>
                <a:latin typeface="Georgia"/>
                <a:ea typeface="+mn-ea"/>
                <a:cs typeface="+mn-cs"/>
              </a:rPr>
              <a:t>PLoS</a:t>
            </a:r>
            <a:r>
              <a:rPr lang="en-US" sz="1200" i="1" dirty="0">
                <a:solidFill>
                  <a:srgbClr val="000000"/>
                </a:solidFill>
                <a:latin typeface="Georgia"/>
                <a:ea typeface="+mn-ea"/>
                <a:cs typeface="+mn-cs"/>
              </a:rPr>
              <a:t> Computational Biology</a:t>
            </a:r>
            <a:r>
              <a:rPr lang="en-US" sz="1200" dirty="0">
                <a:solidFill>
                  <a:srgbClr val="000000"/>
                </a:solidFill>
                <a:latin typeface="Georgia"/>
                <a:ea typeface="+mn-ea"/>
                <a:cs typeface="+mn-cs"/>
              </a:rPr>
              <a:t>, in press, 2015</a:t>
            </a:r>
          </a:p>
        </p:txBody>
      </p:sp>
    </p:spTree>
    <p:extLst>
      <p:ext uri="{BB962C8B-B14F-4D97-AF65-F5344CB8AC3E}">
        <p14:creationId xmlns:p14="http://schemas.microsoft.com/office/powerpoint/2010/main" val="19710426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P spid="16" grpId="0" animBg="1"/>
      <p:bldP spid="17" grpId="0" animBg="1"/>
      <p:bldP spid="5" grpId="0" animBg="1"/>
      <p:bldP spid="20" grpId="0"/>
      <p:bldP spid="38" grpId="0" animBg="1"/>
      <p:bldP spid="2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 regulatory pathways have logic-circuit behaviors</a:t>
            </a:r>
            <a:endParaRPr lang="en-US" dirty="0"/>
          </a:p>
        </p:txBody>
      </p:sp>
      <p:pic>
        <p:nvPicPr>
          <p:cNvPr id="4"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11470" t="20551" r="19053" b="19785"/>
          <a:stretch/>
        </p:blipFill>
        <p:spPr>
          <a:xfrm>
            <a:off x="609600" y="1520750"/>
            <a:ext cx="7707335" cy="4679231"/>
          </a:xfrm>
        </p:spPr>
      </p:pic>
      <p:sp>
        <p:nvSpPr>
          <p:cNvPr id="5" name="TextBox 4"/>
          <p:cNvSpPr txBox="1"/>
          <p:nvPr/>
        </p:nvSpPr>
        <p:spPr>
          <a:xfrm>
            <a:off x="1143000" y="5334000"/>
            <a:ext cx="2236510" cy="307777"/>
          </a:xfrm>
          <a:prstGeom prst="rect">
            <a:avLst/>
          </a:prstGeom>
          <a:noFill/>
        </p:spPr>
        <p:txBody>
          <a:bodyPr wrap="none" rtlCol="0">
            <a:spAutoFit/>
          </a:bodyPr>
          <a:lstStyle/>
          <a:p>
            <a:pPr defTabSz="914400" fontAlgn="auto">
              <a:spcBef>
                <a:spcPts val="0"/>
              </a:spcBef>
              <a:spcAft>
                <a:spcPts val="0"/>
              </a:spcAft>
            </a:pPr>
            <a:r>
              <a:rPr lang="en-US" sz="1400" dirty="0">
                <a:solidFill>
                  <a:srgbClr val="000000"/>
                </a:solidFill>
                <a:latin typeface="Georgia"/>
                <a:ea typeface="+mn-ea"/>
                <a:cs typeface="+mn-cs"/>
              </a:rPr>
              <a:t>Immunological gene, HIV</a:t>
            </a:r>
          </a:p>
        </p:txBody>
      </p:sp>
      <p:sp>
        <p:nvSpPr>
          <p:cNvPr id="7" name="TextBox 6"/>
          <p:cNvSpPr txBox="1"/>
          <p:nvPr/>
        </p:nvSpPr>
        <p:spPr>
          <a:xfrm>
            <a:off x="4953000" y="6172201"/>
            <a:ext cx="4191000" cy="276999"/>
          </a:xfrm>
          <a:prstGeom prst="rect">
            <a:avLst/>
          </a:prstGeom>
          <a:noFill/>
        </p:spPr>
        <p:txBody>
          <a:bodyPr wrap="square" rtlCol="0">
            <a:spAutoFit/>
          </a:bodyPr>
          <a:lstStyle/>
          <a:p>
            <a:pPr defTabSz="914400" fontAlgn="auto">
              <a:spcBef>
                <a:spcPts val="0"/>
              </a:spcBef>
              <a:spcAft>
                <a:spcPts val="0"/>
              </a:spcAft>
            </a:pPr>
            <a:r>
              <a:rPr lang="en-US" sz="1200" b="1" dirty="0">
                <a:solidFill>
                  <a:srgbClr val="000000"/>
                </a:solidFill>
                <a:latin typeface="Georgia"/>
                <a:ea typeface="+mn-ea"/>
                <a:cs typeface="+mn-cs"/>
              </a:rPr>
              <a:t>Wang</a:t>
            </a:r>
            <a:r>
              <a:rPr lang="en-US" sz="1200" dirty="0">
                <a:solidFill>
                  <a:srgbClr val="000000"/>
                </a:solidFill>
                <a:latin typeface="Georgia"/>
                <a:ea typeface="+mn-ea"/>
                <a:cs typeface="+mn-cs"/>
              </a:rPr>
              <a:t>, et al., </a:t>
            </a:r>
            <a:r>
              <a:rPr lang="en-US" sz="1200" i="1" dirty="0" err="1">
                <a:solidFill>
                  <a:srgbClr val="000000"/>
                </a:solidFill>
                <a:latin typeface="Georgia"/>
                <a:ea typeface="+mn-ea"/>
                <a:cs typeface="+mn-cs"/>
              </a:rPr>
              <a:t>PLoS</a:t>
            </a:r>
            <a:r>
              <a:rPr lang="en-US" sz="1200" i="1" dirty="0">
                <a:solidFill>
                  <a:srgbClr val="000000"/>
                </a:solidFill>
                <a:latin typeface="Georgia"/>
                <a:ea typeface="+mn-ea"/>
                <a:cs typeface="+mn-cs"/>
              </a:rPr>
              <a:t> Computational Biology</a:t>
            </a:r>
            <a:r>
              <a:rPr lang="en-US" sz="1200" dirty="0">
                <a:solidFill>
                  <a:srgbClr val="000000"/>
                </a:solidFill>
                <a:latin typeface="Georgia"/>
                <a:ea typeface="+mn-ea"/>
                <a:cs typeface="+mn-cs"/>
              </a:rPr>
              <a:t>, in press, 2015</a:t>
            </a:r>
          </a:p>
        </p:txBody>
      </p:sp>
    </p:spTree>
    <p:extLst>
      <p:ext uri="{BB962C8B-B14F-4D97-AF65-F5344CB8AC3E}">
        <p14:creationId xmlns:p14="http://schemas.microsoft.com/office/powerpoint/2010/main" val="317461370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Logical cooperativity across hierarchical layers in gene regulatory network</a:t>
            </a:r>
            <a:endParaRPr lang="en-US" dirty="0"/>
          </a:p>
        </p:txBody>
      </p:sp>
      <p:pic>
        <p:nvPicPr>
          <p:cNvPr id="4" name="Picture 3" descr="Figure S3.pdf"/>
          <p:cNvPicPr>
            <a:picLocks noChangeAspect="1"/>
          </p:cNvPicPr>
          <p:nvPr/>
        </p:nvPicPr>
        <p:blipFill rotWithShape="1">
          <a:blip r:embed="rId3">
            <a:extLst>
              <a:ext uri="{28A0092B-C50C-407E-A947-70E740481C1C}">
                <a14:useLocalDpi xmlns:a14="http://schemas.microsoft.com/office/drawing/2010/main" val="0"/>
              </a:ext>
            </a:extLst>
          </a:blip>
          <a:srcRect l="9136" t="39031" r="53878" b="13390"/>
          <a:stretch/>
        </p:blipFill>
        <p:spPr>
          <a:xfrm>
            <a:off x="4953000" y="1447800"/>
            <a:ext cx="3282463" cy="3262924"/>
          </a:xfrm>
          <a:prstGeom prst="rect">
            <a:avLst/>
          </a:prstGeom>
        </p:spPr>
      </p:pic>
      <p:pic>
        <p:nvPicPr>
          <p:cNvPr id="5" name="Picture 4" descr="Figure S3.pdf"/>
          <p:cNvPicPr>
            <a:picLocks noChangeAspect="1"/>
          </p:cNvPicPr>
          <p:nvPr/>
        </p:nvPicPr>
        <p:blipFill rotWithShape="1">
          <a:blip r:embed="rId3">
            <a:extLst>
              <a:ext uri="{28A0092B-C50C-407E-A947-70E740481C1C}">
                <a14:useLocalDpi xmlns:a14="http://schemas.microsoft.com/office/drawing/2010/main" val="0"/>
              </a:ext>
            </a:extLst>
          </a:blip>
          <a:srcRect l="51405" t="7977" r="7647" b="69516"/>
          <a:stretch/>
        </p:blipFill>
        <p:spPr>
          <a:xfrm>
            <a:off x="685800" y="2514600"/>
            <a:ext cx="3634154" cy="1543539"/>
          </a:xfrm>
          <a:prstGeom prst="rect">
            <a:avLst/>
          </a:prstGeom>
        </p:spPr>
      </p:pic>
      <p:sp>
        <p:nvSpPr>
          <p:cNvPr id="6" name="TextBox 5"/>
          <p:cNvSpPr txBox="1"/>
          <p:nvPr/>
        </p:nvSpPr>
        <p:spPr>
          <a:xfrm>
            <a:off x="1143000" y="4800600"/>
            <a:ext cx="7391400" cy="830997"/>
          </a:xfrm>
          <a:prstGeom prst="rect">
            <a:avLst/>
          </a:prstGeom>
          <a:noFill/>
        </p:spPr>
        <p:txBody>
          <a:bodyPr wrap="square" rtlCol="0">
            <a:spAutoFit/>
          </a:bodyPr>
          <a:lstStyle/>
          <a:p>
            <a:pPr algn="ctr" defTabSz="914400" fontAlgn="auto">
              <a:spcBef>
                <a:spcPts val="0"/>
              </a:spcBef>
              <a:spcAft>
                <a:spcPts val="0"/>
              </a:spcAft>
            </a:pPr>
            <a:r>
              <a:rPr lang="en-US" sz="2400" dirty="0">
                <a:solidFill>
                  <a:srgbClr val="000000"/>
                </a:solidFill>
                <a:latin typeface="Georgia"/>
                <a:ea typeface="+mn-ea"/>
                <a:cs typeface="+mn-cs"/>
              </a:rPr>
              <a:t>The regulations of middle and top TFs more likely follow logical operations than the bottom TFs.</a:t>
            </a:r>
          </a:p>
        </p:txBody>
      </p:sp>
      <p:sp>
        <p:nvSpPr>
          <p:cNvPr id="13" name="TextBox 12"/>
          <p:cNvSpPr txBox="1"/>
          <p:nvPr/>
        </p:nvSpPr>
        <p:spPr>
          <a:xfrm>
            <a:off x="457200" y="2133600"/>
            <a:ext cx="3993401" cy="369332"/>
          </a:xfrm>
          <a:prstGeom prst="rect">
            <a:avLst/>
          </a:prstGeom>
          <a:noFill/>
        </p:spPr>
        <p:txBody>
          <a:bodyPr wrap="none" rtlCol="0">
            <a:spAutoFit/>
          </a:bodyPr>
          <a:lstStyle/>
          <a:p>
            <a:pPr defTabSz="914400" fontAlgn="auto">
              <a:spcBef>
                <a:spcPts val="0"/>
              </a:spcBef>
              <a:spcAft>
                <a:spcPts val="0"/>
              </a:spcAft>
            </a:pPr>
            <a:r>
              <a:rPr lang="en-US" dirty="0">
                <a:solidFill>
                  <a:srgbClr val="000000"/>
                </a:solidFill>
                <a:latin typeface="Helvetica"/>
                <a:ea typeface="+mn-ea"/>
                <a:cs typeface="Helvetica"/>
              </a:rPr>
              <a:t>Hierarchical gene regulatory network</a:t>
            </a:r>
          </a:p>
        </p:txBody>
      </p:sp>
      <p:sp>
        <p:nvSpPr>
          <p:cNvPr id="8" name="TextBox 7"/>
          <p:cNvSpPr txBox="1"/>
          <p:nvPr/>
        </p:nvSpPr>
        <p:spPr>
          <a:xfrm rot="16200000">
            <a:off x="4156216" y="2556016"/>
            <a:ext cx="1864613" cy="338554"/>
          </a:xfrm>
          <a:prstGeom prst="rect">
            <a:avLst/>
          </a:prstGeom>
          <a:solidFill>
            <a:srgbClr val="FFFFFF"/>
          </a:solidFill>
        </p:spPr>
        <p:txBody>
          <a:bodyPr wrap="none" rtlCol="0">
            <a:spAutoFit/>
          </a:bodyPr>
          <a:lstStyle/>
          <a:p>
            <a:pPr defTabSz="914400" fontAlgn="auto">
              <a:spcBef>
                <a:spcPts val="0"/>
              </a:spcBef>
              <a:spcAft>
                <a:spcPts val="0"/>
              </a:spcAft>
            </a:pPr>
            <a:r>
              <a:rPr lang="en-US" sz="1600" dirty="0">
                <a:solidFill>
                  <a:srgbClr val="000000"/>
                </a:solidFill>
                <a:latin typeface="Helvetica"/>
                <a:ea typeface="+mn-ea"/>
                <a:cs typeface="Helvetica"/>
              </a:rPr>
              <a:t>Consistency score</a:t>
            </a:r>
          </a:p>
        </p:txBody>
      </p:sp>
      <p:sp>
        <p:nvSpPr>
          <p:cNvPr id="10" name="TextBox 9"/>
          <p:cNvSpPr txBox="1"/>
          <p:nvPr/>
        </p:nvSpPr>
        <p:spPr>
          <a:xfrm>
            <a:off x="4953000" y="6172201"/>
            <a:ext cx="4191000" cy="276999"/>
          </a:xfrm>
          <a:prstGeom prst="rect">
            <a:avLst/>
          </a:prstGeom>
          <a:noFill/>
        </p:spPr>
        <p:txBody>
          <a:bodyPr wrap="square" rtlCol="0">
            <a:spAutoFit/>
          </a:bodyPr>
          <a:lstStyle/>
          <a:p>
            <a:pPr defTabSz="914400" fontAlgn="auto">
              <a:spcBef>
                <a:spcPts val="0"/>
              </a:spcBef>
              <a:spcAft>
                <a:spcPts val="0"/>
              </a:spcAft>
            </a:pPr>
            <a:r>
              <a:rPr lang="en-US" sz="1200" b="1" dirty="0">
                <a:solidFill>
                  <a:srgbClr val="000000"/>
                </a:solidFill>
                <a:latin typeface="Georgia"/>
                <a:ea typeface="+mn-ea"/>
                <a:cs typeface="+mn-cs"/>
              </a:rPr>
              <a:t>Wang</a:t>
            </a:r>
            <a:r>
              <a:rPr lang="en-US" sz="1200" dirty="0">
                <a:solidFill>
                  <a:srgbClr val="000000"/>
                </a:solidFill>
                <a:latin typeface="Georgia"/>
                <a:ea typeface="+mn-ea"/>
                <a:cs typeface="+mn-cs"/>
              </a:rPr>
              <a:t>, et al., </a:t>
            </a:r>
            <a:r>
              <a:rPr lang="en-US" sz="1200" i="1" dirty="0" err="1">
                <a:solidFill>
                  <a:srgbClr val="000000"/>
                </a:solidFill>
                <a:latin typeface="Georgia"/>
                <a:ea typeface="+mn-ea"/>
                <a:cs typeface="+mn-cs"/>
              </a:rPr>
              <a:t>PLoS</a:t>
            </a:r>
            <a:r>
              <a:rPr lang="en-US" sz="1200" i="1" dirty="0">
                <a:solidFill>
                  <a:srgbClr val="000000"/>
                </a:solidFill>
                <a:latin typeface="Georgia"/>
                <a:ea typeface="+mn-ea"/>
                <a:cs typeface="+mn-cs"/>
              </a:rPr>
              <a:t> Computational Biology</a:t>
            </a:r>
            <a:r>
              <a:rPr lang="en-US" sz="1200" dirty="0">
                <a:solidFill>
                  <a:srgbClr val="000000"/>
                </a:solidFill>
                <a:latin typeface="Georgia"/>
                <a:ea typeface="+mn-ea"/>
                <a:cs typeface="+mn-cs"/>
              </a:rPr>
              <a:t>, in press, 2015</a:t>
            </a:r>
          </a:p>
        </p:txBody>
      </p:sp>
    </p:spTree>
    <p:extLst>
      <p:ext uri="{BB962C8B-B14F-4D97-AF65-F5344CB8AC3E}">
        <p14:creationId xmlns:p14="http://schemas.microsoft.com/office/powerpoint/2010/main" val="127797376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sz="quarter"/>
            <p:custDataLst>
              <p:tags r:id="rId2"/>
            </p:custDataLst>
          </p:nvPr>
        </p:nvSpPr>
        <p:spPr>
          <a:xfrm>
            <a:off x="-114300" y="476250"/>
            <a:ext cx="77724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sz="2800">
                <a:solidFill>
                  <a:schemeClr val="tx1"/>
                </a:solidFill>
                <a:latin typeface="Arial" charset="0"/>
                <a:ea typeface="ＭＳ Ｐゴシック" charset="0"/>
                <a:cs typeface="ＭＳ Ｐゴシック" charset="0"/>
              </a:rPr>
              <a:t>TopNet – an automated web tool</a:t>
            </a:r>
          </a:p>
        </p:txBody>
      </p:sp>
      <p:pic>
        <p:nvPicPr>
          <p:cNvPr id="145410" name="Picture 3" descr="daylogo"/>
          <p:cNvPicPr>
            <a:picLocks noChangeAspect="1" noChangeArrowheads="1"/>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a:off x="169863" y="39688"/>
            <a:ext cx="2290762"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ext Box 4"/>
          <p:cNvSpPr txBox="1">
            <a:spLocks noChangeArrowheads="1"/>
          </p:cNvSpPr>
          <p:nvPr>
            <p:custDataLst>
              <p:tags r:id="rId4"/>
            </p:custDataLst>
          </p:nvPr>
        </p:nvSpPr>
        <p:spPr bwMode="auto">
          <a:xfrm>
            <a:off x="1460500" y="6216650"/>
            <a:ext cx="6073775"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0000"/>
                </a:solidFill>
                <a:latin typeface="Arial" charset="0"/>
              </a:rPr>
              <a:t>[Yu et al., NAR (2004); Yip et al. Bioinfo. (2006); </a:t>
            </a:r>
            <a:br>
              <a:rPr lang="en-US" sz="1800">
                <a:solidFill>
                  <a:srgbClr val="000000"/>
                </a:solidFill>
                <a:latin typeface="Arial" charset="0"/>
              </a:rPr>
            </a:br>
            <a:r>
              <a:rPr lang="en-US" sz="1800">
                <a:solidFill>
                  <a:srgbClr val="000000"/>
                </a:solidFill>
                <a:latin typeface="Arial" charset="0"/>
              </a:rPr>
              <a:t>Similar tools include Cytoscape.org, Idekar, Sander et al]</a:t>
            </a:r>
          </a:p>
        </p:txBody>
      </p:sp>
      <p:pic>
        <p:nvPicPr>
          <p:cNvPr id="145412" name="Picture 5" descr="tyna"/>
          <p:cNvPicPr>
            <a:picLocks noChangeAspect="1" noChangeArrowheads="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6643688" y="254000"/>
            <a:ext cx="1936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Text Box 6"/>
          <p:cNvSpPr txBox="1">
            <a:spLocks noChangeArrowheads="1"/>
          </p:cNvSpPr>
          <p:nvPr>
            <p:custDataLst>
              <p:tags r:id="rId6"/>
            </p:custDataLst>
          </p:nvPr>
        </p:nvSpPr>
        <p:spPr bwMode="auto">
          <a:xfrm>
            <a:off x="6130925" y="887413"/>
            <a:ext cx="31115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a:solidFill>
                  <a:srgbClr val="000000"/>
                </a:solidFill>
                <a:latin typeface="Arial" charset="0"/>
              </a:rPr>
              <a:t>(vers. 2 :</a:t>
            </a:r>
            <a:br>
              <a:rPr lang="en-US" sz="2000" b="1">
                <a:solidFill>
                  <a:srgbClr val="000000"/>
                </a:solidFill>
                <a:latin typeface="Arial" charset="0"/>
              </a:rPr>
            </a:br>
            <a:r>
              <a:rPr lang="en-US" sz="2000" b="1">
                <a:solidFill>
                  <a:srgbClr val="000000"/>
                </a:solidFill>
                <a:latin typeface="Arial" charset="0"/>
              </a:rPr>
              <a:t>"</a:t>
            </a:r>
            <a:r>
              <a:rPr lang="en-US" sz="2000" b="1">
                <a:solidFill>
                  <a:srgbClr val="800000"/>
                </a:solidFill>
                <a:latin typeface="Arial" charset="0"/>
              </a:rPr>
              <a:t>TopNet</a:t>
            </a:r>
            <a:r>
              <a:rPr lang="en-US" sz="2000" b="1">
                <a:solidFill>
                  <a:srgbClr val="000000"/>
                </a:solidFill>
                <a:latin typeface="Arial" charset="0"/>
              </a:rPr>
              <a:t>-like </a:t>
            </a:r>
            <a:br>
              <a:rPr lang="en-US" sz="2000" b="1">
                <a:solidFill>
                  <a:srgbClr val="000000"/>
                </a:solidFill>
                <a:latin typeface="Arial" charset="0"/>
              </a:rPr>
            </a:br>
            <a:r>
              <a:rPr lang="en-US" sz="2000" b="1">
                <a:solidFill>
                  <a:srgbClr val="0033CC"/>
                </a:solidFill>
                <a:latin typeface="Arial" charset="0"/>
              </a:rPr>
              <a:t>Yale</a:t>
            </a:r>
            <a:r>
              <a:rPr lang="en-US" sz="2000" b="1">
                <a:solidFill>
                  <a:srgbClr val="000000"/>
                </a:solidFill>
                <a:latin typeface="Arial" charset="0"/>
              </a:rPr>
              <a:t> Network Analyzer")</a:t>
            </a:r>
          </a:p>
        </p:txBody>
      </p:sp>
      <p:pic>
        <p:nvPicPr>
          <p:cNvPr id="145414" name="Picture 8" descr="FigureS1"/>
          <p:cNvPicPr>
            <a:picLocks noChangeAspect="1" noChangeArrowheads="1"/>
          </p:cNvPicPr>
          <p:nvPr>
            <p:custDataLst>
              <p:tags r:id="rId7"/>
            </p:custDataLst>
          </p:nvPr>
        </p:nvPicPr>
        <p:blipFill>
          <a:blip r:embed="rId14">
            <a:extLst>
              <a:ext uri="{28A0092B-C50C-407E-A947-70E740481C1C}">
                <a14:useLocalDpi xmlns:a14="http://schemas.microsoft.com/office/drawing/2010/main" val="0"/>
              </a:ext>
            </a:extLst>
          </a:blip>
          <a:srcRect/>
          <a:stretch>
            <a:fillRect/>
          </a:stretch>
        </p:blipFill>
        <p:spPr bwMode="auto">
          <a:xfrm>
            <a:off x="317500" y="1981200"/>
            <a:ext cx="4511675"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5" name="Rectangle 9"/>
          <p:cNvSpPr>
            <a:spLocks noChangeArrowheads="1"/>
          </p:cNvSpPr>
          <p:nvPr>
            <p:custDataLst>
              <p:tags r:id="rId8"/>
            </p:custDataLst>
          </p:nvPr>
        </p:nvSpPr>
        <p:spPr bwMode="auto">
          <a:xfrm>
            <a:off x="168275" y="5414963"/>
            <a:ext cx="84820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69" tIns="45685" rIns="91369" bIns="45685">
            <a:spAutoFit/>
          </a:bodyPr>
          <a:lstStyle/>
          <a:p>
            <a:pPr lvl="1" indent="0" algn="ctr" defTabSz="912813"/>
            <a:r>
              <a:rPr lang="en-US" sz="2400" b="1">
                <a:solidFill>
                  <a:srgbClr val="000000"/>
                </a:solidFill>
                <a:latin typeface="Arial" charset="0"/>
              </a:rPr>
              <a:t>Encodenets.gersteinlab.org</a:t>
            </a:r>
            <a:br>
              <a:rPr lang="en-US" sz="2400" b="1">
                <a:solidFill>
                  <a:srgbClr val="000000"/>
                </a:solidFill>
                <a:latin typeface="Arial" charset="0"/>
              </a:rPr>
            </a:br>
            <a:r>
              <a:rPr lang="en-US" sz="1200">
                <a:solidFill>
                  <a:srgbClr val="000000"/>
                </a:solidFill>
                <a:latin typeface="Arial" charset="0"/>
              </a:rPr>
              <a:t>(tYNA: Normal website + Downloaded code (JAVA) + Web service (SOAP) with Cytoscape plugin)</a:t>
            </a:r>
          </a:p>
        </p:txBody>
      </p:sp>
      <p:pic>
        <p:nvPicPr>
          <p:cNvPr id="145416" name="Picture 1" descr="window.tiff"/>
          <p:cNvPicPr>
            <a:picLocks noChangeAspect="1"/>
          </p:cNvPicPr>
          <p:nvPr>
            <p:custDataLst>
              <p:tags r:id="rId9"/>
            </p:custDataLst>
          </p:nvPr>
        </p:nvPicPr>
        <p:blipFill>
          <a:blip r:embed="rId15">
            <a:extLst>
              <a:ext uri="{28A0092B-C50C-407E-A947-70E740481C1C}">
                <a14:useLocalDpi xmlns:a14="http://schemas.microsoft.com/office/drawing/2010/main" val="0"/>
              </a:ext>
            </a:extLst>
          </a:blip>
          <a:srcRect/>
          <a:stretch>
            <a:fillRect/>
          </a:stretch>
        </p:blipFill>
        <p:spPr bwMode="auto">
          <a:xfrm>
            <a:off x="5159375" y="1997075"/>
            <a:ext cx="2844800" cy="3259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xmlns:p14="http://schemas.microsoft.com/office/powerpoint/2010/main" advTm="5448"/>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defTabSz="456846" eaLnBrk="1" fontAlgn="auto" hangingPunct="1">
              <a:spcAft>
                <a:spcPts val="0"/>
              </a:spcAft>
              <a:defRPr/>
            </a:pPr>
            <a:r>
              <a:rPr lang="en-US" dirty="0" err="1" smtClean="0">
                <a:solidFill>
                  <a:srgbClr val="000090"/>
                </a:solidFill>
                <a:ea typeface="+mj-ea"/>
                <a:cs typeface="+mj-cs"/>
              </a:rPr>
              <a:t>FunSeq.GersteinLab.org</a:t>
            </a:r>
            <a:r>
              <a:rPr lang="en-US" dirty="0" smtClean="0">
                <a:solidFill>
                  <a:srgbClr val="000090"/>
                </a:solidFill>
                <a:ea typeface="+mj-ea"/>
                <a:cs typeface="+mj-cs"/>
              </a:rPr>
              <a:t> : </a:t>
            </a:r>
            <a:br>
              <a:rPr lang="en-US" dirty="0" smtClean="0">
                <a:solidFill>
                  <a:srgbClr val="000090"/>
                </a:solidFill>
                <a:ea typeface="+mj-ea"/>
                <a:cs typeface="+mj-cs"/>
              </a:rPr>
            </a:br>
            <a:r>
              <a:rPr lang="en-US" dirty="0" smtClean="0">
                <a:solidFill>
                  <a:srgbClr val="000090"/>
                </a:solidFill>
                <a:ea typeface="+mj-ea"/>
                <a:cs typeface="+mj-cs"/>
              </a:rPr>
              <a:t>webserver &amp; code download</a:t>
            </a:r>
            <a:endParaRPr lang="en-US" dirty="0">
              <a:solidFill>
                <a:srgbClr val="000090"/>
              </a:solidFill>
              <a:ea typeface="+mj-ea"/>
              <a:cs typeface="+mj-cs"/>
            </a:endParaRPr>
          </a:p>
        </p:txBody>
      </p:sp>
      <p:pic>
        <p:nvPicPr>
          <p:cNvPr id="147458" name="Picture 6" descr="Untitled.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0513" y="2155825"/>
            <a:ext cx="5091112" cy="34623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7459" name="Picture 4" descr="Funseq2-Figure cop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9913" y="2019300"/>
            <a:ext cx="3368675"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Title 2"/>
          <p:cNvSpPr>
            <a:spLocks noGrp="1"/>
          </p:cNvSpPr>
          <p:nvPr>
            <p:ph type="ctrTitle"/>
          </p:nvPr>
        </p:nvSpPr>
        <p:spPr>
          <a:xfrm>
            <a:off x="2244725" y="109538"/>
            <a:ext cx="2047875" cy="952500"/>
          </a:xfrm>
        </p:spPr>
        <p:txBody>
          <a:bodyPr/>
          <a:lstStyle/>
          <a:p>
            <a:pPr algn="r" defTabSz="912113">
              <a:defRPr/>
            </a:pPr>
            <a:r>
              <a:rPr lang="en-US" sz="1400" dirty="0">
                <a:solidFill>
                  <a:schemeClr val="bg1">
                    <a:lumMod val="65000"/>
                  </a:schemeClr>
                </a:solidFill>
                <a:latin typeface="Arial" charset="0"/>
                <a:ea typeface="ＭＳ Ｐゴシック" charset="0"/>
                <a:cs typeface="ＭＳ Ｐゴシック" charset="0"/>
              </a:rPr>
              <a:t>Network</a:t>
            </a:r>
            <a:br>
              <a:rPr lang="en-US" sz="1400" dirty="0">
                <a:solidFill>
                  <a:schemeClr val="bg1">
                    <a:lumMod val="65000"/>
                  </a:schemeClr>
                </a:solidFill>
                <a:latin typeface="Arial" charset="0"/>
                <a:ea typeface="ＭＳ Ｐゴシック" charset="0"/>
                <a:cs typeface="ＭＳ Ｐゴシック" charset="0"/>
              </a:rPr>
            </a:br>
            <a:r>
              <a:rPr lang="en-US" sz="1400" dirty="0">
                <a:solidFill>
                  <a:schemeClr val="bg1">
                    <a:lumMod val="65000"/>
                  </a:schemeClr>
                </a:solidFill>
                <a:latin typeface="Arial" charset="0"/>
                <a:ea typeface="ＭＳ Ｐゴシック" charset="0"/>
                <a:cs typeface="ＭＳ Ｐゴシック" charset="0"/>
              </a:rPr>
              <a:t>Acknowledgements</a:t>
            </a:r>
          </a:p>
        </p:txBody>
      </p:sp>
      <p:sp>
        <p:nvSpPr>
          <p:cNvPr id="148482" name="Subtitle 3"/>
          <p:cNvSpPr>
            <a:spLocks noGrp="1"/>
          </p:cNvSpPr>
          <p:nvPr>
            <p:ph type="subTitle" idx="1"/>
          </p:nvPr>
        </p:nvSpPr>
        <p:spPr>
          <a:xfrm>
            <a:off x="130175" y="1073150"/>
            <a:ext cx="2036763" cy="895350"/>
          </a:xfrm>
        </p:spPr>
        <p:txBody>
          <a:bodyPr/>
          <a:lstStyle/>
          <a:p>
            <a:pPr algn="l"/>
            <a:r>
              <a:rPr lang="en-US" sz="1400" b="0">
                <a:solidFill>
                  <a:srgbClr val="008000"/>
                </a:solidFill>
                <a:latin typeface="Arial" charset="0"/>
                <a:ea typeface="ＭＳ Ｐゴシック" charset="0"/>
                <a:cs typeface="ＭＳ Ｐゴシック" charset="0"/>
              </a:rPr>
              <a:t>(11 Main Projects, ~50 labs, &gt;700 substantial contributors + NHGRI)</a:t>
            </a:r>
          </a:p>
        </p:txBody>
      </p:sp>
      <p:sp>
        <p:nvSpPr>
          <p:cNvPr id="409603" name="Rectangle 1"/>
          <p:cNvSpPr>
            <a:spLocks noChangeArrowheads="1"/>
          </p:cNvSpPr>
          <p:nvPr/>
        </p:nvSpPr>
        <p:spPr bwMode="auto">
          <a:xfrm>
            <a:off x="5402263" y="147638"/>
            <a:ext cx="3673475"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p>
            <a:pPr defTabSz="913696">
              <a:defRPr/>
            </a:pPr>
            <a:r>
              <a:rPr lang="en-US" sz="2000" b="1" dirty="0">
                <a:solidFill>
                  <a:srgbClr val="000090"/>
                </a:solidFill>
                <a:latin typeface="Arial" charset="0"/>
              </a:rPr>
              <a:t>A </a:t>
            </a:r>
            <a:r>
              <a:rPr lang="en-US" sz="2000" b="1" dirty="0" err="1">
                <a:solidFill>
                  <a:srgbClr val="000090"/>
                </a:solidFill>
                <a:latin typeface="Arial" charset="0"/>
              </a:rPr>
              <a:t>Kundaje</a:t>
            </a:r>
            <a:r>
              <a:rPr lang="en-US" sz="2000" b="1" dirty="0">
                <a:solidFill>
                  <a:srgbClr val="000090"/>
                </a:solidFill>
                <a:latin typeface="Arial" charset="0"/>
              </a:rPr>
              <a:t>, M </a:t>
            </a:r>
            <a:r>
              <a:rPr lang="en-US" sz="2000" b="1" dirty="0" err="1">
                <a:solidFill>
                  <a:srgbClr val="000090"/>
                </a:solidFill>
                <a:latin typeface="Arial" charset="0"/>
              </a:rPr>
              <a:t>Hariharan</a:t>
            </a:r>
            <a:r>
              <a:rPr lang="en-US" sz="2000" b="1" dirty="0">
                <a:solidFill>
                  <a:srgbClr val="000090"/>
                </a:solidFill>
                <a:latin typeface="Arial" charset="0"/>
              </a:rPr>
              <a:t>, </a:t>
            </a:r>
            <a:br>
              <a:rPr lang="en-US" sz="2000" b="1" dirty="0">
                <a:solidFill>
                  <a:srgbClr val="000090"/>
                </a:solidFill>
                <a:latin typeface="Arial" charset="0"/>
              </a:rPr>
            </a:br>
            <a:r>
              <a:rPr lang="en-US" sz="2000" b="1" dirty="0">
                <a:solidFill>
                  <a:srgbClr val="000090"/>
                </a:solidFill>
                <a:latin typeface="Arial" charset="0"/>
              </a:rPr>
              <a:t>S </a:t>
            </a:r>
            <a:r>
              <a:rPr lang="en-US" sz="2000" b="1" dirty="0" err="1">
                <a:solidFill>
                  <a:srgbClr val="000090"/>
                </a:solidFill>
                <a:latin typeface="Arial" charset="0"/>
              </a:rPr>
              <a:t>Landt</a:t>
            </a:r>
            <a:r>
              <a:rPr lang="en-US" sz="2000" b="1" dirty="0">
                <a:solidFill>
                  <a:srgbClr val="000090"/>
                </a:solidFill>
                <a:latin typeface="Arial" charset="0"/>
              </a:rPr>
              <a:t>, </a:t>
            </a:r>
            <a:r>
              <a:rPr lang="en-US" sz="2000" b="1" u="sng" dirty="0">
                <a:solidFill>
                  <a:srgbClr val="000090"/>
                </a:solidFill>
                <a:latin typeface="Arial" charset="0"/>
              </a:rPr>
              <a:t>K Yan</a:t>
            </a:r>
            <a:r>
              <a:rPr lang="en-US" sz="2000" b="1" dirty="0">
                <a:solidFill>
                  <a:srgbClr val="000090"/>
                </a:solidFill>
                <a:latin typeface="Arial" charset="0"/>
              </a:rPr>
              <a:t>, </a:t>
            </a:r>
            <a:r>
              <a:rPr lang="en-US" sz="2000" b="1" u="dottedHeavy" dirty="0">
                <a:solidFill>
                  <a:srgbClr val="000090"/>
                </a:solidFill>
                <a:latin typeface="Arial" charset="0"/>
              </a:rPr>
              <a:t>C Cheng</a:t>
            </a:r>
            <a:r>
              <a:rPr lang="en-US" sz="2000" b="1" dirty="0">
                <a:solidFill>
                  <a:srgbClr val="000090"/>
                </a:solidFill>
                <a:latin typeface="Arial" charset="0"/>
              </a:rPr>
              <a:t>, </a:t>
            </a:r>
            <a:br>
              <a:rPr lang="en-US" sz="2000" b="1" dirty="0">
                <a:solidFill>
                  <a:srgbClr val="000090"/>
                </a:solidFill>
                <a:latin typeface="Arial" charset="0"/>
              </a:rPr>
            </a:br>
            <a:r>
              <a:rPr lang="en-US" sz="2000" b="1" u="sng" dirty="0">
                <a:solidFill>
                  <a:srgbClr val="000090"/>
                </a:solidFill>
                <a:latin typeface="Arial" charset="0"/>
              </a:rPr>
              <a:t>X Mu</a:t>
            </a:r>
            <a:r>
              <a:rPr lang="en-US" sz="2000" b="1" dirty="0">
                <a:solidFill>
                  <a:srgbClr val="000090"/>
                </a:solidFill>
                <a:latin typeface="Arial" charset="0"/>
              </a:rPr>
              <a:t>, </a:t>
            </a:r>
            <a:r>
              <a:rPr lang="en-US" sz="2000" b="1" u="sng" dirty="0">
                <a:solidFill>
                  <a:srgbClr val="000090"/>
                </a:solidFill>
                <a:latin typeface="Arial" charset="0"/>
              </a:rPr>
              <a:t>E </a:t>
            </a:r>
            <a:r>
              <a:rPr lang="en-US" sz="2000" b="1" u="sng" dirty="0" err="1">
                <a:solidFill>
                  <a:srgbClr val="000090"/>
                </a:solidFill>
                <a:latin typeface="Arial" charset="0"/>
              </a:rPr>
              <a:t>Khurana</a:t>
            </a:r>
            <a:r>
              <a:rPr lang="en-US" sz="2000" b="1" dirty="0">
                <a:solidFill>
                  <a:srgbClr val="000090"/>
                </a:solidFill>
                <a:latin typeface="Arial" charset="0"/>
              </a:rPr>
              <a:t>, </a:t>
            </a:r>
            <a:br>
              <a:rPr lang="en-US" sz="2000" b="1" dirty="0">
                <a:solidFill>
                  <a:srgbClr val="000090"/>
                </a:solidFill>
                <a:latin typeface="Arial" charset="0"/>
              </a:rPr>
            </a:br>
            <a:r>
              <a:rPr lang="en-US" sz="2000" b="1" u="sng" dirty="0">
                <a:solidFill>
                  <a:srgbClr val="000090"/>
                </a:solidFill>
                <a:latin typeface="Arial" charset="0"/>
              </a:rPr>
              <a:t>J </a:t>
            </a:r>
            <a:r>
              <a:rPr lang="en-US" sz="2000" b="1" u="sng" dirty="0" err="1">
                <a:solidFill>
                  <a:srgbClr val="000090"/>
                </a:solidFill>
                <a:latin typeface="Arial" charset="0"/>
              </a:rPr>
              <a:t>Rozowsky</a:t>
            </a:r>
            <a:r>
              <a:rPr lang="en-US" sz="2000" b="1" dirty="0">
                <a:solidFill>
                  <a:srgbClr val="000090"/>
                </a:solidFill>
                <a:latin typeface="Arial" charset="0"/>
              </a:rPr>
              <a:t>, </a:t>
            </a:r>
            <a:br>
              <a:rPr lang="en-US" sz="2000" b="1" dirty="0">
                <a:solidFill>
                  <a:srgbClr val="000090"/>
                </a:solidFill>
                <a:latin typeface="Arial" charset="0"/>
              </a:rPr>
            </a:br>
            <a:r>
              <a:rPr lang="en-US" sz="2000" b="1" u="sng" dirty="0">
                <a:solidFill>
                  <a:srgbClr val="000090"/>
                </a:solidFill>
                <a:latin typeface="Arial" charset="0"/>
              </a:rPr>
              <a:t>R Alexander</a:t>
            </a:r>
            <a:r>
              <a:rPr lang="en-US" sz="2000" b="1" dirty="0">
                <a:solidFill>
                  <a:srgbClr val="000090"/>
                </a:solidFill>
                <a:latin typeface="Arial" charset="0"/>
              </a:rPr>
              <a:t>, </a:t>
            </a:r>
            <a:r>
              <a:rPr lang="en-US" sz="2000" b="1" u="dottedHeavy" dirty="0">
                <a:solidFill>
                  <a:srgbClr val="000090"/>
                </a:solidFill>
                <a:latin typeface="Arial" charset="0"/>
              </a:rPr>
              <a:t>R Min</a:t>
            </a:r>
            <a:r>
              <a:rPr lang="en-US" sz="2000" b="1" dirty="0">
                <a:solidFill>
                  <a:srgbClr val="000090"/>
                </a:solidFill>
                <a:latin typeface="Arial" charset="0"/>
              </a:rPr>
              <a:t>, </a:t>
            </a:r>
            <a:r>
              <a:rPr lang="en-US" sz="2000" b="1" u="dottedHeavy" dirty="0">
                <a:solidFill>
                  <a:srgbClr val="000090"/>
                </a:solidFill>
                <a:latin typeface="Arial" charset="0"/>
              </a:rPr>
              <a:t>P </a:t>
            </a:r>
            <a:r>
              <a:rPr lang="en-US" sz="2000" b="1" u="dottedHeavy" dirty="0" err="1">
                <a:solidFill>
                  <a:srgbClr val="000090"/>
                </a:solidFill>
                <a:latin typeface="Arial" charset="0"/>
              </a:rPr>
              <a:t>Alves</a:t>
            </a:r>
            <a:r>
              <a:rPr lang="en-US" sz="2000" b="1" dirty="0">
                <a:solidFill>
                  <a:srgbClr val="000090"/>
                </a:solidFill>
                <a:latin typeface="Arial" charset="0"/>
              </a:rPr>
              <a:t>,</a:t>
            </a:r>
            <a:r>
              <a:rPr lang="en-US" sz="1600" b="1" dirty="0">
                <a:solidFill>
                  <a:srgbClr val="000090"/>
                </a:solidFill>
                <a:latin typeface="Arial" charset="0"/>
              </a:rPr>
              <a:t> </a:t>
            </a:r>
            <a:br>
              <a:rPr lang="en-US" sz="1600" b="1" dirty="0">
                <a:solidFill>
                  <a:srgbClr val="000090"/>
                </a:solidFill>
                <a:latin typeface="Arial" charset="0"/>
              </a:rPr>
            </a:br>
            <a:r>
              <a:rPr lang="en-US" sz="1600" b="1" u="sng" dirty="0">
                <a:solidFill>
                  <a:srgbClr val="000090"/>
                </a:solidFill>
                <a:latin typeface="Arial" charset="0"/>
              </a:rPr>
              <a:t>A </a:t>
            </a:r>
            <a:r>
              <a:rPr lang="en-US" sz="1600" b="1" u="sng" dirty="0" err="1">
                <a:solidFill>
                  <a:srgbClr val="000090"/>
                </a:solidFill>
                <a:latin typeface="Arial" charset="0"/>
              </a:rPr>
              <a:t>Abyzov</a:t>
            </a:r>
            <a:r>
              <a:rPr lang="en-US" sz="1600" b="1" dirty="0">
                <a:solidFill>
                  <a:srgbClr val="000090"/>
                </a:solidFill>
                <a:latin typeface="Arial" charset="0"/>
              </a:rPr>
              <a:t>,</a:t>
            </a:r>
            <a:r>
              <a:rPr lang="en-US" b="1" dirty="0">
                <a:solidFill>
                  <a:srgbClr val="000090"/>
                </a:solidFill>
                <a:latin typeface="Arial" charset="0"/>
              </a:rPr>
              <a:t> </a:t>
            </a:r>
            <a:r>
              <a:rPr lang="en-US" sz="1400" dirty="0">
                <a:solidFill>
                  <a:srgbClr val="000090"/>
                </a:solidFill>
                <a:latin typeface="Arial" charset="0"/>
              </a:rPr>
              <a:t>N </a:t>
            </a:r>
            <a:r>
              <a:rPr lang="en-US" sz="1400" dirty="0" err="1">
                <a:solidFill>
                  <a:srgbClr val="000090"/>
                </a:solidFill>
                <a:latin typeface="Arial" charset="0"/>
              </a:rPr>
              <a:t>Addleman</a:t>
            </a:r>
            <a:r>
              <a:rPr lang="en-US" sz="1400" dirty="0">
                <a:solidFill>
                  <a:srgbClr val="000090"/>
                </a:solidFill>
                <a:latin typeface="Arial" charset="0"/>
              </a:rPr>
              <a:t>, </a:t>
            </a:r>
            <a:r>
              <a:rPr lang="en-US" sz="1400" u="dottedHeavy" dirty="0">
                <a:solidFill>
                  <a:srgbClr val="000090"/>
                </a:solidFill>
                <a:latin typeface="Arial" charset="0"/>
              </a:rPr>
              <a:t>N </a:t>
            </a:r>
            <a:r>
              <a:rPr lang="en-US" sz="1400" u="dottedHeavy" dirty="0" err="1">
                <a:solidFill>
                  <a:srgbClr val="000090"/>
                </a:solidFill>
                <a:latin typeface="Arial" charset="0"/>
              </a:rPr>
              <a:t>Bhardwaj</a:t>
            </a:r>
            <a:r>
              <a:rPr lang="en-US" sz="1400" dirty="0">
                <a:solidFill>
                  <a:srgbClr val="000090"/>
                </a:solidFill>
                <a:latin typeface="Arial" charset="0"/>
              </a:rPr>
              <a:t>,</a:t>
            </a:r>
            <a:r>
              <a:rPr lang="en-US" sz="1100" dirty="0">
                <a:solidFill>
                  <a:srgbClr val="000090"/>
                </a:solidFill>
                <a:latin typeface="Arial" charset="0"/>
              </a:rPr>
              <a:t> </a:t>
            </a:r>
            <a:br>
              <a:rPr lang="en-US" sz="1100" dirty="0">
                <a:solidFill>
                  <a:srgbClr val="000090"/>
                </a:solidFill>
                <a:latin typeface="Arial" charset="0"/>
              </a:rPr>
            </a:br>
            <a:r>
              <a:rPr lang="en-US" sz="1400" dirty="0">
                <a:solidFill>
                  <a:srgbClr val="000090"/>
                </a:solidFill>
                <a:latin typeface="Arial" charset="0"/>
              </a:rPr>
              <a:t>A Boyle, P </a:t>
            </a:r>
            <a:r>
              <a:rPr lang="en-US" sz="1400" dirty="0" err="1">
                <a:solidFill>
                  <a:srgbClr val="000090"/>
                </a:solidFill>
                <a:latin typeface="Arial" charset="0"/>
              </a:rPr>
              <a:t>Cayting</a:t>
            </a:r>
            <a:r>
              <a:rPr lang="en-US" sz="1400" dirty="0">
                <a:solidFill>
                  <a:srgbClr val="000090"/>
                </a:solidFill>
                <a:latin typeface="Arial" charset="0"/>
              </a:rPr>
              <a:t>, A </a:t>
            </a:r>
            <a:r>
              <a:rPr lang="en-US" sz="1400" dirty="0" err="1">
                <a:solidFill>
                  <a:srgbClr val="000090"/>
                </a:solidFill>
                <a:latin typeface="Arial" charset="0"/>
              </a:rPr>
              <a:t>Charos</a:t>
            </a:r>
            <a:r>
              <a:rPr lang="en-US" sz="1400" dirty="0">
                <a:solidFill>
                  <a:srgbClr val="000090"/>
                </a:solidFill>
                <a:latin typeface="Arial" charset="0"/>
              </a:rPr>
              <a:t>, D Chen, </a:t>
            </a:r>
            <a:br>
              <a:rPr lang="en-US" sz="1400" dirty="0">
                <a:solidFill>
                  <a:srgbClr val="000090"/>
                </a:solidFill>
                <a:latin typeface="Arial" charset="0"/>
              </a:rPr>
            </a:br>
            <a:r>
              <a:rPr lang="en-US" sz="1400" dirty="0">
                <a:solidFill>
                  <a:srgbClr val="000090"/>
                </a:solidFill>
                <a:latin typeface="Arial" charset="0"/>
              </a:rPr>
              <a:t>Y Cheng,</a:t>
            </a:r>
            <a:r>
              <a:rPr lang="en-US" b="1" dirty="0">
                <a:solidFill>
                  <a:srgbClr val="000090"/>
                </a:solidFill>
                <a:latin typeface="Arial" charset="0"/>
              </a:rPr>
              <a:t> </a:t>
            </a:r>
            <a:r>
              <a:rPr lang="en-US" sz="1600" b="1" u="sng" dirty="0">
                <a:solidFill>
                  <a:srgbClr val="000090"/>
                </a:solidFill>
                <a:latin typeface="Arial" charset="0"/>
              </a:rPr>
              <a:t>D Clarke</a:t>
            </a:r>
            <a:r>
              <a:rPr lang="en-US" sz="1600" dirty="0">
                <a:solidFill>
                  <a:srgbClr val="000090"/>
                </a:solidFill>
                <a:latin typeface="Arial" charset="0"/>
              </a:rPr>
              <a:t>,</a:t>
            </a:r>
            <a:r>
              <a:rPr lang="en-US" sz="1400" dirty="0">
                <a:solidFill>
                  <a:srgbClr val="000090"/>
                </a:solidFill>
                <a:latin typeface="Arial" charset="0"/>
              </a:rPr>
              <a:t> C Eastman, </a:t>
            </a:r>
            <a:br>
              <a:rPr lang="en-US" sz="1400" dirty="0">
                <a:solidFill>
                  <a:srgbClr val="000090"/>
                </a:solidFill>
                <a:latin typeface="Arial" charset="0"/>
              </a:rPr>
            </a:br>
            <a:r>
              <a:rPr lang="en-US" sz="1400" dirty="0">
                <a:solidFill>
                  <a:srgbClr val="000090"/>
                </a:solidFill>
                <a:latin typeface="Arial" charset="0"/>
              </a:rPr>
              <a:t>G </a:t>
            </a:r>
            <a:r>
              <a:rPr lang="en-US" sz="1400" dirty="0" err="1">
                <a:solidFill>
                  <a:srgbClr val="000090"/>
                </a:solidFill>
                <a:latin typeface="Arial" charset="0"/>
              </a:rPr>
              <a:t>Euskirchen</a:t>
            </a:r>
            <a:r>
              <a:rPr lang="en-US" sz="1400" dirty="0">
                <a:solidFill>
                  <a:srgbClr val="000090"/>
                </a:solidFill>
                <a:latin typeface="Arial" charset="0"/>
              </a:rPr>
              <a:t>, S </a:t>
            </a:r>
            <a:r>
              <a:rPr lang="en-US" sz="1400" dirty="0" err="1">
                <a:solidFill>
                  <a:srgbClr val="000090"/>
                </a:solidFill>
                <a:latin typeface="Arial" charset="0"/>
              </a:rPr>
              <a:t>Frietze</a:t>
            </a:r>
            <a:r>
              <a:rPr lang="en-US" sz="1400" dirty="0">
                <a:solidFill>
                  <a:srgbClr val="000090"/>
                </a:solidFill>
                <a:latin typeface="Arial" charset="0"/>
              </a:rPr>
              <a:t>, </a:t>
            </a:r>
            <a:r>
              <a:rPr lang="en-US" sz="2000" b="1" u="dottedHeavy" dirty="0">
                <a:solidFill>
                  <a:srgbClr val="000090"/>
                </a:solidFill>
                <a:latin typeface="Arial" charset="0"/>
              </a:rPr>
              <a:t>Y Fu</a:t>
            </a:r>
            <a:r>
              <a:rPr lang="en-US" sz="1400" dirty="0">
                <a:solidFill>
                  <a:srgbClr val="000090"/>
                </a:solidFill>
                <a:latin typeface="Arial" charset="0"/>
              </a:rPr>
              <a:t>, J </a:t>
            </a:r>
            <a:r>
              <a:rPr lang="en-US" sz="1400" dirty="0" err="1">
                <a:solidFill>
                  <a:srgbClr val="000090"/>
                </a:solidFill>
                <a:latin typeface="Arial" charset="0"/>
              </a:rPr>
              <a:t>Gertz</a:t>
            </a:r>
            <a:r>
              <a:rPr lang="en-US" sz="1400" dirty="0">
                <a:solidFill>
                  <a:srgbClr val="000090"/>
                </a:solidFill>
                <a:latin typeface="Arial" charset="0"/>
              </a:rPr>
              <a:t>, </a:t>
            </a:r>
            <a:br>
              <a:rPr lang="en-US" sz="1400" dirty="0">
                <a:solidFill>
                  <a:srgbClr val="000090"/>
                </a:solidFill>
                <a:latin typeface="Arial" charset="0"/>
              </a:rPr>
            </a:br>
            <a:r>
              <a:rPr lang="en-US" sz="1400" dirty="0">
                <a:solidFill>
                  <a:srgbClr val="000090"/>
                </a:solidFill>
                <a:latin typeface="Arial" charset="0"/>
              </a:rPr>
              <a:t>F </a:t>
            </a:r>
            <a:r>
              <a:rPr lang="en-US" sz="1400" dirty="0" err="1">
                <a:solidFill>
                  <a:srgbClr val="000090"/>
                </a:solidFill>
                <a:latin typeface="Arial" charset="0"/>
              </a:rPr>
              <a:t>Grubert</a:t>
            </a:r>
            <a:r>
              <a:rPr lang="en-US" sz="1400" dirty="0">
                <a:solidFill>
                  <a:srgbClr val="000090"/>
                </a:solidFill>
                <a:latin typeface="Arial" charset="0"/>
              </a:rPr>
              <a:t>, </a:t>
            </a:r>
            <a:r>
              <a:rPr lang="en-US" sz="1400" u="sng" dirty="0">
                <a:solidFill>
                  <a:srgbClr val="000090"/>
                </a:solidFill>
                <a:latin typeface="Arial" charset="0"/>
              </a:rPr>
              <a:t>A </a:t>
            </a:r>
            <a:r>
              <a:rPr lang="en-US" sz="1400" u="sng" dirty="0" err="1">
                <a:solidFill>
                  <a:srgbClr val="000090"/>
                </a:solidFill>
                <a:latin typeface="Arial" charset="0"/>
              </a:rPr>
              <a:t>Harmanci</a:t>
            </a:r>
            <a:r>
              <a:rPr lang="en-US" sz="1400" dirty="0">
                <a:solidFill>
                  <a:srgbClr val="000090"/>
                </a:solidFill>
                <a:latin typeface="Arial" charset="0"/>
              </a:rPr>
              <a:t>, P Jain, </a:t>
            </a:r>
            <a:br>
              <a:rPr lang="en-US" sz="1400" dirty="0">
                <a:solidFill>
                  <a:srgbClr val="000090"/>
                </a:solidFill>
                <a:latin typeface="Arial" charset="0"/>
              </a:rPr>
            </a:br>
            <a:r>
              <a:rPr lang="en-US" sz="1400" dirty="0">
                <a:solidFill>
                  <a:srgbClr val="000090"/>
                </a:solidFill>
                <a:latin typeface="Arial" charset="0"/>
              </a:rPr>
              <a:t>M </a:t>
            </a:r>
            <a:r>
              <a:rPr lang="en-US" sz="1400" dirty="0" err="1">
                <a:solidFill>
                  <a:srgbClr val="000090"/>
                </a:solidFill>
                <a:latin typeface="Arial" charset="0"/>
              </a:rPr>
              <a:t>Kasowski</a:t>
            </a:r>
            <a:r>
              <a:rPr lang="en-US" sz="1400" dirty="0">
                <a:solidFill>
                  <a:srgbClr val="000090"/>
                </a:solidFill>
                <a:latin typeface="Arial" charset="0"/>
              </a:rPr>
              <a:t>, P </a:t>
            </a:r>
            <a:r>
              <a:rPr lang="en-US" sz="1400" dirty="0" err="1">
                <a:solidFill>
                  <a:srgbClr val="000090"/>
                </a:solidFill>
                <a:latin typeface="Arial" charset="0"/>
              </a:rPr>
              <a:t>Lacroute</a:t>
            </a:r>
            <a:r>
              <a:rPr lang="en-US" sz="1400" dirty="0">
                <a:solidFill>
                  <a:srgbClr val="000090"/>
                </a:solidFill>
                <a:latin typeface="Arial" charset="0"/>
              </a:rPr>
              <a:t>, </a:t>
            </a:r>
            <a:r>
              <a:rPr lang="en-US" sz="1600" b="1" u="sng" dirty="0">
                <a:solidFill>
                  <a:srgbClr val="000090"/>
                </a:solidFill>
                <a:latin typeface="Arial" charset="0"/>
              </a:rPr>
              <a:t>J </a:t>
            </a:r>
            <a:r>
              <a:rPr lang="en-US" sz="1600" b="1" u="sng" dirty="0" err="1">
                <a:solidFill>
                  <a:srgbClr val="000090"/>
                </a:solidFill>
                <a:latin typeface="Arial" charset="0"/>
              </a:rPr>
              <a:t>Leng</a:t>
            </a:r>
            <a:r>
              <a:rPr lang="en-US" sz="1600" b="1" dirty="0">
                <a:solidFill>
                  <a:srgbClr val="000090"/>
                </a:solidFill>
                <a:latin typeface="Arial" charset="0"/>
              </a:rPr>
              <a:t>,</a:t>
            </a:r>
            <a:r>
              <a:rPr lang="en-US" sz="1400" dirty="0">
                <a:solidFill>
                  <a:srgbClr val="000090"/>
                </a:solidFill>
                <a:latin typeface="Arial" charset="0"/>
              </a:rPr>
              <a:t> J </a:t>
            </a:r>
            <a:r>
              <a:rPr lang="en-US" sz="1400" dirty="0" err="1">
                <a:solidFill>
                  <a:srgbClr val="000090"/>
                </a:solidFill>
                <a:latin typeface="Arial" charset="0"/>
              </a:rPr>
              <a:t>Lian</a:t>
            </a:r>
            <a:r>
              <a:rPr lang="en-US" sz="1400" dirty="0">
                <a:solidFill>
                  <a:srgbClr val="000090"/>
                </a:solidFill>
                <a:latin typeface="Arial" charset="0"/>
              </a:rPr>
              <a:t>, </a:t>
            </a:r>
            <a:br>
              <a:rPr lang="en-US" sz="1400" dirty="0">
                <a:solidFill>
                  <a:srgbClr val="000090"/>
                </a:solidFill>
                <a:latin typeface="Arial" charset="0"/>
              </a:rPr>
            </a:br>
            <a:r>
              <a:rPr lang="en-US" sz="1400" dirty="0">
                <a:solidFill>
                  <a:srgbClr val="000090"/>
                </a:solidFill>
                <a:latin typeface="Arial" charset="0"/>
              </a:rPr>
              <a:t>H Monahan, H </a:t>
            </a:r>
            <a:r>
              <a:rPr lang="en-US" sz="1400" dirty="0" err="1">
                <a:solidFill>
                  <a:srgbClr val="000090"/>
                </a:solidFill>
                <a:latin typeface="Arial" charset="0"/>
              </a:rPr>
              <a:t>O'Geen</a:t>
            </a:r>
            <a:r>
              <a:rPr lang="en-US" sz="1400" dirty="0">
                <a:solidFill>
                  <a:srgbClr val="000090"/>
                </a:solidFill>
                <a:latin typeface="Arial" charset="0"/>
              </a:rPr>
              <a:t>, Z </a:t>
            </a:r>
            <a:r>
              <a:rPr lang="en-US" sz="1400" dirty="0" err="1">
                <a:solidFill>
                  <a:srgbClr val="000090"/>
                </a:solidFill>
                <a:latin typeface="Arial" charset="0"/>
              </a:rPr>
              <a:t>Ouyang</a:t>
            </a:r>
            <a:r>
              <a:rPr lang="en-US" sz="1400" dirty="0">
                <a:solidFill>
                  <a:srgbClr val="000090"/>
                </a:solidFill>
                <a:latin typeface="Arial" charset="0"/>
              </a:rPr>
              <a:t>,</a:t>
            </a:r>
            <a:br>
              <a:rPr lang="en-US" sz="1400" dirty="0">
                <a:solidFill>
                  <a:srgbClr val="000090"/>
                </a:solidFill>
                <a:latin typeface="Arial" charset="0"/>
              </a:rPr>
            </a:br>
            <a:r>
              <a:rPr lang="en-US" sz="1400" dirty="0">
                <a:solidFill>
                  <a:srgbClr val="000090"/>
                </a:solidFill>
                <a:latin typeface="Arial" charset="0"/>
              </a:rPr>
              <a:t>E Partridge, D </a:t>
            </a:r>
            <a:r>
              <a:rPr lang="en-US" sz="1400" dirty="0" err="1">
                <a:solidFill>
                  <a:srgbClr val="000090"/>
                </a:solidFill>
                <a:latin typeface="Arial" charset="0"/>
              </a:rPr>
              <a:t>Patacsil</a:t>
            </a:r>
            <a:r>
              <a:rPr lang="en-US" sz="1400" dirty="0">
                <a:solidFill>
                  <a:srgbClr val="000090"/>
                </a:solidFill>
                <a:latin typeface="Arial" charset="0"/>
              </a:rPr>
              <a:t>, F Pauli, D </a:t>
            </a:r>
            <a:r>
              <a:rPr lang="en-US" sz="1400" dirty="0" err="1">
                <a:solidFill>
                  <a:srgbClr val="000090"/>
                </a:solidFill>
                <a:latin typeface="Arial" charset="0"/>
              </a:rPr>
              <a:t>Raha</a:t>
            </a:r>
            <a:r>
              <a:rPr lang="en-US" sz="1400" dirty="0">
                <a:solidFill>
                  <a:srgbClr val="000090"/>
                </a:solidFill>
                <a:latin typeface="Arial" charset="0"/>
              </a:rPr>
              <a:t>, </a:t>
            </a:r>
            <a:br>
              <a:rPr lang="en-US" sz="1400" dirty="0">
                <a:solidFill>
                  <a:srgbClr val="000090"/>
                </a:solidFill>
                <a:latin typeface="Arial" charset="0"/>
              </a:rPr>
            </a:br>
            <a:r>
              <a:rPr lang="en-US" sz="1400" dirty="0">
                <a:solidFill>
                  <a:srgbClr val="000090"/>
                </a:solidFill>
                <a:latin typeface="Arial" charset="0"/>
              </a:rPr>
              <a:t>L Ramirez, T Reddy, B Reed, M Shi, T </a:t>
            </a:r>
            <a:r>
              <a:rPr lang="en-US" sz="1400" dirty="0" err="1">
                <a:solidFill>
                  <a:srgbClr val="000090"/>
                </a:solidFill>
                <a:latin typeface="Arial" charset="0"/>
              </a:rPr>
              <a:t>Slifer</a:t>
            </a:r>
            <a:r>
              <a:rPr lang="en-US" sz="1400" dirty="0">
                <a:solidFill>
                  <a:srgbClr val="000090"/>
                </a:solidFill>
                <a:latin typeface="Arial" charset="0"/>
              </a:rPr>
              <a:t>, J Wang, L Wu, X Yang, </a:t>
            </a:r>
            <a:r>
              <a:rPr lang="en-US" sz="2000" b="1" u="dottedHeavy" dirty="0">
                <a:solidFill>
                  <a:srgbClr val="000090"/>
                </a:solidFill>
                <a:latin typeface="Arial" charset="0"/>
              </a:rPr>
              <a:t>K Yip</a:t>
            </a:r>
            <a:r>
              <a:rPr lang="en-US" sz="2000" b="1" dirty="0">
                <a:solidFill>
                  <a:srgbClr val="000090"/>
                </a:solidFill>
                <a:latin typeface="Arial" charset="0"/>
              </a:rPr>
              <a:t>,</a:t>
            </a:r>
            <a:r>
              <a:rPr lang="en-US" sz="1400" dirty="0">
                <a:solidFill>
                  <a:srgbClr val="000090"/>
                </a:solidFill>
                <a:latin typeface="Arial" charset="0"/>
              </a:rPr>
              <a:t> </a:t>
            </a:r>
            <a:br>
              <a:rPr lang="en-US" sz="1400" dirty="0">
                <a:solidFill>
                  <a:srgbClr val="000090"/>
                </a:solidFill>
                <a:latin typeface="Arial" charset="0"/>
              </a:rPr>
            </a:br>
            <a:r>
              <a:rPr lang="en-US" sz="1400" u="sng" dirty="0">
                <a:solidFill>
                  <a:srgbClr val="000090"/>
                </a:solidFill>
                <a:latin typeface="Arial" charset="0"/>
              </a:rPr>
              <a:t>G </a:t>
            </a:r>
            <a:r>
              <a:rPr lang="en-US" sz="1400" u="sng" dirty="0" err="1">
                <a:solidFill>
                  <a:srgbClr val="000090"/>
                </a:solidFill>
                <a:latin typeface="Arial" charset="0"/>
              </a:rPr>
              <a:t>Zilberman-Schapira</a:t>
            </a:r>
            <a:r>
              <a:rPr lang="en-US" sz="1400" dirty="0">
                <a:solidFill>
                  <a:srgbClr val="000090"/>
                </a:solidFill>
                <a:latin typeface="Arial" charset="0"/>
              </a:rPr>
              <a:t>, S </a:t>
            </a:r>
            <a:r>
              <a:rPr lang="en-US" sz="1400" dirty="0" err="1">
                <a:solidFill>
                  <a:srgbClr val="000090"/>
                </a:solidFill>
                <a:latin typeface="Arial" charset="0"/>
              </a:rPr>
              <a:t>Batzoglou</a:t>
            </a:r>
            <a:r>
              <a:rPr lang="en-US" sz="1400" dirty="0">
                <a:solidFill>
                  <a:srgbClr val="000090"/>
                </a:solidFill>
                <a:latin typeface="Arial" charset="0"/>
              </a:rPr>
              <a:t>, </a:t>
            </a:r>
            <a:br>
              <a:rPr lang="en-US" sz="1400" dirty="0">
                <a:solidFill>
                  <a:srgbClr val="000090"/>
                </a:solidFill>
                <a:latin typeface="Arial" charset="0"/>
              </a:rPr>
            </a:br>
            <a:r>
              <a:rPr lang="en-US" sz="1400" dirty="0">
                <a:solidFill>
                  <a:srgbClr val="000090"/>
                </a:solidFill>
                <a:latin typeface="Arial" charset="0"/>
              </a:rPr>
              <a:t>A </a:t>
            </a:r>
            <a:r>
              <a:rPr lang="en-US" sz="1400" dirty="0" err="1">
                <a:solidFill>
                  <a:srgbClr val="000090"/>
                </a:solidFill>
                <a:latin typeface="Arial" charset="0"/>
              </a:rPr>
              <a:t>Sidow</a:t>
            </a:r>
            <a:r>
              <a:rPr lang="en-US" sz="1400" dirty="0">
                <a:solidFill>
                  <a:srgbClr val="000090"/>
                </a:solidFill>
                <a:latin typeface="Arial" charset="0"/>
              </a:rPr>
              <a:t>, P </a:t>
            </a:r>
            <a:r>
              <a:rPr lang="en-US" sz="1400" dirty="0" err="1">
                <a:solidFill>
                  <a:srgbClr val="000090"/>
                </a:solidFill>
                <a:latin typeface="Arial" charset="0"/>
              </a:rPr>
              <a:t>Farnham</a:t>
            </a:r>
            <a:r>
              <a:rPr lang="en-US" sz="1400" dirty="0">
                <a:solidFill>
                  <a:srgbClr val="000090"/>
                </a:solidFill>
                <a:latin typeface="Arial" charset="0"/>
              </a:rPr>
              <a:t>, </a:t>
            </a:r>
            <a:r>
              <a:rPr lang="en-US" sz="1600" b="1" dirty="0">
                <a:solidFill>
                  <a:srgbClr val="000090"/>
                </a:solidFill>
                <a:latin typeface="Arial" charset="0"/>
              </a:rPr>
              <a:t>R Myers</a:t>
            </a:r>
            <a:r>
              <a:rPr lang="en-US" sz="1600" dirty="0">
                <a:solidFill>
                  <a:srgbClr val="000090"/>
                </a:solidFill>
                <a:latin typeface="Arial" charset="0"/>
              </a:rPr>
              <a:t>,</a:t>
            </a:r>
            <a:r>
              <a:rPr lang="en-US" sz="1400" dirty="0">
                <a:solidFill>
                  <a:srgbClr val="000090"/>
                </a:solidFill>
                <a:latin typeface="Arial" charset="0"/>
              </a:rPr>
              <a:t> </a:t>
            </a:r>
            <a:br>
              <a:rPr lang="en-US" sz="1400" dirty="0">
                <a:solidFill>
                  <a:srgbClr val="000090"/>
                </a:solidFill>
                <a:latin typeface="Arial" charset="0"/>
              </a:rPr>
            </a:br>
            <a:r>
              <a:rPr lang="en-US" sz="1400" dirty="0">
                <a:solidFill>
                  <a:srgbClr val="000090"/>
                </a:solidFill>
                <a:latin typeface="Arial" charset="0"/>
              </a:rPr>
              <a:t>S </a:t>
            </a:r>
            <a:r>
              <a:rPr lang="en-US" sz="1400" dirty="0" err="1">
                <a:solidFill>
                  <a:srgbClr val="000090"/>
                </a:solidFill>
                <a:latin typeface="Arial" charset="0"/>
              </a:rPr>
              <a:t>Weissman</a:t>
            </a:r>
            <a:r>
              <a:rPr lang="en-US" sz="1400" dirty="0">
                <a:solidFill>
                  <a:srgbClr val="000090"/>
                </a:solidFill>
                <a:latin typeface="Arial" charset="0"/>
              </a:rPr>
              <a:t>, </a:t>
            </a:r>
            <a:r>
              <a:rPr lang="en-US" sz="2000" b="1" dirty="0">
                <a:solidFill>
                  <a:srgbClr val="000090"/>
                </a:solidFill>
                <a:latin typeface="Arial" charset="0"/>
              </a:rPr>
              <a:t>M Snyder </a:t>
            </a:r>
            <a:endParaRPr lang="en-US" sz="1600" dirty="0">
              <a:solidFill>
                <a:srgbClr val="000000"/>
              </a:solidFill>
              <a:latin typeface="Arial" charset="0"/>
            </a:endParaRPr>
          </a:p>
        </p:txBody>
      </p:sp>
      <p:pic>
        <p:nvPicPr>
          <p:cNvPr id="148484"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163" y="152400"/>
            <a:ext cx="1552575"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5" name="Rectangle 6"/>
          <p:cNvSpPr>
            <a:spLocks noChangeArrowheads="1"/>
          </p:cNvSpPr>
          <p:nvPr/>
        </p:nvSpPr>
        <p:spPr bwMode="auto">
          <a:xfrm>
            <a:off x="2354263" y="1165225"/>
            <a:ext cx="1887537" cy="522288"/>
          </a:xfrm>
          <a:prstGeom prst="rect">
            <a:avLst/>
          </a:prstGeom>
          <a:noFill/>
          <a:ln w="9525">
            <a:solidFill>
              <a:srgbClr val="084DB9"/>
            </a:solidFill>
            <a:miter lim="800000"/>
            <a:headEnd/>
            <a:tailEnd/>
          </a:ln>
          <a:extLst>
            <a:ext uri="{909E8E84-426E-40dd-AFC4-6F175D3DCCD1}">
              <a14:hiddenFill xmlns:a14="http://schemas.microsoft.com/office/drawing/2010/main">
                <a:solidFill>
                  <a:srgbClr val="FFFFFF"/>
                </a:solidFill>
              </a14:hiddenFill>
            </a:ext>
          </a:extLst>
        </p:spPr>
        <p:txBody>
          <a:bodyPr lIns="91369" tIns="45685" rIns="91369" bIns="45685">
            <a:spAutoFit/>
          </a:bodyPr>
          <a:lstStyle/>
          <a:p>
            <a:pPr defTabSz="912813"/>
            <a:r>
              <a:rPr lang="en-US" sz="1400">
                <a:solidFill>
                  <a:srgbClr val="000090"/>
                </a:solidFill>
                <a:latin typeface="Arial" charset="0"/>
              </a:rPr>
              <a:t>Networks/Elements </a:t>
            </a:r>
            <a:br>
              <a:rPr lang="en-US" sz="1400">
                <a:solidFill>
                  <a:srgbClr val="000090"/>
                </a:solidFill>
                <a:latin typeface="Arial" charset="0"/>
              </a:rPr>
            </a:br>
            <a:r>
              <a:rPr lang="en-US" sz="1400">
                <a:solidFill>
                  <a:srgbClr val="000090"/>
                </a:solidFill>
                <a:latin typeface="Arial" charset="0"/>
              </a:rPr>
              <a:t>(~60 participants): </a:t>
            </a:r>
          </a:p>
        </p:txBody>
      </p:sp>
      <p:sp>
        <p:nvSpPr>
          <p:cNvPr id="148486" name="Left Brace 7"/>
          <p:cNvSpPr>
            <a:spLocks/>
          </p:cNvSpPr>
          <p:nvPr/>
        </p:nvSpPr>
        <p:spPr bwMode="auto">
          <a:xfrm>
            <a:off x="5105400" y="236538"/>
            <a:ext cx="236538" cy="4564062"/>
          </a:xfrm>
          <a:prstGeom prst="leftBrace">
            <a:avLst>
              <a:gd name="adj1" fmla="val 4645"/>
              <a:gd name="adj2" fmla="val 26171"/>
            </a:avLst>
          </a:prstGeom>
          <a:noFill/>
          <a:ln w="57150">
            <a:solidFill>
              <a:srgbClr val="00009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369" tIns="45685" rIns="91369" bIns="45685" anchor="ctr"/>
          <a:lstStyle/>
          <a:p>
            <a:pPr algn="ctr" defTabSz="911225"/>
            <a:endParaRPr lang="en-US" sz="1200" b="1">
              <a:solidFill>
                <a:srgbClr val="000000"/>
              </a:solidFill>
              <a:latin typeface="Arial" charset="0"/>
            </a:endParaRPr>
          </a:p>
        </p:txBody>
      </p:sp>
      <p:cxnSp>
        <p:nvCxnSpPr>
          <p:cNvPr id="3" name="Straight Connector 2"/>
          <p:cNvCxnSpPr>
            <a:stCxn id="148486" idx="1"/>
            <a:endCxn id="148485" idx="3"/>
          </p:cNvCxnSpPr>
          <p:nvPr/>
        </p:nvCxnSpPr>
        <p:spPr bwMode="auto">
          <a:xfrm flipH="1" flipV="1">
            <a:off x="4241800" y="1427163"/>
            <a:ext cx="863600" cy="3175"/>
          </a:xfrm>
          <a:prstGeom prst="line">
            <a:avLst/>
          </a:prstGeom>
          <a:noFill/>
          <a:ln w="12700" cap="flat" cmpd="sng" algn="ctr">
            <a:solidFill>
              <a:schemeClr val="accent6">
                <a:lumMod val="50000"/>
              </a:schemeClr>
            </a:solidFill>
            <a:prstDash val="solid"/>
            <a:round/>
            <a:headEnd type="none" w="sm" len="sm"/>
            <a:tailEnd type="none" w="sm" len="sm"/>
          </a:ln>
          <a:effectLst/>
        </p:spPr>
      </p:cxnSp>
      <p:sp>
        <p:nvSpPr>
          <p:cNvPr id="5" name="TextBox 4"/>
          <p:cNvSpPr txBox="1"/>
          <p:nvPr/>
        </p:nvSpPr>
        <p:spPr>
          <a:xfrm>
            <a:off x="5437188" y="6491288"/>
            <a:ext cx="3330575" cy="276225"/>
          </a:xfrm>
          <a:prstGeom prst="rect">
            <a:avLst/>
          </a:prstGeom>
          <a:solidFill>
            <a:schemeClr val="tx1">
              <a:lumMod val="75000"/>
              <a:lumOff val="25000"/>
            </a:schemeClr>
          </a:solidFill>
          <a:ln>
            <a:solidFill>
              <a:schemeClr val="tx1"/>
            </a:solidFill>
          </a:ln>
        </p:spPr>
        <p:txBody>
          <a:bodyPr wrap="none" lIns="91369" tIns="45685" rIns="91369" bIns="45685">
            <a:spAutoFit/>
          </a:bodyPr>
          <a:lstStyle/>
          <a:p>
            <a:pPr defTabSz="913696">
              <a:defRPr/>
            </a:pPr>
            <a:r>
              <a:rPr lang="en-US" sz="1200" b="1" dirty="0">
                <a:solidFill>
                  <a:srgbClr val="FFFFFF"/>
                </a:solidFill>
                <a:latin typeface="Arial" charset="0"/>
              </a:rPr>
              <a:t>Hiring Postdocs. See </a:t>
            </a:r>
            <a:r>
              <a:rPr lang="en-US" sz="1200" b="1" dirty="0" err="1">
                <a:solidFill>
                  <a:srgbClr val="FFFFFF"/>
                </a:solidFill>
                <a:latin typeface="Arial" charset="0"/>
              </a:rPr>
              <a:t>gersteinlab.org</a:t>
            </a:r>
            <a:r>
              <a:rPr lang="en-US" sz="1200" b="1" dirty="0">
                <a:solidFill>
                  <a:srgbClr val="FFFFFF"/>
                </a:solidFill>
                <a:latin typeface="Arial" charset="0"/>
              </a:rPr>
              <a:t>/jobs !</a:t>
            </a:r>
          </a:p>
        </p:txBody>
      </p:sp>
      <p:pic>
        <p:nvPicPr>
          <p:cNvPr id="148489" name="Picture 10" descr="a-DSC0388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375" y="2354263"/>
            <a:ext cx="3400425" cy="3692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advTm="77740"/>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Slide Number Placeholder 3"/>
          <p:cNvSpPr>
            <a:spLocks noGrp="1"/>
          </p:cNvSpPr>
          <p:nvPr>
            <p:ph type="sldNum" sz="quarter" idx="4294967295"/>
          </p:nvPr>
        </p:nvSpPr>
        <p:spPr bwMode="auto">
          <a:xfrm>
            <a:off x="70104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B9E7564-2AB4-D24C-9976-74FCB1ED31F0}" type="slidenum">
              <a:rPr lang="en-US" sz="1800"/>
              <a:pPr eaLnBrk="1" hangingPunct="1"/>
              <a:t>66</a:t>
            </a:fld>
            <a:endParaRPr lang="en-US" sz="1800"/>
          </a:p>
        </p:txBody>
      </p:sp>
      <p:sp>
        <p:nvSpPr>
          <p:cNvPr id="149507" name="Title 1"/>
          <p:cNvSpPr txBox="1">
            <a:spLocks/>
          </p:cNvSpPr>
          <p:nvPr/>
        </p:nvSpPr>
        <p:spPr bwMode="auto">
          <a:xfrm>
            <a:off x="522288" y="-41275"/>
            <a:ext cx="410210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b="1">
                <a:solidFill>
                  <a:srgbClr val="800000"/>
                </a:solidFill>
              </a:rPr>
              <a:t>Cancer</a:t>
            </a:r>
            <a:r>
              <a:rPr lang="en-US" sz="3600" b="1">
                <a:solidFill>
                  <a:srgbClr val="000090"/>
                </a:solidFill>
              </a:rPr>
              <a:t> Prioritzation Acknowledgements</a:t>
            </a:r>
          </a:p>
        </p:txBody>
      </p:sp>
      <p:sp>
        <p:nvSpPr>
          <p:cNvPr id="149508" name="TextBox 9"/>
          <p:cNvSpPr txBox="1">
            <a:spLocks noChangeArrowheads="1"/>
          </p:cNvSpPr>
          <p:nvPr/>
        </p:nvSpPr>
        <p:spPr bwMode="auto">
          <a:xfrm>
            <a:off x="179388" y="1203325"/>
            <a:ext cx="47879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a:latin typeface="Arial" charset="0"/>
                <a:cs typeface="Arial" charset="0"/>
              </a:rPr>
              <a:t>Yale</a:t>
            </a:r>
          </a:p>
          <a:p>
            <a:pPr algn="ctr" eaLnBrk="1" hangingPunct="1"/>
            <a:r>
              <a:rPr lang="en-US" sz="1600" b="1" u="sng">
                <a:solidFill>
                  <a:srgbClr val="77933C"/>
                </a:solidFill>
                <a:latin typeface="Arial" charset="0"/>
                <a:cs typeface="Arial" charset="0"/>
              </a:rPr>
              <a:t>Ekta Khurana, Yao Fu, Jieming Chen, </a:t>
            </a:r>
            <a:br>
              <a:rPr lang="en-US" sz="1600" b="1" u="sng">
                <a:solidFill>
                  <a:srgbClr val="77933C"/>
                </a:solidFill>
                <a:latin typeface="Arial" charset="0"/>
                <a:cs typeface="Arial" charset="0"/>
              </a:rPr>
            </a:br>
            <a:r>
              <a:rPr lang="en-US" sz="1600" b="1" u="sng">
                <a:solidFill>
                  <a:srgbClr val="008000"/>
                </a:solidFill>
                <a:latin typeface="Arial" charset="0"/>
                <a:cs typeface="Arial" charset="0"/>
              </a:rPr>
              <a:t>Xinmeng Mu</a:t>
            </a:r>
            <a:r>
              <a:rPr lang="en-US" sz="1600">
                <a:solidFill>
                  <a:srgbClr val="008000"/>
                </a:solidFill>
                <a:latin typeface="Arial" charset="0"/>
                <a:cs typeface="Arial" charset="0"/>
              </a:rPr>
              <a:t>, Lucas Lochovsky, </a:t>
            </a:r>
            <a:br>
              <a:rPr lang="en-US" sz="1600">
                <a:solidFill>
                  <a:srgbClr val="008000"/>
                </a:solidFill>
                <a:latin typeface="Arial" charset="0"/>
                <a:cs typeface="Arial" charset="0"/>
              </a:rPr>
            </a:br>
            <a:r>
              <a:rPr lang="en-US" sz="1600">
                <a:solidFill>
                  <a:srgbClr val="008000"/>
                </a:solidFill>
                <a:latin typeface="Arial" charset="0"/>
                <a:cs typeface="Arial" charset="0"/>
              </a:rPr>
              <a:t>Arif Harmanci, Alexej Abyzov, Suganthi Balasubramanian, Cristina Sisu, </a:t>
            </a:r>
            <a:br>
              <a:rPr lang="en-US" sz="1600">
                <a:solidFill>
                  <a:srgbClr val="008000"/>
                </a:solidFill>
                <a:latin typeface="Arial" charset="0"/>
                <a:cs typeface="Arial" charset="0"/>
              </a:rPr>
            </a:br>
            <a:r>
              <a:rPr lang="en-US" sz="1600">
                <a:solidFill>
                  <a:srgbClr val="008000"/>
                </a:solidFill>
                <a:latin typeface="Arial" charset="0"/>
                <a:cs typeface="Arial" charset="0"/>
              </a:rPr>
              <a:t>Declan Clarke, Mike Wilson</a:t>
            </a:r>
          </a:p>
          <a:p>
            <a:pPr algn="ctr" eaLnBrk="1" hangingPunct="1"/>
            <a:endParaRPr lang="en-US" sz="800" b="1">
              <a:solidFill>
                <a:srgbClr val="008000"/>
              </a:solidFill>
              <a:latin typeface="Arial" charset="0"/>
              <a:cs typeface="Arial" charset="0"/>
            </a:endParaRPr>
          </a:p>
          <a:p>
            <a:pPr algn="ctr" eaLnBrk="1" hangingPunct="1"/>
            <a:r>
              <a:rPr lang="en-US" sz="2000">
                <a:latin typeface="Arial" charset="0"/>
                <a:cs typeface="Arial" charset="0"/>
              </a:rPr>
              <a:t>Sanger</a:t>
            </a:r>
          </a:p>
          <a:p>
            <a:pPr algn="ctr" eaLnBrk="1" hangingPunct="1"/>
            <a:r>
              <a:rPr lang="en-US" sz="1600" b="1" u="sng">
                <a:solidFill>
                  <a:srgbClr val="008000"/>
                </a:solidFill>
                <a:latin typeface="Arial" charset="0"/>
                <a:cs typeface="Arial" charset="0"/>
              </a:rPr>
              <a:t>Vincenza Colonna</a:t>
            </a:r>
            <a:r>
              <a:rPr lang="en-US" sz="1600">
                <a:solidFill>
                  <a:srgbClr val="008000"/>
                </a:solidFill>
                <a:latin typeface="Arial" charset="0"/>
                <a:cs typeface="Arial" charset="0"/>
              </a:rPr>
              <a:t>, Yali Xue, </a:t>
            </a:r>
            <a:r>
              <a:rPr lang="en-US" sz="1600" b="1" u="sng">
                <a:solidFill>
                  <a:srgbClr val="008000"/>
                </a:solidFill>
                <a:latin typeface="Arial" charset="0"/>
                <a:cs typeface="Arial" charset="0"/>
              </a:rPr>
              <a:t>Chris Tyler-Smith</a:t>
            </a:r>
          </a:p>
          <a:p>
            <a:pPr algn="ctr" eaLnBrk="1" hangingPunct="1"/>
            <a:endParaRPr lang="en-US" sz="1600">
              <a:latin typeface="Arial" charset="0"/>
              <a:cs typeface="Arial" charset="0"/>
            </a:endParaRPr>
          </a:p>
          <a:p>
            <a:pPr algn="ctr" eaLnBrk="1" hangingPunct="1"/>
            <a:endParaRPr lang="en-US" sz="1600">
              <a:latin typeface="Arial" charset="0"/>
              <a:cs typeface="Arial" charset="0"/>
            </a:endParaRPr>
          </a:p>
          <a:p>
            <a:pPr algn="ctr" eaLnBrk="1" hangingPunct="1"/>
            <a:endParaRPr lang="en-US" sz="1600">
              <a:latin typeface="Arial" charset="0"/>
              <a:cs typeface="Arial" charset="0"/>
            </a:endParaRPr>
          </a:p>
          <a:p>
            <a:pPr algn="ctr" eaLnBrk="1" hangingPunct="1"/>
            <a:endParaRPr lang="en-US" sz="1600">
              <a:latin typeface="Arial" charset="0"/>
              <a:cs typeface="Arial" charset="0"/>
            </a:endParaRPr>
          </a:p>
          <a:p>
            <a:pPr algn="ctr" eaLnBrk="1" hangingPunct="1"/>
            <a:endParaRPr lang="en-US" sz="1600">
              <a:latin typeface="Arial" charset="0"/>
              <a:cs typeface="Arial" charset="0"/>
            </a:endParaRPr>
          </a:p>
          <a:p>
            <a:pPr algn="ctr" eaLnBrk="1" hangingPunct="1"/>
            <a:endParaRPr lang="en-US" sz="900">
              <a:latin typeface="Arial" charset="0"/>
              <a:cs typeface="Arial" charset="0"/>
            </a:endParaRPr>
          </a:p>
          <a:p>
            <a:pPr algn="ctr" eaLnBrk="1" hangingPunct="1"/>
            <a:r>
              <a:rPr lang="en-US" sz="2000">
                <a:latin typeface="Arial" charset="0"/>
                <a:cs typeface="Arial" charset="0"/>
              </a:rPr>
              <a:t>Cornell</a:t>
            </a:r>
          </a:p>
          <a:p>
            <a:pPr algn="ctr" eaLnBrk="1" hangingPunct="1"/>
            <a:r>
              <a:rPr lang="en-US" sz="1600">
                <a:solidFill>
                  <a:srgbClr val="008000"/>
                </a:solidFill>
                <a:latin typeface="Arial" charset="0"/>
                <a:cs typeface="Arial" charset="0"/>
              </a:rPr>
              <a:t>Steven Lipkin, Jishnu Das, Robert Fragoza, Xiaomu Wei, </a:t>
            </a:r>
            <a:r>
              <a:rPr lang="en-US" sz="1600" b="1" u="sng">
                <a:solidFill>
                  <a:srgbClr val="008000"/>
                </a:solidFill>
                <a:latin typeface="Arial" charset="0"/>
                <a:cs typeface="Arial" charset="0"/>
              </a:rPr>
              <a:t>Haiyuan Yu</a:t>
            </a:r>
            <a:endParaRPr lang="en-US" sz="2000" b="1" u="sng">
              <a:solidFill>
                <a:srgbClr val="008000"/>
              </a:solidFill>
              <a:latin typeface="Arial" charset="0"/>
              <a:cs typeface="Arial" charset="0"/>
            </a:endParaRPr>
          </a:p>
          <a:p>
            <a:pPr algn="ctr" eaLnBrk="1" hangingPunct="1"/>
            <a:endParaRPr lang="en-US" sz="600" b="1">
              <a:solidFill>
                <a:srgbClr val="800000"/>
              </a:solidFill>
              <a:latin typeface="Arial" charset="0"/>
              <a:cs typeface="Arial" charset="0"/>
            </a:endParaRPr>
          </a:p>
          <a:p>
            <a:pPr algn="ctr" eaLnBrk="1" hangingPunct="1"/>
            <a:r>
              <a:rPr lang="en-US" sz="1800">
                <a:solidFill>
                  <a:srgbClr val="800000"/>
                </a:solidFill>
                <a:latin typeface="Arial" charset="0"/>
                <a:cs typeface="Arial" charset="0"/>
              </a:rPr>
              <a:t> Andrea Sboner, Dimple Chakravarty, Naoki Kitabayashi, Vaja Liluashvili, </a:t>
            </a:r>
            <a:br>
              <a:rPr lang="en-US" sz="1800">
                <a:solidFill>
                  <a:srgbClr val="800000"/>
                </a:solidFill>
                <a:latin typeface="Arial" charset="0"/>
                <a:cs typeface="Arial" charset="0"/>
              </a:rPr>
            </a:br>
            <a:r>
              <a:rPr lang="en-US" sz="1800">
                <a:solidFill>
                  <a:srgbClr val="800000"/>
                </a:solidFill>
                <a:latin typeface="Arial" charset="0"/>
                <a:cs typeface="Arial" charset="0"/>
              </a:rPr>
              <a:t>Zeynep H. Gümüş, </a:t>
            </a:r>
            <a:r>
              <a:rPr lang="en-US" sz="1800" b="1" u="sng">
                <a:solidFill>
                  <a:srgbClr val="800000"/>
                </a:solidFill>
                <a:latin typeface="Arial" charset="0"/>
                <a:cs typeface="Arial" charset="0"/>
              </a:rPr>
              <a:t>Mark A. Rubin</a:t>
            </a:r>
            <a:r>
              <a:rPr lang="en-US" sz="1800" b="1">
                <a:solidFill>
                  <a:srgbClr val="800000"/>
                </a:solidFill>
                <a:latin typeface="Arial" charset="0"/>
                <a:cs typeface="Arial" charset="0"/>
              </a:rPr>
              <a:t/>
            </a:r>
            <a:br>
              <a:rPr lang="en-US" sz="1800" b="1">
                <a:solidFill>
                  <a:srgbClr val="800000"/>
                </a:solidFill>
                <a:latin typeface="Arial" charset="0"/>
                <a:cs typeface="Arial" charset="0"/>
              </a:rPr>
            </a:br>
            <a:endParaRPr lang="en-US" sz="1800">
              <a:solidFill>
                <a:srgbClr val="800000"/>
              </a:solidFill>
              <a:latin typeface="Arial" charset="0"/>
              <a:cs typeface="Arial" charset="0"/>
            </a:endParaRPr>
          </a:p>
        </p:txBody>
      </p:sp>
      <p:sp>
        <p:nvSpPr>
          <p:cNvPr id="149509" name="Rectangle 13"/>
          <p:cNvSpPr>
            <a:spLocks noChangeArrowheads="1"/>
          </p:cNvSpPr>
          <p:nvPr/>
        </p:nvSpPr>
        <p:spPr bwMode="auto">
          <a:xfrm>
            <a:off x="254000" y="3516313"/>
            <a:ext cx="4741863"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p>
            <a:pPr algn="ctr"/>
            <a:r>
              <a:rPr lang="en-US" sz="2000">
                <a:latin typeface="Arial" charset="0"/>
                <a:cs typeface="Arial" charset="0"/>
              </a:rPr>
              <a:t>US, UK, Switzerland….</a:t>
            </a:r>
          </a:p>
          <a:p>
            <a:pPr algn="ctr"/>
            <a:r>
              <a:rPr lang="en-US" sz="1100">
                <a:solidFill>
                  <a:srgbClr val="008000"/>
                </a:solidFill>
                <a:latin typeface="Arial" charset="0"/>
                <a:cs typeface="Arial" charset="0"/>
              </a:rPr>
              <a:t>Hyun Min Kang, Tuuli Lappalainen, Kathryn Beal, Daniel Challis, Yuan Chen, Laura Clarke, Fiona Cunningham, Emmanouil T. Dermitzakis, Uday Evani, Paul Flicek, Erik Garrison, Javier Herrero, Yong Kong, Kasper Lage, Daniel G. MacArthur, Gabor Marth, Donna Muzny, Tune H. Pers, Graham R. S. Ritchie, Jeffrey A. Rosenfeld, Fuli Yu, Richard Gibbs</a:t>
            </a:r>
          </a:p>
        </p:txBody>
      </p:sp>
      <p:sp>
        <p:nvSpPr>
          <p:cNvPr id="6" name="TextBox 5"/>
          <p:cNvSpPr txBox="1"/>
          <p:nvPr/>
        </p:nvSpPr>
        <p:spPr>
          <a:xfrm>
            <a:off x="4967288" y="6492875"/>
            <a:ext cx="3330575" cy="276225"/>
          </a:xfrm>
          <a:prstGeom prst="rect">
            <a:avLst/>
          </a:prstGeom>
          <a:solidFill>
            <a:schemeClr val="tx1">
              <a:lumMod val="75000"/>
              <a:lumOff val="25000"/>
            </a:schemeClr>
          </a:solidFill>
          <a:ln>
            <a:solidFill>
              <a:schemeClr val="tx1"/>
            </a:solidFill>
          </a:ln>
        </p:spPr>
        <p:txBody>
          <a:bodyPr wrap="none" lIns="91369" tIns="45685" rIns="91369" bIns="45685">
            <a:spAutoFit/>
          </a:bodyPr>
          <a:lstStyle/>
          <a:p>
            <a:pPr defTabSz="913696">
              <a:defRPr/>
            </a:pPr>
            <a:r>
              <a:rPr lang="en-US" sz="1200" b="1" dirty="0">
                <a:solidFill>
                  <a:srgbClr val="FFFFFF"/>
                </a:solidFill>
                <a:latin typeface="Arial" charset="0"/>
              </a:rPr>
              <a:t>Hiring Postdocs. See </a:t>
            </a:r>
            <a:r>
              <a:rPr lang="en-US" sz="1200" b="1" dirty="0" err="1">
                <a:solidFill>
                  <a:srgbClr val="FFFFFF"/>
                </a:solidFill>
                <a:latin typeface="Arial" charset="0"/>
              </a:rPr>
              <a:t>gersteinlab.org</a:t>
            </a:r>
            <a:r>
              <a:rPr lang="en-US" sz="1200" b="1" dirty="0">
                <a:solidFill>
                  <a:srgbClr val="FFFFFF"/>
                </a:solidFill>
                <a:latin typeface="Arial" charset="0"/>
              </a:rPr>
              <a:t>/jobs !</a:t>
            </a:r>
          </a:p>
        </p:txBody>
      </p:sp>
      <p:pic>
        <p:nvPicPr>
          <p:cNvPr id="149511" name="Picture 199" descr="cover_nature.jpg"/>
          <p:cNvPicPr>
            <a:picLocks noChangeAspect="1"/>
          </p:cNvPicPr>
          <p:nvPr/>
        </p:nvPicPr>
        <p:blipFill>
          <a:blip r:embed="rId4">
            <a:extLst>
              <a:ext uri="{28A0092B-C50C-407E-A947-70E740481C1C}">
                <a14:useLocalDpi xmlns:a14="http://schemas.microsoft.com/office/drawing/2010/main" val="0"/>
              </a:ext>
            </a:extLst>
          </a:blip>
          <a:srcRect t="23117" b="15561"/>
          <a:stretch>
            <a:fillRect/>
          </a:stretch>
        </p:blipFill>
        <p:spPr bwMode="auto">
          <a:xfrm>
            <a:off x="7343775" y="646113"/>
            <a:ext cx="140811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2" name="TextBox 1"/>
          <p:cNvSpPr txBox="1">
            <a:spLocks noChangeArrowheads="1"/>
          </p:cNvSpPr>
          <p:nvPr/>
        </p:nvSpPr>
        <p:spPr bwMode="auto">
          <a:xfrm>
            <a:off x="4995863" y="736600"/>
            <a:ext cx="1679575" cy="936625"/>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008000"/>
                </a:solidFill>
              </a:rPr>
              <a:t>Functional Interpretation Subgroup</a:t>
            </a:r>
          </a:p>
        </p:txBody>
      </p:sp>
      <p:sp>
        <p:nvSpPr>
          <p:cNvPr id="149513" name="TextBox 8"/>
          <p:cNvSpPr txBox="1">
            <a:spLocks noChangeArrowheads="1"/>
          </p:cNvSpPr>
          <p:nvPr/>
        </p:nvSpPr>
        <p:spPr bwMode="auto">
          <a:xfrm>
            <a:off x="7245350" y="214313"/>
            <a:ext cx="1760538"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~1000 “authors”</a:t>
            </a:r>
          </a:p>
        </p:txBody>
      </p:sp>
      <p:sp>
        <p:nvSpPr>
          <p:cNvPr id="149514" name="TextBox 10"/>
          <p:cNvSpPr txBox="1">
            <a:spLocks noChangeArrowheads="1"/>
          </p:cNvSpPr>
          <p:nvPr/>
        </p:nvSpPr>
        <p:spPr bwMode="auto">
          <a:xfrm>
            <a:off x="5180013" y="214313"/>
            <a:ext cx="124936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8000"/>
                </a:solidFill>
              </a:rPr>
              <a:t>~50 people</a:t>
            </a:r>
          </a:p>
        </p:txBody>
      </p:sp>
      <p:cxnSp>
        <p:nvCxnSpPr>
          <p:cNvPr id="8" name="Straight Arrow Connector 7"/>
          <p:cNvCxnSpPr>
            <a:endCxn id="149514" idx="3"/>
          </p:cNvCxnSpPr>
          <p:nvPr/>
        </p:nvCxnSpPr>
        <p:spPr>
          <a:xfrm flipH="1">
            <a:off x="6429375" y="396875"/>
            <a:ext cx="815975" cy="476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49514" idx="1"/>
            <a:endCxn id="149507" idx="3"/>
          </p:cNvCxnSpPr>
          <p:nvPr/>
        </p:nvCxnSpPr>
        <p:spPr>
          <a:xfrm flipH="1" flipV="1">
            <a:off x="4624388" y="400050"/>
            <a:ext cx="555625"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14951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22900" y="1985963"/>
            <a:ext cx="3121025" cy="41608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9" descr="12020511162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7713" y="141288"/>
            <a:ext cx="6184900"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a:off x="4552950" y="3336925"/>
            <a:ext cx="479425" cy="254000"/>
          </a:xfrm>
          <a:prstGeom prst="ellipse">
            <a:avLst/>
          </a:prstGeom>
          <a:solidFill>
            <a:srgbClr val="38C722"/>
          </a:solidFill>
          <a:ln>
            <a:noFill/>
          </a:ln>
        </p:spPr>
        <p:style>
          <a:lnRef idx="1">
            <a:schemeClr val="accent1"/>
          </a:lnRef>
          <a:fillRef idx="3">
            <a:schemeClr val="accent1"/>
          </a:fillRef>
          <a:effectRef idx="2">
            <a:schemeClr val="accent1"/>
          </a:effectRef>
          <a:fontRef idx="minor">
            <a:schemeClr val="lt1"/>
          </a:fontRef>
        </p:style>
        <p:txBody>
          <a:bodyPr lIns="91369" tIns="45685" rIns="91369" bIns="45685" anchor="ctr"/>
          <a:lstStyle/>
          <a:p>
            <a:pPr algn="ctr" defTabSz="913696">
              <a:defRPr/>
            </a:pPr>
            <a:endParaRPr lang="en-US" sz="1200" b="1" dirty="0">
              <a:solidFill>
                <a:srgbClr val="FFFFFF">
                  <a:lumMod val="50000"/>
                </a:srgbClr>
              </a:solidFill>
              <a:latin typeface="Arial"/>
            </a:endParaRPr>
          </a:p>
        </p:txBody>
      </p:sp>
      <p:sp>
        <p:nvSpPr>
          <p:cNvPr id="151555" name="TextBox 11"/>
          <p:cNvSpPr txBox="1">
            <a:spLocks noChangeArrowheads="1"/>
          </p:cNvSpPr>
          <p:nvPr/>
        </p:nvSpPr>
        <p:spPr bwMode="auto">
          <a:xfrm>
            <a:off x="4556125" y="3290888"/>
            <a:ext cx="573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b="1">
                <a:solidFill>
                  <a:srgbClr val="FFFFFF"/>
                </a:solidFill>
                <a:latin typeface="Helvetica" charset="0"/>
                <a:cs typeface="Helvetica" charset="0"/>
              </a:rPr>
              <a:t>MG</a:t>
            </a:r>
          </a:p>
        </p:txBody>
      </p:sp>
      <p:sp>
        <p:nvSpPr>
          <p:cNvPr id="13" name="Rectangle 9"/>
          <p:cNvSpPr>
            <a:spLocks noChangeArrowheads="1"/>
          </p:cNvSpPr>
          <p:nvPr/>
        </p:nvSpPr>
        <p:spPr bwMode="auto">
          <a:xfrm>
            <a:off x="3986213" y="1708150"/>
            <a:ext cx="3413125" cy="3497263"/>
          </a:xfrm>
          <a:prstGeom prst="rect">
            <a:avLst/>
          </a:prstGeom>
          <a:noFill/>
          <a:ln w="38100" cmpd="dbl">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69" tIns="45685" rIns="91369" bIns="45685" anchor="ctr"/>
          <a:lstStyle/>
          <a:p>
            <a:pPr defTabSz="913696">
              <a:defRPr/>
            </a:pPr>
            <a:endParaRPr lang="en-US" sz="1200" b="1">
              <a:solidFill>
                <a:srgbClr val="000000"/>
              </a:solidFill>
              <a:latin typeface="Arial" charset="0"/>
            </a:endParaRPr>
          </a:p>
        </p:txBody>
      </p:sp>
    </p:spTree>
    <p:custDataLst>
      <p:tags r:id="rId1"/>
    </p:custDataLst>
  </p:cSld>
  <p:clrMapOvr>
    <a:masterClrMapping/>
  </p:clrMapOvr>
  <p:transition xmlns:p14="http://schemas.microsoft.com/office/powerpoint/2010/main" advTm="61603"/>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4"/>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994025" y="331788"/>
            <a:ext cx="586105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4040188" y="3068638"/>
            <a:ext cx="481012" cy="252412"/>
          </a:xfrm>
          <a:prstGeom prst="ellipse">
            <a:avLst/>
          </a:prstGeom>
          <a:solidFill>
            <a:srgbClr val="38C722"/>
          </a:solidFill>
          <a:ln>
            <a:noFill/>
          </a:ln>
        </p:spPr>
        <p:style>
          <a:lnRef idx="1">
            <a:schemeClr val="accent1"/>
          </a:lnRef>
          <a:fillRef idx="3">
            <a:schemeClr val="accent1"/>
          </a:fillRef>
          <a:effectRef idx="2">
            <a:schemeClr val="accent1"/>
          </a:effectRef>
          <a:fontRef idx="minor">
            <a:schemeClr val="lt1"/>
          </a:fontRef>
        </p:style>
        <p:txBody>
          <a:bodyPr lIns="91369" tIns="45685" rIns="91369" bIns="45685" anchor="ctr"/>
          <a:lstStyle/>
          <a:p>
            <a:pPr algn="ctr" defTabSz="913696">
              <a:defRPr/>
            </a:pPr>
            <a:endParaRPr lang="en-US" sz="1200" b="1" dirty="0">
              <a:solidFill>
                <a:srgbClr val="FFFFFF">
                  <a:lumMod val="50000"/>
                </a:srgbClr>
              </a:solidFill>
              <a:latin typeface="Arial"/>
            </a:endParaRPr>
          </a:p>
        </p:txBody>
      </p:sp>
      <p:sp>
        <p:nvSpPr>
          <p:cNvPr id="153603" name="TextBox 6"/>
          <p:cNvSpPr txBox="1">
            <a:spLocks noChangeArrowheads="1"/>
          </p:cNvSpPr>
          <p:nvPr/>
        </p:nvSpPr>
        <p:spPr bwMode="auto">
          <a:xfrm>
            <a:off x="4046538" y="3032125"/>
            <a:ext cx="5715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b="1">
                <a:solidFill>
                  <a:srgbClr val="FFFFFF"/>
                </a:solidFill>
                <a:latin typeface="Helvetica" charset="0"/>
                <a:cs typeface="Helvetica" charset="0"/>
              </a:rPr>
              <a:t>MG</a:t>
            </a:r>
          </a:p>
        </p:txBody>
      </p:sp>
    </p:spTree>
  </p:cSld>
  <p:clrMapOvr>
    <a:masterClrMapping/>
  </p:clrMapOvr>
  <p:transition xmlns:p14="http://schemas.microsoft.com/office/powerpoint/2010/main" advTm="1634"/>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3" descr="b.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1963" y="341313"/>
            <a:ext cx="585470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4040188" y="3068638"/>
            <a:ext cx="481012" cy="252412"/>
          </a:xfrm>
          <a:prstGeom prst="ellips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369" tIns="45685" rIns="91369" bIns="45685" anchor="ctr"/>
          <a:lstStyle/>
          <a:p>
            <a:pPr algn="ctr" defTabSz="913696">
              <a:defRPr/>
            </a:pPr>
            <a:endParaRPr lang="en-US" sz="1200" b="1" dirty="0">
              <a:solidFill>
                <a:srgbClr val="FFFFFF">
                  <a:lumMod val="50000"/>
                </a:srgbClr>
              </a:solidFill>
              <a:latin typeface="Arial"/>
            </a:endParaRPr>
          </a:p>
        </p:txBody>
      </p:sp>
      <p:sp>
        <p:nvSpPr>
          <p:cNvPr id="154627" name="TextBox 6"/>
          <p:cNvSpPr txBox="1">
            <a:spLocks noChangeArrowheads="1"/>
          </p:cNvSpPr>
          <p:nvPr/>
        </p:nvSpPr>
        <p:spPr bwMode="auto">
          <a:xfrm>
            <a:off x="4035425" y="3028950"/>
            <a:ext cx="571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b="1">
                <a:solidFill>
                  <a:srgbClr val="FFFFFF"/>
                </a:solidFill>
                <a:latin typeface="Helvetica" charset="0"/>
                <a:cs typeface="Helvetica" charset="0"/>
              </a:rPr>
              <a:t>MG</a:t>
            </a:r>
          </a:p>
        </p:txBody>
      </p:sp>
    </p:spTree>
  </p:cSld>
  <p:clrMapOvr>
    <a:masterClrMapping/>
  </p:clrMapOvr>
  <p:transition xmlns:p14="http://schemas.microsoft.com/office/powerpoint/2010/main" advTm="2129"/>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custDataLst>
              <p:tags r:id="rId2"/>
            </p:custDataLst>
          </p:nvPr>
        </p:nvSpPr>
        <p:spPr>
          <a:xfrm>
            <a:off x="357188" y="488950"/>
            <a:ext cx="3565525" cy="2287588"/>
          </a:xfrm>
        </p:spPr>
        <p:txBody>
          <a:bodyPr/>
          <a:lstStyle/>
          <a:p>
            <a:pPr eaLnBrk="1" hangingPunct="1"/>
            <a:r>
              <a:rPr lang="en-US" sz="4000">
                <a:latin typeface="Arial" charset="0"/>
                <a:ea typeface="ＭＳ Ｐゴシック" charset="0"/>
                <a:cs typeface="ＭＳ Ｐゴシック" charset="0"/>
              </a:rPr>
              <a:t>Exploiting Network Analogies to Gain Intuition</a:t>
            </a:r>
          </a:p>
        </p:txBody>
      </p:sp>
      <p:sp>
        <p:nvSpPr>
          <p:cNvPr id="117762" name="Text Box 4"/>
          <p:cNvSpPr txBox="1">
            <a:spLocks noChangeArrowheads="1"/>
          </p:cNvSpPr>
          <p:nvPr>
            <p:custDataLst>
              <p:tags r:id="rId3"/>
            </p:custDataLst>
          </p:nvPr>
        </p:nvSpPr>
        <p:spPr bwMode="auto">
          <a:xfrm>
            <a:off x="6127750" y="6194425"/>
            <a:ext cx="2684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1400">
                <a:solidFill>
                  <a:srgbClr val="000000"/>
                </a:solidFill>
                <a:latin typeface="Arial" charset="0"/>
              </a:rPr>
              <a:t>[NY Times, 2-Oct-05, 9-Dec-08]</a:t>
            </a:r>
          </a:p>
        </p:txBody>
      </p:sp>
      <p:pic>
        <p:nvPicPr>
          <p:cNvPr id="117763" name="Picture 5" descr="nytimes-blagojevich-network-1"/>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44450" y="3827463"/>
            <a:ext cx="4995863" cy="30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3"/>
          <p:cNvPicPr>
            <a:picLocks noChangeAspect="1" noChangeArrowheads="1"/>
          </p:cNvPicPr>
          <p:nvPr>
            <p:custDataLst>
              <p:tags r:id="rId5"/>
            </p:custDataLst>
          </p:nvPr>
        </p:nvPicPr>
        <p:blipFill>
          <a:blip r:embed="rId11">
            <a:extLst>
              <a:ext uri="{28A0092B-C50C-407E-A947-70E740481C1C}">
                <a14:useLocalDpi xmlns:a14="http://schemas.microsoft.com/office/drawing/2010/main" val="0"/>
              </a:ext>
            </a:extLst>
          </a:blip>
          <a:srcRect/>
          <a:stretch>
            <a:fillRect/>
          </a:stretch>
        </p:blipFill>
        <p:spPr bwMode="auto">
          <a:xfrm>
            <a:off x="4233863" y="38100"/>
            <a:ext cx="4910137"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17765" name="Rectangle 1030"/>
          <p:cNvSpPr>
            <a:spLocks noChangeArrowheads="1"/>
          </p:cNvSpPr>
          <p:nvPr>
            <p:custDataLst>
              <p:tags r:id="rId6"/>
            </p:custDataLst>
          </p:nvPr>
        </p:nvSpPr>
        <p:spPr bwMode="auto">
          <a:xfrm>
            <a:off x="0" y="3513138"/>
            <a:ext cx="2355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r>
              <a:rPr lang="en-US" b="1">
                <a:solidFill>
                  <a:srgbClr val="3333CC"/>
                </a:solidFill>
                <a:latin typeface="Arial" charset="0"/>
              </a:rPr>
              <a:t>Guilt by association</a:t>
            </a:r>
            <a:endParaRPr lang="en-US" b="1">
              <a:solidFill>
                <a:srgbClr val="000000"/>
              </a:solidFill>
              <a:latin typeface="Arial" charset="0"/>
            </a:endParaRPr>
          </a:p>
        </p:txBody>
      </p:sp>
      <p:sp>
        <p:nvSpPr>
          <p:cNvPr id="117766" name="Rectangle 1031"/>
          <p:cNvSpPr>
            <a:spLocks noChangeArrowheads="1"/>
          </p:cNvSpPr>
          <p:nvPr>
            <p:custDataLst>
              <p:tags r:id="rId7"/>
            </p:custDataLst>
          </p:nvPr>
        </p:nvSpPr>
        <p:spPr bwMode="auto">
          <a:xfrm>
            <a:off x="6078538" y="4703763"/>
            <a:ext cx="19446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r>
              <a:rPr lang="en-US" b="1">
                <a:solidFill>
                  <a:srgbClr val="3333CC"/>
                </a:solidFill>
                <a:latin typeface="Arial" charset="0"/>
              </a:rPr>
              <a:t>Finding the causal regulator</a:t>
            </a:r>
            <a:br>
              <a:rPr lang="en-US" b="1">
                <a:solidFill>
                  <a:srgbClr val="3333CC"/>
                </a:solidFill>
                <a:latin typeface="Arial" charset="0"/>
              </a:rPr>
            </a:br>
            <a:r>
              <a:rPr lang="en-US" b="1">
                <a:solidFill>
                  <a:srgbClr val="3333CC"/>
                </a:solidFill>
                <a:latin typeface="Arial" charset="0"/>
              </a:rPr>
              <a:t>(the "Blame Game")</a:t>
            </a:r>
          </a:p>
        </p:txBody>
      </p:sp>
      <p:sp>
        <p:nvSpPr>
          <p:cNvPr id="8" name="Rectangle 7"/>
          <p:cNvSpPr/>
          <p:nvPr>
            <p:custDataLst>
              <p:tags r:id="rId8"/>
            </p:custDataLst>
          </p:nvPr>
        </p:nvSpPr>
        <p:spPr>
          <a:xfrm>
            <a:off x="4179888" y="269875"/>
            <a:ext cx="930275" cy="8604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200" b="1">
              <a:solidFill>
                <a:srgbClr val="FFFFFF"/>
              </a:solidFill>
              <a:latin typeface="Arial"/>
              <a:ea typeface="ＭＳ Ｐゴシック" pitchFamily="-107" charset="-128"/>
              <a:cs typeface="ＭＳ Ｐゴシック" pitchFamily="-107" charset="-128"/>
            </a:endParaRPr>
          </a:p>
        </p:txBody>
      </p:sp>
    </p:spTree>
    <p:custDataLst>
      <p:tags r:id="rId1"/>
    </p:custDataLst>
    <p:extLst>
      <p:ext uri="{BB962C8B-B14F-4D97-AF65-F5344CB8AC3E}">
        <p14:creationId xmlns:p14="http://schemas.microsoft.com/office/powerpoint/2010/main" val="1932201526"/>
      </p:ext>
    </p:extLst>
  </p:cSld>
  <p:clrMapOvr>
    <a:masterClrMapping/>
  </p:clrMapOvr>
  <p:transition xmlns:p14="http://schemas.microsoft.com/office/powerpoint/2010/main" advTm="92214"/>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0" descr="b.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1963" y="309563"/>
            <a:ext cx="585470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Oval 25"/>
          <p:cNvSpPr/>
          <p:nvPr/>
        </p:nvSpPr>
        <p:spPr>
          <a:xfrm>
            <a:off x="4024313" y="3044825"/>
            <a:ext cx="481012" cy="254000"/>
          </a:xfrm>
          <a:prstGeom prst="ellips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369" tIns="45685" rIns="91369" bIns="45685" anchor="ctr"/>
          <a:lstStyle/>
          <a:p>
            <a:pPr algn="ctr" defTabSz="913696">
              <a:defRPr/>
            </a:pPr>
            <a:endParaRPr lang="en-US" sz="1200" b="1" dirty="0">
              <a:solidFill>
                <a:srgbClr val="FFFFFF">
                  <a:lumMod val="50000"/>
                </a:srgbClr>
              </a:solidFill>
              <a:latin typeface="Arial"/>
            </a:endParaRPr>
          </a:p>
        </p:txBody>
      </p:sp>
      <p:sp>
        <p:nvSpPr>
          <p:cNvPr id="155651" name="TextBox 26"/>
          <p:cNvSpPr txBox="1">
            <a:spLocks noChangeArrowheads="1"/>
          </p:cNvSpPr>
          <p:nvPr/>
        </p:nvSpPr>
        <p:spPr bwMode="auto">
          <a:xfrm>
            <a:off x="4030663" y="3013075"/>
            <a:ext cx="571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b="1">
                <a:solidFill>
                  <a:srgbClr val="FFFFFF"/>
                </a:solidFill>
                <a:latin typeface="Helvetica" charset="0"/>
                <a:cs typeface="Helvetica" charset="0"/>
              </a:rPr>
              <a:t>MG</a:t>
            </a:r>
          </a:p>
        </p:txBody>
      </p:sp>
      <p:sp>
        <p:nvSpPr>
          <p:cNvPr id="155652" name="Rectangle 27"/>
          <p:cNvSpPr>
            <a:spLocks noChangeArrowheads="1"/>
          </p:cNvSpPr>
          <p:nvPr/>
        </p:nvSpPr>
        <p:spPr bwMode="auto">
          <a:xfrm>
            <a:off x="3103563" y="3673475"/>
            <a:ext cx="584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r>
              <a:rPr lang="en-US" sz="1200" b="1">
                <a:solidFill>
                  <a:srgbClr val="44B346"/>
                </a:solidFill>
                <a:latin typeface="Arial" charset="0"/>
                <a:cs typeface="Arial" charset="0"/>
              </a:rPr>
              <a:t>Y Xia</a:t>
            </a:r>
          </a:p>
        </p:txBody>
      </p:sp>
      <p:sp>
        <p:nvSpPr>
          <p:cNvPr id="155653" name="Rectangle 28"/>
          <p:cNvSpPr>
            <a:spLocks noChangeArrowheads="1"/>
          </p:cNvSpPr>
          <p:nvPr/>
        </p:nvSpPr>
        <p:spPr bwMode="auto">
          <a:xfrm>
            <a:off x="3905250" y="3367088"/>
            <a:ext cx="146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r>
              <a:rPr lang="en-US" sz="2000" b="1">
                <a:solidFill>
                  <a:srgbClr val="4BAB50"/>
                </a:solidFill>
                <a:latin typeface="Arial" charset="0"/>
                <a:cs typeface="Arial" charset="0"/>
              </a:rPr>
              <a:t>E Khurana</a:t>
            </a:r>
          </a:p>
        </p:txBody>
      </p:sp>
      <p:sp>
        <p:nvSpPr>
          <p:cNvPr id="155654" name="Rectangle 29"/>
          <p:cNvSpPr>
            <a:spLocks noChangeArrowheads="1"/>
          </p:cNvSpPr>
          <p:nvPr/>
        </p:nvSpPr>
        <p:spPr bwMode="auto">
          <a:xfrm>
            <a:off x="5754688" y="2906713"/>
            <a:ext cx="568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r>
              <a:rPr lang="en-US" sz="1200" b="1">
                <a:solidFill>
                  <a:srgbClr val="4BAB50"/>
                </a:solidFill>
                <a:latin typeface="Arial" charset="0"/>
                <a:cs typeface="Arial" charset="0"/>
              </a:rPr>
              <a:t>K Yip</a:t>
            </a:r>
          </a:p>
        </p:txBody>
      </p:sp>
      <p:sp>
        <p:nvSpPr>
          <p:cNvPr id="155655" name="Rectangle 30"/>
          <p:cNvSpPr>
            <a:spLocks noChangeArrowheads="1"/>
          </p:cNvSpPr>
          <p:nvPr/>
        </p:nvSpPr>
        <p:spPr bwMode="auto">
          <a:xfrm>
            <a:off x="5595938" y="4064000"/>
            <a:ext cx="1595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r>
              <a:rPr lang="en-US" sz="2000" b="1">
                <a:solidFill>
                  <a:srgbClr val="4BAB50"/>
                </a:solidFill>
                <a:latin typeface="Arial" charset="0"/>
                <a:cs typeface="Arial" charset="0"/>
              </a:rPr>
              <a:t>N Bhardwaj</a:t>
            </a:r>
          </a:p>
        </p:txBody>
      </p:sp>
      <p:sp>
        <p:nvSpPr>
          <p:cNvPr id="155656" name="Rectangle 31"/>
          <p:cNvSpPr>
            <a:spLocks noChangeArrowheads="1"/>
          </p:cNvSpPr>
          <p:nvPr/>
        </p:nvSpPr>
        <p:spPr bwMode="auto">
          <a:xfrm>
            <a:off x="5343525" y="5011738"/>
            <a:ext cx="10334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r>
              <a:rPr lang="en-US" sz="2400" b="1">
                <a:solidFill>
                  <a:srgbClr val="4BAB50"/>
                </a:solidFill>
                <a:latin typeface="Arial" charset="0"/>
                <a:cs typeface="Arial" charset="0"/>
              </a:rPr>
              <a:t>K Yan</a:t>
            </a:r>
          </a:p>
        </p:txBody>
      </p:sp>
      <p:sp>
        <p:nvSpPr>
          <p:cNvPr id="155657" name="Rectangle 32"/>
          <p:cNvSpPr>
            <a:spLocks noChangeArrowheads="1"/>
          </p:cNvSpPr>
          <p:nvPr/>
        </p:nvSpPr>
        <p:spPr bwMode="auto">
          <a:xfrm>
            <a:off x="6229350" y="5184775"/>
            <a:ext cx="10779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r>
              <a:rPr lang="en-US" sz="1200" b="1">
                <a:solidFill>
                  <a:srgbClr val="44B346"/>
                </a:solidFill>
                <a:latin typeface="Arial" charset="0"/>
                <a:cs typeface="Arial" charset="0"/>
              </a:rPr>
              <a:t>R Alexander</a:t>
            </a:r>
          </a:p>
        </p:txBody>
      </p:sp>
      <p:sp>
        <p:nvSpPr>
          <p:cNvPr id="155658" name="Rectangle 38"/>
          <p:cNvSpPr>
            <a:spLocks noChangeArrowheads="1"/>
          </p:cNvSpPr>
          <p:nvPr/>
        </p:nvSpPr>
        <p:spPr bwMode="auto">
          <a:xfrm>
            <a:off x="6389688" y="2054225"/>
            <a:ext cx="800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r>
              <a:rPr lang="en-US" sz="1200" b="1">
                <a:solidFill>
                  <a:srgbClr val="4BAB50"/>
                </a:solidFill>
                <a:latin typeface="Arial" charset="0"/>
                <a:cs typeface="Arial" charset="0"/>
              </a:rPr>
              <a:t>J Korbel</a:t>
            </a:r>
          </a:p>
        </p:txBody>
      </p:sp>
      <p:sp>
        <p:nvSpPr>
          <p:cNvPr id="155659" name="Rectangle 39"/>
          <p:cNvSpPr>
            <a:spLocks noChangeArrowheads="1"/>
          </p:cNvSpPr>
          <p:nvPr/>
        </p:nvSpPr>
        <p:spPr bwMode="auto">
          <a:xfrm>
            <a:off x="6089650" y="2162175"/>
            <a:ext cx="617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r>
              <a:rPr lang="en-US" sz="1200" b="1">
                <a:solidFill>
                  <a:srgbClr val="4BAB50"/>
                </a:solidFill>
                <a:latin typeface="Arial" charset="0"/>
                <a:cs typeface="Arial" charset="0"/>
              </a:rPr>
              <a:t>P Kim</a:t>
            </a:r>
          </a:p>
        </p:txBody>
      </p:sp>
      <p:sp>
        <p:nvSpPr>
          <p:cNvPr id="155660" name="Rectangle 40"/>
          <p:cNvSpPr>
            <a:spLocks noChangeArrowheads="1"/>
          </p:cNvSpPr>
          <p:nvPr/>
        </p:nvSpPr>
        <p:spPr bwMode="auto">
          <a:xfrm>
            <a:off x="6065838" y="2284413"/>
            <a:ext cx="8778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r>
              <a:rPr lang="en-US" sz="1200" b="1">
                <a:solidFill>
                  <a:srgbClr val="4BAB50"/>
                </a:solidFill>
                <a:latin typeface="Arial" charset="0"/>
                <a:cs typeface="Arial" charset="0"/>
              </a:rPr>
              <a:t>M Snyder</a:t>
            </a:r>
          </a:p>
        </p:txBody>
      </p:sp>
      <p:sp>
        <p:nvSpPr>
          <p:cNvPr id="155661" name="Rectangle 46"/>
          <p:cNvSpPr>
            <a:spLocks noChangeArrowheads="1"/>
          </p:cNvSpPr>
          <p:nvPr/>
        </p:nvSpPr>
        <p:spPr bwMode="auto">
          <a:xfrm>
            <a:off x="5281613" y="2705100"/>
            <a:ext cx="6365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r>
              <a:rPr lang="en-US" sz="1600" b="1">
                <a:solidFill>
                  <a:srgbClr val="4BAB50"/>
                </a:solidFill>
                <a:latin typeface="Arial" charset="0"/>
                <a:cs typeface="Arial" charset="0"/>
              </a:rPr>
              <a:t>H Yu</a:t>
            </a:r>
          </a:p>
        </p:txBody>
      </p:sp>
      <p:sp>
        <p:nvSpPr>
          <p:cNvPr id="155662" name="Rectangle 32"/>
          <p:cNvSpPr>
            <a:spLocks noChangeArrowheads="1"/>
          </p:cNvSpPr>
          <p:nvPr/>
        </p:nvSpPr>
        <p:spPr bwMode="auto">
          <a:xfrm>
            <a:off x="6734175" y="3675063"/>
            <a:ext cx="714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r>
              <a:rPr lang="en-US" sz="1200" b="1">
                <a:solidFill>
                  <a:srgbClr val="44B346"/>
                </a:solidFill>
                <a:latin typeface="Arial" charset="0"/>
                <a:cs typeface="Arial" charset="0"/>
              </a:rPr>
              <a:t>G Fang</a:t>
            </a:r>
          </a:p>
        </p:txBody>
      </p:sp>
      <p:sp>
        <p:nvSpPr>
          <p:cNvPr id="155663" name="Title 2"/>
          <p:cNvSpPr>
            <a:spLocks noGrp="1"/>
          </p:cNvSpPr>
          <p:nvPr>
            <p:ph type="ctrTitle"/>
          </p:nvPr>
        </p:nvSpPr>
        <p:spPr>
          <a:xfrm>
            <a:off x="187325" y="144463"/>
            <a:ext cx="2676525" cy="1470025"/>
          </a:xfrm>
        </p:spPr>
        <p:txBody>
          <a:bodyPr/>
          <a:lstStyle/>
          <a:p>
            <a:r>
              <a:rPr lang="en-US" sz="1800">
                <a:latin typeface="Arial" charset="0"/>
                <a:ea typeface="ＭＳ Ｐゴシック" charset="0"/>
                <a:cs typeface="ＭＳ Ｐゴシック" charset="0"/>
              </a:rPr>
              <a:t>Acknowledgements</a:t>
            </a:r>
          </a:p>
        </p:txBody>
      </p:sp>
      <p:sp>
        <p:nvSpPr>
          <p:cNvPr id="155664" name="Subtitle 3"/>
          <p:cNvSpPr>
            <a:spLocks noGrp="1"/>
          </p:cNvSpPr>
          <p:nvPr>
            <p:ph type="subTitle" idx="1"/>
          </p:nvPr>
        </p:nvSpPr>
        <p:spPr>
          <a:xfrm>
            <a:off x="204788" y="1878013"/>
            <a:ext cx="2557462" cy="1752600"/>
          </a:xfrm>
        </p:spPr>
        <p:txBody>
          <a:bodyPr/>
          <a:lstStyle/>
          <a:p>
            <a:r>
              <a:rPr lang="en-US" sz="1400">
                <a:solidFill>
                  <a:srgbClr val="FF0000"/>
                </a:solidFill>
                <a:latin typeface="Arial" charset="0"/>
                <a:ea typeface="ＭＳ Ｐゴシック" charset="0"/>
                <a:cs typeface="ＭＳ Ｐゴシック" charset="0"/>
              </a:rPr>
              <a:t>PubNet.gersteinlab.org</a:t>
            </a:r>
          </a:p>
          <a:p>
            <a:endParaRPr lang="en-US" sz="1400">
              <a:solidFill>
                <a:srgbClr val="000090"/>
              </a:solidFill>
              <a:latin typeface="Arial" charset="0"/>
              <a:ea typeface="ＭＳ Ｐゴシック" charset="0"/>
              <a:cs typeface="ＭＳ Ｐゴシック" charset="0"/>
            </a:endParaRPr>
          </a:p>
        </p:txBody>
      </p:sp>
      <p:sp>
        <p:nvSpPr>
          <p:cNvPr id="155665" name="Rectangle 30"/>
          <p:cNvSpPr>
            <a:spLocks noChangeArrowheads="1"/>
          </p:cNvSpPr>
          <p:nvPr/>
        </p:nvSpPr>
        <p:spPr bwMode="auto">
          <a:xfrm>
            <a:off x="3646488" y="5508625"/>
            <a:ext cx="1238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r>
              <a:rPr lang="en-US" sz="2000" b="1">
                <a:solidFill>
                  <a:srgbClr val="4BAB50"/>
                </a:solidFill>
                <a:latin typeface="Arial" charset="0"/>
                <a:cs typeface="Arial" charset="0"/>
              </a:rPr>
              <a:t>C Cheng</a:t>
            </a:r>
          </a:p>
        </p:txBody>
      </p:sp>
      <p:sp>
        <p:nvSpPr>
          <p:cNvPr id="155666" name="Rectangle 29"/>
          <p:cNvSpPr>
            <a:spLocks noChangeArrowheads="1"/>
          </p:cNvSpPr>
          <p:nvPr/>
        </p:nvSpPr>
        <p:spPr bwMode="auto">
          <a:xfrm>
            <a:off x="6089650" y="3535363"/>
            <a:ext cx="723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r>
              <a:rPr lang="en-US" sz="1200" b="1">
                <a:solidFill>
                  <a:srgbClr val="4BAB50"/>
                </a:solidFill>
                <a:latin typeface="Arial" charset="0"/>
                <a:cs typeface="Arial" charset="0"/>
              </a:rPr>
              <a:t>C Shou</a:t>
            </a:r>
          </a:p>
        </p:txBody>
      </p:sp>
      <p:sp>
        <p:nvSpPr>
          <p:cNvPr id="155667" name="Rectangle 40"/>
          <p:cNvSpPr>
            <a:spLocks noChangeArrowheads="1"/>
          </p:cNvSpPr>
          <p:nvPr/>
        </p:nvSpPr>
        <p:spPr bwMode="auto">
          <a:xfrm>
            <a:off x="7024688" y="1916113"/>
            <a:ext cx="565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r>
              <a:rPr lang="en-US" sz="1200" b="1">
                <a:solidFill>
                  <a:srgbClr val="4BAB50"/>
                </a:solidFill>
                <a:latin typeface="Arial" charset="0"/>
                <a:cs typeface="Arial" charset="0"/>
              </a:rPr>
              <a:t>X Mu</a:t>
            </a:r>
          </a:p>
        </p:txBody>
      </p:sp>
      <p:sp>
        <p:nvSpPr>
          <p:cNvPr id="155668" name="Rectangle 27"/>
          <p:cNvSpPr>
            <a:spLocks noChangeArrowheads="1"/>
          </p:cNvSpPr>
          <p:nvPr/>
        </p:nvSpPr>
        <p:spPr bwMode="auto">
          <a:xfrm>
            <a:off x="4972050" y="3732213"/>
            <a:ext cx="5413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r>
              <a:rPr lang="en-US" sz="1200" b="1">
                <a:solidFill>
                  <a:srgbClr val="44B346"/>
                </a:solidFill>
                <a:latin typeface="Arial" charset="0"/>
                <a:cs typeface="Arial" charset="0"/>
              </a:rPr>
              <a:t>Y Fu</a:t>
            </a:r>
          </a:p>
        </p:txBody>
      </p:sp>
    </p:spTree>
  </p:cSld>
  <p:clrMapOvr>
    <a:masterClrMapping/>
  </p:clrMapOvr>
  <p:transition xmlns:p14="http://schemas.microsoft.com/office/powerpoint/2010/main" advTm="76323"/>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6983413" y="112713"/>
            <a:ext cx="2038350" cy="3757612"/>
          </a:xfrm>
        </p:spPr>
        <p:txBody>
          <a:bodyPr/>
          <a:lstStyle/>
          <a:p>
            <a:r>
              <a:rPr lang="en-US" sz="2800">
                <a:latin typeface="Arial" charset="0"/>
                <a:ea typeface="ＭＳ Ｐゴシック" charset="0"/>
                <a:cs typeface="ＭＳ Ｐゴシック" charset="0"/>
              </a:rPr>
              <a:t>RNAi:</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Birth of a Field in the Literature Culmin-ating in the 2006 Nobel</a:t>
            </a:r>
          </a:p>
        </p:txBody>
      </p:sp>
      <p:pic>
        <p:nvPicPr>
          <p:cNvPr id="56012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296863"/>
            <a:ext cx="7026276" cy="643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601285" name="Text Box 5"/>
          <p:cNvSpPr txBox="1">
            <a:spLocks noChangeArrowheads="1"/>
          </p:cNvSpPr>
          <p:nvPr/>
        </p:nvSpPr>
        <p:spPr bwMode="auto">
          <a:xfrm>
            <a:off x="7173913" y="5845175"/>
            <a:ext cx="1508125" cy="841375"/>
          </a:xfrm>
          <a:prstGeom prst="rect">
            <a:avLst/>
          </a:prstGeom>
          <a:noFill/>
          <a:ln w="3175">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spAutoFit/>
          </a:bodyPr>
          <a:lstStyle/>
          <a:p>
            <a:pPr defTabSz="913696">
              <a:defRPr/>
            </a:pPr>
            <a:r>
              <a:rPr lang="en-US" sz="1000">
                <a:solidFill>
                  <a:srgbClr val="000000"/>
                </a:solidFill>
                <a:latin typeface="Arial" charset="0"/>
              </a:rPr>
              <a:t>Source:</a:t>
            </a:r>
            <a:br>
              <a:rPr lang="en-US" sz="1000">
                <a:solidFill>
                  <a:srgbClr val="000000"/>
                </a:solidFill>
                <a:latin typeface="Arial" charset="0"/>
              </a:rPr>
            </a:br>
            <a:r>
              <a:rPr lang="en-US" sz="1000">
                <a:solidFill>
                  <a:srgbClr val="000000"/>
                </a:solidFill>
                <a:latin typeface="Arial" charset="0"/>
              </a:rPr>
              <a:t>Gerstein &amp; Douglas. PLoS Comp. Bio. 3:e80 (2007)</a:t>
            </a:r>
          </a:p>
          <a:p>
            <a:pPr defTabSz="913696">
              <a:defRPr/>
            </a:pPr>
            <a:r>
              <a:rPr lang="en-US" sz="900">
                <a:solidFill>
                  <a:srgbClr val="000000"/>
                </a:solidFill>
                <a:latin typeface="Arial" charset="0"/>
              </a:rPr>
              <a:t>PubNet.GersteinLab.org</a:t>
            </a:r>
          </a:p>
        </p:txBody>
      </p:sp>
    </p:spTree>
  </p:cSld>
  <p:clrMapOvr>
    <a:masterClrMapping/>
  </p:clrMapOvr>
  <p:transition xmlns:p14="http://schemas.microsoft.com/office/powerpoint/2010/main" advTm="58708"/>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p:cNvSpPr>
            <a:spLocks noGrp="1"/>
          </p:cNvSpPr>
          <p:nvPr>
            <p:ph type="title"/>
          </p:nvPr>
        </p:nvSpPr>
        <p:spPr/>
        <p:txBody>
          <a:bodyPr/>
          <a:lstStyle/>
          <a:p>
            <a:r>
              <a:rPr lang="en-US">
                <a:latin typeface="Arial" charset="0"/>
                <a:ea typeface="ＭＳ Ｐゴシック" charset="0"/>
                <a:cs typeface="ＭＳ Ｐゴシック" charset="0"/>
              </a:rPr>
              <a:t>Info about content in this slide pack</a:t>
            </a:r>
          </a:p>
        </p:txBody>
      </p:sp>
      <p:sp>
        <p:nvSpPr>
          <p:cNvPr id="175106" name="Content Placeholder 2"/>
          <p:cNvSpPr>
            <a:spLocks noGrp="1"/>
          </p:cNvSpPr>
          <p:nvPr>
            <p:ph idx="1"/>
          </p:nvPr>
        </p:nvSpPr>
        <p:spPr>
          <a:xfrm>
            <a:off x="685800" y="1612900"/>
            <a:ext cx="7772400" cy="5006975"/>
          </a:xfrm>
        </p:spPr>
        <p:txBody>
          <a:bodyPr/>
          <a:lstStyle/>
          <a:p>
            <a:pPr marL="228422" indent="-228422" defTabSz="912113">
              <a:defRPr/>
            </a:pPr>
            <a:r>
              <a:rPr lang="en-US" dirty="0" smtClean="0">
                <a:latin typeface="Arial" charset="0"/>
                <a:ea typeface="ＭＳ Ｐゴシック" charset="0"/>
                <a:cs typeface="ＭＳ Ｐゴシック" charset="0"/>
              </a:rPr>
              <a:t>General PERMISSIONS</a:t>
            </a:r>
          </a:p>
          <a:p>
            <a:pPr marL="571065" lvl="1" indent="-228422" defTabSz="912113">
              <a:defRPr/>
            </a:pPr>
            <a:r>
              <a:rPr lang="en-US" dirty="0" smtClean="0">
                <a:latin typeface="Arial" charset="0"/>
                <a:ea typeface="ＭＳ Ｐゴシック" charset="0"/>
                <a:cs typeface="ＭＳ Ｐゴシック" charset="0"/>
              </a:rPr>
              <a:t>This </a:t>
            </a:r>
            <a:r>
              <a:rPr lang="en-US" dirty="0">
                <a:latin typeface="Arial" charset="0"/>
                <a:ea typeface="ＭＳ Ｐゴシック" charset="0"/>
                <a:cs typeface="ＭＳ Ｐゴシック" charset="0"/>
              </a:rPr>
              <a:t>Presentation is copyright Mark Gerstein, </a:t>
            </a:r>
            <a:r>
              <a:rPr lang="en-US" dirty="0" smtClean="0">
                <a:latin typeface="Arial" charset="0"/>
                <a:ea typeface="ＭＳ Ｐゴシック" charset="0"/>
                <a:cs typeface="ＭＳ Ｐゴシック" charset="0"/>
              </a:rPr>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Yale </a:t>
            </a:r>
            <a:r>
              <a:rPr lang="en-US" dirty="0">
                <a:latin typeface="Arial" charset="0"/>
                <a:ea typeface="ＭＳ Ｐゴシック" charset="0"/>
                <a:cs typeface="ＭＳ Ｐゴシック" charset="0"/>
              </a:rPr>
              <a:t>University, </a:t>
            </a:r>
            <a:r>
              <a:rPr lang="en-US" dirty="0" smtClean="0">
                <a:latin typeface="Arial" charset="0"/>
                <a:ea typeface="ＭＳ Ｐゴシック" charset="0"/>
                <a:cs typeface="ＭＳ Ｐゴシック" charset="0"/>
              </a:rPr>
              <a:t>2014. </a:t>
            </a:r>
          </a:p>
          <a:p>
            <a:pPr marL="571065" lvl="1" indent="-228422" defTabSz="912113">
              <a:defRPr/>
            </a:pPr>
            <a:r>
              <a:rPr lang="en-US" dirty="0" smtClean="0">
                <a:latin typeface="Arial" charset="0"/>
                <a:ea typeface="ＭＳ Ｐゴシック" charset="0"/>
                <a:cs typeface="ＭＳ Ｐゴシック" charset="0"/>
              </a:rPr>
              <a:t>Please </a:t>
            </a:r>
            <a:r>
              <a:rPr lang="en-US" dirty="0">
                <a:latin typeface="Arial" charset="0"/>
                <a:ea typeface="ＭＳ Ｐゴシック" charset="0"/>
                <a:cs typeface="ＭＳ Ｐゴシック" charset="0"/>
              </a:rPr>
              <a:t>read permissions statement at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http://</a:t>
            </a:r>
            <a:r>
              <a:rPr lang="en-US" dirty="0" err="1">
                <a:latin typeface="Arial" charset="0"/>
                <a:ea typeface="ＭＳ Ｐゴシック" charset="0"/>
                <a:cs typeface="ＭＳ Ｐゴシック" charset="0"/>
              </a:rPr>
              <a:t>www.gersteinlab.org</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misc</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permissions.html</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a:t>
            </a:r>
          </a:p>
          <a:p>
            <a:pPr marL="571065" lvl="1" indent="-228422" defTabSz="912113">
              <a:defRPr/>
            </a:pPr>
            <a:r>
              <a:rPr lang="en-US" sz="1600" dirty="0">
                <a:latin typeface="Arial" charset="0"/>
                <a:ea typeface="ＭＳ Ｐゴシック" charset="0"/>
                <a:cs typeface="ＭＳ Ｐゴシック" charset="0"/>
              </a:rPr>
              <a:t>Feel free to use slides &amp; images in the talk with PROPER acknowledgement </a:t>
            </a:r>
            <a:br>
              <a:rPr lang="en-US" sz="1600" dirty="0">
                <a:latin typeface="Arial" charset="0"/>
                <a:ea typeface="ＭＳ Ｐゴシック" charset="0"/>
                <a:cs typeface="ＭＳ Ｐゴシック" charset="0"/>
              </a:rPr>
            </a:br>
            <a:r>
              <a:rPr lang="en-US" sz="1600" dirty="0">
                <a:latin typeface="Arial" charset="0"/>
                <a:ea typeface="ＭＳ Ｐゴシック" charset="0"/>
                <a:cs typeface="ＭＳ Ｐゴシック" charset="0"/>
              </a:rPr>
              <a:t>(via citation to relevant papers or link to </a:t>
            </a:r>
            <a:r>
              <a:rPr lang="en-US" sz="1600" dirty="0" err="1">
                <a:latin typeface="Arial" charset="0"/>
                <a:ea typeface="ＭＳ Ｐゴシック" charset="0"/>
                <a:cs typeface="ＭＳ Ｐゴシック" charset="0"/>
              </a:rPr>
              <a:t>gersteinlab.org</a:t>
            </a:r>
            <a:r>
              <a:rPr lang="en-US" sz="1600" dirty="0">
                <a:latin typeface="Arial" charset="0"/>
                <a:ea typeface="ＭＳ Ｐゴシック" charset="0"/>
                <a:cs typeface="ＭＳ Ｐゴシック" charset="0"/>
              </a:rPr>
              <a:t>). </a:t>
            </a:r>
          </a:p>
          <a:p>
            <a:pPr marL="571065" lvl="1" indent="-228422" defTabSz="912113">
              <a:defRPr/>
            </a:pPr>
            <a:r>
              <a:rPr lang="en-US" sz="1600" dirty="0">
                <a:latin typeface="Arial" charset="0"/>
                <a:ea typeface="ＭＳ Ｐゴシック" charset="0"/>
                <a:cs typeface="ＭＳ Ｐゴシック" charset="0"/>
              </a:rPr>
              <a:t>Paper references in the talk were mostly from </a:t>
            </a:r>
            <a:r>
              <a:rPr lang="en-US" sz="1600" dirty="0" err="1">
                <a:latin typeface="Arial" charset="0"/>
                <a:ea typeface="ＭＳ Ｐゴシック" charset="0"/>
                <a:cs typeface="ＭＳ Ｐゴシック" charset="0"/>
              </a:rPr>
              <a:t>Papers.GersteinLab.org</a:t>
            </a:r>
            <a:r>
              <a:rPr lang="en-US" sz="1600" dirty="0">
                <a:latin typeface="Arial" charset="0"/>
                <a:ea typeface="ＭＳ Ｐゴシック" charset="0"/>
                <a:cs typeface="ＭＳ Ｐゴシック" charset="0"/>
              </a:rPr>
              <a:t>. </a:t>
            </a:r>
          </a:p>
          <a:p>
            <a:pPr marL="0" indent="0" defTabSz="912113">
              <a:buFontTx/>
              <a:buNone/>
              <a:defRPr/>
            </a:pPr>
            <a:endParaRPr lang="en-US" sz="1600" dirty="0">
              <a:latin typeface="Arial" charset="0"/>
              <a:ea typeface="ＭＳ Ｐゴシック" charset="0"/>
              <a:cs typeface="ＭＳ Ｐゴシック" charset="0"/>
            </a:endParaRPr>
          </a:p>
          <a:p>
            <a:pPr marL="228422" indent="-228422" defTabSz="912113">
              <a:defRPr/>
            </a:pPr>
            <a:r>
              <a:rPr lang="en-US" sz="1800" dirty="0">
                <a:latin typeface="Arial" charset="0"/>
                <a:ea typeface="ＭＳ Ｐゴシック" charset="0"/>
                <a:cs typeface="ＭＳ Ｐゴシック" charset="0"/>
              </a:rPr>
              <a:t>For </a:t>
            </a:r>
            <a:r>
              <a:rPr lang="en-US" sz="1800" dirty="0" err="1">
                <a:latin typeface="Arial" charset="0"/>
                <a:ea typeface="ＭＳ Ｐゴシック" charset="0"/>
                <a:cs typeface="ＭＳ Ｐゴシック" charset="0"/>
              </a:rPr>
              <a:t>SeqUniverse</a:t>
            </a:r>
            <a:r>
              <a:rPr lang="en-US" sz="1800" dirty="0">
                <a:latin typeface="Arial" charset="0"/>
                <a:ea typeface="ＭＳ Ｐゴシック" charset="0"/>
                <a:cs typeface="ＭＳ Ｐゴシック" charset="0"/>
              </a:rPr>
              <a:t> slide, please contact </a:t>
            </a:r>
            <a:r>
              <a:rPr lang="en-US" sz="1800" dirty="0"/>
              <a:t>Heidi Sofia, NHGRI</a:t>
            </a:r>
          </a:p>
          <a:p>
            <a:pPr marL="0" indent="0" defTabSz="912113">
              <a:buFontTx/>
              <a:buNone/>
              <a:defRPr/>
            </a:pPr>
            <a:endParaRPr lang="en-US" sz="1300" dirty="0">
              <a:latin typeface="Arial" charset="0"/>
              <a:ea typeface="ＭＳ Ｐゴシック" charset="0"/>
              <a:cs typeface="ＭＳ Ｐゴシック" charset="0"/>
            </a:endParaRPr>
          </a:p>
          <a:p>
            <a:pPr marL="228422" indent="-228422" defTabSz="912113">
              <a:defRPr/>
            </a:pPr>
            <a:r>
              <a:rPr lang="en-US" sz="1300" dirty="0">
                <a:latin typeface="Arial" charset="0"/>
                <a:ea typeface="ＭＳ Ｐゴシック" charset="0"/>
                <a:cs typeface="ＭＳ Ｐゴシック" charset="0"/>
              </a:rPr>
              <a:t>PHOTOS &amp; IMAGES. For thoughts on the source and permissions of many of the photos and clipped images in this presentation see http://</a:t>
            </a:r>
            <a:r>
              <a:rPr lang="en-US" sz="1300" dirty="0" err="1">
                <a:latin typeface="Arial" charset="0"/>
                <a:ea typeface="ＭＳ Ｐゴシック" charset="0"/>
                <a:cs typeface="ＭＳ Ｐゴシック" charset="0"/>
              </a:rPr>
              <a:t>streams.gerstein.info</a:t>
            </a:r>
            <a:r>
              <a:rPr lang="en-US" sz="1300" dirty="0">
                <a:latin typeface="Arial" charset="0"/>
                <a:ea typeface="ＭＳ Ｐゴシック" charset="0"/>
                <a:cs typeface="ＭＳ Ｐゴシック" charset="0"/>
              </a:rPr>
              <a:t> . </a:t>
            </a:r>
          </a:p>
          <a:p>
            <a:pPr marL="571065" lvl="1" indent="-228422" defTabSz="912113">
              <a:defRPr/>
            </a:pPr>
            <a:r>
              <a:rPr lang="en-US" sz="1300" dirty="0">
                <a:latin typeface="Arial" charset="0"/>
                <a:ea typeface="ＭＳ Ｐゴシック" charset="0"/>
                <a:cs typeface="ＭＳ Ｐゴシック" charset="0"/>
              </a:rPr>
              <a:t>In particular, many of the images have particular EXIF tags, such as  </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 that can be easily queried from </a:t>
            </a:r>
            <a:r>
              <a:rPr lang="en-US" sz="1300" dirty="0" err="1">
                <a:latin typeface="Arial" charset="0"/>
                <a:ea typeface="ＭＳ Ｐゴシック" charset="0"/>
                <a:cs typeface="ＭＳ Ｐゴシック" charset="0"/>
              </a:rPr>
              <a:t>flickr</a:t>
            </a:r>
            <a:r>
              <a:rPr lang="en-US" sz="1300" dirty="0">
                <a:latin typeface="Arial" charset="0"/>
                <a:ea typeface="ＭＳ Ｐゴシック" charset="0"/>
                <a:cs typeface="ＭＳ Ｐゴシック" charset="0"/>
              </a:rPr>
              <a:t>, </a:t>
            </a:r>
            <a:r>
              <a:rPr lang="en-US" sz="1300" dirty="0" err="1">
                <a:latin typeface="Arial" charset="0"/>
                <a:ea typeface="ＭＳ Ｐゴシック" charset="0"/>
                <a:cs typeface="ＭＳ Ｐゴシック" charset="0"/>
              </a:rPr>
              <a:t>viz</a:t>
            </a:r>
            <a:r>
              <a:rPr lang="en-US" sz="1300" dirty="0">
                <a:latin typeface="Arial" charset="0"/>
                <a:ea typeface="ＭＳ Ｐゴシック" charset="0"/>
                <a:cs typeface="ＭＳ Ｐゴシック" charset="0"/>
              </a:rPr>
              <a:t>: http://</a:t>
            </a:r>
            <a:r>
              <a:rPr lang="en-US" sz="1300" dirty="0" err="1">
                <a:latin typeface="Arial" charset="0"/>
                <a:ea typeface="ＭＳ Ｐゴシック" charset="0"/>
                <a:cs typeface="ＭＳ Ｐゴシック" charset="0"/>
              </a:rPr>
              <a:t>www.flickr.com</a:t>
            </a:r>
            <a:r>
              <a:rPr lang="en-US" sz="1300" dirty="0">
                <a:latin typeface="Arial" charset="0"/>
                <a:ea typeface="ＭＳ Ｐゴシック" charset="0"/>
                <a:cs typeface="ＭＳ Ｐゴシック" charset="0"/>
              </a:rPr>
              <a:t>/photos/</a:t>
            </a:r>
            <a:r>
              <a:rPr lang="en-US" sz="1300" dirty="0" err="1">
                <a:latin typeface="Arial" charset="0"/>
                <a:ea typeface="ＭＳ Ｐゴシック" charset="0"/>
                <a:cs typeface="ＭＳ Ｐゴシック" charset="0"/>
              </a:rPr>
              <a:t>mbgmbg</a:t>
            </a:r>
            <a:r>
              <a:rPr lang="en-US" sz="1300" dirty="0">
                <a:latin typeface="Arial" charset="0"/>
                <a:ea typeface="ＭＳ Ｐゴシック" charset="0"/>
                <a:cs typeface="ＭＳ Ｐゴシック" charset="0"/>
              </a:rPr>
              <a:t>/tags/</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304800" y="190500"/>
            <a:ext cx="8521700" cy="711200"/>
          </a:xfrm>
        </p:spPr>
        <p:txBody>
          <a:bodyPr/>
          <a:lstStyle/>
          <a:p>
            <a:pPr defTabSz="907350">
              <a:defRPr/>
            </a:pPr>
            <a:r>
              <a:rPr lang="en-US" sz="1800" dirty="0">
                <a:solidFill>
                  <a:schemeClr val="bg1">
                    <a:lumMod val="65000"/>
                  </a:schemeClr>
                </a:solidFill>
              </a:rPr>
              <a:t>Human Genome Analysis, using Molecular Networks:</a:t>
            </a:r>
            <a:br>
              <a:rPr lang="en-US" sz="1800" dirty="0">
                <a:solidFill>
                  <a:schemeClr val="bg1">
                    <a:lumMod val="65000"/>
                  </a:schemeClr>
                </a:solidFill>
              </a:rPr>
            </a:br>
            <a:r>
              <a:rPr lang="en-US" sz="1800" dirty="0">
                <a:solidFill>
                  <a:schemeClr val="bg1">
                    <a:lumMod val="65000"/>
                  </a:schemeClr>
                </a:solidFill>
              </a:rPr>
              <a:t> Regulatory Structure, Mutational Impact &amp; </a:t>
            </a:r>
            <a:r>
              <a:rPr lang="en-US" sz="1800" dirty="0" smtClean="0">
                <a:solidFill>
                  <a:schemeClr val="bg1">
                    <a:lumMod val="65000"/>
                  </a:schemeClr>
                </a:solidFill>
              </a:rPr>
              <a:t>Disease Application</a:t>
            </a:r>
            <a:endParaRPr lang="en-US" dirty="0">
              <a:solidFill>
                <a:schemeClr val="bg1">
                  <a:lumMod val="65000"/>
                </a:schemeClr>
              </a:solidFill>
            </a:endParaRPr>
          </a:p>
        </p:txBody>
      </p:sp>
      <p:sp>
        <p:nvSpPr>
          <p:cNvPr id="93187" name="Content Placeholder 3"/>
          <p:cNvSpPr>
            <a:spLocks noGrp="1"/>
          </p:cNvSpPr>
          <p:nvPr>
            <p:ph idx="1"/>
            <p:custDataLst>
              <p:tags r:id="rId4"/>
            </p:custDataLst>
          </p:nvPr>
        </p:nvSpPr>
        <p:spPr>
          <a:xfrm>
            <a:off x="520700" y="919163"/>
            <a:ext cx="8115300" cy="5524500"/>
          </a:xfrm>
        </p:spPr>
        <p:txBody>
          <a:bodyPr/>
          <a:lstStyle/>
          <a:p>
            <a:endParaRPr lang="en-US">
              <a:solidFill>
                <a:srgbClr val="FFFF00"/>
              </a:solidFill>
              <a:latin typeface="Arial" charset="0"/>
              <a:ea typeface="ＭＳ Ｐゴシック" charset="0"/>
              <a:cs typeface="ＭＳ Ｐゴシック" charset="0"/>
            </a:endParaRPr>
          </a:p>
          <a:p>
            <a:r>
              <a:rPr lang="en-US">
                <a:solidFill>
                  <a:srgbClr val="FFFF00"/>
                </a:solidFill>
                <a:latin typeface="Arial" charset="0"/>
                <a:ea typeface="ＭＳ Ｐゴシック" charset="0"/>
                <a:cs typeface="ＭＳ Ｐゴシック" charset="0"/>
              </a:rPr>
              <a:t>Why Networks ? </a:t>
            </a:r>
            <a:br>
              <a:rPr lang="en-US">
                <a:solidFill>
                  <a:srgbClr val="FFFF00"/>
                </a:solidFill>
                <a:latin typeface="Arial" charset="0"/>
                <a:ea typeface="ＭＳ Ｐゴシック" charset="0"/>
                <a:cs typeface="ＭＳ Ｐゴシック" charset="0"/>
              </a:rPr>
            </a:br>
            <a:r>
              <a:rPr lang="en-US">
                <a:solidFill>
                  <a:srgbClr val="FFFF00"/>
                </a:solidFill>
                <a:latin typeface="Arial" charset="0"/>
                <a:ea typeface="ＭＳ Ｐゴシック" charset="0"/>
                <a:cs typeface="ＭＳ Ｐゴシック" charset="0"/>
              </a:rPr>
              <a:t>A compelling approach to organize big data</a:t>
            </a:r>
          </a:p>
          <a:p>
            <a:r>
              <a:rPr lang="en-US">
                <a:solidFill>
                  <a:srgbClr val="FFFF00"/>
                </a:solidFill>
                <a:latin typeface="Arial" charset="0"/>
                <a:ea typeface="ＭＳ Ｐゴシック" charset="0"/>
                <a:cs typeface="ＭＳ Ｐゴシック" charset="0"/>
              </a:rPr>
              <a:t>A networks view on organizing regulatory annotation</a:t>
            </a:r>
          </a:p>
          <a:p>
            <a:pPr lvl="1"/>
            <a:r>
              <a:rPr lang="en-US" sz="2000">
                <a:solidFill>
                  <a:schemeClr val="bg1"/>
                </a:solidFill>
                <a:latin typeface="Arial" charset="0"/>
                <a:ea typeface="ＭＳ Ｐゴシック" charset="0"/>
              </a:rPr>
              <a:t>Motivating &amp; constructing the </a:t>
            </a:r>
            <a:r>
              <a:rPr lang="en-US" sz="2000" b="1" u="sng">
                <a:solidFill>
                  <a:schemeClr val="bg1"/>
                </a:solidFill>
                <a:latin typeface="Arial" charset="0"/>
                <a:ea typeface="ＭＳ Ｐゴシック" charset="0"/>
              </a:rPr>
              <a:t>regulatory network as a hierarchy</a:t>
            </a:r>
            <a:r>
              <a:rPr lang="en-US" sz="2000">
                <a:solidFill>
                  <a:schemeClr val="bg1"/>
                </a:solidFill>
                <a:latin typeface="Arial" charset="0"/>
                <a:ea typeface="ＭＳ Ｐゴシック" charset="0"/>
              </a:rPr>
              <a:t> with information flow bottlenecks</a:t>
            </a:r>
          </a:p>
          <a:p>
            <a:pPr lvl="1"/>
            <a:r>
              <a:rPr lang="en-US" sz="2000">
                <a:solidFill>
                  <a:schemeClr val="bg1"/>
                </a:solidFill>
                <a:latin typeface="Arial" charset="0"/>
                <a:ea typeface="ＭＳ Ｐゴシック" charset="0"/>
              </a:rPr>
              <a:t>Greater mid-level </a:t>
            </a:r>
            <a:r>
              <a:rPr lang="en-US" sz="2000" b="1" u="sng">
                <a:solidFill>
                  <a:schemeClr val="bg1"/>
                </a:solidFill>
                <a:latin typeface="Arial" charset="0"/>
                <a:ea typeface="ＭＳ Ｐゴシック" charset="0"/>
              </a:rPr>
              <a:t>collaboration</a:t>
            </a:r>
            <a:r>
              <a:rPr lang="en-US" sz="2000">
                <a:solidFill>
                  <a:schemeClr val="bg1"/>
                </a:solidFill>
                <a:latin typeface="Arial" charset="0"/>
                <a:ea typeface="ＭＳ Ｐゴシック" charset="0"/>
              </a:rPr>
              <a:t> in more complex organisms</a:t>
            </a:r>
          </a:p>
          <a:p>
            <a:r>
              <a:rPr lang="en-US">
                <a:solidFill>
                  <a:srgbClr val="FFFF00"/>
                </a:solidFill>
                <a:latin typeface="Arial" charset="0"/>
                <a:ea typeface="ＭＳ Ｐゴシック" charset="0"/>
                <a:cs typeface="ＭＳ Ｐゴシック" charset="0"/>
              </a:rPr>
              <a:t>Analyzing the impact of variation on the network</a:t>
            </a:r>
          </a:p>
          <a:p>
            <a:pPr lvl="1"/>
            <a:r>
              <a:rPr lang="en-US" sz="2000">
                <a:solidFill>
                  <a:schemeClr val="bg1"/>
                </a:solidFill>
                <a:latin typeface="Arial" charset="0"/>
                <a:ea typeface="ＭＳ Ｐゴシック" charset="0"/>
              </a:rPr>
              <a:t>Node Variation: </a:t>
            </a:r>
            <a:r>
              <a:rPr lang="en-US" sz="2000" b="1" u="sng">
                <a:solidFill>
                  <a:schemeClr val="bg1"/>
                </a:solidFill>
                <a:latin typeface="Arial" charset="0"/>
                <a:ea typeface="ＭＳ Ｐゴシック" charset="0"/>
              </a:rPr>
              <a:t>more connectivity = more constraint</a:t>
            </a:r>
          </a:p>
          <a:p>
            <a:pPr lvl="1"/>
            <a:r>
              <a:rPr lang="en-US" sz="2000">
                <a:solidFill>
                  <a:schemeClr val="bg1"/>
                </a:solidFill>
                <a:latin typeface="Arial" charset="0"/>
                <a:ea typeface="ＭＳ Ｐゴシック" charset="0"/>
              </a:rPr>
              <a:t>Useful analogies to </a:t>
            </a:r>
            <a:r>
              <a:rPr lang="en-US" sz="2000" b="1" u="sng">
                <a:solidFill>
                  <a:schemeClr val="bg1"/>
                </a:solidFill>
                <a:latin typeface="Arial" charset="0"/>
                <a:ea typeface="ＭＳ Ｐゴシック" charset="0"/>
              </a:rPr>
              <a:t>designed systems</a:t>
            </a:r>
          </a:p>
          <a:p>
            <a:r>
              <a:rPr lang="en-US">
                <a:solidFill>
                  <a:srgbClr val="FFFF00"/>
                </a:solidFill>
                <a:latin typeface="Arial" charset="0"/>
                <a:ea typeface="ＭＳ Ｐゴシック" charset="0"/>
                <a:cs typeface="ＭＳ Ｐゴシック" charset="0"/>
              </a:rPr>
              <a:t>Practical App: Network prioritization of cancer mutations</a:t>
            </a:r>
          </a:p>
          <a:p>
            <a:pPr lvl="1"/>
            <a:r>
              <a:rPr lang="en-US" sz="2000">
                <a:solidFill>
                  <a:schemeClr val="bg1"/>
                </a:solidFill>
                <a:latin typeface="Arial" charset="0"/>
                <a:ea typeface="ＭＳ Ｐゴシック" charset="0"/>
              </a:rPr>
              <a:t>Prioritizing based on </a:t>
            </a:r>
            <a:r>
              <a:rPr lang="en-US" sz="2000" b="1" u="sng">
                <a:solidFill>
                  <a:schemeClr val="bg1"/>
                </a:solidFill>
                <a:latin typeface="Arial" charset="0"/>
                <a:ea typeface="ＭＳ Ｐゴシック" charset="0"/>
              </a:rPr>
              <a:t>multiple network connectivity</a:t>
            </a:r>
          </a:p>
        </p:txBody>
      </p:sp>
    </p:spTree>
    <p:custDataLst>
      <p:tags r:id="rId2"/>
    </p:custDataLst>
  </p:cSld>
  <p:clrMapOvr>
    <a:overrideClrMapping bg1="lt1" tx1="dk1" bg2="lt2" tx2="dk2" accent1="accent1" accent2="accent2" accent3="accent3" accent4="accent4" accent5="accent5" accent6="accent6" hlink="hlink" folHlink="folHlink"/>
  </p:clrMapOvr>
  <p:transition xmlns:p14="http://schemas.microsoft.com/office/powerpoint/2010/main" advTm="110555"/>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custDataLst>
              <p:tags r:id="rId2"/>
            </p:custDataLst>
          </p:nvPr>
        </p:nvSpPr>
        <p:spPr>
          <a:xfrm>
            <a:off x="381000" y="174625"/>
            <a:ext cx="8450263" cy="460375"/>
          </a:xfrm>
        </p:spPr>
        <p:txBody>
          <a:bodyPr/>
          <a:lstStyle/>
          <a:p>
            <a:r>
              <a:rPr lang="en-US" sz="2000">
                <a:latin typeface="Arial" charset="0"/>
                <a:ea typeface="ＭＳ Ｐゴシック" charset="0"/>
                <a:cs typeface="ＭＳ Ｐゴシック" charset="0"/>
              </a:rPr>
              <a:t>Data Flow: peaks to proximal &amp; distal networks</a:t>
            </a:r>
          </a:p>
        </p:txBody>
      </p:sp>
      <p:sp>
        <p:nvSpPr>
          <p:cNvPr id="94210" name="Content Placeholder 2"/>
          <p:cNvSpPr txBox="1">
            <a:spLocks/>
          </p:cNvSpPr>
          <p:nvPr>
            <p:custDataLst>
              <p:tags r:id="rId3"/>
            </p:custDataLst>
          </p:nvPr>
        </p:nvSpPr>
        <p:spPr bwMode="auto">
          <a:xfrm>
            <a:off x="381000" y="-954088"/>
            <a:ext cx="5130800" cy="463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4" tIns="45998" rIns="91994" bIns="45998"/>
          <a:lstStyle>
            <a:lvl1pPr defTabSz="911225" eaLnBrk="0" hangingPunct="0">
              <a:defRPr sz="2400">
                <a:solidFill>
                  <a:schemeClr val="tx1"/>
                </a:solidFill>
                <a:latin typeface="Calibri" charset="0"/>
                <a:ea typeface="ＭＳ Ｐゴシック" charset="0"/>
                <a:cs typeface="ＭＳ Ｐゴシック" charset="0"/>
              </a:defRPr>
            </a:lvl1pPr>
            <a:lvl2pPr marL="742950" indent="-285750" defTabSz="911225" eaLnBrk="0" hangingPunct="0">
              <a:defRPr sz="2400">
                <a:solidFill>
                  <a:schemeClr val="tx1"/>
                </a:solidFill>
                <a:latin typeface="Calibri" charset="0"/>
                <a:ea typeface="ＭＳ Ｐゴシック" charset="0"/>
              </a:defRPr>
            </a:lvl2pPr>
            <a:lvl3pPr marL="1143000" indent="-228600" defTabSz="911225" eaLnBrk="0" hangingPunct="0">
              <a:defRPr sz="2400">
                <a:solidFill>
                  <a:schemeClr val="tx1"/>
                </a:solidFill>
                <a:latin typeface="Calibri" charset="0"/>
                <a:ea typeface="ＭＳ Ｐゴシック" charset="0"/>
              </a:defRPr>
            </a:lvl3pPr>
            <a:lvl4pPr marL="1600200" indent="-228600" defTabSz="911225" eaLnBrk="0" hangingPunct="0">
              <a:defRPr sz="2400">
                <a:solidFill>
                  <a:schemeClr val="tx1"/>
                </a:solidFill>
                <a:latin typeface="Calibri" charset="0"/>
                <a:ea typeface="ＭＳ Ｐゴシック" charset="0"/>
              </a:defRPr>
            </a:lvl4pPr>
            <a:lvl5pPr marL="2057400" indent="-228600" defTabSz="911225" eaLnBrk="0" hangingPunct="0">
              <a:defRPr sz="2400">
                <a:solidFill>
                  <a:schemeClr val="tx1"/>
                </a:solidFill>
                <a:latin typeface="Calibri"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20000"/>
              </a:spcBef>
            </a:pPr>
            <a:endParaRPr lang="en-US" sz="1600">
              <a:solidFill>
                <a:srgbClr val="000000"/>
              </a:solidFill>
              <a:latin typeface="Arial" charset="0"/>
            </a:endParaRPr>
          </a:p>
          <a:p>
            <a:pPr>
              <a:spcBef>
                <a:spcPct val="20000"/>
              </a:spcBef>
            </a:pPr>
            <a:endParaRPr lang="en-US" sz="1600">
              <a:solidFill>
                <a:srgbClr val="000000"/>
              </a:solidFill>
              <a:latin typeface="Arial" charset="0"/>
            </a:endParaRPr>
          </a:p>
          <a:p>
            <a:pPr>
              <a:spcBef>
                <a:spcPct val="20000"/>
              </a:spcBef>
            </a:pPr>
            <a:endParaRPr lang="en-US" sz="1600">
              <a:solidFill>
                <a:srgbClr val="000000"/>
              </a:solidFill>
              <a:latin typeface="Arial" charset="0"/>
            </a:endParaRPr>
          </a:p>
          <a:p>
            <a:pPr>
              <a:spcBef>
                <a:spcPct val="20000"/>
              </a:spcBef>
            </a:pPr>
            <a:endParaRPr lang="en-US" sz="1600">
              <a:solidFill>
                <a:srgbClr val="000000"/>
              </a:solidFill>
              <a:latin typeface="Arial" charset="0"/>
            </a:endParaRPr>
          </a:p>
          <a:p>
            <a:pPr>
              <a:spcBef>
                <a:spcPct val="20000"/>
              </a:spcBef>
            </a:pPr>
            <a:endParaRPr lang="en-US" sz="1600">
              <a:solidFill>
                <a:srgbClr val="000000"/>
              </a:solidFill>
              <a:latin typeface="Arial" charset="0"/>
            </a:endParaRPr>
          </a:p>
          <a:p>
            <a:pPr>
              <a:spcBef>
                <a:spcPct val="20000"/>
              </a:spcBef>
            </a:pPr>
            <a:endParaRPr lang="en-US" sz="1600">
              <a:solidFill>
                <a:srgbClr val="000000"/>
              </a:solidFill>
              <a:latin typeface="Arial" charset="0"/>
            </a:endParaRPr>
          </a:p>
          <a:p>
            <a:pPr>
              <a:spcBef>
                <a:spcPct val="20000"/>
              </a:spcBef>
            </a:pPr>
            <a:r>
              <a:rPr lang="en-US" sz="1600">
                <a:solidFill>
                  <a:srgbClr val="000000"/>
                </a:solidFill>
                <a:latin typeface="Arial" charset="0"/>
              </a:rPr>
              <a:t>Peak Calling</a:t>
            </a:r>
          </a:p>
          <a:p>
            <a:pPr>
              <a:spcBef>
                <a:spcPct val="20000"/>
              </a:spcBef>
            </a:pPr>
            <a:endParaRPr lang="en-US" sz="1600">
              <a:solidFill>
                <a:srgbClr val="000000"/>
              </a:solidFill>
              <a:latin typeface="Arial" charset="0"/>
            </a:endParaRPr>
          </a:p>
          <a:p>
            <a:pPr>
              <a:spcBef>
                <a:spcPct val="20000"/>
              </a:spcBef>
            </a:pPr>
            <a:endParaRPr lang="en-US" sz="1600">
              <a:solidFill>
                <a:srgbClr val="000000"/>
              </a:solidFill>
              <a:latin typeface="Arial" charset="0"/>
            </a:endParaRPr>
          </a:p>
          <a:p>
            <a:pPr>
              <a:spcBef>
                <a:spcPct val="20000"/>
              </a:spcBef>
            </a:pPr>
            <a:r>
              <a:rPr lang="en-US" sz="1600">
                <a:solidFill>
                  <a:srgbClr val="000000"/>
                </a:solidFill>
                <a:latin typeface="Arial" charset="0"/>
              </a:rPr>
              <a:t>Assigning TF binding sites to targets</a:t>
            </a:r>
          </a:p>
          <a:p>
            <a:pPr>
              <a:spcBef>
                <a:spcPct val="20000"/>
              </a:spcBef>
            </a:pPr>
            <a:endParaRPr lang="en-US" sz="1600">
              <a:solidFill>
                <a:srgbClr val="000000"/>
              </a:solidFill>
              <a:latin typeface="Arial" charset="0"/>
            </a:endParaRPr>
          </a:p>
          <a:p>
            <a:pPr>
              <a:spcBef>
                <a:spcPct val="20000"/>
              </a:spcBef>
            </a:pPr>
            <a:endParaRPr lang="en-US" sz="1600">
              <a:solidFill>
                <a:srgbClr val="000000"/>
              </a:solidFill>
              <a:latin typeface="Arial" charset="0"/>
            </a:endParaRPr>
          </a:p>
          <a:p>
            <a:pPr>
              <a:spcBef>
                <a:spcPct val="20000"/>
              </a:spcBef>
            </a:pPr>
            <a:endParaRPr lang="en-US" sz="1600">
              <a:solidFill>
                <a:srgbClr val="000000"/>
              </a:solidFill>
              <a:latin typeface="Arial" charset="0"/>
            </a:endParaRPr>
          </a:p>
          <a:p>
            <a:pPr>
              <a:spcBef>
                <a:spcPct val="20000"/>
              </a:spcBef>
            </a:pPr>
            <a:endParaRPr lang="en-US" sz="1600">
              <a:solidFill>
                <a:srgbClr val="262699"/>
              </a:solidFill>
              <a:latin typeface="Arial" charset="0"/>
            </a:endParaRPr>
          </a:p>
          <a:p>
            <a:pPr>
              <a:spcBef>
                <a:spcPct val="20000"/>
              </a:spcBef>
            </a:pPr>
            <a:r>
              <a:rPr lang="en-US" sz="1600">
                <a:solidFill>
                  <a:srgbClr val="262699"/>
                </a:solidFill>
                <a:latin typeface="Arial" charset="0"/>
              </a:rPr>
              <a:t>Filtering high confidence edges &amp; distal regulation </a:t>
            </a:r>
          </a:p>
          <a:p>
            <a:pPr>
              <a:spcBef>
                <a:spcPct val="20000"/>
              </a:spcBef>
            </a:pPr>
            <a:endParaRPr lang="en-US" sz="1600">
              <a:solidFill>
                <a:srgbClr val="000000"/>
              </a:solidFill>
              <a:latin typeface="Arial" charset="0"/>
            </a:endParaRPr>
          </a:p>
        </p:txBody>
      </p:sp>
      <p:grpSp>
        <p:nvGrpSpPr>
          <p:cNvPr id="94211" name="Group 95"/>
          <p:cNvGrpSpPr>
            <a:grpSpLocks/>
          </p:cNvGrpSpPr>
          <p:nvPr>
            <p:custDataLst>
              <p:tags r:id="rId4"/>
            </p:custDataLst>
          </p:nvPr>
        </p:nvGrpSpPr>
        <p:grpSpPr bwMode="auto">
          <a:xfrm>
            <a:off x="152400" y="1185863"/>
            <a:ext cx="5562600" cy="233362"/>
            <a:chOff x="152400" y="3462868"/>
            <a:chExt cx="5562600" cy="233677"/>
          </a:xfrm>
        </p:grpSpPr>
        <p:cxnSp>
          <p:nvCxnSpPr>
            <p:cNvPr id="94271" name="Straight Connector 86"/>
            <p:cNvCxnSpPr>
              <a:cxnSpLocks noChangeShapeType="1"/>
            </p:cNvCxnSpPr>
            <p:nvPr/>
          </p:nvCxnSpPr>
          <p:spPr bwMode="auto">
            <a:xfrm>
              <a:off x="152400" y="3579812"/>
              <a:ext cx="5562600"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94272" name="Oval 88"/>
            <p:cNvSpPr>
              <a:spLocks noChangeArrowheads="1"/>
            </p:cNvSpPr>
            <p:nvPr/>
          </p:nvSpPr>
          <p:spPr bwMode="auto">
            <a:xfrm>
              <a:off x="609600" y="3462868"/>
              <a:ext cx="225213" cy="225213"/>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94273" name="Oval 92"/>
            <p:cNvSpPr>
              <a:spLocks noChangeArrowheads="1"/>
            </p:cNvSpPr>
            <p:nvPr/>
          </p:nvSpPr>
          <p:spPr bwMode="auto">
            <a:xfrm>
              <a:off x="2362200" y="3471332"/>
              <a:ext cx="225213" cy="225213"/>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94274" name="Oval 93"/>
            <p:cNvSpPr>
              <a:spLocks noChangeArrowheads="1"/>
            </p:cNvSpPr>
            <p:nvPr/>
          </p:nvSpPr>
          <p:spPr bwMode="auto">
            <a:xfrm>
              <a:off x="190500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94275" name="Oval 94"/>
            <p:cNvSpPr>
              <a:spLocks noChangeArrowheads="1"/>
            </p:cNvSpPr>
            <p:nvPr/>
          </p:nvSpPr>
          <p:spPr bwMode="auto">
            <a:xfrm>
              <a:off x="457200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grpSp>
      <p:cxnSp>
        <p:nvCxnSpPr>
          <p:cNvPr id="94212" name="Straight Arrow Connector 102"/>
          <p:cNvCxnSpPr>
            <a:cxnSpLocks noChangeShapeType="1"/>
          </p:cNvCxnSpPr>
          <p:nvPr>
            <p:custDataLst>
              <p:tags r:id="rId5"/>
            </p:custDataLst>
          </p:nvPr>
        </p:nvCxnSpPr>
        <p:spPr bwMode="auto">
          <a:xfrm rot="5400000">
            <a:off x="915194" y="1566069"/>
            <a:ext cx="304800" cy="1588"/>
          </a:xfrm>
          <a:prstGeom prst="straightConnector1">
            <a:avLst/>
          </a:prstGeom>
          <a:noFill/>
          <a:ln w="31750">
            <a:solidFill>
              <a:schemeClr val="accent2"/>
            </a:solidFill>
            <a:round/>
            <a:headEnd type="none" w="sm" len="sm"/>
            <a:tailEnd type="arrow" w="med" len="med"/>
          </a:ln>
          <a:extLst>
            <a:ext uri="{909E8E84-426E-40dd-AFC4-6F175D3DCCD1}">
              <a14:hiddenFill xmlns:a14="http://schemas.microsoft.com/office/drawing/2010/main">
                <a:noFill/>
              </a14:hiddenFill>
            </a:ext>
          </a:extLst>
        </p:spPr>
      </p:cxnSp>
      <p:grpSp>
        <p:nvGrpSpPr>
          <p:cNvPr id="94213" name="Group 123"/>
          <p:cNvGrpSpPr>
            <a:grpSpLocks/>
          </p:cNvGrpSpPr>
          <p:nvPr>
            <p:custDataLst>
              <p:tags r:id="rId6"/>
            </p:custDataLst>
          </p:nvPr>
        </p:nvGrpSpPr>
        <p:grpSpPr bwMode="auto">
          <a:xfrm>
            <a:off x="152400" y="2030413"/>
            <a:ext cx="5562600" cy="685800"/>
            <a:chOff x="152400" y="5258386"/>
            <a:chExt cx="5562600" cy="685214"/>
          </a:xfrm>
        </p:grpSpPr>
        <p:grpSp>
          <p:nvGrpSpPr>
            <p:cNvPr id="94256" name="Group 96"/>
            <p:cNvGrpSpPr>
              <a:grpSpLocks/>
            </p:cNvGrpSpPr>
            <p:nvPr/>
          </p:nvGrpSpPr>
          <p:grpSpPr bwMode="auto">
            <a:xfrm>
              <a:off x="152400" y="5709923"/>
              <a:ext cx="5562600" cy="233677"/>
              <a:chOff x="152400" y="3462868"/>
              <a:chExt cx="5562600" cy="233677"/>
            </a:xfrm>
          </p:grpSpPr>
          <p:cxnSp>
            <p:nvCxnSpPr>
              <p:cNvPr id="94266" name="Straight Connector 97"/>
              <p:cNvCxnSpPr>
                <a:cxnSpLocks noChangeShapeType="1"/>
              </p:cNvCxnSpPr>
              <p:nvPr/>
            </p:nvCxnSpPr>
            <p:spPr bwMode="auto">
              <a:xfrm>
                <a:off x="152400" y="3579812"/>
                <a:ext cx="5562600"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94267" name="Oval 98"/>
              <p:cNvSpPr>
                <a:spLocks noChangeArrowheads="1"/>
              </p:cNvSpPr>
              <p:nvPr/>
            </p:nvSpPr>
            <p:spPr bwMode="auto">
              <a:xfrm>
                <a:off x="609600" y="3462868"/>
                <a:ext cx="225213" cy="225213"/>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94268" name="Oval 99"/>
              <p:cNvSpPr>
                <a:spLocks noChangeArrowheads="1"/>
              </p:cNvSpPr>
              <p:nvPr/>
            </p:nvSpPr>
            <p:spPr bwMode="auto">
              <a:xfrm>
                <a:off x="2362200" y="3471332"/>
                <a:ext cx="225213" cy="225213"/>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94269" name="Oval 100"/>
              <p:cNvSpPr>
                <a:spLocks noChangeArrowheads="1"/>
              </p:cNvSpPr>
              <p:nvPr/>
            </p:nvSpPr>
            <p:spPr bwMode="auto">
              <a:xfrm>
                <a:off x="190500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94270" name="Oval 101"/>
              <p:cNvSpPr>
                <a:spLocks noChangeArrowheads="1"/>
              </p:cNvSpPr>
              <p:nvPr/>
            </p:nvSpPr>
            <p:spPr bwMode="auto">
              <a:xfrm>
                <a:off x="457200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grpSp>
        <p:grpSp>
          <p:nvGrpSpPr>
            <p:cNvPr id="94257" name="Group 109"/>
            <p:cNvGrpSpPr>
              <a:grpSpLocks/>
            </p:cNvGrpSpPr>
            <p:nvPr/>
          </p:nvGrpSpPr>
          <p:grpSpPr bwMode="auto">
            <a:xfrm>
              <a:off x="2818606" y="5659124"/>
              <a:ext cx="610394" cy="152400"/>
              <a:chOff x="2818606" y="4876800"/>
              <a:chExt cx="838994" cy="228600"/>
            </a:xfrm>
          </p:grpSpPr>
          <p:cxnSp>
            <p:nvCxnSpPr>
              <p:cNvPr id="94264" name="Straight Connector 104"/>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94265" name="Straight Arrow Connector 108"/>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grpSp>
          <p:nvGrpSpPr>
            <p:cNvPr id="94258" name="Group 110"/>
            <p:cNvGrpSpPr>
              <a:grpSpLocks/>
            </p:cNvGrpSpPr>
            <p:nvPr/>
          </p:nvGrpSpPr>
          <p:grpSpPr bwMode="auto">
            <a:xfrm>
              <a:off x="4876800" y="5659124"/>
              <a:ext cx="610394" cy="152400"/>
              <a:chOff x="2818606" y="4876800"/>
              <a:chExt cx="838994" cy="228600"/>
            </a:xfrm>
          </p:grpSpPr>
          <p:cxnSp>
            <p:nvCxnSpPr>
              <p:cNvPr id="94262" name="Straight Connector 111"/>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94263" name="Straight Arrow Connector 112"/>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sp>
          <p:nvSpPr>
            <p:cNvPr id="114" name="U-Turn Arrow 113"/>
            <p:cNvSpPr/>
            <p:nvPr/>
          </p:nvSpPr>
          <p:spPr bwMode="auto">
            <a:xfrm>
              <a:off x="4630738" y="5258386"/>
              <a:ext cx="457200" cy="420328"/>
            </a:xfrm>
            <a:prstGeom prst="uturnArrow">
              <a:avLst>
                <a:gd name="adj1" fmla="val 8897"/>
                <a:gd name="adj2" fmla="val 25000"/>
                <a:gd name="adj3" fmla="val 25000"/>
                <a:gd name="adj4" fmla="val 43750"/>
                <a:gd name="adj5" fmla="val 75000"/>
              </a:avLst>
            </a:prstGeom>
            <a:solidFill>
              <a:schemeClr val="tx1"/>
            </a:solidFill>
            <a:ln w="12700" cap="flat" cmpd="sng" algn="ctr">
              <a:solidFill>
                <a:schemeClr val="tx1"/>
              </a:solidFill>
              <a:prstDash val="solid"/>
              <a:round/>
              <a:headEnd type="none" w="sm" len="sm"/>
              <a:tailEnd type="none" w="sm" len="sm"/>
            </a:ln>
            <a:effectLst/>
          </p:spPr>
          <p:txBody>
            <a:bodyPr wrap="none" anchor="ctr"/>
            <a:lstStyle/>
            <a:p>
              <a:pPr algn="ctr" defTabSz="912113">
                <a:defRPr/>
              </a:pPr>
              <a:endParaRPr lang="en-US" sz="1200" b="1">
                <a:solidFill>
                  <a:srgbClr val="000000"/>
                </a:solidFill>
                <a:latin typeface="Arial" pitchFamily="-65" charset="0"/>
                <a:ea typeface="ＭＳ Ｐゴシック" pitchFamily="-1" charset="-128"/>
                <a:cs typeface="ＭＳ Ｐゴシック" pitchFamily="-1" charset="-128"/>
              </a:endParaRPr>
            </a:p>
          </p:txBody>
        </p:sp>
        <p:sp>
          <p:nvSpPr>
            <p:cNvPr id="121" name="U-Turn Arrow 120"/>
            <p:cNvSpPr/>
            <p:nvPr/>
          </p:nvSpPr>
          <p:spPr bwMode="auto">
            <a:xfrm>
              <a:off x="2438400" y="5258386"/>
              <a:ext cx="533400" cy="420328"/>
            </a:xfrm>
            <a:prstGeom prst="uturnArrow">
              <a:avLst>
                <a:gd name="adj1" fmla="val 8897"/>
                <a:gd name="adj2" fmla="val 25000"/>
                <a:gd name="adj3" fmla="val 25000"/>
                <a:gd name="adj4" fmla="val 43750"/>
                <a:gd name="adj5" fmla="val 75000"/>
              </a:avLst>
            </a:prstGeom>
            <a:solidFill>
              <a:schemeClr val="tx1"/>
            </a:solidFill>
            <a:ln w="12700" cap="flat" cmpd="sng" algn="ctr">
              <a:solidFill>
                <a:schemeClr val="tx1"/>
              </a:solidFill>
              <a:prstDash val="solid"/>
              <a:round/>
              <a:headEnd type="none" w="sm" len="sm"/>
              <a:tailEnd type="none" w="sm" len="sm"/>
            </a:ln>
            <a:effectLst/>
          </p:spPr>
          <p:txBody>
            <a:bodyPr wrap="none" anchor="ctr"/>
            <a:lstStyle/>
            <a:p>
              <a:pPr algn="ctr" defTabSz="912113">
                <a:defRPr/>
              </a:pPr>
              <a:endParaRPr lang="en-US" sz="1200" b="1">
                <a:solidFill>
                  <a:srgbClr val="000000"/>
                </a:solidFill>
                <a:latin typeface="Arial" pitchFamily="-65" charset="0"/>
                <a:ea typeface="ＭＳ Ｐゴシック" pitchFamily="-1" charset="-128"/>
                <a:cs typeface="ＭＳ Ｐゴシック" pitchFamily="-1" charset="-128"/>
              </a:endParaRPr>
            </a:p>
          </p:txBody>
        </p:sp>
        <p:sp>
          <p:nvSpPr>
            <p:cNvPr id="122" name="U-Turn Arrow 121"/>
            <p:cNvSpPr/>
            <p:nvPr/>
          </p:nvSpPr>
          <p:spPr bwMode="auto">
            <a:xfrm>
              <a:off x="1981200" y="5258386"/>
              <a:ext cx="990600" cy="420328"/>
            </a:xfrm>
            <a:prstGeom prst="uturnArrow">
              <a:avLst>
                <a:gd name="adj1" fmla="val 8897"/>
                <a:gd name="adj2" fmla="val 25000"/>
                <a:gd name="adj3" fmla="val 25000"/>
                <a:gd name="adj4" fmla="val 43750"/>
                <a:gd name="adj5" fmla="val 75000"/>
              </a:avLst>
            </a:prstGeom>
            <a:solidFill>
              <a:schemeClr val="tx1"/>
            </a:solidFill>
            <a:ln w="12700" cap="flat" cmpd="sng" algn="ctr">
              <a:solidFill>
                <a:schemeClr val="tx1"/>
              </a:solidFill>
              <a:prstDash val="solid"/>
              <a:round/>
              <a:headEnd type="none" w="sm" len="sm"/>
              <a:tailEnd type="none" w="sm" len="sm"/>
            </a:ln>
            <a:effectLst/>
          </p:spPr>
          <p:txBody>
            <a:bodyPr wrap="none" anchor="ctr"/>
            <a:lstStyle/>
            <a:p>
              <a:pPr algn="ctr" defTabSz="912113">
                <a:defRPr/>
              </a:pPr>
              <a:endParaRPr lang="en-US" sz="1200" b="1">
                <a:solidFill>
                  <a:srgbClr val="000000"/>
                </a:solidFill>
                <a:latin typeface="Arial" pitchFamily="-65" charset="0"/>
                <a:ea typeface="ＭＳ Ｐゴシック" pitchFamily="-1" charset="-128"/>
                <a:cs typeface="ＭＳ Ｐゴシック" pitchFamily="-1" charset="-128"/>
              </a:endParaRPr>
            </a:p>
          </p:txBody>
        </p:sp>
      </p:grpSp>
      <p:cxnSp>
        <p:nvCxnSpPr>
          <p:cNvPr id="94214" name="Straight Arrow Connector 124"/>
          <p:cNvCxnSpPr>
            <a:cxnSpLocks noChangeShapeType="1"/>
          </p:cNvCxnSpPr>
          <p:nvPr>
            <p:custDataLst>
              <p:tags r:id="rId7"/>
            </p:custDataLst>
          </p:nvPr>
        </p:nvCxnSpPr>
        <p:spPr bwMode="auto">
          <a:xfrm rot="5400000">
            <a:off x="915194" y="2937669"/>
            <a:ext cx="304800" cy="1588"/>
          </a:xfrm>
          <a:prstGeom prst="straightConnector1">
            <a:avLst/>
          </a:prstGeom>
          <a:noFill/>
          <a:ln w="31750">
            <a:solidFill>
              <a:schemeClr val="accent2"/>
            </a:solidFill>
            <a:round/>
            <a:headEnd type="none" w="sm" len="sm"/>
            <a:tailEnd type="arrow" w="med" len="med"/>
          </a:ln>
          <a:extLst>
            <a:ext uri="{909E8E84-426E-40dd-AFC4-6F175D3DCCD1}">
              <a14:hiddenFill xmlns:a14="http://schemas.microsoft.com/office/drawing/2010/main">
                <a:noFill/>
              </a14:hiddenFill>
            </a:ext>
          </a:extLst>
        </p:spPr>
      </p:cxnSp>
      <p:sp>
        <p:nvSpPr>
          <p:cNvPr id="94215" name="TextBox 1"/>
          <p:cNvSpPr txBox="1">
            <a:spLocks noChangeArrowheads="1"/>
          </p:cNvSpPr>
          <p:nvPr>
            <p:custDataLst>
              <p:tags r:id="rId8"/>
            </p:custDataLst>
          </p:nvPr>
        </p:nvSpPr>
        <p:spPr bwMode="auto">
          <a:xfrm>
            <a:off x="381000" y="3317875"/>
            <a:ext cx="54784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200">
              <a:solidFill>
                <a:srgbClr val="262699"/>
              </a:solidFill>
              <a:latin typeface="Arial" charset="0"/>
            </a:endParaRPr>
          </a:p>
          <a:p>
            <a:pPr eaLnBrk="1" hangingPunct="1"/>
            <a:r>
              <a:rPr lang="en-US" sz="1200">
                <a:solidFill>
                  <a:srgbClr val="262699"/>
                </a:solidFill>
                <a:latin typeface="Arial" charset="0"/>
              </a:rPr>
              <a:t>Based on stat. model combining </a:t>
            </a:r>
            <a:br>
              <a:rPr lang="en-US" sz="1200">
                <a:solidFill>
                  <a:srgbClr val="262699"/>
                </a:solidFill>
                <a:latin typeface="Arial" charset="0"/>
              </a:rPr>
            </a:br>
            <a:r>
              <a:rPr lang="en-US" sz="1200">
                <a:solidFill>
                  <a:srgbClr val="262699"/>
                </a:solidFill>
                <a:latin typeface="Arial" charset="0"/>
              </a:rPr>
              <a:t>signal strength &amp; location relative to typical binding </a:t>
            </a:r>
          </a:p>
          <a:p>
            <a:pPr eaLnBrk="1" hangingPunct="1"/>
            <a:endParaRPr lang="en-US" sz="1200">
              <a:solidFill>
                <a:srgbClr val="262699"/>
              </a:solidFill>
              <a:latin typeface="Arial" charset="0"/>
            </a:endParaRPr>
          </a:p>
        </p:txBody>
      </p:sp>
      <p:pic>
        <p:nvPicPr>
          <p:cNvPr id="94216" name="Picture 2"/>
          <p:cNvPicPr>
            <a:picLocks noChangeAspect="1"/>
          </p:cNvPicPr>
          <p:nvPr>
            <p:custDataLst>
              <p:tags r:id="rId9"/>
            </p:custDataLst>
          </p:nvPr>
        </p:nvPicPr>
        <p:blipFill>
          <a:blip r:embed="rId29">
            <a:extLst>
              <a:ext uri="{28A0092B-C50C-407E-A947-70E740481C1C}">
                <a14:useLocalDpi xmlns:a14="http://schemas.microsoft.com/office/drawing/2010/main" val="0"/>
              </a:ext>
            </a:extLst>
          </a:blip>
          <a:srcRect/>
          <a:stretch>
            <a:fillRect/>
          </a:stretch>
        </p:blipFill>
        <p:spPr bwMode="auto">
          <a:xfrm>
            <a:off x="6780213" y="1998663"/>
            <a:ext cx="2211387"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46" name="Picture 3"/>
          <p:cNvPicPr>
            <a:picLocks noChangeAspect="1"/>
          </p:cNvPicPr>
          <p:nvPr>
            <p:custDataLst>
              <p:tags r:id="rId10"/>
            </p:custDataLst>
          </p:nvPr>
        </p:nvPicPr>
        <p:blipFill>
          <a:blip r:embed="rId30">
            <a:alphaModFix/>
            <a:duotone>
              <a:schemeClr val="accent2">
                <a:shade val="45000"/>
                <a:satMod val="135000"/>
              </a:schemeClr>
              <a:prstClr val="white"/>
            </a:duotone>
            <a:extLst/>
          </a:blip>
          <a:srcRect/>
          <a:stretch>
            <a:fillRect/>
          </a:stretch>
        </p:blipFill>
        <p:spPr bwMode="auto">
          <a:xfrm>
            <a:off x="6854825" y="4208463"/>
            <a:ext cx="2128838" cy="2166937"/>
          </a:xfrm>
          <a:prstGeom prst="rect">
            <a:avLst/>
          </a:prstGeom>
          <a:noFill/>
          <a:ln>
            <a:noFill/>
          </a:ln>
          <a:extLst/>
        </p:spPr>
      </p:pic>
      <p:grpSp>
        <p:nvGrpSpPr>
          <p:cNvPr id="94218" name="Group 96"/>
          <p:cNvGrpSpPr>
            <a:grpSpLocks/>
          </p:cNvGrpSpPr>
          <p:nvPr>
            <p:custDataLst>
              <p:tags r:id="rId11"/>
            </p:custDataLst>
          </p:nvPr>
        </p:nvGrpSpPr>
        <p:grpSpPr bwMode="auto">
          <a:xfrm>
            <a:off x="134938" y="4554538"/>
            <a:ext cx="5562600" cy="234950"/>
            <a:chOff x="152400" y="3462868"/>
            <a:chExt cx="5562600" cy="233677"/>
          </a:xfrm>
        </p:grpSpPr>
        <p:cxnSp>
          <p:nvCxnSpPr>
            <p:cNvPr id="94251" name="Straight Connector 137"/>
            <p:cNvCxnSpPr>
              <a:cxnSpLocks noChangeShapeType="1"/>
            </p:cNvCxnSpPr>
            <p:nvPr/>
          </p:nvCxnSpPr>
          <p:spPr bwMode="auto">
            <a:xfrm>
              <a:off x="152400" y="3579812"/>
              <a:ext cx="5562600"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94252" name="Oval 138"/>
            <p:cNvSpPr>
              <a:spLocks noChangeArrowheads="1"/>
            </p:cNvSpPr>
            <p:nvPr/>
          </p:nvSpPr>
          <p:spPr bwMode="auto">
            <a:xfrm>
              <a:off x="609600" y="3462868"/>
              <a:ext cx="225213" cy="225213"/>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94253" name="Oval 139"/>
            <p:cNvSpPr>
              <a:spLocks noChangeArrowheads="1"/>
            </p:cNvSpPr>
            <p:nvPr/>
          </p:nvSpPr>
          <p:spPr bwMode="auto">
            <a:xfrm>
              <a:off x="2362200" y="3471332"/>
              <a:ext cx="225213" cy="225213"/>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94254" name="Oval 140"/>
            <p:cNvSpPr>
              <a:spLocks noChangeArrowheads="1"/>
            </p:cNvSpPr>
            <p:nvPr/>
          </p:nvSpPr>
          <p:spPr bwMode="auto">
            <a:xfrm>
              <a:off x="190500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94255" name="Oval 141"/>
            <p:cNvSpPr>
              <a:spLocks noChangeArrowheads="1"/>
            </p:cNvSpPr>
            <p:nvPr/>
          </p:nvSpPr>
          <p:spPr bwMode="auto">
            <a:xfrm>
              <a:off x="457200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grpSp>
      <p:grpSp>
        <p:nvGrpSpPr>
          <p:cNvPr id="94219" name="Group 109"/>
          <p:cNvGrpSpPr>
            <a:grpSpLocks/>
          </p:cNvGrpSpPr>
          <p:nvPr>
            <p:custDataLst>
              <p:tags r:id="rId12"/>
            </p:custDataLst>
          </p:nvPr>
        </p:nvGrpSpPr>
        <p:grpSpPr bwMode="auto">
          <a:xfrm>
            <a:off x="2817813" y="4503738"/>
            <a:ext cx="611187" cy="152400"/>
            <a:chOff x="2818606" y="4876800"/>
            <a:chExt cx="838994" cy="228600"/>
          </a:xfrm>
        </p:grpSpPr>
        <p:cxnSp>
          <p:nvCxnSpPr>
            <p:cNvPr id="94249" name="Straight Connector 135"/>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94250" name="Straight Arrow Connector 136"/>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grpSp>
        <p:nvGrpSpPr>
          <p:cNvPr id="94220" name="Group 110"/>
          <p:cNvGrpSpPr>
            <a:grpSpLocks/>
          </p:cNvGrpSpPr>
          <p:nvPr>
            <p:custDataLst>
              <p:tags r:id="rId13"/>
            </p:custDataLst>
          </p:nvPr>
        </p:nvGrpSpPr>
        <p:grpSpPr bwMode="auto">
          <a:xfrm>
            <a:off x="4876800" y="4503738"/>
            <a:ext cx="609600" cy="152400"/>
            <a:chOff x="2818606" y="4876800"/>
            <a:chExt cx="838994" cy="228600"/>
          </a:xfrm>
        </p:grpSpPr>
        <p:cxnSp>
          <p:nvCxnSpPr>
            <p:cNvPr id="94247" name="Straight Connector 133"/>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94248" name="Straight Arrow Connector 134"/>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sp>
        <p:nvSpPr>
          <p:cNvPr id="107" name="U-Turn Arrow 106"/>
          <p:cNvSpPr/>
          <p:nvPr>
            <p:custDataLst>
              <p:tags r:id="rId14"/>
            </p:custDataLst>
          </p:nvPr>
        </p:nvSpPr>
        <p:spPr bwMode="auto">
          <a:xfrm>
            <a:off x="2438400" y="4140200"/>
            <a:ext cx="533400" cy="384175"/>
          </a:xfrm>
          <a:prstGeom prst="uturnArrow">
            <a:avLst>
              <a:gd name="adj1" fmla="val 8897"/>
              <a:gd name="adj2" fmla="val 25000"/>
              <a:gd name="adj3" fmla="val 25000"/>
              <a:gd name="adj4" fmla="val 43750"/>
              <a:gd name="adj5" fmla="val 75000"/>
            </a:avLst>
          </a:prstGeom>
          <a:solidFill>
            <a:schemeClr val="tx1"/>
          </a:solidFill>
          <a:ln w="12700" cap="flat" cmpd="sng" algn="ctr">
            <a:solidFill>
              <a:srgbClr val="3366FF"/>
            </a:solidFill>
            <a:prstDash val="solid"/>
            <a:round/>
            <a:headEnd type="none" w="sm" len="sm"/>
            <a:tailEnd type="none" w="sm" len="sm"/>
          </a:ln>
          <a:effectLst/>
        </p:spPr>
        <p:txBody>
          <a:bodyPr wrap="none" lIns="91369" tIns="45685" rIns="91369" bIns="45685" anchor="ctr"/>
          <a:lstStyle/>
          <a:p>
            <a:pPr algn="ctr" defTabSz="912113">
              <a:defRPr/>
            </a:pPr>
            <a:endParaRPr lang="en-US" sz="1200" b="1">
              <a:solidFill>
                <a:srgbClr val="000000"/>
              </a:solidFill>
              <a:latin typeface="Arial" pitchFamily="-65" charset="0"/>
              <a:ea typeface="ＭＳ Ｐゴシック" pitchFamily="-1" charset="-128"/>
              <a:cs typeface="ＭＳ Ｐゴシック" pitchFamily="-1" charset="-128"/>
            </a:endParaRPr>
          </a:p>
        </p:txBody>
      </p:sp>
      <p:sp>
        <p:nvSpPr>
          <p:cNvPr id="108" name="U-Turn Arrow 107"/>
          <p:cNvSpPr/>
          <p:nvPr>
            <p:custDataLst>
              <p:tags r:id="rId15"/>
            </p:custDataLst>
          </p:nvPr>
        </p:nvSpPr>
        <p:spPr bwMode="auto">
          <a:xfrm>
            <a:off x="711200" y="4097338"/>
            <a:ext cx="2336800" cy="420687"/>
          </a:xfrm>
          <a:prstGeom prst="uturnArrow">
            <a:avLst>
              <a:gd name="adj1" fmla="val 8897"/>
              <a:gd name="adj2" fmla="val 25000"/>
              <a:gd name="adj3" fmla="val 25000"/>
              <a:gd name="adj4" fmla="val 43750"/>
              <a:gd name="adj5" fmla="val 75000"/>
            </a:avLst>
          </a:prstGeom>
          <a:solidFill>
            <a:srgbClr val="008000"/>
          </a:solidFill>
          <a:ln w="12700" cap="flat" cmpd="sng" algn="ctr">
            <a:solidFill>
              <a:schemeClr val="accent1">
                <a:lumMod val="50000"/>
              </a:schemeClr>
            </a:solidFill>
            <a:prstDash val="solid"/>
            <a:round/>
            <a:headEnd type="none" w="sm" len="sm"/>
            <a:tailEnd type="none" w="sm" len="sm"/>
          </a:ln>
          <a:effectLst/>
        </p:spPr>
        <p:txBody>
          <a:bodyPr wrap="none" lIns="91369" tIns="45685" rIns="91369" bIns="45685" anchor="ctr"/>
          <a:lstStyle/>
          <a:p>
            <a:pPr algn="ctr" defTabSz="912113">
              <a:defRPr/>
            </a:pPr>
            <a:endParaRPr lang="en-US" sz="1200" b="1">
              <a:solidFill>
                <a:srgbClr val="00CC99">
                  <a:lumMod val="50000"/>
                </a:srgbClr>
              </a:solidFill>
              <a:latin typeface="Arial" pitchFamily="-65" charset="0"/>
              <a:ea typeface="ＭＳ Ｐゴシック" pitchFamily="-1" charset="-128"/>
              <a:cs typeface="ＭＳ Ｐゴシック" pitchFamily="-1" charset="-128"/>
            </a:endParaRPr>
          </a:p>
        </p:txBody>
      </p:sp>
      <p:sp>
        <p:nvSpPr>
          <p:cNvPr id="94223" name="TextBox 1"/>
          <p:cNvSpPr txBox="1">
            <a:spLocks noChangeArrowheads="1"/>
          </p:cNvSpPr>
          <p:nvPr>
            <p:custDataLst>
              <p:tags r:id="rId16"/>
            </p:custDataLst>
          </p:nvPr>
        </p:nvSpPr>
        <p:spPr bwMode="auto">
          <a:xfrm>
            <a:off x="5824538" y="2286000"/>
            <a:ext cx="7874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000000"/>
                </a:solidFill>
                <a:latin typeface="Arial" charset="0"/>
              </a:rPr>
              <a:t>~500K Edges</a:t>
            </a:r>
          </a:p>
        </p:txBody>
      </p:sp>
      <p:sp>
        <p:nvSpPr>
          <p:cNvPr id="94224" name="TextBox 63"/>
          <p:cNvSpPr txBox="1">
            <a:spLocks noChangeArrowheads="1"/>
          </p:cNvSpPr>
          <p:nvPr>
            <p:custDataLst>
              <p:tags r:id="rId17"/>
            </p:custDataLst>
          </p:nvPr>
        </p:nvSpPr>
        <p:spPr bwMode="auto">
          <a:xfrm>
            <a:off x="5824538" y="4392613"/>
            <a:ext cx="787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262699"/>
                </a:solidFill>
                <a:latin typeface="Arial" charset="0"/>
              </a:rPr>
              <a:t>~26K Edges</a:t>
            </a:r>
          </a:p>
        </p:txBody>
      </p:sp>
      <p:sp>
        <p:nvSpPr>
          <p:cNvPr id="94225" name="Rectangle 74"/>
          <p:cNvSpPr>
            <a:spLocks noChangeArrowheads="1"/>
          </p:cNvSpPr>
          <p:nvPr>
            <p:custDataLst>
              <p:tags r:id="rId18"/>
            </p:custDataLst>
          </p:nvPr>
        </p:nvSpPr>
        <p:spPr bwMode="auto">
          <a:xfrm>
            <a:off x="915988" y="5541963"/>
            <a:ext cx="835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r>
              <a:rPr lang="en-US" sz="1200" b="1">
                <a:solidFill>
                  <a:srgbClr val="00664D"/>
                </a:solidFill>
                <a:latin typeface="Arial" charset="0"/>
              </a:rPr>
              <a:t>Potential</a:t>
            </a:r>
            <a:br>
              <a:rPr lang="en-US" sz="1200" b="1">
                <a:solidFill>
                  <a:srgbClr val="00664D"/>
                </a:solidFill>
                <a:latin typeface="Arial" charset="0"/>
              </a:rPr>
            </a:br>
            <a:r>
              <a:rPr lang="en-US" sz="1200" b="1">
                <a:solidFill>
                  <a:srgbClr val="00664D"/>
                </a:solidFill>
                <a:latin typeface="Arial" charset="0"/>
              </a:rPr>
              <a:t>Distal </a:t>
            </a:r>
            <a:br>
              <a:rPr lang="en-US" sz="1200" b="1">
                <a:solidFill>
                  <a:srgbClr val="00664D"/>
                </a:solidFill>
                <a:latin typeface="Arial" charset="0"/>
              </a:rPr>
            </a:br>
            <a:r>
              <a:rPr lang="en-US" sz="1200" b="1">
                <a:solidFill>
                  <a:srgbClr val="00664D"/>
                </a:solidFill>
                <a:latin typeface="Arial" charset="0"/>
              </a:rPr>
              <a:t>Edge</a:t>
            </a:r>
          </a:p>
        </p:txBody>
      </p:sp>
      <p:sp>
        <p:nvSpPr>
          <p:cNvPr id="94226" name="Rectangle 80"/>
          <p:cNvSpPr>
            <a:spLocks noChangeArrowheads="1"/>
          </p:cNvSpPr>
          <p:nvPr>
            <p:custDataLst>
              <p:tags r:id="rId19"/>
            </p:custDataLst>
          </p:nvPr>
        </p:nvSpPr>
        <p:spPr bwMode="auto">
          <a:xfrm>
            <a:off x="2762250" y="5500688"/>
            <a:ext cx="8334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r>
              <a:rPr lang="en-US" sz="1200" b="1">
                <a:solidFill>
                  <a:srgbClr val="2D2DB9"/>
                </a:solidFill>
                <a:latin typeface="Arial" charset="0"/>
              </a:rPr>
              <a:t>Strong</a:t>
            </a:r>
            <a:br>
              <a:rPr lang="en-US" sz="1200" b="1">
                <a:solidFill>
                  <a:srgbClr val="2D2DB9"/>
                </a:solidFill>
                <a:latin typeface="Arial" charset="0"/>
              </a:rPr>
            </a:br>
            <a:r>
              <a:rPr lang="en-US" sz="1200" b="1">
                <a:solidFill>
                  <a:srgbClr val="2D2DB9"/>
                </a:solidFill>
                <a:latin typeface="Arial" charset="0"/>
              </a:rPr>
              <a:t>Proximal </a:t>
            </a:r>
            <a:br>
              <a:rPr lang="en-US" sz="1200" b="1">
                <a:solidFill>
                  <a:srgbClr val="2D2DB9"/>
                </a:solidFill>
                <a:latin typeface="Arial" charset="0"/>
              </a:rPr>
            </a:br>
            <a:r>
              <a:rPr lang="en-US" sz="1200" b="1">
                <a:solidFill>
                  <a:srgbClr val="2D2DB9"/>
                </a:solidFill>
                <a:latin typeface="Arial" charset="0"/>
              </a:rPr>
              <a:t>Edge</a:t>
            </a:r>
          </a:p>
        </p:txBody>
      </p:sp>
      <p:sp>
        <p:nvSpPr>
          <p:cNvPr id="94227" name="TextBox 61"/>
          <p:cNvSpPr txBox="1">
            <a:spLocks noChangeArrowheads="1"/>
          </p:cNvSpPr>
          <p:nvPr>
            <p:custDataLst>
              <p:tags r:id="rId20"/>
            </p:custDataLst>
          </p:nvPr>
        </p:nvSpPr>
        <p:spPr bwMode="auto">
          <a:xfrm>
            <a:off x="6688138" y="803275"/>
            <a:ext cx="23876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a:solidFill>
                  <a:srgbClr val="A6A6A6"/>
                </a:solidFill>
                <a:latin typeface="Arial" charset="0"/>
              </a:rPr>
              <a:t>[ Cheng et al., </a:t>
            </a:r>
            <a:r>
              <a:rPr lang="en-US" sz="900" i="1">
                <a:solidFill>
                  <a:srgbClr val="A6A6A6"/>
                </a:solidFill>
                <a:latin typeface="Arial" charset="0"/>
              </a:rPr>
              <a:t>Bioinfo</a:t>
            </a:r>
            <a:r>
              <a:rPr lang="en-US" sz="900">
                <a:solidFill>
                  <a:srgbClr val="A6A6A6"/>
                </a:solidFill>
                <a:latin typeface="Arial" charset="0"/>
              </a:rPr>
              <a:t>. ('11); </a:t>
            </a:r>
            <a:br>
              <a:rPr lang="en-US" sz="900">
                <a:solidFill>
                  <a:srgbClr val="A6A6A6"/>
                </a:solidFill>
                <a:latin typeface="Arial" charset="0"/>
              </a:rPr>
            </a:br>
            <a:r>
              <a:rPr lang="en-US" sz="900">
                <a:solidFill>
                  <a:srgbClr val="A6A6A6"/>
                </a:solidFill>
                <a:latin typeface="Arial" charset="0"/>
              </a:rPr>
              <a:t>Gerstein et al. </a:t>
            </a:r>
            <a:r>
              <a:rPr lang="en-US" sz="900" i="1">
                <a:solidFill>
                  <a:srgbClr val="A6A6A6"/>
                </a:solidFill>
                <a:latin typeface="Arial" charset="0"/>
              </a:rPr>
              <a:t>Nature</a:t>
            </a:r>
            <a:r>
              <a:rPr lang="en-US" sz="900">
                <a:solidFill>
                  <a:srgbClr val="A6A6A6"/>
                </a:solidFill>
                <a:latin typeface="Arial" charset="0"/>
              </a:rPr>
              <a:t> (in press, '12) ; </a:t>
            </a:r>
            <a:br>
              <a:rPr lang="en-US" sz="900">
                <a:solidFill>
                  <a:srgbClr val="A6A6A6"/>
                </a:solidFill>
                <a:latin typeface="Arial" charset="0"/>
              </a:rPr>
            </a:br>
            <a:r>
              <a:rPr lang="en-US" sz="900">
                <a:solidFill>
                  <a:srgbClr val="A6A6A6"/>
                </a:solidFill>
                <a:latin typeface="Arial" charset="0"/>
              </a:rPr>
              <a:t>Yip et al., </a:t>
            </a:r>
            <a:r>
              <a:rPr lang="en-US" sz="900" i="1">
                <a:solidFill>
                  <a:srgbClr val="A6A6A6"/>
                </a:solidFill>
                <a:latin typeface="Arial" charset="0"/>
              </a:rPr>
              <a:t>GenomeBiology</a:t>
            </a:r>
            <a:r>
              <a:rPr lang="en-US" sz="900">
                <a:solidFill>
                  <a:srgbClr val="A6A6A6"/>
                </a:solidFill>
                <a:latin typeface="Arial" charset="0"/>
              </a:rPr>
              <a:t> (in press, '12)]</a:t>
            </a:r>
          </a:p>
        </p:txBody>
      </p:sp>
      <p:grpSp>
        <p:nvGrpSpPr>
          <p:cNvPr id="94228" name="Group 6"/>
          <p:cNvGrpSpPr>
            <a:grpSpLocks/>
          </p:cNvGrpSpPr>
          <p:nvPr>
            <p:custDataLst>
              <p:tags r:id="rId21"/>
            </p:custDataLst>
          </p:nvPr>
        </p:nvGrpSpPr>
        <p:grpSpPr bwMode="auto">
          <a:xfrm>
            <a:off x="2049463" y="5064125"/>
            <a:ext cx="787400" cy="1506538"/>
            <a:chOff x="2582333" y="5038196"/>
            <a:chExt cx="787400" cy="1506533"/>
          </a:xfrm>
        </p:grpSpPr>
        <p:cxnSp>
          <p:nvCxnSpPr>
            <p:cNvPr id="76" name="Straight Connector 75"/>
            <p:cNvCxnSpPr>
              <a:stCxn id="94245" idx="3"/>
            </p:cNvCxnSpPr>
            <p:nvPr/>
          </p:nvCxnSpPr>
          <p:spPr bwMode="auto">
            <a:xfrm>
              <a:off x="2982383" y="5466820"/>
              <a:ext cx="0" cy="696911"/>
            </a:xfrm>
            <a:prstGeom prst="line">
              <a:avLst/>
            </a:prstGeom>
            <a:noFill/>
            <a:ln w="38100" cap="flat" cmpd="sng" algn="ctr">
              <a:solidFill>
                <a:schemeClr val="accent6"/>
              </a:solidFill>
              <a:prstDash val="solid"/>
              <a:round/>
              <a:headEnd type="none" w="sm" len="sm"/>
              <a:tailEnd type="triangle" w="lg"/>
            </a:ln>
            <a:effectLst/>
          </p:spPr>
        </p:cxnSp>
        <p:grpSp>
          <p:nvGrpSpPr>
            <p:cNvPr id="94239" name="Group 76"/>
            <p:cNvGrpSpPr>
              <a:grpSpLocks/>
            </p:cNvGrpSpPr>
            <p:nvPr/>
          </p:nvGrpSpPr>
          <p:grpSpPr bwMode="auto">
            <a:xfrm>
              <a:off x="2717799" y="5038196"/>
              <a:ext cx="530225" cy="428625"/>
              <a:chOff x="2311399" y="6070599"/>
              <a:chExt cx="530013" cy="428413"/>
            </a:xfrm>
          </p:grpSpPr>
          <p:sp>
            <p:nvSpPr>
              <p:cNvPr id="94245" name="Isosceles Triangle 77"/>
              <p:cNvSpPr>
                <a:spLocks noChangeArrowheads="1"/>
              </p:cNvSpPr>
              <p:nvPr/>
            </p:nvSpPr>
            <p:spPr bwMode="auto">
              <a:xfrm>
                <a:off x="2311399" y="6070599"/>
                <a:ext cx="530013" cy="428413"/>
              </a:xfrm>
              <a:prstGeom prst="triangle">
                <a:avLst>
                  <a:gd name="adj" fmla="val 50000"/>
                </a:avLst>
              </a:prstGeom>
              <a:solidFill>
                <a:srgbClr val="FF00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pPr defTabSz="912813"/>
                <a:endParaRPr lang="en-US" sz="1200" b="1">
                  <a:solidFill>
                    <a:srgbClr val="000000"/>
                  </a:solidFill>
                  <a:latin typeface="Arial" charset="0"/>
                </a:endParaRPr>
              </a:p>
            </p:txBody>
          </p:sp>
          <p:sp>
            <p:nvSpPr>
              <p:cNvPr id="94246" name="TextBox 78"/>
              <p:cNvSpPr txBox="1">
                <a:spLocks noChangeArrowheads="1"/>
              </p:cNvSpPr>
              <p:nvPr/>
            </p:nvSpPr>
            <p:spPr bwMode="auto">
              <a:xfrm>
                <a:off x="2396067" y="6206060"/>
                <a:ext cx="372519" cy="276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b="1">
                    <a:solidFill>
                      <a:srgbClr val="000000"/>
                    </a:solidFill>
                    <a:latin typeface="Arial" charset="0"/>
                  </a:rPr>
                  <a:t>TF</a:t>
                </a:r>
              </a:p>
            </p:txBody>
          </p:sp>
        </p:grpSp>
        <p:sp>
          <p:nvSpPr>
            <p:cNvPr id="94240" name="Rectangle 1"/>
            <p:cNvSpPr>
              <a:spLocks noChangeArrowheads="1"/>
            </p:cNvSpPr>
            <p:nvPr/>
          </p:nvSpPr>
          <p:spPr bwMode="auto">
            <a:xfrm>
              <a:off x="2582333" y="6214529"/>
              <a:ext cx="787400" cy="330200"/>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1225"/>
              <a:endParaRPr lang="en-US" sz="1200" b="1">
                <a:solidFill>
                  <a:srgbClr val="000000"/>
                </a:solidFill>
                <a:latin typeface="Arial" charset="0"/>
              </a:endParaRPr>
            </a:p>
          </p:txBody>
        </p:sp>
        <p:grpSp>
          <p:nvGrpSpPr>
            <p:cNvPr id="94241" name="Group 109"/>
            <p:cNvGrpSpPr>
              <a:grpSpLocks/>
            </p:cNvGrpSpPr>
            <p:nvPr/>
          </p:nvGrpSpPr>
          <p:grpSpPr bwMode="auto">
            <a:xfrm>
              <a:off x="2707747" y="6383334"/>
              <a:ext cx="611187" cy="152400"/>
              <a:chOff x="2818606" y="4876800"/>
              <a:chExt cx="838994" cy="228600"/>
            </a:xfrm>
          </p:grpSpPr>
          <p:cxnSp>
            <p:nvCxnSpPr>
              <p:cNvPr id="94243" name="Straight Connector 135"/>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94244" name="Straight Arrow Connector 136"/>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sp>
          <p:nvSpPr>
            <p:cNvPr id="94242" name="Oval 5"/>
            <p:cNvSpPr>
              <a:spLocks noChangeArrowheads="1"/>
            </p:cNvSpPr>
            <p:nvPr/>
          </p:nvSpPr>
          <p:spPr bwMode="auto">
            <a:xfrm>
              <a:off x="2912532" y="5825071"/>
              <a:ext cx="143933" cy="143933"/>
            </a:xfrm>
            <a:prstGeom prst="ellipse">
              <a:avLst/>
            </a:prstGeom>
            <a:solidFill>
              <a:srgbClr val="FF0000"/>
            </a:solidFill>
            <a:ln w="12700">
              <a:solidFill>
                <a:schemeClr val="tx1"/>
              </a:solidFill>
              <a:round/>
              <a:headEnd type="none" w="sm" len="sm"/>
              <a:tailEnd type="none" w="sm" len="sm"/>
            </a:ln>
          </p:spPr>
          <p:txBody>
            <a:bodyPr wrap="none" anchor="ctr"/>
            <a:lstStyle/>
            <a:p>
              <a:pPr algn="ctr" defTabSz="911225"/>
              <a:endParaRPr lang="en-US" sz="1200" b="1">
                <a:solidFill>
                  <a:srgbClr val="000000"/>
                </a:solidFill>
                <a:latin typeface="Arial" charset="0"/>
              </a:endParaRPr>
            </a:p>
          </p:txBody>
        </p:sp>
      </p:grpSp>
      <p:cxnSp>
        <p:nvCxnSpPr>
          <p:cNvPr id="94229" name="Straight Connector 73"/>
          <p:cNvCxnSpPr>
            <a:cxnSpLocks noChangeShapeType="1"/>
            <a:stCxn id="94236" idx="3"/>
            <a:endCxn id="94231" idx="0"/>
          </p:cNvCxnSpPr>
          <p:nvPr>
            <p:custDataLst>
              <p:tags r:id="rId22"/>
            </p:custDataLst>
          </p:nvPr>
        </p:nvCxnSpPr>
        <p:spPr bwMode="auto">
          <a:xfrm flipH="1">
            <a:off x="706438" y="5492750"/>
            <a:ext cx="7937" cy="976313"/>
          </a:xfrm>
          <a:prstGeom prst="line">
            <a:avLst/>
          </a:prstGeom>
          <a:noFill/>
          <a:ln w="38100">
            <a:solidFill>
              <a:srgbClr val="008000"/>
            </a:solidFill>
            <a:round/>
            <a:headEnd type="none" w="sm" len="sm"/>
            <a:tailEnd type="triangle" w="lg" len="med"/>
          </a:ln>
          <a:extLst>
            <a:ext uri="{909E8E84-426E-40dd-AFC4-6F175D3DCCD1}">
              <a14:hiddenFill xmlns:a14="http://schemas.microsoft.com/office/drawing/2010/main">
                <a:noFill/>
              </a14:hiddenFill>
            </a:ext>
          </a:extLst>
        </p:spPr>
      </p:cxnSp>
      <p:grpSp>
        <p:nvGrpSpPr>
          <p:cNvPr id="94230" name="Group 76"/>
          <p:cNvGrpSpPr>
            <a:grpSpLocks/>
          </p:cNvGrpSpPr>
          <p:nvPr>
            <p:custDataLst>
              <p:tags r:id="rId23"/>
            </p:custDataLst>
          </p:nvPr>
        </p:nvGrpSpPr>
        <p:grpSpPr bwMode="auto">
          <a:xfrm>
            <a:off x="449263" y="5064125"/>
            <a:ext cx="530225" cy="428625"/>
            <a:chOff x="2311399" y="6070599"/>
            <a:chExt cx="530013" cy="428413"/>
          </a:xfrm>
        </p:grpSpPr>
        <p:sp>
          <p:nvSpPr>
            <p:cNvPr id="94236" name="Isosceles Triangle 77"/>
            <p:cNvSpPr>
              <a:spLocks noChangeArrowheads="1"/>
            </p:cNvSpPr>
            <p:nvPr/>
          </p:nvSpPr>
          <p:spPr bwMode="auto">
            <a:xfrm>
              <a:off x="2311399" y="6070599"/>
              <a:ext cx="530013" cy="428413"/>
            </a:xfrm>
            <a:prstGeom prst="triangle">
              <a:avLst>
                <a:gd name="adj" fmla="val 50000"/>
              </a:avLst>
            </a:prstGeom>
            <a:solidFill>
              <a:srgbClr val="FF00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pPr defTabSz="912813"/>
              <a:endParaRPr lang="en-US" sz="1200" b="1">
                <a:solidFill>
                  <a:srgbClr val="000000"/>
                </a:solidFill>
                <a:latin typeface="Arial" charset="0"/>
              </a:endParaRPr>
            </a:p>
          </p:txBody>
        </p:sp>
        <p:sp>
          <p:nvSpPr>
            <p:cNvPr id="94237" name="TextBox 78"/>
            <p:cNvSpPr txBox="1">
              <a:spLocks noChangeArrowheads="1"/>
            </p:cNvSpPr>
            <p:nvPr/>
          </p:nvSpPr>
          <p:spPr bwMode="auto">
            <a:xfrm>
              <a:off x="2396067" y="6206060"/>
              <a:ext cx="372519" cy="27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b="1">
                  <a:solidFill>
                    <a:srgbClr val="000000"/>
                  </a:solidFill>
                  <a:latin typeface="Arial" charset="0"/>
                </a:rPr>
                <a:t>TF</a:t>
              </a:r>
            </a:p>
          </p:txBody>
        </p:sp>
      </p:grpSp>
      <p:sp>
        <p:nvSpPr>
          <p:cNvPr id="94231" name="Rectangle 76"/>
          <p:cNvSpPr>
            <a:spLocks noChangeArrowheads="1"/>
          </p:cNvSpPr>
          <p:nvPr>
            <p:custDataLst>
              <p:tags r:id="rId24"/>
            </p:custDataLst>
          </p:nvPr>
        </p:nvSpPr>
        <p:spPr bwMode="auto">
          <a:xfrm>
            <a:off x="312738" y="6469063"/>
            <a:ext cx="787400" cy="330200"/>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369" tIns="45685" rIns="91369" bIns="45685" anchor="ctr"/>
          <a:lstStyle/>
          <a:p>
            <a:pPr algn="ctr" defTabSz="911225"/>
            <a:endParaRPr lang="en-US" sz="1200" b="1">
              <a:solidFill>
                <a:srgbClr val="000000"/>
              </a:solidFill>
              <a:latin typeface="Arial" charset="0"/>
            </a:endParaRPr>
          </a:p>
        </p:txBody>
      </p:sp>
      <p:grpSp>
        <p:nvGrpSpPr>
          <p:cNvPr id="94232" name="Group 109"/>
          <p:cNvGrpSpPr>
            <a:grpSpLocks/>
          </p:cNvGrpSpPr>
          <p:nvPr>
            <p:custDataLst>
              <p:tags r:id="rId25"/>
            </p:custDataLst>
          </p:nvPr>
        </p:nvGrpSpPr>
        <p:grpSpPr bwMode="auto">
          <a:xfrm>
            <a:off x="438150" y="6637338"/>
            <a:ext cx="611188" cy="152400"/>
            <a:chOff x="2818606" y="4876800"/>
            <a:chExt cx="838994" cy="228600"/>
          </a:xfrm>
        </p:grpSpPr>
        <p:cxnSp>
          <p:nvCxnSpPr>
            <p:cNvPr id="94234" name="Straight Connector 135"/>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94235" name="Straight Arrow Connector 136"/>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sp>
        <p:nvSpPr>
          <p:cNvPr id="94233" name="Oval 78"/>
          <p:cNvSpPr>
            <a:spLocks noChangeArrowheads="1"/>
          </p:cNvSpPr>
          <p:nvPr>
            <p:custDataLst>
              <p:tags r:id="rId26"/>
            </p:custDataLst>
          </p:nvPr>
        </p:nvSpPr>
        <p:spPr bwMode="auto">
          <a:xfrm>
            <a:off x="642938" y="5849938"/>
            <a:ext cx="144462" cy="144462"/>
          </a:xfrm>
          <a:prstGeom prst="ellipse">
            <a:avLst/>
          </a:prstGeom>
          <a:solidFill>
            <a:srgbClr val="FF0000"/>
          </a:solidFill>
          <a:ln w="12700">
            <a:solidFill>
              <a:schemeClr val="tx1"/>
            </a:solidFill>
            <a:round/>
            <a:headEnd type="none" w="sm" len="sm"/>
            <a:tailEnd type="none" w="sm" len="sm"/>
          </a:ln>
        </p:spPr>
        <p:txBody>
          <a:bodyPr wrap="none" lIns="91369" tIns="45685" rIns="91369" bIns="45685" anchor="ctr"/>
          <a:lstStyle/>
          <a:p>
            <a:pPr algn="ctr" defTabSz="911225"/>
            <a:endParaRPr lang="en-US" sz="1200" b="1">
              <a:solidFill>
                <a:srgbClr val="000000"/>
              </a:solidFill>
              <a:latin typeface="Arial" charset="0"/>
            </a:endParaRPr>
          </a:p>
        </p:txBody>
      </p:sp>
    </p:spTree>
    <p:custDataLst>
      <p:tags r:id="rId1"/>
    </p:custDataLst>
  </p:cSld>
  <p:clrMapOvr>
    <a:masterClrMapping/>
  </p:clrMapOvr>
  <p:transition xmlns:p14="http://schemas.microsoft.com/office/powerpoint/2010/main" advTm="69637"/>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0.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100.xml><?xml version="1.0" encoding="utf-8"?>
<p:tagLst xmlns:a="http://schemas.openxmlformats.org/drawingml/2006/main" xmlns:r="http://schemas.openxmlformats.org/officeDocument/2006/relationships" xmlns:p="http://schemas.openxmlformats.org/presentationml/2006/main">
  <p:tag name="DVSHAPEID" val="E2nvxNEyRTzwxeFJujQlDe"/>
</p:tagLst>
</file>

<file path=ppt/tags/tag101.xml><?xml version="1.0" encoding="utf-8"?>
<p:tagLst xmlns:a="http://schemas.openxmlformats.org/drawingml/2006/main" xmlns:r="http://schemas.openxmlformats.org/officeDocument/2006/relationships" xmlns:p="http://schemas.openxmlformats.org/presentationml/2006/main">
  <p:tag name="DVSECTIONID" val="X5o2cimfsCgtkmvT9HGvjL"/>
</p:tagLst>
</file>

<file path=ppt/tags/tag102.xml><?xml version="1.0" encoding="utf-8"?>
<p:tagLst xmlns:a="http://schemas.openxmlformats.org/drawingml/2006/main" xmlns:r="http://schemas.openxmlformats.org/officeDocument/2006/relationships" xmlns:p="http://schemas.openxmlformats.org/presentationml/2006/main">
  <p:tag name="DVSHAPEID" val="hXxyV43rT7rva09Mhjmyj6"/>
</p:tagLst>
</file>

<file path=ppt/tags/tag103.xml><?xml version="1.0" encoding="utf-8"?>
<p:tagLst xmlns:a="http://schemas.openxmlformats.org/drawingml/2006/main" xmlns:r="http://schemas.openxmlformats.org/officeDocument/2006/relationships" xmlns:p="http://schemas.openxmlformats.org/presentationml/2006/main">
  <p:tag name="DVSHAPEID" val="bH7qUg3G6tn6uMxqi1tdIk"/>
</p:tagLst>
</file>

<file path=ppt/tags/tag104.xml><?xml version="1.0" encoding="utf-8"?>
<p:tagLst xmlns:a="http://schemas.openxmlformats.org/drawingml/2006/main" xmlns:r="http://schemas.openxmlformats.org/officeDocument/2006/relationships" xmlns:p="http://schemas.openxmlformats.org/presentationml/2006/main">
  <p:tag name="DVSHAPEID" val="VOdPIJyskTSaMQrv9Noc0Y"/>
</p:tagLst>
</file>

<file path=ppt/tags/tag105.xml><?xml version="1.0" encoding="utf-8"?>
<p:tagLst xmlns:a="http://schemas.openxmlformats.org/drawingml/2006/main" xmlns:r="http://schemas.openxmlformats.org/officeDocument/2006/relationships" xmlns:p="http://schemas.openxmlformats.org/presentationml/2006/main">
  <p:tag name="DVSHAPEID" val="73vmeQ0k45nQLjc5xj8E8t"/>
</p:tagLst>
</file>

<file path=ppt/tags/tag106.xml><?xml version="1.0" encoding="utf-8"?>
<p:tagLst xmlns:a="http://schemas.openxmlformats.org/drawingml/2006/main" xmlns:r="http://schemas.openxmlformats.org/officeDocument/2006/relationships" xmlns:p="http://schemas.openxmlformats.org/presentationml/2006/main">
  <p:tag name="DVSHAPEID" val="ej0HZNRFPvkWGajmvHrZPM"/>
</p:tagLst>
</file>

<file path=ppt/tags/tag107.xml><?xml version="1.0" encoding="utf-8"?>
<p:tagLst xmlns:a="http://schemas.openxmlformats.org/drawingml/2006/main" xmlns:r="http://schemas.openxmlformats.org/officeDocument/2006/relationships" xmlns:p="http://schemas.openxmlformats.org/presentationml/2006/main">
  <p:tag name="DVSHAPEID" val="NV48j4g53lPDPclwRdspgS"/>
</p:tagLst>
</file>

<file path=ppt/tags/tag108.xml><?xml version="1.0" encoding="utf-8"?>
<p:tagLst xmlns:a="http://schemas.openxmlformats.org/drawingml/2006/main" xmlns:r="http://schemas.openxmlformats.org/officeDocument/2006/relationships" xmlns:p="http://schemas.openxmlformats.org/presentationml/2006/main">
  <p:tag name="DVSECTIONID" val="YumACC8C9cJLLExcOzjsgU"/>
</p:tagLst>
</file>

<file path=ppt/tags/tag109.xml><?xml version="1.0" encoding="utf-8"?>
<p:tagLst xmlns:a="http://schemas.openxmlformats.org/drawingml/2006/main" xmlns:r="http://schemas.openxmlformats.org/officeDocument/2006/relationships" xmlns:p="http://schemas.openxmlformats.org/presentationml/2006/main">
  <p:tag name="DVSHAPEID" val="wPC2LbNrd9Esw4DQtNpJrY"/>
</p:tagLst>
</file>

<file path=ppt/tags/tag11.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110.xml><?xml version="1.0" encoding="utf-8"?>
<p:tagLst xmlns:a="http://schemas.openxmlformats.org/drawingml/2006/main" xmlns:r="http://schemas.openxmlformats.org/officeDocument/2006/relationships" xmlns:p="http://schemas.openxmlformats.org/presentationml/2006/main">
  <p:tag name="DVSHAPEID" val="63k70YQdwpvUpfvhj5hC7G"/>
</p:tagLst>
</file>

<file path=ppt/tags/tag111.xml><?xml version="1.0" encoding="utf-8"?>
<p:tagLst xmlns:a="http://schemas.openxmlformats.org/drawingml/2006/main" xmlns:r="http://schemas.openxmlformats.org/officeDocument/2006/relationships" xmlns:p="http://schemas.openxmlformats.org/presentationml/2006/main">
  <p:tag name="DVSHAPEID" val="YnFhT0KF0wqyIzHDaPB0Cf"/>
</p:tagLst>
</file>

<file path=ppt/tags/tag112.xml><?xml version="1.0" encoding="utf-8"?>
<p:tagLst xmlns:a="http://schemas.openxmlformats.org/drawingml/2006/main" xmlns:r="http://schemas.openxmlformats.org/officeDocument/2006/relationships" xmlns:p="http://schemas.openxmlformats.org/presentationml/2006/main">
  <p:tag name="DVSHAPEID" val="WBEnlbuksPQq4XrJ4PtQpY"/>
</p:tagLst>
</file>

<file path=ppt/tags/tag113.xml><?xml version="1.0" encoding="utf-8"?>
<p:tagLst xmlns:a="http://schemas.openxmlformats.org/drawingml/2006/main" xmlns:r="http://schemas.openxmlformats.org/officeDocument/2006/relationships" xmlns:p="http://schemas.openxmlformats.org/presentationml/2006/main">
  <p:tag name="DVSHAPEID" val="uRwWAFUr173Jq4CvFybF3A"/>
</p:tagLst>
</file>

<file path=ppt/tags/tag114.xml><?xml version="1.0" encoding="utf-8"?>
<p:tagLst xmlns:a="http://schemas.openxmlformats.org/drawingml/2006/main" xmlns:r="http://schemas.openxmlformats.org/officeDocument/2006/relationships" xmlns:p="http://schemas.openxmlformats.org/presentationml/2006/main">
  <p:tag name="DVSHAPEID" val="HiuJcrKLxLPY6NRoBOp1OI"/>
</p:tagLst>
</file>

<file path=ppt/tags/tag115.xml><?xml version="1.0" encoding="utf-8"?>
<p:tagLst xmlns:a="http://schemas.openxmlformats.org/drawingml/2006/main" xmlns:r="http://schemas.openxmlformats.org/officeDocument/2006/relationships" xmlns:p="http://schemas.openxmlformats.org/presentationml/2006/main">
  <p:tag name="DVSHAPEID" val="mlwn6zaUFJUT9erQstHfAh"/>
</p:tagLst>
</file>

<file path=ppt/tags/tag116.xml><?xml version="1.0" encoding="utf-8"?>
<p:tagLst xmlns:a="http://schemas.openxmlformats.org/drawingml/2006/main" xmlns:r="http://schemas.openxmlformats.org/officeDocument/2006/relationships" xmlns:p="http://schemas.openxmlformats.org/presentationml/2006/main">
  <p:tag name="DVSHAPEID" val="TsXOEgWmg2MYV9cPkbBC65"/>
</p:tagLst>
</file>

<file path=ppt/tags/tag117.xml><?xml version="1.0" encoding="utf-8"?>
<p:tagLst xmlns:a="http://schemas.openxmlformats.org/drawingml/2006/main" xmlns:r="http://schemas.openxmlformats.org/officeDocument/2006/relationships" xmlns:p="http://schemas.openxmlformats.org/presentationml/2006/main">
  <p:tag name="DVSHAPEID" val="3dDDXKmVkz85r4piUTXjtR"/>
</p:tagLst>
</file>

<file path=ppt/tags/tag118.xml><?xml version="1.0" encoding="utf-8"?>
<p:tagLst xmlns:a="http://schemas.openxmlformats.org/drawingml/2006/main" xmlns:r="http://schemas.openxmlformats.org/officeDocument/2006/relationships" xmlns:p="http://schemas.openxmlformats.org/presentationml/2006/main">
  <p:tag name="DVSHAPEID" val="7biiDD9vDXbOpKb0ib0kId"/>
</p:tagLst>
</file>

<file path=ppt/tags/tag119.xml><?xml version="1.0" encoding="utf-8"?>
<p:tagLst xmlns:a="http://schemas.openxmlformats.org/drawingml/2006/main" xmlns:r="http://schemas.openxmlformats.org/officeDocument/2006/relationships" xmlns:p="http://schemas.openxmlformats.org/presentationml/2006/main">
  <p:tag name="DVSHAPEID" val="QQH8p2gIENCb6slE7IMOVa"/>
</p:tagLst>
</file>

<file path=ppt/tags/tag12.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120.xml><?xml version="1.0" encoding="utf-8"?>
<p:tagLst xmlns:a="http://schemas.openxmlformats.org/drawingml/2006/main" xmlns:r="http://schemas.openxmlformats.org/officeDocument/2006/relationships" xmlns:p="http://schemas.openxmlformats.org/presentationml/2006/main">
  <p:tag name="DVSHAPEID" val="UDEF7TALi88TlrAue7eVjn"/>
</p:tagLst>
</file>

<file path=ppt/tags/tag121.xml><?xml version="1.0" encoding="utf-8"?>
<p:tagLst xmlns:a="http://schemas.openxmlformats.org/drawingml/2006/main" xmlns:r="http://schemas.openxmlformats.org/officeDocument/2006/relationships" xmlns:p="http://schemas.openxmlformats.org/presentationml/2006/main">
  <p:tag name="DVSHAPEID" val="bdDIFD4hxUhFW3tJUm7Sut"/>
</p:tagLst>
</file>

<file path=ppt/tags/tag122.xml><?xml version="1.0" encoding="utf-8"?>
<p:tagLst xmlns:a="http://schemas.openxmlformats.org/drawingml/2006/main" xmlns:r="http://schemas.openxmlformats.org/officeDocument/2006/relationships" xmlns:p="http://schemas.openxmlformats.org/presentationml/2006/main">
  <p:tag name="DVSHAPEID" val="2c7T4CuFz0Rwrr1oeWH0Be"/>
</p:tagLst>
</file>

<file path=ppt/tags/tag123.xml><?xml version="1.0" encoding="utf-8"?>
<p:tagLst xmlns:a="http://schemas.openxmlformats.org/drawingml/2006/main" xmlns:r="http://schemas.openxmlformats.org/officeDocument/2006/relationships" xmlns:p="http://schemas.openxmlformats.org/presentationml/2006/main">
  <p:tag name="DVSHAPEID" val="BFvw0ucROqSIbrBMzsNRkh"/>
</p:tagLst>
</file>

<file path=ppt/tags/tag124.xml><?xml version="1.0" encoding="utf-8"?>
<p:tagLst xmlns:a="http://schemas.openxmlformats.org/drawingml/2006/main" xmlns:r="http://schemas.openxmlformats.org/officeDocument/2006/relationships" xmlns:p="http://schemas.openxmlformats.org/presentationml/2006/main">
  <p:tag name="DVSHAPEID" val="NqC2Iw8abtSOAroxB0tHcr"/>
</p:tagLst>
</file>

<file path=ppt/tags/tag125.xml><?xml version="1.0" encoding="utf-8"?>
<p:tagLst xmlns:a="http://schemas.openxmlformats.org/drawingml/2006/main" xmlns:r="http://schemas.openxmlformats.org/officeDocument/2006/relationships" xmlns:p="http://schemas.openxmlformats.org/presentationml/2006/main">
  <p:tag name="DVSHAPEID" val="DJfANrnedJTkR5UYMFJDep"/>
</p:tagLst>
</file>

<file path=ppt/tags/tag126.xml><?xml version="1.0" encoding="utf-8"?>
<p:tagLst xmlns:a="http://schemas.openxmlformats.org/drawingml/2006/main" xmlns:r="http://schemas.openxmlformats.org/officeDocument/2006/relationships" xmlns:p="http://schemas.openxmlformats.org/presentationml/2006/main">
  <p:tag name="DVSHAPEID" val="QnQ9n2QMoD4mMSM7JHNWg8"/>
</p:tagLst>
</file>

<file path=ppt/tags/tag127.xml><?xml version="1.0" encoding="utf-8"?>
<p:tagLst xmlns:a="http://schemas.openxmlformats.org/drawingml/2006/main" xmlns:r="http://schemas.openxmlformats.org/officeDocument/2006/relationships" xmlns:p="http://schemas.openxmlformats.org/presentationml/2006/main">
  <p:tag name="DVSHAPEID" val="UgzjCDeNYyceSSKD3knqkg"/>
</p:tagLst>
</file>

<file path=ppt/tags/tag128.xml><?xml version="1.0" encoding="utf-8"?>
<p:tagLst xmlns:a="http://schemas.openxmlformats.org/drawingml/2006/main" xmlns:r="http://schemas.openxmlformats.org/officeDocument/2006/relationships" xmlns:p="http://schemas.openxmlformats.org/presentationml/2006/main">
  <p:tag name="DVSHAPEID" val="fvi1bEW1Qh9HsAA4pdyAEw"/>
</p:tagLst>
</file>

<file path=ppt/tags/tag129.xml><?xml version="1.0" encoding="utf-8"?>
<p:tagLst xmlns:a="http://schemas.openxmlformats.org/drawingml/2006/main" xmlns:r="http://schemas.openxmlformats.org/officeDocument/2006/relationships" xmlns:p="http://schemas.openxmlformats.org/presentationml/2006/main">
  <p:tag name="DVSHAPEID" val="ayZUm5DszPNE040ArzRWHU"/>
</p:tagLst>
</file>

<file path=ppt/tags/tag13.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130.xml><?xml version="1.0" encoding="utf-8"?>
<p:tagLst xmlns:a="http://schemas.openxmlformats.org/drawingml/2006/main" xmlns:r="http://schemas.openxmlformats.org/officeDocument/2006/relationships" xmlns:p="http://schemas.openxmlformats.org/presentationml/2006/main">
  <p:tag name="DVSHAPEID" val="5bqa2ZUaSKBJlK1hiQooIk"/>
</p:tagLst>
</file>

<file path=ppt/tags/tag131.xml><?xml version="1.0" encoding="utf-8"?>
<p:tagLst xmlns:a="http://schemas.openxmlformats.org/drawingml/2006/main" xmlns:r="http://schemas.openxmlformats.org/officeDocument/2006/relationships" xmlns:p="http://schemas.openxmlformats.org/presentationml/2006/main">
  <p:tag name="DVSHAPEID" val="TOzw3OLZJIOfsOtc3ExoW3"/>
</p:tagLst>
</file>

<file path=ppt/tags/tag132.xml><?xml version="1.0" encoding="utf-8"?>
<p:tagLst xmlns:a="http://schemas.openxmlformats.org/drawingml/2006/main" xmlns:r="http://schemas.openxmlformats.org/officeDocument/2006/relationships" xmlns:p="http://schemas.openxmlformats.org/presentationml/2006/main">
  <p:tag name="DVSHAPEID" val="3hJgzag0xjcLhBAwV6oS0S"/>
</p:tagLst>
</file>

<file path=ppt/tags/tag133.xml><?xml version="1.0" encoding="utf-8"?>
<p:tagLst xmlns:a="http://schemas.openxmlformats.org/drawingml/2006/main" xmlns:r="http://schemas.openxmlformats.org/officeDocument/2006/relationships" xmlns:p="http://schemas.openxmlformats.org/presentationml/2006/main">
  <p:tag name="DVSHAPEID" val="U5hdN5NKQjnQLiMNfBIJav"/>
</p:tagLst>
</file>

<file path=ppt/tags/tag134.xml><?xml version="1.0" encoding="utf-8"?>
<p:tagLst xmlns:a="http://schemas.openxmlformats.org/drawingml/2006/main" xmlns:r="http://schemas.openxmlformats.org/officeDocument/2006/relationships" xmlns:p="http://schemas.openxmlformats.org/presentationml/2006/main">
  <p:tag name="DVSHAPEID" val="3HxSBwJr033amDYmnbcNsS"/>
</p:tagLst>
</file>

<file path=ppt/tags/tag135.xml><?xml version="1.0" encoding="utf-8"?>
<p:tagLst xmlns:a="http://schemas.openxmlformats.org/drawingml/2006/main" xmlns:r="http://schemas.openxmlformats.org/officeDocument/2006/relationships" xmlns:p="http://schemas.openxmlformats.org/presentationml/2006/main">
  <p:tag name="DVSHAPEID" val="orQiJ7QMahIp2AFUth0pij"/>
</p:tagLst>
</file>

<file path=ppt/tags/tag136.xml><?xml version="1.0" encoding="utf-8"?>
<p:tagLst xmlns:a="http://schemas.openxmlformats.org/drawingml/2006/main" xmlns:r="http://schemas.openxmlformats.org/officeDocument/2006/relationships" xmlns:p="http://schemas.openxmlformats.org/presentationml/2006/main">
  <p:tag name="DVSHAPEID" val="NBV9PTexwm2aj62jMBAeTM"/>
</p:tagLst>
</file>

<file path=ppt/tags/tag137.xml><?xml version="1.0" encoding="utf-8"?>
<p:tagLst xmlns:a="http://schemas.openxmlformats.org/drawingml/2006/main" xmlns:r="http://schemas.openxmlformats.org/officeDocument/2006/relationships" xmlns:p="http://schemas.openxmlformats.org/presentationml/2006/main">
  <p:tag name="DVSHAPEID" val="rXAoGsHVM3z4EemAiXyDKl"/>
</p:tagLst>
</file>

<file path=ppt/tags/tag138.xml><?xml version="1.0" encoding="utf-8"?>
<p:tagLst xmlns:a="http://schemas.openxmlformats.org/drawingml/2006/main" xmlns:r="http://schemas.openxmlformats.org/officeDocument/2006/relationships" xmlns:p="http://schemas.openxmlformats.org/presentationml/2006/main">
  <p:tag name="DVSHAPEID" val="mRhzSaupO4p09YyqcLPBzY"/>
</p:tagLst>
</file>

<file path=ppt/tags/tag139.xml><?xml version="1.0" encoding="utf-8"?>
<p:tagLst xmlns:a="http://schemas.openxmlformats.org/drawingml/2006/main" xmlns:r="http://schemas.openxmlformats.org/officeDocument/2006/relationships" xmlns:p="http://schemas.openxmlformats.org/presentationml/2006/main">
  <p:tag name="DVSHAPEID" val="BesNXcjDFg15AI77zxqnfu"/>
</p:tagLst>
</file>

<file path=ppt/tags/tag14.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140.xml><?xml version="1.0" encoding="utf-8"?>
<p:tagLst xmlns:a="http://schemas.openxmlformats.org/drawingml/2006/main" xmlns:r="http://schemas.openxmlformats.org/officeDocument/2006/relationships" xmlns:p="http://schemas.openxmlformats.org/presentationml/2006/main">
  <p:tag name="DVSHAPEID" val="ED5o1RKMN8Log275ch5bp9"/>
</p:tagLst>
</file>

<file path=ppt/tags/tag141.xml><?xml version="1.0" encoding="utf-8"?>
<p:tagLst xmlns:a="http://schemas.openxmlformats.org/drawingml/2006/main" xmlns:r="http://schemas.openxmlformats.org/officeDocument/2006/relationships" xmlns:p="http://schemas.openxmlformats.org/presentationml/2006/main">
  <p:tag name="DVSHAPEID" val="Z3nPj5ciacJ6zOHybsSStT"/>
</p:tagLst>
</file>

<file path=ppt/tags/tag142.xml><?xml version="1.0" encoding="utf-8"?>
<p:tagLst xmlns:a="http://schemas.openxmlformats.org/drawingml/2006/main" xmlns:r="http://schemas.openxmlformats.org/officeDocument/2006/relationships" xmlns:p="http://schemas.openxmlformats.org/presentationml/2006/main">
  <p:tag name="DVSHAPEID" val="kcs4Ztk8i45vE11bxEAuYz"/>
</p:tagLst>
</file>

<file path=ppt/tags/tag143.xml><?xml version="1.0" encoding="utf-8"?>
<p:tagLst xmlns:a="http://schemas.openxmlformats.org/drawingml/2006/main" xmlns:r="http://schemas.openxmlformats.org/officeDocument/2006/relationships" xmlns:p="http://schemas.openxmlformats.org/presentationml/2006/main">
  <p:tag name="DVSHAPEID" val="E9sioD6CiwF5Janf6JY1TF"/>
</p:tagLst>
</file>

<file path=ppt/tags/tag144.xml><?xml version="1.0" encoding="utf-8"?>
<p:tagLst xmlns:a="http://schemas.openxmlformats.org/drawingml/2006/main" xmlns:r="http://schemas.openxmlformats.org/officeDocument/2006/relationships" xmlns:p="http://schemas.openxmlformats.org/presentationml/2006/main">
  <p:tag name="DVSHAPEID" val="13aFx0VeiYVKxjCG5G2FMz"/>
</p:tagLst>
</file>

<file path=ppt/tags/tag145.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146.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147.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148.xml><?xml version="1.0" encoding="utf-8"?>
<p:tagLst xmlns:a="http://schemas.openxmlformats.org/drawingml/2006/main" xmlns:r="http://schemas.openxmlformats.org/officeDocument/2006/relationships" xmlns:p="http://schemas.openxmlformats.org/presentationml/2006/main">
  <p:tag name="TIMING" val="|5.5"/>
</p:tagLst>
</file>

<file path=ppt/tags/tag149.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15.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150.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151.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152.xml><?xml version="1.0" encoding="utf-8"?>
<p:tagLst xmlns:a="http://schemas.openxmlformats.org/drawingml/2006/main" xmlns:r="http://schemas.openxmlformats.org/officeDocument/2006/relationships" xmlns:p="http://schemas.openxmlformats.org/presentationml/2006/main">
  <p:tag name="DVSECTIONID" val="1s7OjgoQvZ2c7UGCGJ6Ps4"/>
</p:tagLst>
</file>

<file path=ppt/tags/tag153.xml><?xml version="1.0" encoding="utf-8"?>
<p:tagLst xmlns:a="http://schemas.openxmlformats.org/drawingml/2006/main" xmlns:r="http://schemas.openxmlformats.org/officeDocument/2006/relationships" xmlns:p="http://schemas.openxmlformats.org/presentationml/2006/main">
  <p:tag name="DVSHAPEID" val="aYC3DpEhZeTrdCnHbDFrsY"/>
</p:tagLst>
</file>

<file path=ppt/tags/tag154.xml><?xml version="1.0" encoding="utf-8"?>
<p:tagLst xmlns:a="http://schemas.openxmlformats.org/drawingml/2006/main" xmlns:r="http://schemas.openxmlformats.org/officeDocument/2006/relationships" xmlns:p="http://schemas.openxmlformats.org/presentationml/2006/main">
  <p:tag name="DVSHAPEID" val="VbpaReiVyTaUA8fgVs6Rw0"/>
</p:tagLst>
</file>

<file path=ppt/tags/tag155.xml><?xml version="1.0" encoding="utf-8"?>
<p:tagLst xmlns:a="http://schemas.openxmlformats.org/drawingml/2006/main" xmlns:r="http://schemas.openxmlformats.org/officeDocument/2006/relationships" xmlns:p="http://schemas.openxmlformats.org/presentationml/2006/main">
  <p:tag name="DVSHAPEID" val="agBooMft2oRv74FjAJejE8"/>
</p:tagLst>
</file>

<file path=ppt/tags/tag156.xml><?xml version="1.0" encoding="utf-8"?>
<p:tagLst xmlns:a="http://schemas.openxmlformats.org/drawingml/2006/main" xmlns:r="http://schemas.openxmlformats.org/officeDocument/2006/relationships" xmlns:p="http://schemas.openxmlformats.org/presentationml/2006/main">
  <p:tag name="DVSHAPEID" val="4ybdymAVXIm9njdKE8cfWr"/>
</p:tagLst>
</file>

<file path=ppt/tags/tag157.xml><?xml version="1.0" encoding="utf-8"?>
<p:tagLst xmlns:a="http://schemas.openxmlformats.org/drawingml/2006/main" xmlns:r="http://schemas.openxmlformats.org/officeDocument/2006/relationships" xmlns:p="http://schemas.openxmlformats.org/presentationml/2006/main">
  <p:tag name="DVSECTIONID" val="IzwCwcTzlrsWIxdrUrWpNb"/>
</p:tagLst>
</file>

<file path=ppt/tags/tag158.xml><?xml version="1.0" encoding="utf-8"?>
<p:tagLst xmlns:a="http://schemas.openxmlformats.org/drawingml/2006/main" xmlns:r="http://schemas.openxmlformats.org/officeDocument/2006/relationships" xmlns:p="http://schemas.openxmlformats.org/presentationml/2006/main">
  <p:tag name="DVSHAPEID" val="44a4RDDZI75LBHxxSeJVkE"/>
</p:tagLst>
</file>

<file path=ppt/tags/tag159.xml><?xml version="1.0" encoding="utf-8"?>
<p:tagLst xmlns:a="http://schemas.openxmlformats.org/drawingml/2006/main" xmlns:r="http://schemas.openxmlformats.org/officeDocument/2006/relationships" xmlns:p="http://schemas.openxmlformats.org/presentationml/2006/main">
  <p:tag name="DVSHAPEID" val="jRNZfPL1AmrzL4Tpd9gTc9"/>
</p:tagLst>
</file>

<file path=ppt/tags/tag16.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160.xml><?xml version="1.0" encoding="utf-8"?>
<p:tagLst xmlns:a="http://schemas.openxmlformats.org/drawingml/2006/main" xmlns:r="http://schemas.openxmlformats.org/officeDocument/2006/relationships" xmlns:p="http://schemas.openxmlformats.org/presentationml/2006/main">
  <p:tag name="DVSHAPEID" val="FuAhKciDAABqKihRoOdHxJ"/>
</p:tagLst>
</file>

<file path=ppt/tags/tag161.xml><?xml version="1.0" encoding="utf-8"?>
<p:tagLst xmlns:a="http://schemas.openxmlformats.org/drawingml/2006/main" xmlns:r="http://schemas.openxmlformats.org/officeDocument/2006/relationships" xmlns:p="http://schemas.openxmlformats.org/presentationml/2006/main">
  <p:tag name="DVSHAPEID" val="k2VsDs0AFrr9cipY4zIWLQ"/>
</p:tagLst>
</file>

<file path=ppt/tags/tag162.xml><?xml version="1.0" encoding="utf-8"?>
<p:tagLst xmlns:a="http://schemas.openxmlformats.org/drawingml/2006/main" xmlns:r="http://schemas.openxmlformats.org/officeDocument/2006/relationships" xmlns:p="http://schemas.openxmlformats.org/presentationml/2006/main">
  <p:tag name="DVSHAPEID" val="XlkA8lLsGuCWaymizPC0Va"/>
</p:tagLst>
</file>

<file path=ppt/tags/tag163.xml><?xml version="1.0" encoding="utf-8"?>
<p:tagLst xmlns:a="http://schemas.openxmlformats.org/drawingml/2006/main" xmlns:r="http://schemas.openxmlformats.org/officeDocument/2006/relationships" xmlns:p="http://schemas.openxmlformats.org/presentationml/2006/main">
  <p:tag name="DVSHAPEID" val="YB6YsqJEYAXu5z83kEOdKW"/>
</p:tagLst>
</file>

<file path=ppt/tags/tag164.xml><?xml version="1.0" encoding="utf-8"?>
<p:tagLst xmlns:a="http://schemas.openxmlformats.org/drawingml/2006/main" xmlns:r="http://schemas.openxmlformats.org/officeDocument/2006/relationships" xmlns:p="http://schemas.openxmlformats.org/presentationml/2006/main">
  <p:tag name="DVSHAPEID" val="wg8QBM0TkLUMmIt9SlI2w2"/>
</p:tagLst>
</file>

<file path=ppt/tags/tag165.xml><?xml version="1.0" encoding="utf-8"?>
<p:tagLst xmlns:a="http://schemas.openxmlformats.org/drawingml/2006/main" xmlns:r="http://schemas.openxmlformats.org/officeDocument/2006/relationships" xmlns:p="http://schemas.openxmlformats.org/presentationml/2006/main">
  <p:tag name="DVSHAPEID" val="YFsM9vuYcIq14QQCOWE4gc"/>
</p:tagLst>
</file>

<file path=ppt/tags/tag166.xml><?xml version="1.0" encoding="utf-8"?>
<p:tagLst xmlns:a="http://schemas.openxmlformats.org/drawingml/2006/main" xmlns:r="http://schemas.openxmlformats.org/officeDocument/2006/relationships" xmlns:p="http://schemas.openxmlformats.org/presentationml/2006/main">
  <p:tag name="DVSHAPEID" val="zidpzaLsuHquhsoPCuolzc"/>
</p:tagLst>
</file>

<file path=ppt/tags/tag167.xml><?xml version="1.0" encoding="utf-8"?>
<p:tagLst xmlns:a="http://schemas.openxmlformats.org/drawingml/2006/main" xmlns:r="http://schemas.openxmlformats.org/officeDocument/2006/relationships" xmlns:p="http://schemas.openxmlformats.org/presentationml/2006/main">
  <p:tag name="DVSHAPEID" val="lkEDjgxMorMM59zKWkcJdI"/>
</p:tagLst>
</file>

<file path=ppt/tags/tag168.xml><?xml version="1.0" encoding="utf-8"?>
<p:tagLst xmlns:a="http://schemas.openxmlformats.org/drawingml/2006/main" xmlns:r="http://schemas.openxmlformats.org/officeDocument/2006/relationships" xmlns:p="http://schemas.openxmlformats.org/presentationml/2006/main">
  <p:tag name="DVSECTIONID" val="H4rM8RrfB8nZQ1lJrHcCv3"/>
</p:tagLst>
</file>

<file path=ppt/tags/tag169.xml><?xml version="1.0" encoding="utf-8"?>
<p:tagLst xmlns:a="http://schemas.openxmlformats.org/drawingml/2006/main" xmlns:r="http://schemas.openxmlformats.org/officeDocument/2006/relationships" xmlns:p="http://schemas.openxmlformats.org/presentationml/2006/main">
  <p:tag name="DVSHAPEID" val="BAyndZj9GUCnXSLVQuVIjY"/>
</p:tagLst>
</file>

<file path=ppt/tags/tag17.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170.xml><?xml version="1.0" encoding="utf-8"?>
<p:tagLst xmlns:a="http://schemas.openxmlformats.org/drawingml/2006/main" xmlns:r="http://schemas.openxmlformats.org/officeDocument/2006/relationships" xmlns:p="http://schemas.openxmlformats.org/presentationml/2006/main">
  <p:tag name="DVSHAPEID" val="HvmefSy49QYDJ34W2yseLS"/>
</p:tagLst>
</file>

<file path=ppt/tags/tag171.xml><?xml version="1.0" encoding="utf-8"?>
<p:tagLst xmlns:a="http://schemas.openxmlformats.org/drawingml/2006/main" xmlns:r="http://schemas.openxmlformats.org/officeDocument/2006/relationships" xmlns:p="http://schemas.openxmlformats.org/presentationml/2006/main">
  <p:tag name="DVSHAPEID" val="9IcGZ0tHNvpCT30ZJrBBLM"/>
</p:tagLst>
</file>

<file path=ppt/tags/tag172.xml><?xml version="1.0" encoding="utf-8"?>
<p:tagLst xmlns:a="http://schemas.openxmlformats.org/drawingml/2006/main" xmlns:r="http://schemas.openxmlformats.org/officeDocument/2006/relationships" xmlns:p="http://schemas.openxmlformats.org/presentationml/2006/main">
  <p:tag name="DVSHAPEID" val="pj9HRUsnf4dPlE1yTxAr2s"/>
</p:tagLst>
</file>

<file path=ppt/tags/tag173.xml><?xml version="1.0" encoding="utf-8"?>
<p:tagLst xmlns:a="http://schemas.openxmlformats.org/drawingml/2006/main" xmlns:r="http://schemas.openxmlformats.org/officeDocument/2006/relationships" xmlns:p="http://schemas.openxmlformats.org/presentationml/2006/main">
  <p:tag name="DVSHAPEID" val="d6a0W3O0D97njSxh9zfqgl"/>
</p:tagLst>
</file>

<file path=ppt/tags/tag174.xml><?xml version="1.0" encoding="utf-8"?>
<p:tagLst xmlns:a="http://schemas.openxmlformats.org/drawingml/2006/main" xmlns:r="http://schemas.openxmlformats.org/officeDocument/2006/relationships" xmlns:p="http://schemas.openxmlformats.org/presentationml/2006/main">
  <p:tag name="DVSHAPEID" val="p4IlYay41jKW62xQXoyeq3"/>
</p:tagLst>
</file>

<file path=ppt/tags/tag175.xml><?xml version="1.0" encoding="utf-8"?>
<p:tagLst xmlns:a="http://schemas.openxmlformats.org/drawingml/2006/main" xmlns:r="http://schemas.openxmlformats.org/officeDocument/2006/relationships" xmlns:p="http://schemas.openxmlformats.org/presentationml/2006/main">
  <p:tag name="DVSHAPEID" val="HYl81Bo0bBcRH6iA4Esz8N"/>
</p:tagLst>
</file>

<file path=ppt/tags/tag176.xml><?xml version="1.0" encoding="utf-8"?>
<p:tagLst xmlns:a="http://schemas.openxmlformats.org/drawingml/2006/main" xmlns:r="http://schemas.openxmlformats.org/officeDocument/2006/relationships" xmlns:p="http://schemas.openxmlformats.org/presentationml/2006/main">
  <p:tag name="DVSHAPEID" val="CmMvKiBQR1UmmK0P9WF088"/>
</p:tagLst>
</file>

<file path=ppt/tags/tag177.xml><?xml version="1.0" encoding="utf-8"?>
<p:tagLst xmlns:a="http://schemas.openxmlformats.org/drawingml/2006/main" xmlns:r="http://schemas.openxmlformats.org/officeDocument/2006/relationships" xmlns:p="http://schemas.openxmlformats.org/presentationml/2006/main">
  <p:tag name="DVSECTIONID" val="1s7OjgoQvZ2c7UGCGJ6Ps4"/>
</p:tagLst>
</file>

<file path=ppt/tags/tag178.xml><?xml version="1.0" encoding="utf-8"?>
<p:tagLst xmlns:a="http://schemas.openxmlformats.org/drawingml/2006/main" xmlns:r="http://schemas.openxmlformats.org/officeDocument/2006/relationships" xmlns:p="http://schemas.openxmlformats.org/presentationml/2006/main">
  <p:tag name="DVSHAPEID" val="QyiQOiyQwWFZ8o7I56H3dG"/>
</p:tagLst>
</file>

<file path=ppt/tags/tag179.xml><?xml version="1.0" encoding="utf-8"?>
<p:tagLst xmlns:a="http://schemas.openxmlformats.org/drawingml/2006/main" xmlns:r="http://schemas.openxmlformats.org/officeDocument/2006/relationships" xmlns:p="http://schemas.openxmlformats.org/presentationml/2006/main">
  <p:tag name="DVSHAPEID" val="aYC3DpEhZeTrdCnHbDFrsY"/>
</p:tagLst>
</file>

<file path=ppt/tags/tag18.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180.xml><?xml version="1.0" encoding="utf-8"?>
<p:tagLst xmlns:a="http://schemas.openxmlformats.org/drawingml/2006/main" xmlns:r="http://schemas.openxmlformats.org/officeDocument/2006/relationships" xmlns:p="http://schemas.openxmlformats.org/presentationml/2006/main">
  <p:tag name="DVSHAPEID" val="4ybdymAVXIm9njdKE8cfWr"/>
</p:tagLst>
</file>

<file path=ppt/tags/tag181.xml><?xml version="1.0" encoding="utf-8"?>
<p:tagLst xmlns:a="http://schemas.openxmlformats.org/drawingml/2006/main" xmlns:r="http://schemas.openxmlformats.org/officeDocument/2006/relationships" xmlns:p="http://schemas.openxmlformats.org/presentationml/2006/main">
  <p:tag name="DVSHAPEID" val="5GbvkoU4oLdcU3SpQhG3gb"/>
</p:tagLst>
</file>

<file path=ppt/tags/tag182.xml><?xml version="1.0" encoding="utf-8"?>
<p:tagLst xmlns:a="http://schemas.openxmlformats.org/drawingml/2006/main" xmlns:r="http://schemas.openxmlformats.org/officeDocument/2006/relationships" xmlns:p="http://schemas.openxmlformats.org/presentationml/2006/main">
  <p:tag name="DVSHAPEID" val="53f4trYwed1Dsu131c0SjA"/>
</p:tagLst>
</file>

<file path=ppt/tags/tag183.xml><?xml version="1.0" encoding="utf-8"?>
<p:tagLst xmlns:a="http://schemas.openxmlformats.org/drawingml/2006/main" xmlns:r="http://schemas.openxmlformats.org/officeDocument/2006/relationships" xmlns:p="http://schemas.openxmlformats.org/presentationml/2006/main">
  <p:tag name="DVSHAPEID" val="VbpaReiVyTaUA8fgVs6Rw0"/>
</p:tagLst>
</file>

<file path=ppt/tags/tag184.xml><?xml version="1.0" encoding="utf-8"?>
<p:tagLst xmlns:a="http://schemas.openxmlformats.org/drawingml/2006/main" xmlns:r="http://schemas.openxmlformats.org/officeDocument/2006/relationships" xmlns:p="http://schemas.openxmlformats.org/presentationml/2006/main">
  <p:tag name="DVSHAPEID" val="agBooMft2oRv74FjAJejE8"/>
</p:tagLst>
</file>

<file path=ppt/tags/tag185.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186.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187.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188.xml><?xml version="1.0" encoding="utf-8"?>
<p:tagLst xmlns:a="http://schemas.openxmlformats.org/drawingml/2006/main" xmlns:r="http://schemas.openxmlformats.org/officeDocument/2006/relationships" xmlns:p="http://schemas.openxmlformats.org/presentationml/2006/main">
  <p:tag name="DVSECTIONID" val="JuNRow9uw14ALMl1RXHi1U"/>
</p:tagLst>
</file>

<file path=ppt/tags/tag189.xml><?xml version="1.0" encoding="utf-8"?>
<p:tagLst xmlns:a="http://schemas.openxmlformats.org/drawingml/2006/main" xmlns:r="http://schemas.openxmlformats.org/officeDocument/2006/relationships" xmlns:p="http://schemas.openxmlformats.org/presentationml/2006/main">
  <p:tag name="DVSHAPEID" val="hDtTTrytlmZ9VnxipKQKkf"/>
</p:tagLst>
</file>

<file path=ppt/tags/tag19.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190.xml><?xml version="1.0" encoding="utf-8"?>
<p:tagLst xmlns:a="http://schemas.openxmlformats.org/drawingml/2006/main" xmlns:r="http://schemas.openxmlformats.org/officeDocument/2006/relationships" xmlns:p="http://schemas.openxmlformats.org/presentationml/2006/main">
  <p:tag name="DVSHAPEID" val="rLhVSRm4y38uuHwqsm9Xj8"/>
</p:tagLst>
</file>

<file path=ppt/tags/tag191.xml><?xml version="1.0" encoding="utf-8"?>
<p:tagLst xmlns:a="http://schemas.openxmlformats.org/drawingml/2006/main" xmlns:r="http://schemas.openxmlformats.org/officeDocument/2006/relationships" xmlns:p="http://schemas.openxmlformats.org/presentationml/2006/main">
  <p:tag name="DVSHAPEID" val="fRqZmfBn8eD2cICXyG7gNV"/>
</p:tagLst>
</file>

<file path=ppt/tags/tag192.xml><?xml version="1.0" encoding="utf-8"?>
<p:tagLst xmlns:a="http://schemas.openxmlformats.org/drawingml/2006/main" xmlns:r="http://schemas.openxmlformats.org/officeDocument/2006/relationships" xmlns:p="http://schemas.openxmlformats.org/presentationml/2006/main">
  <p:tag name="DVSHAPEID" val="1qSPMYitBnViwpuTv7sbVU"/>
</p:tagLst>
</file>

<file path=ppt/tags/tag193.xml><?xml version="1.0" encoding="utf-8"?>
<p:tagLst xmlns:a="http://schemas.openxmlformats.org/drawingml/2006/main" xmlns:r="http://schemas.openxmlformats.org/officeDocument/2006/relationships" xmlns:p="http://schemas.openxmlformats.org/presentationml/2006/main">
  <p:tag name="DVSHAPEID" val="RsvOOuNsP2ljQ06wtD5ECg"/>
</p:tagLst>
</file>

<file path=ppt/tags/tag194.xml><?xml version="1.0" encoding="utf-8"?>
<p:tagLst xmlns:a="http://schemas.openxmlformats.org/drawingml/2006/main" xmlns:r="http://schemas.openxmlformats.org/officeDocument/2006/relationships" xmlns:p="http://schemas.openxmlformats.org/presentationml/2006/main">
  <p:tag name="DVSECTIONID" val="rbV7YPQv0D0hrWUgyOmVAa"/>
</p:tagLst>
</file>

<file path=ppt/tags/tag195.xml><?xml version="1.0" encoding="utf-8"?>
<p:tagLst xmlns:a="http://schemas.openxmlformats.org/drawingml/2006/main" xmlns:r="http://schemas.openxmlformats.org/officeDocument/2006/relationships" xmlns:p="http://schemas.openxmlformats.org/presentationml/2006/main">
  <p:tag name="DVSHAPEID" val="tiB0MwMQTFycXUvwvw0P5x"/>
</p:tagLst>
</file>

<file path=ppt/tags/tag196.xml><?xml version="1.0" encoding="utf-8"?>
<p:tagLst xmlns:a="http://schemas.openxmlformats.org/drawingml/2006/main" xmlns:r="http://schemas.openxmlformats.org/officeDocument/2006/relationships" xmlns:p="http://schemas.openxmlformats.org/presentationml/2006/main">
  <p:tag name="DVSHAPEID" val="hiJwLRKdDqJbzvcaHjor21"/>
</p:tagLst>
</file>

<file path=ppt/tags/tag197.xml><?xml version="1.0" encoding="utf-8"?>
<p:tagLst xmlns:a="http://schemas.openxmlformats.org/drawingml/2006/main" xmlns:r="http://schemas.openxmlformats.org/officeDocument/2006/relationships" xmlns:p="http://schemas.openxmlformats.org/presentationml/2006/main">
  <p:tag name="DVSHAPEID" val="hn9SjJ5EsLTV1ihfKU5G27"/>
</p:tagLst>
</file>

<file path=ppt/tags/tag198.xml><?xml version="1.0" encoding="utf-8"?>
<p:tagLst xmlns:a="http://schemas.openxmlformats.org/drawingml/2006/main" xmlns:r="http://schemas.openxmlformats.org/officeDocument/2006/relationships" xmlns:p="http://schemas.openxmlformats.org/presentationml/2006/main">
  <p:tag name="DVSHAPEID" val="sLl0klOHrEuf1lnTy17YYY"/>
</p:tagLst>
</file>

<file path=ppt/tags/tag199.xml><?xml version="1.0" encoding="utf-8"?>
<p:tagLst xmlns:a="http://schemas.openxmlformats.org/drawingml/2006/main" xmlns:r="http://schemas.openxmlformats.org/officeDocument/2006/relationships" xmlns:p="http://schemas.openxmlformats.org/presentationml/2006/main">
  <p:tag name="DVSECTIONID" val="dRa7UxXoeh8O2pVieMKJki"/>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20.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200.xml><?xml version="1.0" encoding="utf-8"?>
<p:tagLst xmlns:a="http://schemas.openxmlformats.org/drawingml/2006/main" xmlns:r="http://schemas.openxmlformats.org/officeDocument/2006/relationships" xmlns:p="http://schemas.openxmlformats.org/presentationml/2006/main">
  <p:tag name="DVSHAPEID" val="jJrGcvthYsIdXZDXTcmYwJ"/>
</p:tagLst>
</file>

<file path=ppt/tags/tag201.xml><?xml version="1.0" encoding="utf-8"?>
<p:tagLst xmlns:a="http://schemas.openxmlformats.org/drawingml/2006/main" xmlns:r="http://schemas.openxmlformats.org/officeDocument/2006/relationships" xmlns:p="http://schemas.openxmlformats.org/presentationml/2006/main">
  <p:tag name="DVSHAPEID" val="OY5IlxMySHFcSQ35M8lNhP"/>
</p:tagLst>
</file>

<file path=ppt/tags/tag202.xml><?xml version="1.0" encoding="utf-8"?>
<p:tagLst xmlns:a="http://schemas.openxmlformats.org/drawingml/2006/main" xmlns:r="http://schemas.openxmlformats.org/officeDocument/2006/relationships" xmlns:p="http://schemas.openxmlformats.org/presentationml/2006/main">
  <p:tag name="DVSHAPEID" val="S8DDZ3d4sfdzUsAtaWvqA0"/>
</p:tagLst>
</file>

<file path=ppt/tags/tag203.xml><?xml version="1.0" encoding="utf-8"?>
<p:tagLst xmlns:a="http://schemas.openxmlformats.org/drawingml/2006/main" xmlns:r="http://schemas.openxmlformats.org/officeDocument/2006/relationships" xmlns:p="http://schemas.openxmlformats.org/presentationml/2006/main">
  <p:tag name="DVSHAPEID" val="yK6NUNqdDIrZ6W5IyIkNfp"/>
</p:tagLst>
</file>

<file path=ppt/tags/tag204.xml><?xml version="1.0" encoding="utf-8"?>
<p:tagLst xmlns:a="http://schemas.openxmlformats.org/drawingml/2006/main" xmlns:r="http://schemas.openxmlformats.org/officeDocument/2006/relationships" xmlns:p="http://schemas.openxmlformats.org/presentationml/2006/main">
  <p:tag name="RESIZE" val="Yes"/>
  <p:tag name="DVSHAPEID" val="ZiVBviYoiReRASwb9qEeBu"/>
</p:tagLst>
</file>

<file path=ppt/tags/tag205.xml><?xml version="1.0" encoding="utf-8"?>
<p:tagLst xmlns:a="http://schemas.openxmlformats.org/drawingml/2006/main" xmlns:r="http://schemas.openxmlformats.org/officeDocument/2006/relationships" xmlns:p="http://schemas.openxmlformats.org/presentationml/2006/main">
  <p:tag name="DVSHAPEID" val="7VmEosnM6ML8LNSji7feqA"/>
</p:tagLst>
</file>

<file path=ppt/tags/tag206.xml><?xml version="1.0" encoding="utf-8"?>
<p:tagLst xmlns:a="http://schemas.openxmlformats.org/drawingml/2006/main" xmlns:r="http://schemas.openxmlformats.org/officeDocument/2006/relationships" xmlns:p="http://schemas.openxmlformats.org/presentationml/2006/main">
  <p:tag name="DVSHAPEID" val="KfmcbmzU90OubZeQTv0vLs"/>
</p:tagLst>
</file>

<file path=ppt/tags/tag207.xml><?xml version="1.0" encoding="utf-8"?>
<p:tagLst xmlns:a="http://schemas.openxmlformats.org/drawingml/2006/main" xmlns:r="http://schemas.openxmlformats.org/officeDocument/2006/relationships" xmlns:p="http://schemas.openxmlformats.org/presentationml/2006/main">
  <p:tag name="DVSHAPEID" val="5r7IjQ7wZm4xb7hbg1dcCL"/>
</p:tagLst>
</file>

<file path=ppt/tags/tag208.xml><?xml version="1.0" encoding="utf-8"?>
<p:tagLst xmlns:a="http://schemas.openxmlformats.org/drawingml/2006/main" xmlns:r="http://schemas.openxmlformats.org/officeDocument/2006/relationships" xmlns:p="http://schemas.openxmlformats.org/presentationml/2006/main">
  <p:tag name="DVSHAPEID" val="kgCS4reJdUPi9U5t2JMD0r"/>
</p:tagLst>
</file>

<file path=ppt/tags/tag209.xml><?xml version="1.0" encoding="utf-8"?>
<p:tagLst xmlns:a="http://schemas.openxmlformats.org/drawingml/2006/main" xmlns:r="http://schemas.openxmlformats.org/officeDocument/2006/relationships" xmlns:p="http://schemas.openxmlformats.org/presentationml/2006/main">
  <p:tag name="DVSHAPEID" val="qDN7zHfZiyPj7Q5rLFif89"/>
</p:tagLst>
</file>

<file path=ppt/tags/tag21.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210.xml><?xml version="1.0" encoding="utf-8"?>
<p:tagLst xmlns:a="http://schemas.openxmlformats.org/drawingml/2006/main" xmlns:r="http://schemas.openxmlformats.org/officeDocument/2006/relationships" xmlns:p="http://schemas.openxmlformats.org/presentationml/2006/main">
  <p:tag name="DVSHAPEID" val="HTXm6MYupZKSQZ5XSwueCg"/>
</p:tagLst>
</file>

<file path=ppt/tags/tag211.xml><?xml version="1.0" encoding="utf-8"?>
<p:tagLst xmlns:a="http://schemas.openxmlformats.org/drawingml/2006/main" xmlns:r="http://schemas.openxmlformats.org/officeDocument/2006/relationships" xmlns:p="http://schemas.openxmlformats.org/presentationml/2006/main">
  <p:tag name="DVSHAPEID" val="sQMeoBX6lLigVU9dBs0O9P"/>
</p:tagLst>
</file>

<file path=ppt/tags/tag212.xml><?xml version="1.0" encoding="utf-8"?>
<p:tagLst xmlns:a="http://schemas.openxmlformats.org/drawingml/2006/main" xmlns:r="http://schemas.openxmlformats.org/officeDocument/2006/relationships" xmlns:p="http://schemas.openxmlformats.org/presentationml/2006/main">
  <p:tag name="DVSHAPEID" val="yf06lONLKUxrq6zSonwiEZ"/>
</p:tagLst>
</file>

<file path=ppt/tags/tag213.xml><?xml version="1.0" encoding="utf-8"?>
<p:tagLst xmlns:a="http://schemas.openxmlformats.org/drawingml/2006/main" xmlns:r="http://schemas.openxmlformats.org/officeDocument/2006/relationships" xmlns:p="http://schemas.openxmlformats.org/presentationml/2006/main">
  <p:tag name="DVSHAPEID" val="Az3aNEV1dN7Cixdhf9jz0o"/>
</p:tagLst>
</file>

<file path=ppt/tags/tag214.xml><?xml version="1.0" encoding="utf-8"?>
<p:tagLst xmlns:a="http://schemas.openxmlformats.org/drawingml/2006/main" xmlns:r="http://schemas.openxmlformats.org/officeDocument/2006/relationships" xmlns:p="http://schemas.openxmlformats.org/presentationml/2006/main">
  <p:tag name="DVSHAPEID" val="Jut2DI3DhQbzFr3a08QJGJ"/>
</p:tagLst>
</file>

<file path=ppt/tags/tag215.xml><?xml version="1.0" encoding="utf-8"?>
<p:tagLst xmlns:a="http://schemas.openxmlformats.org/drawingml/2006/main" xmlns:r="http://schemas.openxmlformats.org/officeDocument/2006/relationships" xmlns:p="http://schemas.openxmlformats.org/presentationml/2006/main">
  <p:tag name="DVSHAPEID" val="kNO2E77nZ4YbQyHK1cYAwg"/>
</p:tagLst>
</file>

<file path=ppt/tags/tag216.xml><?xml version="1.0" encoding="utf-8"?>
<p:tagLst xmlns:a="http://schemas.openxmlformats.org/drawingml/2006/main" xmlns:r="http://schemas.openxmlformats.org/officeDocument/2006/relationships" xmlns:p="http://schemas.openxmlformats.org/presentationml/2006/main">
  <p:tag name="DVSHAPEID" val="rJSMe48aJhIZaFdB3WvUR6"/>
</p:tagLst>
</file>

<file path=ppt/tags/tag217.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218.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219.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22.xml><?xml version="1.0" encoding="utf-8"?>
<p:tagLst xmlns:a="http://schemas.openxmlformats.org/drawingml/2006/main" xmlns:r="http://schemas.openxmlformats.org/officeDocument/2006/relationships" xmlns:p="http://schemas.openxmlformats.org/presentationml/2006/main">
  <p:tag name="DVSHAPEID" val="gIBihadqSOA23nYDQgWbyN"/>
</p:tagLst>
</file>

<file path=ppt/tags/tag220.xml><?xml version="1.0" encoding="utf-8"?>
<p:tagLst xmlns:a="http://schemas.openxmlformats.org/drawingml/2006/main" xmlns:r="http://schemas.openxmlformats.org/officeDocument/2006/relationships" xmlns:p="http://schemas.openxmlformats.org/presentationml/2006/main">
  <p:tag name="DVSECTIONID" val="UukUHJwnWvMta4UbrcPixo"/>
</p:tagLst>
</file>

<file path=ppt/tags/tag221.xml><?xml version="1.0" encoding="utf-8"?>
<p:tagLst xmlns:a="http://schemas.openxmlformats.org/drawingml/2006/main" xmlns:r="http://schemas.openxmlformats.org/officeDocument/2006/relationships" xmlns:p="http://schemas.openxmlformats.org/presentationml/2006/main">
  <p:tag name="DVSHAPEID" val="AtAutf7DK5d3m59ST2fOlH"/>
</p:tagLst>
</file>

<file path=ppt/tags/tag222.xml><?xml version="1.0" encoding="utf-8"?>
<p:tagLst xmlns:a="http://schemas.openxmlformats.org/drawingml/2006/main" xmlns:r="http://schemas.openxmlformats.org/officeDocument/2006/relationships" xmlns:p="http://schemas.openxmlformats.org/presentationml/2006/main">
  <p:tag name="DVSHAPEID" val="tQn2xq814Cpk8obJBS36wC"/>
</p:tagLst>
</file>

<file path=ppt/tags/tag223.xml><?xml version="1.0" encoding="utf-8"?>
<p:tagLst xmlns:a="http://schemas.openxmlformats.org/drawingml/2006/main" xmlns:r="http://schemas.openxmlformats.org/officeDocument/2006/relationships" xmlns:p="http://schemas.openxmlformats.org/presentationml/2006/main">
  <p:tag name="DVSHAPEID" val="L7i8rb3tE2LT0K7rIHuJ1B"/>
</p:tagLst>
</file>

<file path=ppt/tags/tag224.xml><?xml version="1.0" encoding="utf-8"?>
<p:tagLst xmlns:a="http://schemas.openxmlformats.org/drawingml/2006/main" xmlns:r="http://schemas.openxmlformats.org/officeDocument/2006/relationships" xmlns:p="http://schemas.openxmlformats.org/presentationml/2006/main">
  <p:tag name="DVSHAPEID" val="E1WKH9rmLfaR4gJoYXYBXm"/>
</p:tagLst>
</file>

<file path=ppt/tags/tag225.xml><?xml version="1.0" encoding="utf-8"?>
<p:tagLst xmlns:a="http://schemas.openxmlformats.org/drawingml/2006/main" xmlns:r="http://schemas.openxmlformats.org/officeDocument/2006/relationships" xmlns:p="http://schemas.openxmlformats.org/presentationml/2006/main">
  <p:tag name="DVSHAPEID" val="zforCaamBNBathbHuT1ihw"/>
</p:tagLst>
</file>

<file path=ppt/tags/tag226.xml><?xml version="1.0" encoding="utf-8"?>
<p:tagLst xmlns:a="http://schemas.openxmlformats.org/drawingml/2006/main" xmlns:r="http://schemas.openxmlformats.org/officeDocument/2006/relationships" xmlns:p="http://schemas.openxmlformats.org/presentationml/2006/main">
  <p:tag name="DVSHAPEID" val="I8FQIjIxKpEhsHlgxhcoDm"/>
</p:tagLst>
</file>

<file path=ppt/tags/tag227.xml><?xml version="1.0" encoding="utf-8"?>
<p:tagLst xmlns:a="http://schemas.openxmlformats.org/drawingml/2006/main" xmlns:r="http://schemas.openxmlformats.org/officeDocument/2006/relationships" xmlns:p="http://schemas.openxmlformats.org/presentationml/2006/main">
  <p:tag name="DVSHAPEID" val="gUNrdht5zF53wgMLrQD33b"/>
</p:tagLst>
</file>

<file path=ppt/tags/tag228.xml><?xml version="1.0" encoding="utf-8"?>
<p:tagLst xmlns:a="http://schemas.openxmlformats.org/drawingml/2006/main" xmlns:r="http://schemas.openxmlformats.org/officeDocument/2006/relationships" xmlns:p="http://schemas.openxmlformats.org/presentationml/2006/main">
  <p:tag name="DVSHAPEID" val="wcPuldlK5SSlSK3g6r4EQZ"/>
</p:tagLst>
</file>

<file path=ppt/tags/tag229.xml><?xml version="1.0" encoding="utf-8"?>
<p:tagLst xmlns:a="http://schemas.openxmlformats.org/drawingml/2006/main" xmlns:r="http://schemas.openxmlformats.org/officeDocument/2006/relationships" xmlns:p="http://schemas.openxmlformats.org/presentationml/2006/main">
  <p:tag name="DVSECTIONID" val="7DoTb85zMnFUWFN0PdSRlD"/>
</p:tagLst>
</file>

<file path=ppt/tags/tag23.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230.xml><?xml version="1.0" encoding="utf-8"?>
<p:tagLst xmlns:a="http://schemas.openxmlformats.org/drawingml/2006/main" xmlns:r="http://schemas.openxmlformats.org/officeDocument/2006/relationships" xmlns:p="http://schemas.openxmlformats.org/presentationml/2006/main">
  <p:tag name="DVSHAPEID" val="bpa5uMPmLzj4oBCIVfKPzd"/>
</p:tagLst>
</file>

<file path=ppt/tags/tag231.xml><?xml version="1.0" encoding="utf-8"?>
<p:tagLst xmlns:a="http://schemas.openxmlformats.org/drawingml/2006/main" xmlns:r="http://schemas.openxmlformats.org/officeDocument/2006/relationships" xmlns:p="http://schemas.openxmlformats.org/presentationml/2006/main">
  <p:tag name="DVSHAPEID" val="aan1IbJbZolx0qjfJzUI7i"/>
</p:tagLst>
</file>

<file path=ppt/tags/tag232.xml><?xml version="1.0" encoding="utf-8"?>
<p:tagLst xmlns:a="http://schemas.openxmlformats.org/drawingml/2006/main" xmlns:r="http://schemas.openxmlformats.org/officeDocument/2006/relationships" xmlns:p="http://schemas.openxmlformats.org/presentationml/2006/main">
  <p:tag name="DVSHAPEID" val="2NmrDnwOU0pYeZIs3DDzzU"/>
</p:tagLst>
</file>

<file path=ppt/tags/tag233.xml><?xml version="1.0" encoding="utf-8"?>
<p:tagLst xmlns:a="http://schemas.openxmlformats.org/drawingml/2006/main" xmlns:r="http://schemas.openxmlformats.org/officeDocument/2006/relationships" xmlns:p="http://schemas.openxmlformats.org/presentationml/2006/main">
  <p:tag name="DVSHAPEID" val="JQAcoGvaUQ5R8AEgxlFbuk"/>
</p:tagLst>
</file>

<file path=ppt/tags/tag234.xml><?xml version="1.0" encoding="utf-8"?>
<p:tagLst xmlns:a="http://schemas.openxmlformats.org/drawingml/2006/main" xmlns:r="http://schemas.openxmlformats.org/officeDocument/2006/relationships" xmlns:p="http://schemas.openxmlformats.org/presentationml/2006/main">
  <p:tag name="DVSHAPEID" val="72bkxgwh5yI83vRrYPiK6y"/>
</p:tagLst>
</file>

<file path=ppt/tags/tag235.xml><?xml version="1.0" encoding="utf-8"?>
<p:tagLst xmlns:a="http://schemas.openxmlformats.org/drawingml/2006/main" xmlns:r="http://schemas.openxmlformats.org/officeDocument/2006/relationships" xmlns:p="http://schemas.openxmlformats.org/presentationml/2006/main">
  <p:tag name="DVSHAPEID" val="SnR7OM6hToqpJx148eEDKx"/>
</p:tagLst>
</file>

<file path=ppt/tags/tag236.xml><?xml version="1.0" encoding="utf-8"?>
<p:tagLst xmlns:a="http://schemas.openxmlformats.org/drawingml/2006/main" xmlns:r="http://schemas.openxmlformats.org/officeDocument/2006/relationships" xmlns:p="http://schemas.openxmlformats.org/presentationml/2006/main">
  <p:tag name="DVSHAPEID" val="80w9p6mPSJdyaOtpsJbNEk"/>
</p:tagLst>
</file>

<file path=ppt/tags/tag237.xml><?xml version="1.0" encoding="utf-8"?>
<p:tagLst xmlns:a="http://schemas.openxmlformats.org/drawingml/2006/main" xmlns:r="http://schemas.openxmlformats.org/officeDocument/2006/relationships" xmlns:p="http://schemas.openxmlformats.org/presentationml/2006/main">
  <p:tag name="DVSECTIONID" val="1yeRo2lxU1LwmGvNynhmIo"/>
</p:tagLst>
</file>

<file path=ppt/tags/tag238.xml><?xml version="1.0" encoding="utf-8"?>
<p:tagLst xmlns:a="http://schemas.openxmlformats.org/drawingml/2006/main" xmlns:r="http://schemas.openxmlformats.org/officeDocument/2006/relationships" xmlns:p="http://schemas.openxmlformats.org/presentationml/2006/main">
  <p:tag name="DVSHAPEID" val="HEMjqUH45tOleQBFmZV3wG"/>
</p:tagLst>
</file>

<file path=ppt/tags/tag239.xml><?xml version="1.0" encoding="utf-8"?>
<p:tagLst xmlns:a="http://schemas.openxmlformats.org/drawingml/2006/main" xmlns:r="http://schemas.openxmlformats.org/officeDocument/2006/relationships" xmlns:p="http://schemas.openxmlformats.org/presentationml/2006/main">
  <p:tag name="DVSHAPEID" val="bancBILUsXSOiSm5Gs8OEK"/>
</p:tagLst>
</file>

<file path=ppt/tags/tag24.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40.xml><?xml version="1.0" encoding="utf-8"?>
<p:tagLst xmlns:a="http://schemas.openxmlformats.org/drawingml/2006/main" xmlns:r="http://schemas.openxmlformats.org/officeDocument/2006/relationships" xmlns:p="http://schemas.openxmlformats.org/presentationml/2006/main">
  <p:tag name="DVSHAPEID" val="KPACONmbSBN0sBWdjYia0R"/>
</p:tagLst>
</file>

<file path=ppt/tags/tag241.xml><?xml version="1.0" encoding="utf-8"?>
<p:tagLst xmlns:a="http://schemas.openxmlformats.org/drawingml/2006/main" xmlns:r="http://schemas.openxmlformats.org/officeDocument/2006/relationships" xmlns:p="http://schemas.openxmlformats.org/presentationml/2006/main">
  <p:tag name="DVSHAPEID" val="spyJigjtVI2rqyCYUXyg4h"/>
</p:tagLst>
</file>

<file path=ppt/tags/tag242.xml><?xml version="1.0" encoding="utf-8"?>
<p:tagLst xmlns:a="http://schemas.openxmlformats.org/drawingml/2006/main" xmlns:r="http://schemas.openxmlformats.org/officeDocument/2006/relationships" xmlns:p="http://schemas.openxmlformats.org/presentationml/2006/main">
  <p:tag name="DVSHAPEID" val="1hpL9s8avtJTmb45v5RpG5"/>
</p:tagLst>
</file>

<file path=ppt/tags/tag243.xml><?xml version="1.0" encoding="utf-8"?>
<p:tagLst xmlns:a="http://schemas.openxmlformats.org/drawingml/2006/main" xmlns:r="http://schemas.openxmlformats.org/officeDocument/2006/relationships" xmlns:p="http://schemas.openxmlformats.org/presentationml/2006/main">
  <p:tag name="DVSHAPEID" val="Y1boBk3kCKMangjw7QkKcz"/>
</p:tagLst>
</file>

<file path=ppt/tags/tag244.xml><?xml version="1.0" encoding="utf-8"?>
<p:tagLst xmlns:a="http://schemas.openxmlformats.org/drawingml/2006/main" xmlns:r="http://schemas.openxmlformats.org/officeDocument/2006/relationships" xmlns:p="http://schemas.openxmlformats.org/presentationml/2006/main">
  <p:tag name="DVSHAPEID" val="HwbrUPssoEBVjoALRN6bQZ"/>
</p:tagLst>
</file>

<file path=ppt/tags/tag245.xml><?xml version="1.0" encoding="utf-8"?>
<p:tagLst xmlns:a="http://schemas.openxmlformats.org/drawingml/2006/main" xmlns:r="http://schemas.openxmlformats.org/officeDocument/2006/relationships" xmlns:p="http://schemas.openxmlformats.org/presentationml/2006/main">
  <p:tag name="DVSECTIONID" val="Og7enrnBpG2tBPFkK2detD"/>
</p:tagLst>
</file>

<file path=ppt/tags/tag246.xml><?xml version="1.0" encoding="utf-8"?>
<p:tagLst xmlns:a="http://schemas.openxmlformats.org/drawingml/2006/main" xmlns:r="http://schemas.openxmlformats.org/officeDocument/2006/relationships" xmlns:p="http://schemas.openxmlformats.org/presentationml/2006/main">
  <p:tag name="DVSHAPEID" val="6bNNLYY14VSpjEd9qdSal7"/>
</p:tagLst>
</file>

<file path=ppt/tags/tag247.xml><?xml version="1.0" encoding="utf-8"?>
<p:tagLst xmlns:a="http://schemas.openxmlformats.org/drawingml/2006/main" xmlns:r="http://schemas.openxmlformats.org/officeDocument/2006/relationships" xmlns:p="http://schemas.openxmlformats.org/presentationml/2006/main">
  <p:tag name="DVSHAPEID" val="zsXUWlZxD1IIqZE63ttnzF"/>
</p:tagLst>
</file>

<file path=ppt/tags/tag248.xml><?xml version="1.0" encoding="utf-8"?>
<p:tagLst xmlns:a="http://schemas.openxmlformats.org/drawingml/2006/main" xmlns:r="http://schemas.openxmlformats.org/officeDocument/2006/relationships" xmlns:p="http://schemas.openxmlformats.org/presentationml/2006/main">
  <p:tag name="DVSHAPEID" val="3T5WyHmTjGEYClQR2C1xhR"/>
</p:tagLst>
</file>

<file path=ppt/tags/tag249.xml><?xml version="1.0" encoding="utf-8"?>
<p:tagLst xmlns:a="http://schemas.openxmlformats.org/drawingml/2006/main" xmlns:r="http://schemas.openxmlformats.org/officeDocument/2006/relationships" xmlns:p="http://schemas.openxmlformats.org/presentationml/2006/main">
  <p:tag name="DVSHAPEID" val="GBddvj9oGXyTo3P0NiaKI2"/>
</p:tagLst>
</file>

<file path=ppt/tags/tag25.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250.xml><?xml version="1.0" encoding="utf-8"?>
<p:tagLst xmlns:a="http://schemas.openxmlformats.org/drawingml/2006/main" xmlns:r="http://schemas.openxmlformats.org/officeDocument/2006/relationships" xmlns:p="http://schemas.openxmlformats.org/presentationml/2006/main">
  <p:tag name="DVSHAPEID" val="3rmigcrRm2obctIkb2JUZH"/>
</p:tagLst>
</file>

<file path=ppt/tags/tag251.xml><?xml version="1.0" encoding="utf-8"?>
<p:tagLst xmlns:a="http://schemas.openxmlformats.org/drawingml/2006/main" xmlns:r="http://schemas.openxmlformats.org/officeDocument/2006/relationships" xmlns:p="http://schemas.openxmlformats.org/presentationml/2006/main">
  <p:tag name="DVSHAPEID" val="qIWM21PJnx8ExMQd3XWPBv"/>
</p:tagLst>
</file>

<file path=ppt/tags/tag252.xml><?xml version="1.0" encoding="utf-8"?>
<p:tagLst xmlns:a="http://schemas.openxmlformats.org/drawingml/2006/main" xmlns:r="http://schemas.openxmlformats.org/officeDocument/2006/relationships" xmlns:p="http://schemas.openxmlformats.org/presentationml/2006/main">
  <p:tag name="DVSHAPEID" val="vdQlhs671N2m0Emtap1CEQ"/>
</p:tagLst>
</file>

<file path=ppt/tags/tag253.xml><?xml version="1.0" encoding="utf-8"?>
<p:tagLst xmlns:a="http://schemas.openxmlformats.org/drawingml/2006/main" xmlns:r="http://schemas.openxmlformats.org/officeDocument/2006/relationships" xmlns:p="http://schemas.openxmlformats.org/presentationml/2006/main">
  <p:tag name="DVSHAPEID" val="3yVWtYZMXa5UdJVGJmCgwl"/>
</p:tagLst>
</file>

<file path=ppt/tags/tag254.xml><?xml version="1.0" encoding="utf-8"?>
<p:tagLst xmlns:a="http://schemas.openxmlformats.org/drawingml/2006/main" xmlns:r="http://schemas.openxmlformats.org/officeDocument/2006/relationships" xmlns:p="http://schemas.openxmlformats.org/presentationml/2006/main">
  <p:tag name="DVSHAPEID" val="BbLcQAMxNYREaiplY87eQS"/>
</p:tagLst>
</file>

<file path=ppt/tags/tag255.xml><?xml version="1.0" encoding="utf-8"?>
<p:tagLst xmlns:a="http://schemas.openxmlformats.org/drawingml/2006/main" xmlns:r="http://schemas.openxmlformats.org/officeDocument/2006/relationships" xmlns:p="http://schemas.openxmlformats.org/presentationml/2006/main">
  <p:tag name="DVSHAPEID" val="g6rDxtFFZokHXKah7pZqm7"/>
</p:tagLst>
</file>

<file path=ppt/tags/tag256.xml><?xml version="1.0" encoding="utf-8"?>
<p:tagLst xmlns:a="http://schemas.openxmlformats.org/drawingml/2006/main" xmlns:r="http://schemas.openxmlformats.org/officeDocument/2006/relationships" xmlns:p="http://schemas.openxmlformats.org/presentationml/2006/main">
  <p:tag name="DVSECTIONID" val="9qi6u2FvzZVDKYJ9FUaiB5"/>
</p:tagLst>
</file>

<file path=ppt/tags/tag257.xml><?xml version="1.0" encoding="utf-8"?>
<p:tagLst xmlns:a="http://schemas.openxmlformats.org/drawingml/2006/main" xmlns:r="http://schemas.openxmlformats.org/officeDocument/2006/relationships" xmlns:p="http://schemas.openxmlformats.org/presentationml/2006/main">
  <p:tag name="DVSHAPEID" val="3yzDhonu8hvIVFLd2jR8Zs"/>
</p:tagLst>
</file>

<file path=ppt/tags/tag258.xml><?xml version="1.0" encoding="utf-8"?>
<p:tagLst xmlns:a="http://schemas.openxmlformats.org/drawingml/2006/main" xmlns:r="http://schemas.openxmlformats.org/officeDocument/2006/relationships" xmlns:p="http://schemas.openxmlformats.org/presentationml/2006/main">
  <p:tag name="DVSHAPEID" val="jslEbH0Ifpw92S4Ubhhuf3"/>
</p:tagLst>
</file>

<file path=ppt/tags/tag259.xml><?xml version="1.0" encoding="utf-8"?>
<p:tagLst xmlns:a="http://schemas.openxmlformats.org/drawingml/2006/main" xmlns:r="http://schemas.openxmlformats.org/officeDocument/2006/relationships" xmlns:p="http://schemas.openxmlformats.org/presentationml/2006/main">
  <p:tag name="DVSHAPEID" val="cePvwUnGze8Ae7iDdGup15"/>
</p:tagLst>
</file>

<file path=ppt/tags/tag26.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260.xml><?xml version="1.0" encoding="utf-8"?>
<p:tagLst xmlns:a="http://schemas.openxmlformats.org/drawingml/2006/main" xmlns:r="http://schemas.openxmlformats.org/officeDocument/2006/relationships" xmlns:p="http://schemas.openxmlformats.org/presentationml/2006/main">
  <p:tag name="DVSHAPEID" val="cMCS977zRucgf6PFa5lyQi"/>
</p:tagLst>
</file>

<file path=ppt/tags/tag261.xml><?xml version="1.0" encoding="utf-8"?>
<p:tagLst xmlns:a="http://schemas.openxmlformats.org/drawingml/2006/main" xmlns:r="http://schemas.openxmlformats.org/officeDocument/2006/relationships" xmlns:p="http://schemas.openxmlformats.org/presentationml/2006/main">
  <p:tag name="DVSHAPEID" val="0rEXBy4A0Q2723SELfyZmD"/>
</p:tagLst>
</file>

<file path=ppt/tags/tag262.xml><?xml version="1.0" encoding="utf-8"?>
<p:tagLst xmlns:a="http://schemas.openxmlformats.org/drawingml/2006/main" xmlns:r="http://schemas.openxmlformats.org/officeDocument/2006/relationships" xmlns:p="http://schemas.openxmlformats.org/presentationml/2006/main">
  <p:tag name="DVSHAPEID" val="oYRbNxwp4sfTLbdbvyuhum"/>
</p:tagLst>
</file>

<file path=ppt/tags/tag263.xml><?xml version="1.0" encoding="utf-8"?>
<p:tagLst xmlns:a="http://schemas.openxmlformats.org/drawingml/2006/main" xmlns:r="http://schemas.openxmlformats.org/officeDocument/2006/relationships" xmlns:p="http://schemas.openxmlformats.org/presentationml/2006/main">
  <p:tag name="DVSHAPEID" val="d84MMvj6ZQVm3F5qLx3AMz"/>
</p:tagLst>
</file>

<file path=ppt/tags/tag264.xml><?xml version="1.0" encoding="utf-8"?>
<p:tagLst xmlns:a="http://schemas.openxmlformats.org/drawingml/2006/main" xmlns:r="http://schemas.openxmlformats.org/officeDocument/2006/relationships" xmlns:p="http://schemas.openxmlformats.org/presentationml/2006/main">
  <p:tag name="DVSHAPEID" val="R8iHqzJ0u591KJ71K05Xso"/>
</p:tagLst>
</file>

<file path=ppt/tags/tag265.xml><?xml version="1.0" encoding="utf-8"?>
<p:tagLst xmlns:a="http://schemas.openxmlformats.org/drawingml/2006/main" xmlns:r="http://schemas.openxmlformats.org/officeDocument/2006/relationships" xmlns:p="http://schemas.openxmlformats.org/presentationml/2006/main">
  <p:tag name="DVSECTIONID" val="yY5GBAnj4b23Vp1OTrSkQq"/>
</p:tagLst>
</file>

<file path=ppt/tags/tag266.xml><?xml version="1.0" encoding="utf-8"?>
<p:tagLst xmlns:a="http://schemas.openxmlformats.org/drawingml/2006/main" xmlns:r="http://schemas.openxmlformats.org/officeDocument/2006/relationships" xmlns:p="http://schemas.openxmlformats.org/presentationml/2006/main">
  <p:tag name="DVSHAPEID" val="5VhcEhYp3mXfQvXsR8jiGB"/>
</p:tagLst>
</file>

<file path=ppt/tags/tag267.xml><?xml version="1.0" encoding="utf-8"?>
<p:tagLst xmlns:a="http://schemas.openxmlformats.org/drawingml/2006/main" xmlns:r="http://schemas.openxmlformats.org/officeDocument/2006/relationships" xmlns:p="http://schemas.openxmlformats.org/presentationml/2006/main">
  <p:tag name="DVSHAPEID" val="6DlI46LxX1IW7AwE3y5Ccb"/>
</p:tagLst>
</file>

<file path=ppt/tags/tag268.xml><?xml version="1.0" encoding="utf-8"?>
<p:tagLst xmlns:a="http://schemas.openxmlformats.org/drawingml/2006/main" xmlns:r="http://schemas.openxmlformats.org/officeDocument/2006/relationships" xmlns:p="http://schemas.openxmlformats.org/presentationml/2006/main">
  <p:tag name="DVSHAPEID" val="W5Rl4uGLkbytOERVcRDvpV"/>
</p:tagLst>
</file>

<file path=ppt/tags/tag269.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27.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270.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271.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272.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273.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274.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275.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276.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277.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278.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279.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28.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280.xml><?xml version="1.0" encoding="utf-8"?>
<p:tagLst xmlns:a="http://schemas.openxmlformats.org/drawingml/2006/main" xmlns:r="http://schemas.openxmlformats.org/officeDocument/2006/relationships" xmlns:p="http://schemas.openxmlformats.org/presentationml/2006/main">
  <p:tag name="DVSECTIONID" val="IzR1enYPmGYqk6ArC2QPqJ"/>
</p:tagLst>
</file>

<file path=ppt/tags/tag281.xml><?xml version="1.0" encoding="utf-8"?>
<p:tagLst xmlns:a="http://schemas.openxmlformats.org/drawingml/2006/main" xmlns:r="http://schemas.openxmlformats.org/officeDocument/2006/relationships" xmlns:p="http://schemas.openxmlformats.org/presentationml/2006/main">
  <p:tag name="DVSHAPEID" val="xUnnWd5Kc3pUGgQJ1hRbHw"/>
</p:tagLst>
</file>

<file path=ppt/tags/tag282.xml><?xml version="1.0" encoding="utf-8"?>
<p:tagLst xmlns:a="http://schemas.openxmlformats.org/drawingml/2006/main" xmlns:r="http://schemas.openxmlformats.org/officeDocument/2006/relationships" xmlns:p="http://schemas.openxmlformats.org/presentationml/2006/main">
  <p:tag name="DVSHAPEID" val="nELSN7mdZGM0xXYHytFzZu"/>
</p:tagLst>
</file>

<file path=ppt/tags/tag283.xml><?xml version="1.0" encoding="utf-8"?>
<p:tagLst xmlns:a="http://schemas.openxmlformats.org/drawingml/2006/main" xmlns:r="http://schemas.openxmlformats.org/officeDocument/2006/relationships" xmlns:p="http://schemas.openxmlformats.org/presentationml/2006/main">
  <p:tag name="DVSHAPEID" val="4UXA4tPmDde1wJB4pXoY4I"/>
</p:tagLst>
</file>

<file path=ppt/tags/tag284.xml><?xml version="1.0" encoding="utf-8"?>
<p:tagLst xmlns:a="http://schemas.openxmlformats.org/drawingml/2006/main" xmlns:r="http://schemas.openxmlformats.org/officeDocument/2006/relationships" xmlns:p="http://schemas.openxmlformats.org/presentationml/2006/main">
  <p:tag name="DVSHAPEID" val="8FJTKkJow7xTzRUc3ToC3z"/>
</p:tagLst>
</file>

<file path=ppt/tags/tag285.xml><?xml version="1.0" encoding="utf-8"?>
<p:tagLst xmlns:a="http://schemas.openxmlformats.org/drawingml/2006/main" xmlns:r="http://schemas.openxmlformats.org/officeDocument/2006/relationships" xmlns:p="http://schemas.openxmlformats.org/presentationml/2006/main">
  <p:tag name="DVSHAPEID" val="Mwqe5u3Ib0plMhRaIvCfH7"/>
</p:tagLst>
</file>

<file path=ppt/tags/tag286.xml><?xml version="1.0" encoding="utf-8"?>
<p:tagLst xmlns:a="http://schemas.openxmlformats.org/drawingml/2006/main" xmlns:r="http://schemas.openxmlformats.org/officeDocument/2006/relationships" xmlns:p="http://schemas.openxmlformats.org/presentationml/2006/main">
  <p:tag name="DVSHAPEID" val="tD9K9dUuArFyTcsveflNVw"/>
</p:tagLst>
</file>

<file path=ppt/tags/tag287.xml><?xml version="1.0" encoding="utf-8"?>
<p:tagLst xmlns:a="http://schemas.openxmlformats.org/drawingml/2006/main" xmlns:r="http://schemas.openxmlformats.org/officeDocument/2006/relationships" xmlns:p="http://schemas.openxmlformats.org/presentationml/2006/main">
  <p:tag name="DVSHAPEID" val="te5CkSbS0ORF2N5lkPNGpX"/>
</p:tagLst>
</file>

<file path=ppt/tags/tag288.xml><?xml version="1.0" encoding="utf-8"?>
<p:tagLst xmlns:a="http://schemas.openxmlformats.org/drawingml/2006/main" xmlns:r="http://schemas.openxmlformats.org/officeDocument/2006/relationships" xmlns:p="http://schemas.openxmlformats.org/presentationml/2006/main">
  <p:tag name="DVSHAPEID" val="GdoFHchnTTbW9VFwT2jHrR"/>
</p:tagLst>
</file>

<file path=ppt/tags/tag289.xml><?xml version="1.0" encoding="utf-8"?>
<p:tagLst xmlns:a="http://schemas.openxmlformats.org/drawingml/2006/main" xmlns:r="http://schemas.openxmlformats.org/officeDocument/2006/relationships" xmlns:p="http://schemas.openxmlformats.org/presentationml/2006/main">
  <p:tag name="TIMING" val="|60.1"/>
</p:tagLst>
</file>

<file path=ppt/tags/tag29.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30.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31.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32.xml><?xml version="1.0" encoding="utf-8"?>
<p:tagLst xmlns:a="http://schemas.openxmlformats.org/drawingml/2006/main" xmlns:r="http://schemas.openxmlformats.org/officeDocument/2006/relationships" xmlns:p="http://schemas.openxmlformats.org/presentationml/2006/main">
  <p:tag name="DVSHAPEID" val="gIBihadqSOA23nYDQgWbyN"/>
</p:tagLst>
</file>

<file path=ppt/tags/tag33.xml><?xml version="1.0" encoding="utf-8"?>
<p:tagLst xmlns:a="http://schemas.openxmlformats.org/drawingml/2006/main" xmlns:r="http://schemas.openxmlformats.org/officeDocument/2006/relationships" xmlns:p="http://schemas.openxmlformats.org/presentationml/2006/main">
  <p:tag name="DVSECTIONID" val="N0ORWJsHtlWsp6KDdd0dpc"/>
</p:tagLst>
</file>

<file path=ppt/tags/tag34.xml><?xml version="1.0" encoding="utf-8"?>
<p:tagLst xmlns:a="http://schemas.openxmlformats.org/drawingml/2006/main" xmlns:r="http://schemas.openxmlformats.org/officeDocument/2006/relationships" xmlns:p="http://schemas.openxmlformats.org/presentationml/2006/main">
  <p:tag name="DVSHAPEID" val="J8uzneZOeNYbUZ6HhqxUTe"/>
</p:tagLst>
</file>

<file path=ppt/tags/tag35.xml><?xml version="1.0" encoding="utf-8"?>
<p:tagLst xmlns:a="http://schemas.openxmlformats.org/drawingml/2006/main" xmlns:r="http://schemas.openxmlformats.org/officeDocument/2006/relationships" xmlns:p="http://schemas.openxmlformats.org/presentationml/2006/main">
  <p:tag name="DVSHAPEID" val="MrzqRQzIpUY8DhGRXC6HHr"/>
</p:tagLst>
</file>

<file path=ppt/tags/tag36.xml><?xml version="1.0" encoding="utf-8"?>
<p:tagLst xmlns:a="http://schemas.openxmlformats.org/drawingml/2006/main" xmlns:r="http://schemas.openxmlformats.org/officeDocument/2006/relationships" xmlns:p="http://schemas.openxmlformats.org/presentationml/2006/main">
  <p:tag name="DVSHAPEID" val="q3N6NCldYxTvl30Xn9fwn3"/>
</p:tagLst>
</file>

<file path=ppt/tags/tag37.xml><?xml version="1.0" encoding="utf-8"?>
<p:tagLst xmlns:a="http://schemas.openxmlformats.org/drawingml/2006/main" xmlns:r="http://schemas.openxmlformats.org/officeDocument/2006/relationships" xmlns:p="http://schemas.openxmlformats.org/presentationml/2006/main">
  <p:tag name="DVSHAPEID" val="cLlO0qsVNcxl0vCL2WmcWr"/>
</p:tagLst>
</file>

<file path=ppt/tags/tag38.xml><?xml version="1.0" encoding="utf-8"?>
<p:tagLst xmlns:a="http://schemas.openxmlformats.org/drawingml/2006/main" xmlns:r="http://schemas.openxmlformats.org/officeDocument/2006/relationships" xmlns:p="http://schemas.openxmlformats.org/presentationml/2006/main">
  <p:tag name="DVSHAPEID" val="f8WDR0fXsa3mR2KYBVK2JG"/>
</p:tagLst>
</file>

<file path=ppt/tags/tag39.xml><?xml version="1.0" encoding="utf-8"?>
<p:tagLst xmlns:a="http://schemas.openxmlformats.org/drawingml/2006/main" xmlns:r="http://schemas.openxmlformats.org/officeDocument/2006/relationships" xmlns:p="http://schemas.openxmlformats.org/presentationml/2006/main">
  <p:tag name="DVSHAPEID" val="X03ukB6i9b6KvdSnysGQKm"/>
</p:tagLst>
</file>

<file path=ppt/tags/tag4.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40.xml><?xml version="1.0" encoding="utf-8"?>
<p:tagLst xmlns:a="http://schemas.openxmlformats.org/drawingml/2006/main" xmlns:r="http://schemas.openxmlformats.org/officeDocument/2006/relationships" xmlns:p="http://schemas.openxmlformats.org/presentationml/2006/main">
  <p:tag name="DVSHAPEID" val="hDEA13krsUHzaVAmGDQ91R"/>
</p:tagLst>
</file>

<file path=ppt/tags/tag41.xml><?xml version="1.0" encoding="utf-8"?>
<p:tagLst xmlns:a="http://schemas.openxmlformats.org/drawingml/2006/main" xmlns:r="http://schemas.openxmlformats.org/officeDocument/2006/relationships" xmlns:p="http://schemas.openxmlformats.org/presentationml/2006/main">
  <p:tag name="DVSHAPEID" val="g6ww6emilSWAIpQJA3XHJc"/>
</p:tagLst>
</file>

<file path=ppt/tags/tag42.xml><?xml version="1.0" encoding="utf-8"?>
<p:tagLst xmlns:a="http://schemas.openxmlformats.org/drawingml/2006/main" xmlns:r="http://schemas.openxmlformats.org/officeDocument/2006/relationships" xmlns:p="http://schemas.openxmlformats.org/presentationml/2006/main">
  <p:tag name="DVSHAPEID" val="3W2XNcL30Alpnx3uX649yP"/>
</p:tagLst>
</file>

<file path=ppt/tags/tag43.xml><?xml version="1.0" encoding="utf-8"?>
<p:tagLst xmlns:a="http://schemas.openxmlformats.org/drawingml/2006/main" xmlns:r="http://schemas.openxmlformats.org/officeDocument/2006/relationships" xmlns:p="http://schemas.openxmlformats.org/presentationml/2006/main">
  <p:tag name="DVSHAPEID" val="DzcavW3Ncj833At8qawiSl"/>
</p:tagLst>
</file>

<file path=ppt/tags/tag44.xml><?xml version="1.0" encoding="utf-8"?>
<p:tagLst xmlns:a="http://schemas.openxmlformats.org/drawingml/2006/main" xmlns:r="http://schemas.openxmlformats.org/officeDocument/2006/relationships" xmlns:p="http://schemas.openxmlformats.org/presentationml/2006/main">
  <p:tag name="DVSHAPEID" val="fj1jG65QDzDeitLCGPZdo1"/>
</p:tagLst>
</file>

<file path=ppt/tags/tag45.xml><?xml version="1.0" encoding="utf-8"?>
<p:tagLst xmlns:a="http://schemas.openxmlformats.org/drawingml/2006/main" xmlns:r="http://schemas.openxmlformats.org/officeDocument/2006/relationships" xmlns:p="http://schemas.openxmlformats.org/presentationml/2006/main">
  <p:tag name="DVSHAPEID" val="hkut0OFTCgWhjT9cgWHlGy"/>
</p:tagLst>
</file>

<file path=ppt/tags/tag46.xml><?xml version="1.0" encoding="utf-8"?>
<p:tagLst xmlns:a="http://schemas.openxmlformats.org/drawingml/2006/main" xmlns:r="http://schemas.openxmlformats.org/officeDocument/2006/relationships" xmlns:p="http://schemas.openxmlformats.org/presentationml/2006/main">
  <p:tag name="DVSHAPEID" val="qPh0nOuHiFXe1HOd5gbJWm"/>
</p:tagLst>
</file>

<file path=ppt/tags/tag47.xml><?xml version="1.0" encoding="utf-8"?>
<p:tagLst xmlns:a="http://schemas.openxmlformats.org/drawingml/2006/main" xmlns:r="http://schemas.openxmlformats.org/officeDocument/2006/relationships" xmlns:p="http://schemas.openxmlformats.org/presentationml/2006/main">
  <p:tag name="DVSHAPEID" val="h19Ssuz3v2kITFb0rRpVXh"/>
</p:tagLst>
</file>

<file path=ppt/tags/tag48.xml><?xml version="1.0" encoding="utf-8"?>
<p:tagLst xmlns:a="http://schemas.openxmlformats.org/drawingml/2006/main" xmlns:r="http://schemas.openxmlformats.org/officeDocument/2006/relationships" xmlns:p="http://schemas.openxmlformats.org/presentationml/2006/main">
  <p:tag name="DVSHAPEID" val="k5Rsn3Rq9WC3xgRvlZ8f9U"/>
</p:tagLst>
</file>

<file path=ppt/tags/tag49.xml><?xml version="1.0" encoding="utf-8"?>
<p:tagLst xmlns:a="http://schemas.openxmlformats.org/drawingml/2006/main" xmlns:r="http://schemas.openxmlformats.org/officeDocument/2006/relationships" xmlns:p="http://schemas.openxmlformats.org/presentationml/2006/main">
  <p:tag name="DVSECTIONID" val="5i6z0L4CWqZ4LFi5pXo8PD"/>
</p:tagLst>
</file>

<file path=ppt/tags/tag5.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50.xml><?xml version="1.0" encoding="utf-8"?>
<p:tagLst xmlns:a="http://schemas.openxmlformats.org/drawingml/2006/main" xmlns:r="http://schemas.openxmlformats.org/officeDocument/2006/relationships" xmlns:p="http://schemas.openxmlformats.org/presentationml/2006/main">
  <p:tag name="DVSHAPEID" val="Zo6Ya5RFSFytSpJqXPtczK"/>
</p:tagLst>
</file>

<file path=ppt/tags/tag51.xml><?xml version="1.0" encoding="utf-8"?>
<p:tagLst xmlns:a="http://schemas.openxmlformats.org/drawingml/2006/main" xmlns:r="http://schemas.openxmlformats.org/officeDocument/2006/relationships" xmlns:p="http://schemas.openxmlformats.org/presentationml/2006/main">
  <p:tag name="DVSHAPEID" val="INEko9YAN8pAzvh9u8Pxig"/>
</p:tagLst>
</file>

<file path=ppt/tags/tag52.xml><?xml version="1.0" encoding="utf-8"?>
<p:tagLst xmlns:a="http://schemas.openxmlformats.org/drawingml/2006/main" xmlns:r="http://schemas.openxmlformats.org/officeDocument/2006/relationships" xmlns:p="http://schemas.openxmlformats.org/presentationml/2006/main">
  <p:tag name="DVSHAPEID" val="17djJunkujQfGjjQHIGhRp"/>
</p:tagLst>
</file>

<file path=ppt/tags/tag53.xml><?xml version="1.0" encoding="utf-8"?>
<p:tagLst xmlns:a="http://schemas.openxmlformats.org/drawingml/2006/main" xmlns:r="http://schemas.openxmlformats.org/officeDocument/2006/relationships" xmlns:p="http://schemas.openxmlformats.org/presentationml/2006/main">
  <p:tag name="DVSHAPEID" val="3iQe9Nlln2srMx65qudsE6"/>
</p:tagLst>
</file>

<file path=ppt/tags/tag54.xml><?xml version="1.0" encoding="utf-8"?>
<p:tagLst xmlns:a="http://schemas.openxmlformats.org/drawingml/2006/main" xmlns:r="http://schemas.openxmlformats.org/officeDocument/2006/relationships" xmlns:p="http://schemas.openxmlformats.org/presentationml/2006/main">
  <p:tag name="DVSHAPEID" val="JkPYQEr6Q0oB3VsulzZ9WO"/>
</p:tagLst>
</file>

<file path=ppt/tags/tag55.xml><?xml version="1.0" encoding="utf-8"?>
<p:tagLst xmlns:a="http://schemas.openxmlformats.org/drawingml/2006/main" xmlns:r="http://schemas.openxmlformats.org/officeDocument/2006/relationships" xmlns:p="http://schemas.openxmlformats.org/presentationml/2006/main">
  <p:tag name="DVSHAPEID" val="MewMJBic4pLXywpaXHTgbs"/>
</p:tagLst>
</file>

<file path=ppt/tags/tag56.xml><?xml version="1.0" encoding="utf-8"?>
<p:tagLst xmlns:a="http://schemas.openxmlformats.org/drawingml/2006/main" xmlns:r="http://schemas.openxmlformats.org/officeDocument/2006/relationships" xmlns:p="http://schemas.openxmlformats.org/presentationml/2006/main">
  <p:tag name="DVSHAPEID" val="2atbCV9Dtu9VxAr4UPOEVZ"/>
</p:tagLst>
</file>

<file path=ppt/tags/tag57.xml><?xml version="1.0" encoding="utf-8"?>
<p:tagLst xmlns:a="http://schemas.openxmlformats.org/drawingml/2006/main" xmlns:r="http://schemas.openxmlformats.org/officeDocument/2006/relationships" xmlns:p="http://schemas.openxmlformats.org/presentationml/2006/main">
  <p:tag name="DVSHAPEID" val="Q6mW5aCifGDkcmjyZn3qVh"/>
</p:tagLst>
</file>

<file path=ppt/tags/tag58.xml><?xml version="1.0" encoding="utf-8"?>
<p:tagLst xmlns:a="http://schemas.openxmlformats.org/drawingml/2006/main" xmlns:r="http://schemas.openxmlformats.org/officeDocument/2006/relationships" xmlns:p="http://schemas.openxmlformats.org/presentationml/2006/main">
  <p:tag name="DVSHAPEID" val="ODYPJTM3rww2jmOFPY1aet"/>
</p:tagLst>
</file>

<file path=ppt/tags/tag59.xml><?xml version="1.0" encoding="utf-8"?>
<p:tagLst xmlns:a="http://schemas.openxmlformats.org/drawingml/2006/main" xmlns:r="http://schemas.openxmlformats.org/officeDocument/2006/relationships" xmlns:p="http://schemas.openxmlformats.org/presentationml/2006/main">
  <p:tag name="DVSHAPEID" val="hdn4KmQrBu3ziJYgrIwbe6"/>
</p:tagLst>
</file>

<file path=ppt/tags/tag6.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60.xml><?xml version="1.0" encoding="utf-8"?>
<p:tagLst xmlns:a="http://schemas.openxmlformats.org/drawingml/2006/main" xmlns:r="http://schemas.openxmlformats.org/officeDocument/2006/relationships" xmlns:p="http://schemas.openxmlformats.org/presentationml/2006/main">
  <p:tag name="DVSHAPEID" val="Na2WJjx4pL2klLrE8pd0V1"/>
</p:tagLst>
</file>

<file path=ppt/tags/tag61.xml><?xml version="1.0" encoding="utf-8"?>
<p:tagLst xmlns:a="http://schemas.openxmlformats.org/drawingml/2006/main" xmlns:r="http://schemas.openxmlformats.org/officeDocument/2006/relationships" xmlns:p="http://schemas.openxmlformats.org/presentationml/2006/main">
  <p:tag name="DVSHAPEID" val="YK45HyxjE2fapd1ODwTw5i"/>
</p:tagLst>
</file>

<file path=ppt/tags/tag62.xml><?xml version="1.0" encoding="utf-8"?>
<p:tagLst xmlns:a="http://schemas.openxmlformats.org/drawingml/2006/main" xmlns:r="http://schemas.openxmlformats.org/officeDocument/2006/relationships" xmlns:p="http://schemas.openxmlformats.org/presentationml/2006/main">
  <p:tag name="DVSHAPEID" val="xXndOMA6YdbLbiRECYx66Z"/>
</p:tagLst>
</file>

<file path=ppt/tags/tag63.xml><?xml version="1.0" encoding="utf-8"?>
<p:tagLst xmlns:a="http://schemas.openxmlformats.org/drawingml/2006/main" xmlns:r="http://schemas.openxmlformats.org/officeDocument/2006/relationships" xmlns:p="http://schemas.openxmlformats.org/presentationml/2006/main">
  <p:tag name="DVSHAPEID" val="5aleDjMG7pWFd7HuKLJy41"/>
</p:tagLst>
</file>

<file path=ppt/tags/tag64.xml><?xml version="1.0" encoding="utf-8"?>
<p:tagLst xmlns:a="http://schemas.openxmlformats.org/drawingml/2006/main" xmlns:r="http://schemas.openxmlformats.org/officeDocument/2006/relationships" xmlns:p="http://schemas.openxmlformats.org/presentationml/2006/main">
  <p:tag name="DVSECTIONID" val="5vg0Ms9P557HcOzGVTgijC"/>
</p:tagLst>
</file>

<file path=ppt/tags/tag65.xml><?xml version="1.0" encoding="utf-8"?>
<p:tagLst xmlns:a="http://schemas.openxmlformats.org/drawingml/2006/main" xmlns:r="http://schemas.openxmlformats.org/officeDocument/2006/relationships" xmlns:p="http://schemas.openxmlformats.org/presentationml/2006/main">
  <p:tag name="DVSHAPEID" val="TjN915Pkj1pZG4006wb4So"/>
</p:tagLst>
</file>

<file path=ppt/tags/tag66.xml><?xml version="1.0" encoding="utf-8"?>
<p:tagLst xmlns:a="http://schemas.openxmlformats.org/drawingml/2006/main" xmlns:r="http://schemas.openxmlformats.org/officeDocument/2006/relationships" xmlns:p="http://schemas.openxmlformats.org/presentationml/2006/main">
  <p:tag name="DVSHAPEID" val="6P7U8VvpNI7pbyEd1LBPDA"/>
</p:tagLst>
</file>

<file path=ppt/tags/tag67.xml><?xml version="1.0" encoding="utf-8"?>
<p:tagLst xmlns:a="http://schemas.openxmlformats.org/drawingml/2006/main" xmlns:r="http://schemas.openxmlformats.org/officeDocument/2006/relationships" xmlns:p="http://schemas.openxmlformats.org/presentationml/2006/main">
  <p:tag name="DVSHAPEID" val="EyAMukTB352vcX26WUOTdH"/>
</p:tagLst>
</file>

<file path=ppt/tags/tag68.xml><?xml version="1.0" encoding="utf-8"?>
<p:tagLst xmlns:a="http://schemas.openxmlformats.org/drawingml/2006/main" xmlns:r="http://schemas.openxmlformats.org/officeDocument/2006/relationships" xmlns:p="http://schemas.openxmlformats.org/presentationml/2006/main">
  <p:tag name="DVSHAPEID" val="RgSslSuqt3KvbzkmqawbE2"/>
</p:tagLst>
</file>

<file path=ppt/tags/tag69.xml><?xml version="1.0" encoding="utf-8"?>
<p:tagLst xmlns:a="http://schemas.openxmlformats.org/drawingml/2006/main" xmlns:r="http://schemas.openxmlformats.org/officeDocument/2006/relationships" xmlns:p="http://schemas.openxmlformats.org/presentationml/2006/main">
  <p:tag name="DVSHAPEID" val="nFlGbUOG0JnXGjT2Z07DCY"/>
</p:tagLst>
</file>

<file path=ppt/tags/tag7.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0.xml><?xml version="1.0" encoding="utf-8"?>
<p:tagLst xmlns:a="http://schemas.openxmlformats.org/drawingml/2006/main" xmlns:r="http://schemas.openxmlformats.org/officeDocument/2006/relationships" xmlns:p="http://schemas.openxmlformats.org/presentationml/2006/main">
  <p:tag name="DVSHAPEID" val="KHMtMAtEn12PSd7FHzBM21"/>
</p:tagLst>
</file>

<file path=ppt/tags/tag71.xml><?xml version="1.0" encoding="utf-8"?>
<p:tagLst xmlns:a="http://schemas.openxmlformats.org/drawingml/2006/main" xmlns:r="http://schemas.openxmlformats.org/officeDocument/2006/relationships" xmlns:p="http://schemas.openxmlformats.org/presentationml/2006/main">
  <p:tag name="DVSHAPEID" val="7eT1sobw41qoUDUI8ecmml"/>
</p:tagLst>
</file>

<file path=ppt/tags/tag72.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3.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4.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5.xml><?xml version="1.0" encoding="utf-8"?>
<p:tagLst xmlns:a="http://schemas.openxmlformats.org/drawingml/2006/main" xmlns:r="http://schemas.openxmlformats.org/officeDocument/2006/relationships" xmlns:p="http://schemas.openxmlformats.org/presentationml/2006/main">
  <p:tag name="DVSECTIONID" val="lHTW3xh6X7Ttck6ygZtflQ"/>
</p:tagLst>
</file>

<file path=ppt/tags/tag76.xml><?xml version="1.0" encoding="utf-8"?>
<p:tagLst xmlns:a="http://schemas.openxmlformats.org/drawingml/2006/main" xmlns:r="http://schemas.openxmlformats.org/officeDocument/2006/relationships" xmlns:p="http://schemas.openxmlformats.org/presentationml/2006/main">
  <p:tag name="DVSHAPEID" val="Ybf0b3HvtUWnX2BuwEACxj"/>
</p:tagLst>
</file>

<file path=ppt/tags/tag77.xml><?xml version="1.0" encoding="utf-8"?>
<p:tagLst xmlns:a="http://schemas.openxmlformats.org/drawingml/2006/main" xmlns:r="http://schemas.openxmlformats.org/officeDocument/2006/relationships" xmlns:p="http://schemas.openxmlformats.org/presentationml/2006/main">
  <p:tag name="DVSHAPEID" val="llNYlhhgSkr4C0Cn6oQNDr"/>
</p:tagLst>
</file>

<file path=ppt/tags/tag78.xml><?xml version="1.0" encoding="utf-8"?>
<p:tagLst xmlns:a="http://schemas.openxmlformats.org/drawingml/2006/main" xmlns:r="http://schemas.openxmlformats.org/officeDocument/2006/relationships" xmlns:p="http://schemas.openxmlformats.org/presentationml/2006/main">
  <p:tag name="DVSHAPEID" val="GhKMLDZkEy1EQTddIqdd1C"/>
</p:tagLst>
</file>

<file path=ppt/tags/tag79.xml><?xml version="1.0" encoding="utf-8"?>
<p:tagLst xmlns:a="http://schemas.openxmlformats.org/drawingml/2006/main" xmlns:r="http://schemas.openxmlformats.org/officeDocument/2006/relationships" xmlns:p="http://schemas.openxmlformats.org/presentationml/2006/main">
  <p:tag name="DVSHAPEID" val="WTqBS8xbLKGTFvdyvDgxFS"/>
</p:tagLst>
</file>

<file path=ppt/tags/tag8.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80.xml><?xml version="1.0" encoding="utf-8"?>
<p:tagLst xmlns:a="http://schemas.openxmlformats.org/drawingml/2006/main" xmlns:r="http://schemas.openxmlformats.org/officeDocument/2006/relationships" xmlns:p="http://schemas.openxmlformats.org/presentationml/2006/main">
  <p:tag name="DVSHAPEID" val="3X9JaTFqzqp3lRmaLRNsNh"/>
</p:tagLst>
</file>

<file path=ppt/tags/tag81.xml><?xml version="1.0" encoding="utf-8"?>
<p:tagLst xmlns:a="http://schemas.openxmlformats.org/drawingml/2006/main" xmlns:r="http://schemas.openxmlformats.org/officeDocument/2006/relationships" xmlns:p="http://schemas.openxmlformats.org/presentationml/2006/main">
  <p:tag name="DVSHAPEID" val="XWeHZaUAXtW3Ptr9YDvlag"/>
</p:tagLst>
</file>

<file path=ppt/tags/tag82.xml><?xml version="1.0" encoding="utf-8"?>
<p:tagLst xmlns:a="http://schemas.openxmlformats.org/drawingml/2006/main" xmlns:r="http://schemas.openxmlformats.org/officeDocument/2006/relationships" xmlns:p="http://schemas.openxmlformats.org/presentationml/2006/main">
  <p:tag name="DVSHAPEID" val="tBamclSpKd5LZcusTvvZsV"/>
</p:tagLst>
</file>

<file path=ppt/tags/tag83.xml><?xml version="1.0" encoding="utf-8"?>
<p:tagLst xmlns:a="http://schemas.openxmlformats.org/drawingml/2006/main" xmlns:r="http://schemas.openxmlformats.org/officeDocument/2006/relationships" xmlns:p="http://schemas.openxmlformats.org/presentationml/2006/main">
  <p:tag name="DVSHAPEID" val="7h1SICS9Wr7HsCxCXzHyJJ"/>
</p:tagLst>
</file>

<file path=ppt/tags/tag84.xml><?xml version="1.0" encoding="utf-8"?>
<p:tagLst xmlns:a="http://schemas.openxmlformats.org/drawingml/2006/main" xmlns:r="http://schemas.openxmlformats.org/officeDocument/2006/relationships" xmlns:p="http://schemas.openxmlformats.org/presentationml/2006/main">
  <p:tag name="DVSHAPEID" val="Y4teEwK0PaNyuTljDgxAgD"/>
</p:tagLst>
</file>

<file path=ppt/tags/tag85.xml><?xml version="1.0" encoding="utf-8"?>
<p:tagLst xmlns:a="http://schemas.openxmlformats.org/drawingml/2006/main" xmlns:r="http://schemas.openxmlformats.org/officeDocument/2006/relationships" xmlns:p="http://schemas.openxmlformats.org/presentationml/2006/main">
  <p:tag name="DVSHAPEID" val="EhKSVgxWiUcoiXptXlpWCX"/>
</p:tagLst>
</file>

<file path=ppt/tags/tag86.xml><?xml version="1.0" encoding="utf-8"?>
<p:tagLst xmlns:a="http://schemas.openxmlformats.org/drawingml/2006/main" xmlns:r="http://schemas.openxmlformats.org/officeDocument/2006/relationships" xmlns:p="http://schemas.openxmlformats.org/presentationml/2006/main">
  <p:tag name="DVSHAPEID" val="UU8DhEWr19slpbuLBtsTRS"/>
</p:tagLst>
</file>

<file path=ppt/tags/tag87.xml><?xml version="1.0" encoding="utf-8"?>
<p:tagLst xmlns:a="http://schemas.openxmlformats.org/drawingml/2006/main" xmlns:r="http://schemas.openxmlformats.org/officeDocument/2006/relationships" xmlns:p="http://schemas.openxmlformats.org/presentationml/2006/main">
  <p:tag name="DVSHAPEID" val="m5AoT9ibak1HnPKhZT0RT2"/>
</p:tagLst>
</file>

<file path=ppt/tags/tag88.xml><?xml version="1.0" encoding="utf-8"?>
<p:tagLst xmlns:a="http://schemas.openxmlformats.org/drawingml/2006/main" xmlns:r="http://schemas.openxmlformats.org/officeDocument/2006/relationships" xmlns:p="http://schemas.openxmlformats.org/presentationml/2006/main">
  <p:tag name="DVSHAPEID" val="WXxeZcJWuJ52y23SLM8PY8"/>
</p:tagLst>
</file>

<file path=ppt/tags/tag89.xml><?xml version="1.0" encoding="utf-8"?>
<p:tagLst xmlns:a="http://schemas.openxmlformats.org/drawingml/2006/main" xmlns:r="http://schemas.openxmlformats.org/officeDocument/2006/relationships" xmlns:p="http://schemas.openxmlformats.org/presentationml/2006/main">
  <p:tag name="DVSHAPEID" val="kIOF0ktyS0Yj9CRFa5reQh"/>
</p:tagLst>
</file>

<file path=ppt/tags/tag9.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90.xml><?xml version="1.0" encoding="utf-8"?>
<p:tagLst xmlns:a="http://schemas.openxmlformats.org/drawingml/2006/main" xmlns:r="http://schemas.openxmlformats.org/officeDocument/2006/relationships" xmlns:p="http://schemas.openxmlformats.org/presentationml/2006/main">
  <p:tag name="DVSHAPEID" val="CkgHd78dI44ODPqjbpsVQ4"/>
</p:tagLst>
</file>

<file path=ppt/tags/tag91.xml><?xml version="1.0" encoding="utf-8"?>
<p:tagLst xmlns:a="http://schemas.openxmlformats.org/drawingml/2006/main" xmlns:r="http://schemas.openxmlformats.org/officeDocument/2006/relationships" xmlns:p="http://schemas.openxmlformats.org/presentationml/2006/main">
  <p:tag name="DVSHAPEID" val="4fTq15C3nJi26toi6mqFiU"/>
</p:tagLst>
</file>

<file path=ppt/tags/tag92.xml><?xml version="1.0" encoding="utf-8"?>
<p:tagLst xmlns:a="http://schemas.openxmlformats.org/drawingml/2006/main" xmlns:r="http://schemas.openxmlformats.org/officeDocument/2006/relationships" xmlns:p="http://schemas.openxmlformats.org/presentationml/2006/main">
  <p:tag name="DVSHAPEID" val="elY1fQT2LUrxg1ON52BEHk"/>
</p:tagLst>
</file>

<file path=ppt/tags/tag93.xml><?xml version="1.0" encoding="utf-8"?>
<p:tagLst xmlns:a="http://schemas.openxmlformats.org/drawingml/2006/main" xmlns:r="http://schemas.openxmlformats.org/officeDocument/2006/relationships" xmlns:p="http://schemas.openxmlformats.org/presentationml/2006/main">
  <p:tag name="DVSHAPEID" val="vBJWVSj6uaL90ysZQL9kYn"/>
</p:tagLst>
</file>

<file path=ppt/tags/tag94.xml><?xml version="1.0" encoding="utf-8"?>
<p:tagLst xmlns:a="http://schemas.openxmlformats.org/drawingml/2006/main" xmlns:r="http://schemas.openxmlformats.org/officeDocument/2006/relationships" xmlns:p="http://schemas.openxmlformats.org/presentationml/2006/main">
  <p:tag name="DVSHAPEID" val="Aydnujgo4DcUPniiV1JFpg"/>
</p:tagLst>
</file>

<file path=ppt/tags/tag95.xml><?xml version="1.0" encoding="utf-8"?>
<p:tagLst xmlns:a="http://schemas.openxmlformats.org/drawingml/2006/main" xmlns:r="http://schemas.openxmlformats.org/officeDocument/2006/relationships" xmlns:p="http://schemas.openxmlformats.org/presentationml/2006/main">
  <p:tag name="DVSHAPEID" val="L60gl5bPvmm81aJxoZP667"/>
</p:tagLst>
</file>

<file path=ppt/tags/tag96.xml><?xml version="1.0" encoding="utf-8"?>
<p:tagLst xmlns:a="http://schemas.openxmlformats.org/drawingml/2006/main" xmlns:r="http://schemas.openxmlformats.org/officeDocument/2006/relationships" xmlns:p="http://schemas.openxmlformats.org/presentationml/2006/main">
  <p:tag name="DVSHAPEID" val="X5I4HyP8BjXjM6mdYbce8Q"/>
</p:tagLst>
</file>

<file path=ppt/tags/tag97.xml><?xml version="1.0" encoding="utf-8"?>
<p:tagLst xmlns:a="http://schemas.openxmlformats.org/drawingml/2006/main" xmlns:r="http://schemas.openxmlformats.org/officeDocument/2006/relationships" xmlns:p="http://schemas.openxmlformats.org/presentationml/2006/main">
  <p:tag name="DVSHAPEID" val="yGm7zoCJPjaD9VxgnDZnK3"/>
</p:tagLst>
</file>

<file path=ppt/tags/tag98.xml><?xml version="1.0" encoding="utf-8"?>
<p:tagLst xmlns:a="http://schemas.openxmlformats.org/drawingml/2006/main" xmlns:r="http://schemas.openxmlformats.org/officeDocument/2006/relationships" xmlns:p="http://schemas.openxmlformats.org/presentationml/2006/main">
  <p:tag name="DVSHAPEID" val="aHnCba1EUSZ6x2IAYrvRtE"/>
</p:tagLst>
</file>

<file path=ppt/tags/tag99.xml><?xml version="1.0" encoding="utf-8"?>
<p:tagLst xmlns:a="http://schemas.openxmlformats.org/drawingml/2006/main" xmlns:r="http://schemas.openxmlformats.org/officeDocument/2006/relationships" xmlns:p="http://schemas.openxmlformats.org/presentationml/2006/main">
  <p:tag name="DVSHAPEID" val="99XrGHNyeK5vwEJWcrIboh"/>
</p:tagLst>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6feb12-i0gtl2012-preferred">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26feb12-i0gtl2012-preferred">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26feb12-i0gtl2012-preferred">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7_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Helvetica Light"/>
        <a:ea typeface="ＭＳ Ｐゴシック"/>
        <a:cs typeface="Helvetica Light"/>
      </a:majorFont>
      <a:minorFont>
        <a:latin typeface="Helvetica Light"/>
        <a:ea typeface="ＭＳ Ｐゴシック"/>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23.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Content Slides">
  <a:themeElements>
    <a:clrScheme name="YSM New Brand">
      <a:dk1>
        <a:srgbClr val="000000"/>
      </a:dk1>
      <a:lt1>
        <a:srgbClr val="FFFFFF"/>
      </a:lt1>
      <a:dk2>
        <a:srgbClr val="585858"/>
      </a:dk2>
      <a:lt2>
        <a:srgbClr val="C2C0C0"/>
      </a:lt2>
      <a:accent1>
        <a:srgbClr val="467FCC"/>
      </a:accent1>
      <a:accent2>
        <a:srgbClr val="55A51C"/>
      </a:accent2>
      <a:accent3>
        <a:srgbClr val="80CDE9"/>
      </a:accent3>
      <a:accent4>
        <a:srgbClr val="A098E4"/>
      </a:accent4>
      <a:accent5>
        <a:srgbClr val="F7941D"/>
      </a:accent5>
      <a:accent6>
        <a:srgbClr val="004DA4"/>
      </a:accent6>
      <a:hlink>
        <a:srgbClr val="467FCC"/>
      </a:hlink>
      <a:folHlink>
        <a:srgbClr val="C4DF9B"/>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38176</TotalTime>
  <Words>4254</Words>
  <Application>Microsoft Macintosh PowerPoint</Application>
  <PresentationFormat>On-screen Show (4:3)</PresentationFormat>
  <Paragraphs>742</Paragraphs>
  <Slides>72</Slides>
  <Notes>36</Notes>
  <HiddenSlides>0</HiddenSlides>
  <MMClips>0</MMClips>
  <ScaleCrop>false</ScaleCrop>
  <HeadingPairs>
    <vt:vector size="8" baseType="variant">
      <vt:variant>
        <vt:lpstr>Theme</vt:lpstr>
      </vt:variant>
      <vt:variant>
        <vt:i4>25</vt:i4>
      </vt:variant>
      <vt:variant>
        <vt:lpstr>Links</vt:lpstr>
      </vt:variant>
      <vt:variant>
        <vt:i4>1</vt:i4>
      </vt:variant>
      <vt:variant>
        <vt:lpstr>Embedded OLE Servers</vt:lpstr>
      </vt:variant>
      <vt:variant>
        <vt:i4>2</vt:i4>
      </vt:variant>
      <vt:variant>
        <vt:lpstr>Slide Titles</vt:lpstr>
      </vt:variant>
      <vt:variant>
        <vt:i4>72</vt:i4>
      </vt:variant>
    </vt:vector>
  </HeadingPairs>
  <TitlesOfParts>
    <vt:vector size="100" baseType="lpstr">
      <vt:lpstr>Office Theme</vt:lpstr>
      <vt:lpstr>2_Office Theme</vt:lpstr>
      <vt:lpstr>4_template</vt:lpstr>
      <vt:lpstr>6_Default Design</vt:lpstr>
      <vt:lpstr>7_template</vt:lpstr>
      <vt:lpstr>21_Default Design</vt:lpstr>
      <vt:lpstr>1_template</vt:lpstr>
      <vt:lpstr>5_template</vt:lpstr>
      <vt:lpstr>7_Default Design</vt:lpstr>
      <vt:lpstr>8_Default Design</vt:lpstr>
      <vt:lpstr>5_Office Theme</vt:lpstr>
      <vt:lpstr>25_Default Design</vt:lpstr>
      <vt:lpstr>9_Default Design</vt:lpstr>
      <vt:lpstr>10_Default Design</vt:lpstr>
      <vt:lpstr>***26feb12-i0gtl2012-preferred</vt:lpstr>
      <vt:lpstr>2_***26feb12-i0gtl2012-preferred</vt:lpstr>
      <vt:lpstr>11_Default Design</vt:lpstr>
      <vt:lpstr>12_Default Design</vt:lpstr>
      <vt:lpstr>1_***26feb12-i0gtl2012-preferred</vt:lpstr>
      <vt:lpstr>13_Default Design</vt:lpstr>
      <vt:lpstr>4_Office Theme</vt:lpstr>
      <vt:lpstr>7_Office Theme</vt:lpstr>
      <vt:lpstr>6_template</vt:lpstr>
      <vt:lpstr>1_Office Theme</vt:lpstr>
      <vt:lpstr>Content Slides</vt:lpstr>
      <vt:lpstr>\???</vt:lpstr>
      <vt:lpstr>Image</vt:lpstr>
      <vt:lpstr>Equation</vt:lpstr>
      <vt:lpstr> Human Genome Analysis,  using  Molecular Networks:  Regulatory Structure, Mutational Impact &amp; Disease Application</vt:lpstr>
      <vt:lpstr>Networks as a common language in many scientific contexts</vt:lpstr>
      <vt:lpstr>Networks for Genome Annotation: midway point in terms of level of understanding</vt:lpstr>
      <vt:lpstr>PowerPoint Presentation</vt:lpstr>
      <vt:lpstr>PowerPoint Presentation</vt:lpstr>
      <vt:lpstr>Combining networks forms an ideal way of integrating diverse information</vt:lpstr>
      <vt:lpstr>Exploiting Network Analogies to Gain Intuition</vt:lpstr>
      <vt:lpstr>Human Genome Analysis, using Molecular Networks:  Regulatory Structure, Mutational Impact &amp; Disease Application</vt:lpstr>
      <vt:lpstr>Data Flow: peaks to proximal &amp; distal networks</vt:lpstr>
      <vt:lpstr>Network Stats to Identify Bottlenecks &amp; Hubs</vt:lpstr>
      <vt:lpstr>Network Stats to Identify Hierarchy</vt:lpstr>
      <vt:lpstr>Hierarchy algorithm: from Hairball to Hierarchy</vt:lpstr>
      <vt:lpstr>Hierarchy Score Maximization Algorithm</vt:lpstr>
      <vt:lpstr>Apply HSM to a toy example</vt:lpstr>
      <vt:lpstr>Human Genome Analysis, using Molecular Networks:  Regulatory Structure, Mutational Impact &amp; Disease Application</vt:lpstr>
      <vt:lpstr>Yeast Regulatory Hierarchy:  Middle-managers Rule</vt:lpstr>
      <vt:lpstr>PowerPoint Presentation</vt:lpstr>
      <vt:lpstr>Different kinds of Hierarchies</vt:lpstr>
      <vt:lpstr>Collaborative Nature of the Nodes</vt:lpstr>
      <vt:lpstr>Most collaboration involves middle level</vt:lpstr>
      <vt:lpstr>Higher species have more  collaborative nodes</vt:lpstr>
      <vt:lpstr>Yeast Network Similar in Structure to Government Hierarchy  with Respect to Middle-managers</vt:lpstr>
      <vt:lpstr>Middle Managers Interact the Most in Efficient Corporate Settings</vt:lpstr>
      <vt:lpstr>Application: yeast TF regulatory network</vt:lpstr>
      <vt:lpstr>Kinase network is more hierarchical than TF network</vt:lpstr>
      <vt:lpstr>Application: yeast kinase network</vt:lpstr>
      <vt:lpstr>Human Genome Analysis, using Molecular Networks:  Regulatory Structure, Mutational Impact &amp; Disease Application</vt:lpstr>
      <vt:lpstr>Optimally arrange TFs into 3 levels by simulated annealing, maximizing downward-pointing edges</vt:lpstr>
      <vt:lpstr>PowerPoint Presentation</vt:lpstr>
      <vt:lpstr>PowerPoint Presentation</vt:lpstr>
      <vt:lpstr>Integration of TF hierarchy  with other ‘omic information :  more influential &amp; connected TFs on the top</vt:lpstr>
      <vt:lpstr>Strongest Proximal Regulatory Edges Can be Arranged into a Hierarchy</vt:lpstr>
      <vt:lpstr>Human Genome Analysis, using Molecular Networks:  Regulatory Structure, Mutational Impact &amp; Disease Application</vt:lpstr>
      <vt:lpstr>TFs at the Top Under Stronger Negative Selection</vt:lpstr>
      <vt:lpstr>More connected components (“hubs”)  have less variation</vt:lpstr>
      <vt:lpstr>More Connectivity, More Constraint : A theme borne out in many studies</vt:lpstr>
      <vt:lpstr>Human Genome Analysis, using Molecular Networks:  Regulatory Structure, Mutational Impact &amp; Disease Application</vt:lpstr>
      <vt:lpstr>E. Coli Transcriptional regulatory network vs Linux call graph</vt:lpstr>
      <vt:lpstr>PowerPoint Presentation</vt:lpstr>
      <vt:lpstr>Comparison: hierarchical organization</vt:lpstr>
      <vt:lpstr>The Linux Kernel Evolves! </vt:lpstr>
      <vt:lpstr>Distribution of Evolutionary Rates of components in E. coli vs Linux </vt:lpstr>
      <vt:lpstr>Tinkering versus Design: Connectivity and Constraint</vt:lpstr>
      <vt:lpstr>Tinkering versus Design: Connectivity and Constraint</vt:lpstr>
      <vt:lpstr>Perspectives on  Random Change v Intelligent Design</vt:lpstr>
      <vt:lpstr>PowerPoint Presentation</vt:lpstr>
      <vt:lpstr>Human Genome Analysis, using Molecular Networks:  Regulatory Structure, Mutational Impact &amp; Disease Application</vt:lpstr>
      <vt:lpstr>Where is Waldo? (Finding the key mutations in ~3M Germline variants &amp;  ~5K Somatic Variants in a Tumor Sample)</vt:lpstr>
      <vt:lpstr>Recasting Association of Connectivity with Constraint  in terms of Gene Essentiality Categories:  Application to Regulatory &amp; Protein Interaction Networks</vt:lpstr>
      <vt:lpstr>PowerPoint Presentation</vt:lpstr>
      <vt:lpstr>Gene properties in Multinet</vt:lpstr>
      <vt:lpstr>Identification of non-coding candidate drivers amongst somatic variants: Scheme</vt:lpstr>
      <vt:lpstr>PowerPoint Presentation</vt:lpstr>
      <vt:lpstr>Human Genome Analysis, using Molecular Networks:  Regulatory Structure, Mutational Impact &amp; Disease Application</vt:lpstr>
      <vt:lpstr>Loregic: A method to characterize the cooperative logic of regulatory factors</vt:lpstr>
      <vt:lpstr>A gene can be regulated by multiple gene regulatory factors</vt:lpstr>
      <vt:lpstr>Modeling cooperativity between RFs to target gene using logic gates</vt:lpstr>
      <vt:lpstr>An example: selection of the best-matched logic gate</vt:lpstr>
      <vt:lpstr>Application – transcription factor cooperativity in Acute Myeloid Leukemia (AML)</vt:lpstr>
      <vt:lpstr>Cancer-related TF, MYC universally amplifies target expression</vt:lpstr>
      <vt:lpstr>Gene regulatory pathways have logic-circuit behaviors</vt:lpstr>
      <vt:lpstr>Logical cooperativity across hierarchical layers in gene regulatory network</vt:lpstr>
      <vt:lpstr>TopNet – an automated web tool</vt:lpstr>
      <vt:lpstr>FunSeq.GersteinLab.org :  webserver &amp; code download</vt:lpstr>
      <vt:lpstr>Network Acknowledgements</vt:lpstr>
      <vt:lpstr>PowerPoint Presentation</vt:lpstr>
      <vt:lpstr>PowerPoint Presentation</vt:lpstr>
      <vt:lpstr>PowerPoint Presentation</vt:lpstr>
      <vt:lpstr>PowerPoint Presentation</vt:lpstr>
      <vt:lpstr>Acknowledgements</vt:lpstr>
      <vt:lpstr>RNAi: Birth of a Field in the Literature Culmin-ating in the 2006 Nobel</vt:lpstr>
      <vt:lpstr>Info about content in this slide pack</vt:lpstr>
    </vt:vector>
  </TitlesOfParts>
  <Company>Yale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Ekta Khurana</dc:creator>
  <cp:lastModifiedBy>Mark Gerstein</cp:lastModifiedBy>
  <cp:revision>1963</cp:revision>
  <cp:lastPrinted>2014-04-02T01:30:47Z</cp:lastPrinted>
  <dcterms:created xsi:type="dcterms:W3CDTF">2012-06-21T22:25:50Z</dcterms:created>
  <dcterms:modified xsi:type="dcterms:W3CDTF">2015-03-25T03:34:45Z</dcterms:modified>
</cp:coreProperties>
</file>