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60" r:id="rId5"/>
    <p:sldId id="264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1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4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0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1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7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8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3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9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5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02C76-FD66-48C5-A25A-84762B2F33ED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8E675-ABDA-4595-8B4B-1C5F052B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III Leakage: Step 3</a:t>
            </a:r>
            <a:r>
              <a:rPr lang="en-US"/>
              <a:t>: </a:t>
            </a:r>
            <a:r>
              <a:rPr lang="en-US" smtClean="0"/>
              <a:t>Linking</a:t>
            </a:r>
            <a:endParaRPr lang="en-US" dirty="0"/>
          </a:p>
        </p:txBody>
      </p:sp>
      <p:pic>
        <p:nvPicPr>
          <p:cNvPr id="7170" name="Picture 2" descr="C:\Users\Arif\Box Sync\Papers\PrivaSeq_XX.2014\figures\n_vulnerable_vs_entropy_threshol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922" y="1374919"/>
            <a:ext cx="6908539" cy="538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III </a:t>
            </a:r>
            <a:r>
              <a:rPr lang="en-US" dirty="0" smtClean="0"/>
              <a:t>Leakage (linking attack): </a:t>
            </a:r>
            <a:r>
              <a:rPr lang="en-US" dirty="0"/>
              <a:t>3 Level Process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2562" y="2073930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eQTL</a:t>
            </a:r>
            <a:r>
              <a:rPr lang="en-US" dirty="0" smtClean="0"/>
              <a:t> Selection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10233" y="2071315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Genotype Prediction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10346" y="2069398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Linking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 flipV="1">
            <a:off x="3082031" y="2568272"/>
            <a:ext cx="1128202" cy="261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 flipV="1">
            <a:off x="5929702" y="2566355"/>
            <a:ext cx="980644" cy="191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81400" y="1600200"/>
            <a:ext cx="0" cy="413004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70320" y="1615440"/>
            <a:ext cx="0" cy="413004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66800" y="3291840"/>
            <a:ext cx="2255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Entropy of conditional distribution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Allele Frequency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901440" y="3246120"/>
            <a:ext cx="225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Maximum a-posteriori genotype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Maximum a-priori genotype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66560" y="3200400"/>
            <a:ext cx="22555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Individual with exact matching of the predicted genotypes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Individual whose genotypes have the closest match to predicted genotypes</a:t>
            </a:r>
            <a:endParaRPr lang="en-US" b="1" i="1" dirty="0"/>
          </a:p>
        </p:txBody>
      </p:sp>
      <p:sp>
        <p:nvSpPr>
          <p:cNvPr id="26" name="Oval 25"/>
          <p:cNvSpPr/>
          <p:nvPr/>
        </p:nvSpPr>
        <p:spPr>
          <a:xfrm>
            <a:off x="293058" y="2137848"/>
            <a:ext cx="214884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6" idx="4"/>
          </p:cNvCxnSpPr>
          <p:nvPr/>
        </p:nvCxnSpPr>
        <p:spPr>
          <a:xfrm flipH="1">
            <a:off x="398214" y="2366448"/>
            <a:ext cx="2286" cy="32004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50356" y="2685114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00840" y="2685084"/>
            <a:ext cx="164501" cy="37196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51856" y="2421030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02340" y="2426024"/>
            <a:ext cx="164501" cy="37196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23900" y="2555572"/>
            <a:ext cx="616133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26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III </a:t>
            </a:r>
            <a:r>
              <a:rPr lang="en-US" dirty="0" smtClean="0"/>
              <a:t>Leakage (linking attack): </a:t>
            </a:r>
            <a:r>
              <a:rPr lang="en-US" dirty="0"/>
              <a:t>3 Level Process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2562" y="3641490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eQTL</a:t>
            </a:r>
            <a:r>
              <a:rPr lang="en-US" dirty="0" smtClean="0"/>
              <a:t> Selection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10233" y="3638875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Genotype Prediction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10346" y="3636958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Linking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 flipV="1">
            <a:off x="3082031" y="4135832"/>
            <a:ext cx="1128202" cy="261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 flipV="1">
            <a:off x="5929702" y="4133915"/>
            <a:ext cx="980644" cy="191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81400" y="1463040"/>
            <a:ext cx="0" cy="461118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70320" y="1463040"/>
            <a:ext cx="0" cy="45720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66800" y="4794085"/>
            <a:ext cx="225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Entropy of conditional distribution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79818" y="4813680"/>
            <a:ext cx="225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Maximum a-posteriori genotype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66560" y="4767960"/>
            <a:ext cx="2255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Individual whose genotypes have the closest match to predicted genotypes</a:t>
            </a:r>
            <a:endParaRPr lang="en-US" b="1" i="1" dirty="0"/>
          </a:p>
        </p:txBody>
      </p:sp>
      <p:sp>
        <p:nvSpPr>
          <p:cNvPr id="26" name="Oval 25"/>
          <p:cNvSpPr/>
          <p:nvPr/>
        </p:nvSpPr>
        <p:spPr>
          <a:xfrm>
            <a:off x="293058" y="3705408"/>
            <a:ext cx="214884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26" idx="4"/>
          </p:cNvCxnSpPr>
          <p:nvPr/>
        </p:nvCxnSpPr>
        <p:spPr>
          <a:xfrm flipH="1">
            <a:off x="398214" y="3934008"/>
            <a:ext cx="2286" cy="32004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50356" y="4252674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00840" y="4252644"/>
            <a:ext cx="164501" cy="37196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51856" y="3988590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02340" y="3993584"/>
            <a:ext cx="164501" cy="37196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23900" y="4123132"/>
            <a:ext cx="616133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905991" y="1633990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Auxiliary Information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2"/>
            <a:endCxn id="6" idx="0"/>
          </p:cNvCxnSpPr>
          <p:nvPr/>
        </p:nvCxnSpPr>
        <p:spPr>
          <a:xfrm>
            <a:off x="7765726" y="2627903"/>
            <a:ext cx="4355" cy="100905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579324" y="988421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Gender, Population, Age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054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Incorporate Gender and Population Information</a:t>
            </a:r>
            <a:endParaRPr lang="en-US" dirty="0"/>
          </a:p>
        </p:txBody>
      </p:sp>
      <p:pic>
        <p:nvPicPr>
          <p:cNvPr id="2051" name="Picture 3" descr="C:\Users\Arif\Box Sync\Papers\PrivaSeq_XX.2014\figures\GEUVADIS_expressions_eQTLs\n_vulnerable_vs_entropy_threshol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964" y="1358396"/>
            <a:ext cx="7066189" cy="549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60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Prediction of Population</a:t>
            </a:r>
            <a:endParaRPr lang="en-US" dirty="0"/>
          </a:p>
        </p:txBody>
      </p:sp>
      <p:pic>
        <p:nvPicPr>
          <p:cNvPr id="1027" name="Picture 3" descr="C:\Users\Arif\Box Sync\Papers\PrivaSeq_XX.2014\figures\GEUVADIS_expressions_eQTLs\per_population_confusion_matri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98" y="685800"/>
            <a:ext cx="7475102" cy="6061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811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8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Average Population Prediction Accuracy</a:t>
            </a:r>
            <a:endParaRPr lang="en-US" dirty="0"/>
          </a:p>
        </p:txBody>
      </p:sp>
      <p:pic>
        <p:nvPicPr>
          <p:cNvPr id="1027" name="Picture 3" descr="C:\Users\Arif\Box Sync\Papers\PrivaSeq_XX.2014\figures\GEUVADIS_expressions_eQTLs\population_accuracy_vs_entropy_threshol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689" y="1316632"/>
            <a:ext cx="6561088" cy="55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86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Distribution of Correlation between Expression and Genotype </a:t>
            </a:r>
            <a:endParaRPr lang="en-US" dirty="0"/>
          </a:p>
        </p:txBody>
      </p:sp>
      <p:pic>
        <p:nvPicPr>
          <p:cNvPr id="3074" name="Picture 2" descr="C:\Users\Arif\Box Sync\Papers\PrivaSeq_XX.2014\figures\GEUVADIS_expressions_eQTLs\correlation_distribution_per_popul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17" y="1350963"/>
            <a:ext cx="6891973" cy="537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14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108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III Leakage: Step 3: Linking</vt:lpstr>
      <vt:lpstr>III Leakage (linking attack): 3 Level Process</vt:lpstr>
      <vt:lpstr>III Leakage (linking attack): 3 Level Process</vt:lpstr>
      <vt:lpstr>Incorporate Gender and Population Information</vt:lpstr>
      <vt:lpstr>Prediction of Population</vt:lpstr>
      <vt:lpstr>Average Population Prediction Accuracy</vt:lpstr>
      <vt:lpstr>Distribution of Correlation between Expression and Genotype 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</dc:creator>
  <cp:lastModifiedBy>Arif</cp:lastModifiedBy>
  <cp:revision>9</cp:revision>
  <dcterms:created xsi:type="dcterms:W3CDTF">2015-03-04T13:39:51Z</dcterms:created>
  <dcterms:modified xsi:type="dcterms:W3CDTF">2015-03-04T20:02:59Z</dcterms:modified>
</cp:coreProperties>
</file>