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2770188" cy="3959225"/>
  <p:notesSz cx="6858000" cy="9144000"/>
  <p:defaultTextStyle>
    <a:defPPr>
      <a:defRPr lang="en-US"/>
    </a:defPPr>
    <a:lvl1pPr marL="0" algn="l" defTabSz="171587" rtl="0" eaLnBrk="1" latinLnBrk="0" hangingPunct="1">
      <a:defRPr sz="700" kern="1200">
        <a:solidFill>
          <a:schemeClr val="tx1"/>
        </a:solidFill>
        <a:latin typeface="+mn-lt"/>
        <a:ea typeface="+mn-ea"/>
        <a:cs typeface="+mn-cs"/>
      </a:defRPr>
    </a:lvl1pPr>
    <a:lvl2pPr marL="171587" algn="l" defTabSz="171587" rtl="0" eaLnBrk="1" latinLnBrk="0" hangingPunct="1">
      <a:defRPr sz="700" kern="1200">
        <a:solidFill>
          <a:schemeClr val="tx1"/>
        </a:solidFill>
        <a:latin typeface="+mn-lt"/>
        <a:ea typeface="+mn-ea"/>
        <a:cs typeface="+mn-cs"/>
      </a:defRPr>
    </a:lvl2pPr>
    <a:lvl3pPr marL="343174" algn="l" defTabSz="171587" rtl="0" eaLnBrk="1" latinLnBrk="0" hangingPunct="1">
      <a:defRPr sz="700" kern="1200">
        <a:solidFill>
          <a:schemeClr val="tx1"/>
        </a:solidFill>
        <a:latin typeface="+mn-lt"/>
        <a:ea typeface="+mn-ea"/>
        <a:cs typeface="+mn-cs"/>
      </a:defRPr>
    </a:lvl3pPr>
    <a:lvl4pPr marL="514761" algn="l" defTabSz="171587" rtl="0" eaLnBrk="1" latinLnBrk="0" hangingPunct="1">
      <a:defRPr sz="700" kern="1200">
        <a:solidFill>
          <a:schemeClr val="tx1"/>
        </a:solidFill>
        <a:latin typeface="+mn-lt"/>
        <a:ea typeface="+mn-ea"/>
        <a:cs typeface="+mn-cs"/>
      </a:defRPr>
    </a:lvl4pPr>
    <a:lvl5pPr marL="686349" algn="l" defTabSz="171587" rtl="0" eaLnBrk="1" latinLnBrk="0" hangingPunct="1">
      <a:defRPr sz="700" kern="1200">
        <a:solidFill>
          <a:schemeClr val="tx1"/>
        </a:solidFill>
        <a:latin typeface="+mn-lt"/>
        <a:ea typeface="+mn-ea"/>
        <a:cs typeface="+mn-cs"/>
      </a:defRPr>
    </a:lvl5pPr>
    <a:lvl6pPr marL="857936" algn="l" defTabSz="171587" rtl="0" eaLnBrk="1" latinLnBrk="0" hangingPunct="1">
      <a:defRPr sz="700" kern="1200">
        <a:solidFill>
          <a:schemeClr val="tx1"/>
        </a:solidFill>
        <a:latin typeface="+mn-lt"/>
        <a:ea typeface="+mn-ea"/>
        <a:cs typeface="+mn-cs"/>
      </a:defRPr>
    </a:lvl6pPr>
    <a:lvl7pPr marL="1029523" algn="l" defTabSz="171587" rtl="0" eaLnBrk="1" latinLnBrk="0" hangingPunct="1">
      <a:defRPr sz="700" kern="1200">
        <a:solidFill>
          <a:schemeClr val="tx1"/>
        </a:solidFill>
        <a:latin typeface="+mn-lt"/>
        <a:ea typeface="+mn-ea"/>
        <a:cs typeface="+mn-cs"/>
      </a:defRPr>
    </a:lvl7pPr>
    <a:lvl8pPr marL="1201110" algn="l" defTabSz="171587" rtl="0" eaLnBrk="1" latinLnBrk="0" hangingPunct="1">
      <a:defRPr sz="700" kern="1200">
        <a:solidFill>
          <a:schemeClr val="tx1"/>
        </a:solidFill>
        <a:latin typeface="+mn-lt"/>
        <a:ea typeface="+mn-ea"/>
        <a:cs typeface="+mn-cs"/>
      </a:defRPr>
    </a:lvl8pPr>
    <a:lvl9pPr marL="1372697" algn="l" defTabSz="171587" rtl="0" eaLnBrk="1" latinLnBrk="0" hangingPunct="1">
      <a:defRPr sz="7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50" d="100"/>
          <a:sy n="150" d="100"/>
        </p:scale>
        <p:origin x="-5992" y="-2056"/>
      </p:cViewPr>
      <p:guideLst>
        <p:guide orient="horz" pos="1247"/>
        <p:guide pos="873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7764" y="1229928"/>
            <a:ext cx="2354660" cy="84866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5528" y="2243563"/>
            <a:ext cx="1939132" cy="101180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715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431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5147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6863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8579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0295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2011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3726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14FA2-1F9A-3644-B366-187D2F1E818F}" type="datetimeFigureOut">
              <a:rPr lang="en-US" smtClean="0"/>
              <a:t>12/13/14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013C3-A373-AA48-B8B7-3E99C5ECF9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90947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14FA2-1F9A-3644-B366-187D2F1E818F}" type="datetimeFigureOut">
              <a:rPr lang="en-US" smtClean="0"/>
              <a:t>12/13/14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013C3-A373-AA48-B8B7-3E99C5ECF9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85604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008386" y="158553"/>
            <a:ext cx="623292" cy="337817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8514" y="158553"/>
            <a:ext cx="1823707" cy="337817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14FA2-1F9A-3644-B366-187D2F1E818F}" type="datetimeFigureOut">
              <a:rPr lang="en-US" smtClean="0"/>
              <a:t>12/13/14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013C3-A373-AA48-B8B7-3E99C5ECF9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51297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14FA2-1F9A-3644-B366-187D2F1E818F}" type="datetimeFigureOut">
              <a:rPr lang="en-US" smtClean="0"/>
              <a:t>12/13/14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013C3-A373-AA48-B8B7-3E99C5ECF9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7585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26" y="2544170"/>
            <a:ext cx="2354660" cy="786346"/>
          </a:xfrm>
        </p:spPr>
        <p:txBody>
          <a:bodyPr anchor="t"/>
          <a:lstStyle>
            <a:lvl1pPr algn="l">
              <a:defRPr sz="15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8826" y="1678091"/>
            <a:ext cx="2354660" cy="866079"/>
          </a:xfrm>
        </p:spPr>
        <p:txBody>
          <a:bodyPr anchor="b"/>
          <a:lstStyle>
            <a:lvl1pPr marL="0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1pPr>
            <a:lvl2pPr marL="171587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2pPr>
            <a:lvl3pPr marL="343174" indent="0">
              <a:buNone/>
              <a:defRPr sz="600">
                <a:solidFill>
                  <a:schemeClr val="tx1">
                    <a:tint val="75000"/>
                  </a:schemeClr>
                </a:solidFill>
              </a:defRPr>
            </a:lvl3pPr>
            <a:lvl4pPr marL="514761" indent="0">
              <a:buNone/>
              <a:defRPr sz="500">
                <a:solidFill>
                  <a:schemeClr val="tx1">
                    <a:tint val="75000"/>
                  </a:schemeClr>
                </a:solidFill>
              </a:defRPr>
            </a:lvl4pPr>
            <a:lvl5pPr marL="686349" indent="0">
              <a:buNone/>
              <a:defRPr sz="500">
                <a:solidFill>
                  <a:schemeClr val="tx1">
                    <a:tint val="75000"/>
                  </a:schemeClr>
                </a:solidFill>
              </a:defRPr>
            </a:lvl5pPr>
            <a:lvl6pPr marL="857936" indent="0">
              <a:buNone/>
              <a:defRPr sz="500">
                <a:solidFill>
                  <a:schemeClr val="tx1">
                    <a:tint val="75000"/>
                  </a:schemeClr>
                </a:solidFill>
              </a:defRPr>
            </a:lvl6pPr>
            <a:lvl7pPr marL="1029523" indent="0">
              <a:buNone/>
              <a:defRPr sz="500">
                <a:solidFill>
                  <a:schemeClr val="tx1">
                    <a:tint val="75000"/>
                  </a:schemeClr>
                </a:solidFill>
              </a:defRPr>
            </a:lvl7pPr>
            <a:lvl8pPr marL="1201110" indent="0">
              <a:buNone/>
              <a:defRPr sz="500">
                <a:solidFill>
                  <a:schemeClr val="tx1">
                    <a:tint val="75000"/>
                  </a:schemeClr>
                </a:solidFill>
              </a:defRPr>
            </a:lvl8pPr>
            <a:lvl9pPr marL="1372697" indent="0">
              <a:buNone/>
              <a:defRPr sz="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14FA2-1F9A-3644-B366-187D2F1E818F}" type="datetimeFigureOut">
              <a:rPr lang="en-US" smtClean="0"/>
              <a:t>12/13/14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013C3-A373-AA48-B8B7-3E99C5ECF9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7404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8509" y="923822"/>
            <a:ext cx="1223500" cy="2612905"/>
          </a:xfrm>
        </p:spPr>
        <p:txBody>
          <a:bodyPr/>
          <a:lstStyle>
            <a:lvl1pPr>
              <a:defRPr sz="1100"/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  <a:lvl6pPr>
              <a:defRPr sz="700"/>
            </a:lvl6pPr>
            <a:lvl7pPr>
              <a:defRPr sz="700"/>
            </a:lvl7pPr>
            <a:lvl8pPr>
              <a:defRPr sz="700"/>
            </a:lvl8pPr>
            <a:lvl9pPr>
              <a:defRPr sz="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08179" y="923822"/>
            <a:ext cx="1223500" cy="2612905"/>
          </a:xfrm>
        </p:spPr>
        <p:txBody>
          <a:bodyPr/>
          <a:lstStyle>
            <a:lvl1pPr>
              <a:defRPr sz="1100"/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  <a:lvl6pPr>
              <a:defRPr sz="700"/>
            </a:lvl6pPr>
            <a:lvl7pPr>
              <a:defRPr sz="700"/>
            </a:lvl7pPr>
            <a:lvl8pPr>
              <a:defRPr sz="700"/>
            </a:lvl8pPr>
            <a:lvl9pPr>
              <a:defRPr sz="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14FA2-1F9A-3644-B366-187D2F1E818F}" type="datetimeFigureOut">
              <a:rPr lang="en-US" smtClean="0"/>
              <a:t>12/13/14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013C3-A373-AA48-B8B7-3E99C5ECF9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39497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8513" y="886244"/>
            <a:ext cx="1223981" cy="369345"/>
          </a:xfrm>
        </p:spPr>
        <p:txBody>
          <a:bodyPr anchor="b"/>
          <a:lstStyle>
            <a:lvl1pPr marL="0" indent="0">
              <a:buNone/>
              <a:defRPr sz="900" b="1"/>
            </a:lvl1pPr>
            <a:lvl2pPr marL="171587" indent="0">
              <a:buNone/>
              <a:defRPr sz="800" b="1"/>
            </a:lvl2pPr>
            <a:lvl3pPr marL="343174" indent="0">
              <a:buNone/>
              <a:defRPr sz="700" b="1"/>
            </a:lvl3pPr>
            <a:lvl4pPr marL="514761" indent="0">
              <a:buNone/>
              <a:defRPr sz="600" b="1"/>
            </a:lvl4pPr>
            <a:lvl5pPr marL="686349" indent="0">
              <a:buNone/>
              <a:defRPr sz="600" b="1"/>
            </a:lvl5pPr>
            <a:lvl6pPr marL="857936" indent="0">
              <a:buNone/>
              <a:defRPr sz="600" b="1"/>
            </a:lvl6pPr>
            <a:lvl7pPr marL="1029523" indent="0">
              <a:buNone/>
              <a:defRPr sz="600" b="1"/>
            </a:lvl7pPr>
            <a:lvl8pPr marL="1201110" indent="0">
              <a:buNone/>
              <a:defRPr sz="600" b="1"/>
            </a:lvl8pPr>
            <a:lvl9pPr marL="1372697" indent="0">
              <a:buNone/>
              <a:defRPr sz="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8513" y="1255589"/>
            <a:ext cx="1223981" cy="2281137"/>
          </a:xfrm>
        </p:spPr>
        <p:txBody>
          <a:bodyPr/>
          <a:lstStyle>
            <a:lvl1pPr>
              <a:defRPr sz="900"/>
            </a:lvl1pPr>
            <a:lvl2pPr>
              <a:defRPr sz="800"/>
            </a:lvl2pPr>
            <a:lvl3pPr>
              <a:defRPr sz="700"/>
            </a:lvl3pPr>
            <a:lvl4pPr>
              <a:defRPr sz="600"/>
            </a:lvl4pPr>
            <a:lvl5pPr>
              <a:defRPr sz="600"/>
            </a:lvl5pPr>
            <a:lvl6pPr>
              <a:defRPr sz="600"/>
            </a:lvl6pPr>
            <a:lvl7pPr>
              <a:defRPr sz="600"/>
            </a:lvl7pPr>
            <a:lvl8pPr>
              <a:defRPr sz="600"/>
            </a:lvl8pPr>
            <a:lvl9pPr>
              <a:defRPr sz="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407217" y="886244"/>
            <a:ext cx="1224462" cy="369345"/>
          </a:xfrm>
        </p:spPr>
        <p:txBody>
          <a:bodyPr anchor="b"/>
          <a:lstStyle>
            <a:lvl1pPr marL="0" indent="0">
              <a:buNone/>
              <a:defRPr sz="900" b="1"/>
            </a:lvl1pPr>
            <a:lvl2pPr marL="171587" indent="0">
              <a:buNone/>
              <a:defRPr sz="800" b="1"/>
            </a:lvl2pPr>
            <a:lvl3pPr marL="343174" indent="0">
              <a:buNone/>
              <a:defRPr sz="700" b="1"/>
            </a:lvl3pPr>
            <a:lvl4pPr marL="514761" indent="0">
              <a:buNone/>
              <a:defRPr sz="600" b="1"/>
            </a:lvl4pPr>
            <a:lvl5pPr marL="686349" indent="0">
              <a:buNone/>
              <a:defRPr sz="600" b="1"/>
            </a:lvl5pPr>
            <a:lvl6pPr marL="857936" indent="0">
              <a:buNone/>
              <a:defRPr sz="600" b="1"/>
            </a:lvl6pPr>
            <a:lvl7pPr marL="1029523" indent="0">
              <a:buNone/>
              <a:defRPr sz="600" b="1"/>
            </a:lvl7pPr>
            <a:lvl8pPr marL="1201110" indent="0">
              <a:buNone/>
              <a:defRPr sz="600" b="1"/>
            </a:lvl8pPr>
            <a:lvl9pPr marL="1372697" indent="0">
              <a:buNone/>
              <a:defRPr sz="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407217" y="1255589"/>
            <a:ext cx="1224462" cy="2281137"/>
          </a:xfrm>
        </p:spPr>
        <p:txBody>
          <a:bodyPr/>
          <a:lstStyle>
            <a:lvl1pPr>
              <a:defRPr sz="900"/>
            </a:lvl1pPr>
            <a:lvl2pPr>
              <a:defRPr sz="800"/>
            </a:lvl2pPr>
            <a:lvl3pPr>
              <a:defRPr sz="700"/>
            </a:lvl3pPr>
            <a:lvl4pPr>
              <a:defRPr sz="600"/>
            </a:lvl4pPr>
            <a:lvl5pPr>
              <a:defRPr sz="600"/>
            </a:lvl5pPr>
            <a:lvl6pPr>
              <a:defRPr sz="600"/>
            </a:lvl6pPr>
            <a:lvl7pPr>
              <a:defRPr sz="600"/>
            </a:lvl7pPr>
            <a:lvl8pPr>
              <a:defRPr sz="600"/>
            </a:lvl8pPr>
            <a:lvl9pPr>
              <a:defRPr sz="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14FA2-1F9A-3644-B366-187D2F1E818F}" type="datetimeFigureOut">
              <a:rPr lang="en-US" smtClean="0"/>
              <a:t>12/13/14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013C3-A373-AA48-B8B7-3E99C5ECF9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9117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14FA2-1F9A-3644-B366-187D2F1E818F}" type="datetimeFigureOut">
              <a:rPr lang="en-US" smtClean="0"/>
              <a:t>12/13/14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013C3-A373-AA48-B8B7-3E99C5ECF9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65731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14FA2-1F9A-3644-B366-187D2F1E818F}" type="datetimeFigureOut">
              <a:rPr lang="en-US" smtClean="0"/>
              <a:t>12/13/14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013C3-A373-AA48-B8B7-3E99C5ECF9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20899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8514" y="157639"/>
            <a:ext cx="911373" cy="670869"/>
          </a:xfrm>
        </p:spPr>
        <p:txBody>
          <a:bodyPr anchor="b"/>
          <a:lstStyle>
            <a:lvl1pPr algn="l">
              <a:defRPr sz="8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83067" y="157636"/>
            <a:ext cx="1548612" cy="3379090"/>
          </a:xfrm>
        </p:spPr>
        <p:txBody>
          <a:bodyPr/>
          <a:lstStyle>
            <a:lvl1pPr>
              <a:defRPr sz="1200"/>
            </a:lvl1pPr>
            <a:lvl2pPr>
              <a:defRPr sz="11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  <a:lvl6pPr>
              <a:defRPr sz="800"/>
            </a:lvl6pPr>
            <a:lvl7pPr>
              <a:defRPr sz="800"/>
            </a:lvl7pPr>
            <a:lvl8pPr>
              <a:defRPr sz="800"/>
            </a:lvl8pPr>
            <a:lvl9pPr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8514" y="828506"/>
            <a:ext cx="911373" cy="2708220"/>
          </a:xfrm>
        </p:spPr>
        <p:txBody>
          <a:bodyPr/>
          <a:lstStyle>
            <a:lvl1pPr marL="0" indent="0">
              <a:buNone/>
              <a:defRPr sz="500"/>
            </a:lvl1pPr>
            <a:lvl2pPr marL="171587" indent="0">
              <a:buNone/>
              <a:defRPr sz="500"/>
            </a:lvl2pPr>
            <a:lvl3pPr marL="343174" indent="0">
              <a:buNone/>
              <a:defRPr sz="400"/>
            </a:lvl3pPr>
            <a:lvl4pPr marL="514761" indent="0">
              <a:buNone/>
              <a:defRPr sz="300"/>
            </a:lvl4pPr>
            <a:lvl5pPr marL="686349" indent="0">
              <a:buNone/>
              <a:defRPr sz="300"/>
            </a:lvl5pPr>
            <a:lvl6pPr marL="857936" indent="0">
              <a:buNone/>
              <a:defRPr sz="300"/>
            </a:lvl6pPr>
            <a:lvl7pPr marL="1029523" indent="0">
              <a:buNone/>
              <a:defRPr sz="300"/>
            </a:lvl7pPr>
            <a:lvl8pPr marL="1201110" indent="0">
              <a:buNone/>
              <a:defRPr sz="300"/>
            </a:lvl8pPr>
            <a:lvl9pPr marL="1372697" indent="0">
              <a:buNone/>
              <a:defRPr sz="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14FA2-1F9A-3644-B366-187D2F1E818F}" type="datetimeFigureOut">
              <a:rPr lang="en-US" smtClean="0"/>
              <a:t>12/13/14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013C3-A373-AA48-B8B7-3E99C5ECF9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20807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981" y="2771459"/>
            <a:ext cx="1662113" cy="327185"/>
          </a:xfrm>
        </p:spPr>
        <p:txBody>
          <a:bodyPr anchor="b"/>
          <a:lstStyle>
            <a:lvl1pPr algn="l">
              <a:defRPr sz="8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42981" y="353765"/>
            <a:ext cx="1662113" cy="2375535"/>
          </a:xfrm>
        </p:spPr>
        <p:txBody>
          <a:bodyPr/>
          <a:lstStyle>
            <a:lvl1pPr marL="0" indent="0">
              <a:buNone/>
              <a:defRPr sz="1200"/>
            </a:lvl1pPr>
            <a:lvl2pPr marL="171587" indent="0">
              <a:buNone/>
              <a:defRPr sz="1100"/>
            </a:lvl2pPr>
            <a:lvl3pPr marL="343174" indent="0">
              <a:buNone/>
              <a:defRPr sz="900"/>
            </a:lvl3pPr>
            <a:lvl4pPr marL="514761" indent="0">
              <a:buNone/>
              <a:defRPr sz="800"/>
            </a:lvl4pPr>
            <a:lvl5pPr marL="686349" indent="0">
              <a:buNone/>
              <a:defRPr sz="800"/>
            </a:lvl5pPr>
            <a:lvl6pPr marL="857936" indent="0">
              <a:buNone/>
              <a:defRPr sz="800"/>
            </a:lvl6pPr>
            <a:lvl7pPr marL="1029523" indent="0">
              <a:buNone/>
              <a:defRPr sz="800"/>
            </a:lvl7pPr>
            <a:lvl8pPr marL="1201110" indent="0">
              <a:buNone/>
              <a:defRPr sz="800"/>
            </a:lvl8pPr>
            <a:lvl9pPr marL="1372697" indent="0">
              <a:buNone/>
              <a:defRPr sz="8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2981" y="3098645"/>
            <a:ext cx="1662113" cy="464659"/>
          </a:xfrm>
        </p:spPr>
        <p:txBody>
          <a:bodyPr/>
          <a:lstStyle>
            <a:lvl1pPr marL="0" indent="0">
              <a:buNone/>
              <a:defRPr sz="500"/>
            </a:lvl1pPr>
            <a:lvl2pPr marL="171587" indent="0">
              <a:buNone/>
              <a:defRPr sz="500"/>
            </a:lvl2pPr>
            <a:lvl3pPr marL="343174" indent="0">
              <a:buNone/>
              <a:defRPr sz="400"/>
            </a:lvl3pPr>
            <a:lvl4pPr marL="514761" indent="0">
              <a:buNone/>
              <a:defRPr sz="300"/>
            </a:lvl4pPr>
            <a:lvl5pPr marL="686349" indent="0">
              <a:buNone/>
              <a:defRPr sz="300"/>
            </a:lvl5pPr>
            <a:lvl6pPr marL="857936" indent="0">
              <a:buNone/>
              <a:defRPr sz="300"/>
            </a:lvl6pPr>
            <a:lvl7pPr marL="1029523" indent="0">
              <a:buNone/>
              <a:defRPr sz="300"/>
            </a:lvl7pPr>
            <a:lvl8pPr marL="1201110" indent="0">
              <a:buNone/>
              <a:defRPr sz="300"/>
            </a:lvl8pPr>
            <a:lvl9pPr marL="1372697" indent="0">
              <a:buNone/>
              <a:defRPr sz="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14FA2-1F9A-3644-B366-187D2F1E818F}" type="datetimeFigureOut">
              <a:rPr lang="en-US" smtClean="0"/>
              <a:t>12/13/14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013C3-A373-AA48-B8B7-3E99C5ECF9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3820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8514" y="158552"/>
            <a:ext cx="2493169" cy="659871"/>
          </a:xfrm>
          <a:prstGeom prst="rect">
            <a:avLst/>
          </a:prstGeom>
        </p:spPr>
        <p:txBody>
          <a:bodyPr vert="horz" lIns="34317" tIns="17159" rIns="34317" bIns="17159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8514" y="923822"/>
            <a:ext cx="2493169" cy="2612905"/>
          </a:xfrm>
          <a:prstGeom prst="rect">
            <a:avLst/>
          </a:prstGeom>
        </p:spPr>
        <p:txBody>
          <a:bodyPr vert="horz" lIns="34317" tIns="17159" rIns="34317" bIns="1715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8515" y="3669616"/>
            <a:ext cx="646377" cy="210793"/>
          </a:xfrm>
          <a:prstGeom prst="rect">
            <a:avLst/>
          </a:prstGeom>
        </p:spPr>
        <p:txBody>
          <a:bodyPr vert="horz" lIns="34317" tIns="17159" rIns="34317" bIns="17159" rtlCol="0" anchor="ctr"/>
          <a:lstStyle>
            <a:lvl1pPr algn="l">
              <a:defRPr sz="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C14FA2-1F9A-3644-B366-187D2F1E818F}" type="datetimeFigureOut">
              <a:rPr lang="en-US" smtClean="0"/>
              <a:t>12/13/14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46481" y="3669616"/>
            <a:ext cx="877226" cy="210793"/>
          </a:xfrm>
          <a:prstGeom prst="rect">
            <a:avLst/>
          </a:prstGeom>
        </p:spPr>
        <p:txBody>
          <a:bodyPr vert="horz" lIns="34317" tIns="17159" rIns="34317" bIns="17159" rtlCol="0" anchor="ctr"/>
          <a:lstStyle>
            <a:lvl1pPr algn="ctr">
              <a:defRPr sz="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985307" y="3669616"/>
            <a:ext cx="646377" cy="210793"/>
          </a:xfrm>
          <a:prstGeom prst="rect">
            <a:avLst/>
          </a:prstGeom>
        </p:spPr>
        <p:txBody>
          <a:bodyPr vert="horz" lIns="34317" tIns="17159" rIns="34317" bIns="17159" rtlCol="0" anchor="ctr"/>
          <a:lstStyle>
            <a:lvl1pPr algn="r">
              <a:defRPr sz="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7013C3-A373-AA48-B8B7-3E99C5ECF9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55142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71587" rtl="0" eaLnBrk="1" latinLnBrk="0" hangingPunct="1">
        <a:spcBef>
          <a:spcPct val="0"/>
        </a:spcBef>
        <a:buNone/>
        <a:defRPr sz="17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690" indent="-128690" algn="l" defTabSz="171587" rtl="0" eaLnBrk="1" latinLnBrk="0" hangingPunct="1">
        <a:spcBef>
          <a:spcPct val="20000"/>
        </a:spcBef>
        <a:buFont typeface="Arial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1pPr>
      <a:lvl2pPr marL="278829" indent="-107242" algn="l" defTabSz="171587" rtl="0" eaLnBrk="1" latinLnBrk="0" hangingPunct="1">
        <a:spcBef>
          <a:spcPct val="20000"/>
        </a:spcBef>
        <a:buFont typeface="Arial"/>
        <a:buChar char="–"/>
        <a:defRPr sz="1100" kern="1200">
          <a:solidFill>
            <a:schemeClr val="tx1"/>
          </a:solidFill>
          <a:latin typeface="+mn-lt"/>
          <a:ea typeface="+mn-ea"/>
          <a:cs typeface="+mn-cs"/>
        </a:defRPr>
      </a:lvl2pPr>
      <a:lvl3pPr marL="428968" indent="-85794" algn="l" defTabSz="171587" rtl="0" eaLnBrk="1" latinLnBrk="0" hangingPunct="1">
        <a:spcBef>
          <a:spcPct val="20000"/>
        </a:spcBef>
        <a:buFont typeface="Arial"/>
        <a:buChar char="•"/>
        <a:defRPr sz="900" kern="1200">
          <a:solidFill>
            <a:schemeClr val="tx1"/>
          </a:solidFill>
          <a:latin typeface="+mn-lt"/>
          <a:ea typeface="+mn-ea"/>
          <a:cs typeface="+mn-cs"/>
        </a:defRPr>
      </a:lvl3pPr>
      <a:lvl4pPr marL="600555" indent="-85794" algn="l" defTabSz="171587" rtl="0" eaLnBrk="1" latinLnBrk="0" hangingPunct="1">
        <a:spcBef>
          <a:spcPct val="20000"/>
        </a:spcBef>
        <a:buFont typeface="Arial"/>
        <a:buChar char="–"/>
        <a:defRPr sz="800" kern="1200">
          <a:solidFill>
            <a:schemeClr val="tx1"/>
          </a:solidFill>
          <a:latin typeface="+mn-lt"/>
          <a:ea typeface="+mn-ea"/>
          <a:cs typeface="+mn-cs"/>
        </a:defRPr>
      </a:lvl4pPr>
      <a:lvl5pPr marL="772142" indent="-85794" algn="l" defTabSz="171587" rtl="0" eaLnBrk="1" latinLnBrk="0" hangingPunct="1">
        <a:spcBef>
          <a:spcPct val="20000"/>
        </a:spcBef>
        <a:buFont typeface="Arial"/>
        <a:buChar char="»"/>
        <a:defRPr sz="800" kern="1200">
          <a:solidFill>
            <a:schemeClr val="tx1"/>
          </a:solidFill>
          <a:latin typeface="+mn-lt"/>
          <a:ea typeface="+mn-ea"/>
          <a:cs typeface="+mn-cs"/>
        </a:defRPr>
      </a:lvl5pPr>
      <a:lvl6pPr marL="943729" indent="-85794" algn="l" defTabSz="171587" rtl="0" eaLnBrk="1" latinLnBrk="0" hangingPunct="1">
        <a:spcBef>
          <a:spcPct val="20000"/>
        </a:spcBef>
        <a:buFont typeface="Arial"/>
        <a:buChar char="•"/>
        <a:defRPr sz="800" kern="1200">
          <a:solidFill>
            <a:schemeClr val="tx1"/>
          </a:solidFill>
          <a:latin typeface="+mn-lt"/>
          <a:ea typeface="+mn-ea"/>
          <a:cs typeface="+mn-cs"/>
        </a:defRPr>
      </a:lvl6pPr>
      <a:lvl7pPr marL="1115317" indent="-85794" algn="l" defTabSz="171587" rtl="0" eaLnBrk="1" latinLnBrk="0" hangingPunct="1">
        <a:spcBef>
          <a:spcPct val="20000"/>
        </a:spcBef>
        <a:buFont typeface="Arial"/>
        <a:buChar char="•"/>
        <a:defRPr sz="800" kern="1200">
          <a:solidFill>
            <a:schemeClr val="tx1"/>
          </a:solidFill>
          <a:latin typeface="+mn-lt"/>
          <a:ea typeface="+mn-ea"/>
          <a:cs typeface="+mn-cs"/>
        </a:defRPr>
      </a:lvl7pPr>
      <a:lvl8pPr marL="1286904" indent="-85794" algn="l" defTabSz="171587" rtl="0" eaLnBrk="1" latinLnBrk="0" hangingPunct="1">
        <a:spcBef>
          <a:spcPct val="20000"/>
        </a:spcBef>
        <a:buFont typeface="Arial"/>
        <a:buChar char="•"/>
        <a:defRPr sz="800" kern="1200">
          <a:solidFill>
            <a:schemeClr val="tx1"/>
          </a:solidFill>
          <a:latin typeface="+mn-lt"/>
          <a:ea typeface="+mn-ea"/>
          <a:cs typeface="+mn-cs"/>
        </a:defRPr>
      </a:lvl8pPr>
      <a:lvl9pPr marL="1458491" indent="-85794" algn="l" defTabSz="171587" rtl="0" eaLnBrk="1" latinLnBrk="0" hangingPunct="1">
        <a:spcBef>
          <a:spcPct val="20000"/>
        </a:spcBef>
        <a:buFont typeface="Arial"/>
        <a:buChar char="•"/>
        <a:defRPr sz="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7158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1pPr>
      <a:lvl2pPr marL="171587" algn="l" defTabSz="17158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2pPr>
      <a:lvl3pPr marL="343174" algn="l" defTabSz="17158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3pPr>
      <a:lvl4pPr marL="514761" algn="l" defTabSz="17158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4pPr>
      <a:lvl5pPr marL="686349" algn="l" defTabSz="17158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5pPr>
      <a:lvl6pPr marL="857936" algn="l" defTabSz="17158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6pPr>
      <a:lvl7pPr marL="1029523" algn="l" defTabSz="17158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7pPr>
      <a:lvl8pPr marL="1201110" algn="l" defTabSz="17158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8pPr>
      <a:lvl9pPr marL="1372697" algn="l" defTabSz="17158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emf"/><Relationship Id="rId3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example.tss.pvalues.new-01.eps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09" r="8580"/>
          <a:stretch/>
        </p:blipFill>
        <p:spPr>
          <a:xfrm>
            <a:off x="126975" y="1633818"/>
            <a:ext cx="2564910" cy="2251946"/>
          </a:xfrm>
          <a:prstGeom prst="rect">
            <a:avLst/>
          </a:prstGeom>
        </p:spPr>
      </p:pic>
      <p:pic>
        <p:nvPicPr>
          <p:cNvPr id="17" name="Picture 16" descr="num.all.bins.v2.eps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392" t="24025" r="26755" b="21230"/>
          <a:stretch/>
        </p:blipFill>
        <p:spPr>
          <a:xfrm rot="5400000">
            <a:off x="634859" y="-304698"/>
            <a:ext cx="1489887" cy="2353284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-39502" y="67731"/>
            <a:ext cx="344237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(A)</a:t>
            </a:r>
            <a:endParaRPr lang="en-US" sz="1000" dirty="0"/>
          </a:p>
        </p:txBody>
      </p:sp>
      <p:sp>
        <p:nvSpPr>
          <p:cNvPr id="19" name="TextBox 18"/>
          <p:cNvSpPr txBox="1"/>
          <p:nvPr/>
        </p:nvSpPr>
        <p:spPr>
          <a:xfrm>
            <a:off x="-39502" y="1676157"/>
            <a:ext cx="344237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(B)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35688836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6</Words>
  <Application>Microsoft Macintosh PowerPoint</Application>
  <PresentationFormat>Custom</PresentationFormat>
  <Paragraphs>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Yale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Jing Zhang</dc:creator>
  <cp:lastModifiedBy>Jing Zhang</cp:lastModifiedBy>
  <cp:revision>10</cp:revision>
  <dcterms:created xsi:type="dcterms:W3CDTF">2014-12-14T03:07:44Z</dcterms:created>
  <dcterms:modified xsi:type="dcterms:W3CDTF">2014-12-14T03:44:09Z</dcterms:modified>
</cp:coreProperties>
</file>