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2770188" cy="3959225"/>
  <p:notesSz cx="6858000" cy="9144000"/>
  <p:defaultTextStyle>
    <a:defPPr>
      <a:defRPr lang="en-US"/>
    </a:defPPr>
    <a:lvl1pPr marL="0" algn="l" defTabSz="171587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1pPr>
    <a:lvl2pPr marL="171587" algn="l" defTabSz="171587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2pPr>
    <a:lvl3pPr marL="343174" algn="l" defTabSz="171587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3pPr>
    <a:lvl4pPr marL="514761" algn="l" defTabSz="171587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4pPr>
    <a:lvl5pPr marL="686349" algn="l" defTabSz="171587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5pPr>
    <a:lvl6pPr marL="857936" algn="l" defTabSz="171587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6pPr>
    <a:lvl7pPr marL="1029523" algn="l" defTabSz="171587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7pPr>
    <a:lvl8pPr marL="1201110" algn="l" defTabSz="171587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8pPr>
    <a:lvl9pPr marL="1372697" algn="l" defTabSz="171587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50" d="100"/>
          <a:sy n="150" d="100"/>
        </p:scale>
        <p:origin x="-5992" y="-2056"/>
      </p:cViewPr>
      <p:guideLst>
        <p:guide orient="horz" pos="1247"/>
        <p:guide pos="87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764" y="1229928"/>
            <a:ext cx="2354660" cy="84866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5528" y="2243563"/>
            <a:ext cx="1939132" cy="10118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15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31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14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86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57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295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01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726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4FA2-1F9A-3644-B366-187D2F1E818F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013C3-A373-AA48-B8B7-3E99C5ECF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094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4FA2-1F9A-3644-B366-187D2F1E818F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013C3-A373-AA48-B8B7-3E99C5ECF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560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08386" y="158553"/>
            <a:ext cx="623292" cy="33781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8514" y="158553"/>
            <a:ext cx="1823707" cy="337817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4FA2-1F9A-3644-B366-187D2F1E818F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013C3-A373-AA48-B8B7-3E99C5ECF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129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4FA2-1F9A-3644-B366-187D2F1E818F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013C3-A373-AA48-B8B7-3E99C5ECF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75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26" y="2544170"/>
            <a:ext cx="2354660" cy="786346"/>
          </a:xfrm>
        </p:spPr>
        <p:txBody>
          <a:bodyPr anchor="t"/>
          <a:lstStyle>
            <a:lvl1pPr algn="l">
              <a:defRPr sz="1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826" y="1678091"/>
            <a:ext cx="2354660" cy="866079"/>
          </a:xfrm>
        </p:spPr>
        <p:txBody>
          <a:bodyPr anchor="b"/>
          <a:lstStyle>
            <a:lvl1pPr marL="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1pPr>
            <a:lvl2pPr marL="171587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2pPr>
            <a:lvl3pPr marL="343174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3pPr>
            <a:lvl4pPr marL="51476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4pPr>
            <a:lvl5pPr marL="686349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5pPr>
            <a:lvl6pPr marL="85793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6pPr>
            <a:lvl7pPr marL="1029523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7pPr>
            <a:lvl8pPr marL="120111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8pPr>
            <a:lvl9pPr marL="1372697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4FA2-1F9A-3644-B366-187D2F1E818F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013C3-A373-AA48-B8B7-3E99C5ECF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740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8509" y="923822"/>
            <a:ext cx="1223500" cy="2612905"/>
          </a:xfrm>
        </p:spPr>
        <p:txBody>
          <a:bodyPr/>
          <a:lstStyle>
            <a:lvl1pPr>
              <a:defRPr sz="11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08179" y="923822"/>
            <a:ext cx="1223500" cy="2612905"/>
          </a:xfrm>
        </p:spPr>
        <p:txBody>
          <a:bodyPr/>
          <a:lstStyle>
            <a:lvl1pPr>
              <a:defRPr sz="11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4FA2-1F9A-3644-B366-187D2F1E818F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013C3-A373-AA48-B8B7-3E99C5ECF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949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513" y="886244"/>
            <a:ext cx="1223981" cy="369345"/>
          </a:xfrm>
        </p:spPr>
        <p:txBody>
          <a:bodyPr anchor="b"/>
          <a:lstStyle>
            <a:lvl1pPr marL="0" indent="0">
              <a:buNone/>
              <a:defRPr sz="900" b="1"/>
            </a:lvl1pPr>
            <a:lvl2pPr marL="171587" indent="0">
              <a:buNone/>
              <a:defRPr sz="800" b="1"/>
            </a:lvl2pPr>
            <a:lvl3pPr marL="343174" indent="0">
              <a:buNone/>
              <a:defRPr sz="700" b="1"/>
            </a:lvl3pPr>
            <a:lvl4pPr marL="514761" indent="0">
              <a:buNone/>
              <a:defRPr sz="600" b="1"/>
            </a:lvl4pPr>
            <a:lvl5pPr marL="686349" indent="0">
              <a:buNone/>
              <a:defRPr sz="600" b="1"/>
            </a:lvl5pPr>
            <a:lvl6pPr marL="857936" indent="0">
              <a:buNone/>
              <a:defRPr sz="600" b="1"/>
            </a:lvl6pPr>
            <a:lvl7pPr marL="1029523" indent="0">
              <a:buNone/>
              <a:defRPr sz="600" b="1"/>
            </a:lvl7pPr>
            <a:lvl8pPr marL="1201110" indent="0">
              <a:buNone/>
              <a:defRPr sz="600" b="1"/>
            </a:lvl8pPr>
            <a:lvl9pPr marL="1372697" indent="0">
              <a:buNone/>
              <a:defRPr sz="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513" y="1255589"/>
            <a:ext cx="1223981" cy="2281137"/>
          </a:xfrm>
        </p:spPr>
        <p:txBody>
          <a:bodyPr/>
          <a:lstStyle>
            <a:lvl1pPr>
              <a:defRPr sz="9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07217" y="886244"/>
            <a:ext cx="1224462" cy="369345"/>
          </a:xfrm>
        </p:spPr>
        <p:txBody>
          <a:bodyPr anchor="b"/>
          <a:lstStyle>
            <a:lvl1pPr marL="0" indent="0">
              <a:buNone/>
              <a:defRPr sz="900" b="1"/>
            </a:lvl1pPr>
            <a:lvl2pPr marL="171587" indent="0">
              <a:buNone/>
              <a:defRPr sz="800" b="1"/>
            </a:lvl2pPr>
            <a:lvl3pPr marL="343174" indent="0">
              <a:buNone/>
              <a:defRPr sz="700" b="1"/>
            </a:lvl3pPr>
            <a:lvl4pPr marL="514761" indent="0">
              <a:buNone/>
              <a:defRPr sz="600" b="1"/>
            </a:lvl4pPr>
            <a:lvl5pPr marL="686349" indent="0">
              <a:buNone/>
              <a:defRPr sz="600" b="1"/>
            </a:lvl5pPr>
            <a:lvl6pPr marL="857936" indent="0">
              <a:buNone/>
              <a:defRPr sz="600" b="1"/>
            </a:lvl6pPr>
            <a:lvl7pPr marL="1029523" indent="0">
              <a:buNone/>
              <a:defRPr sz="600" b="1"/>
            </a:lvl7pPr>
            <a:lvl8pPr marL="1201110" indent="0">
              <a:buNone/>
              <a:defRPr sz="600" b="1"/>
            </a:lvl8pPr>
            <a:lvl9pPr marL="1372697" indent="0">
              <a:buNone/>
              <a:defRPr sz="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07217" y="1255589"/>
            <a:ext cx="1224462" cy="2281137"/>
          </a:xfrm>
        </p:spPr>
        <p:txBody>
          <a:bodyPr/>
          <a:lstStyle>
            <a:lvl1pPr>
              <a:defRPr sz="9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4FA2-1F9A-3644-B366-187D2F1E818F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013C3-A373-AA48-B8B7-3E99C5ECF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911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4FA2-1F9A-3644-B366-187D2F1E818F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013C3-A373-AA48-B8B7-3E99C5ECF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573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4FA2-1F9A-3644-B366-187D2F1E818F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013C3-A373-AA48-B8B7-3E99C5ECF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089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514" y="157639"/>
            <a:ext cx="911373" cy="670869"/>
          </a:xfrm>
        </p:spPr>
        <p:txBody>
          <a:bodyPr anchor="b"/>
          <a:lstStyle>
            <a:lvl1pPr algn="l">
              <a:defRPr sz="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3067" y="157636"/>
            <a:ext cx="1548612" cy="3379090"/>
          </a:xfrm>
        </p:spPr>
        <p:txBody>
          <a:bodyPr/>
          <a:lstStyle>
            <a:lvl1pPr>
              <a:defRPr sz="1200"/>
            </a:lvl1pPr>
            <a:lvl2pPr>
              <a:defRPr sz="11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8514" y="828506"/>
            <a:ext cx="911373" cy="2708220"/>
          </a:xfrm>
        </p:spPr>
        <p:txBody>
          <a:bodyPr/>
          <a:lstStyle>
            <a:lvl1pPr marL="0" indent="0">
              <a:buNone/>
              <a:defRPr sz="500"/>
            </a:lvl1pPr>
            <a:lvl2pPr marL="171587" indent="0">
              <a:buNone/>
              <a:defRPr sz="500"/>
            </a:lvl2pPr>
            <a:lvl3pPr marL="343174" indent="0">
              <a:buNone/>
              <a:defRPr sz="400"/>
            </a:lvl3pPr>
            <a:lvl4pPr marL="514761" indent="0">
              <a:buNone/>
              <a:defRPr sz="300"/>
            </a:lvl4pPr>
            <a:lvl5pPr marL="686349" indent="0">
              <a:buNone/>
              <a:defRPr sz="300"/>
            </a:lvl5pPr>
            <a:lvl6pPr marL="857936" indent="0">
              <a:buNone/>
              <a:defRPr sz="300"/>
            </a:lvl6pPr>
            <a:lvl7pPr marL="1029523" indent="0">
              <a:buNone/>
              <a:defRPr sz="300"/>
            </a:lvl7pPr>
            <a:lvl8pPr marL="1201110" indent="0">
              <a:buNone/>
              <a:defRPr sz="300"/>
            </a:lvl8pPr>
            <a:lvl9pPr marL="1372697" indent="0">
              <a:buNone/>
              <a:defRPr sz="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4FA2-1F9A-3644-B366-187D2F1E818F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013C3-A373-AA48-B8B7-3E99C5ECF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080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81" y="2771459"/>
            <a:ext cx="1662113" cy="327185"/>
          </a:xfrm>
        </p:spPr>
        <p:txBody>
          <a:bodyPr anchor="b"/>
          <a:lstStyle>
            <a:lvl1pPr algn="l">
              <a:defRPr sz="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2981" y="353765"/>
            <a:ext cx="1662113" cy="2375535"/>
          </a:xfrm>
        </p:spPr>
        <p:txBody>
          <a:bodyPr/>
          <a:lstStyle>
            <a:lvl1pPr marL="0" indent="0">
              <a:buNone/>
              <a:defRPr sz="1200"/>
            </a:lvl1pPr>
            <a:lvl2pPr marL="171587" indent="0">
              <a:buNone/>
              <a:defRPr sz="1100"/>
            </a:lvl2pPr>
            <a:lvl3pPr marL="343174" indent="0">
              <a:buNone/>
              <a:defRPr sz="900"/>
            </a:lvl3pPr>
            <a:lvl4pPr marL="514761" indent="0">
              <a:buNone/>
              <a:defRPr sz="800"/>
            </a:lvl4pPr>
            <a:lvl5pPr marL="686349" indent="0">
              <a:buNone/>
              <a:defRPr sz="800"/>
            </a:lvl5pPr>
            <a:lvl6pPr marL="857936" indent="0">
              <a:buNone/>
              <a:defRPr sz="800"/>
            </a:lvl6pPr>
            <a:lvl7pPr marL="1029523" indent="0">
              <a:buNone/>
              <a:defRPr sz="800"/>
            </a:lvl7pPr>
            <a:lvl8pPr marL="1201110" indent="0">
              <a:buNone/>
              <a:defRPr sz="800"/>
            </a:lvl8pPr>
            <a:lvl9pPr marL="1372697" indent="0">
              <a:buNone/>
              <a:defRPr sz="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81" y="3098645"/>
            <a:ext cx="1662113" cy="464659"/>
          </a:xfrm>
        </p:spPr>
        <p:txBody>
          <a:bodyPr/>
          <a:lstStyle>
            <a:lvl1pPr marL="0" indent="0">
              <a:buNone/>
              <a:defRPr sz="500"/>
            </a:lvl1pPr>
            <a:lvl2pPr marL="171587" indent="0">
              <a:buNone/>
              <a:defRPr sz="500"/>
            </a:lvl2pPr>
            <a:lvl3pPr marL="343174" indent="0">
              <a:buNone/>
              <a:defRPr sz="400"/>
            </a:lvl3pPr>
            <a:lvl4pPr marL="514761" indent="0">
              <a:buNone/>
              <a:defRPr sz="300"/>
            </a:lvl4pPr>
            <a:lvl5pPr marL="686349" indent="0">
              <a:buNone/>
              <a:defRPr sz="300"/>
            </a:lvl5pPr>
            <a:lvl6pPr marL="857936" indent="0">
              <a:buNone/>
              <a:defRPr sz="300"/>
            </a:lvl6pPr>
            <a:lvl7pPr marL="1029523" indent="0">
              <a:buNone/>
              <a:defRPr sz="300"/>
            </a:lvl7pPr>
            <a:lvl8pPr marL="1201110" indent="0">
              <a:buNone/>
              <a:defRPr sz="300"/>
            </a:lvl8pPr>
            <a:lvl9pPr marL="1372697" indent="0">
              <a:buNone/>
              <a:defRPr sz="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4FA2-1F9A-3644-B366-187D2F1E818F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013C3-A373-AA48-B8B7-3E99C5ECF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82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8514" y="158552"/>
            <a:ext cx="2493169" cy="659871"/>
          </a:xfrm>
          <a:prstGeom prst="rect">
            <a:avLst/>
          </a:prstGeom>
        </p:spPr>
        <p:txBody>
          <a:bodyPr vert="horz" lIns="34317" tIns="17159" rIns="34317" bIns="1715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514" y="923822"/>
            <a:ext cx="2493169" cy="2612905"/>
          </a:xfrm>
          <a:prstGeom prst="rect">
            <a:avLst/>
          </a:prstGeom>
        </p:spPr>
        <p:txBody>
          <a:bodyPr vert="horz" lIns="34317" tIns="17159" rIns="34317" bIns="1715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8515" y="3669616"/>
            <a:ext cx="646377" cy="210793"/>
          </a:xfrm>
          <a:prstGeom prst="rect">
            <a:avLst/>
          </a:prstGeom>
        </p:spPr>
        <p:txBody>
          <a:bodyPr vert="horz" lIns="34317" tIns="17159" rIns="34317" bIns="17159" rtlCol="0" anchor="ctr"/>
          <a:lstStyle>
            <a:lvl1pPr algn="l">
              <a:defRPr sz="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14FA2-1F9A-3644-B366-187D2F1E818F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46481" y="3669616"/>
            <a:ext cx="877226" cy="210793"/>
          </a:xfrm>
          <a:prstGeom prst="rect">
            <a:avLst/>
          </a:prstGeom>
        </p:spPr>
        <p:txBody>
          <a:bodyPr vert="horz" lIns="34317" tIns="17159" rIns="34317" bIns="17159" rtlCol="0" anchor="ctr"/>
          <a:lstStyle>
            <a:lvl1pPr algn="ctr">
              <a:defRPr sz="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85307" y="3669616"/>
            <a:ext cx="646377" cy="210793"/>
          </a:xfrm>
          <a:prstGeom prst="rect">
            <a:avLst/>
          </a:prstGeom>
        </p:spPr>
        <p:txBody>
          <a:bodyPr vert="horz" lIns="34317" tIns="17159" rIns="34317" bIns="17159" rtlCol="0" anchor="ctr"/>
          <a:lstStyle>
            <a:lvl1pPr algn="r">
              <a:defRPr sz="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013C3-A373-AA48-B8B7-3E99C5ECF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514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71587" rtl="0" eaLnBrk="1" latinLnBrk="0" hangingPunct="1">
        <a:spcBef>
          <a:spcPct val="0"/>
        </a:spcBef>
        <a:buNone/>
        <a:defRPr sz="1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690" indent="-128690" algn="l" defTabSz="171587" rtl="0" eaLnBrk="1" latinLnBrk="0" hangingPunct="1">
        <a:spcBef>
          <a:spcPct val="20000"/>
        </a:spcBef>
        <a:buFont typeface="Arial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8829" indent="-107242" algn="l" defTabSz="171587" rtl="0" eaLnBrk="1" latinLnBrk="0" hangingPunct="1">
        <a:spcBef>
          <a:spcPct val="20000"/>
        </a:spcBef>
        <a:buFont typeface="Arial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428968" indent="-85794" algn="l" defTabSz="171587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00555" indent="-85794" algn="l" defTabSz="171587" rtl="0" eaLnBrk="1" latinLnBrk="0" hangingPunct="1">
        <a:spcBef>
          <a:spcPct val="20000"/>
        </a:spcBef>
        <a:buFont typeface="Arial"/>
        <a:buChar char="–"/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72142" indent="-85794" algn="l" defTabSz="171587" rtl="0" eaLnBrk="1" latinLnBrk="0" hangingPunct="1">
        <a:spcBef>
          <a:spcPct val="20000"/>
        </a:spcBef>
        <a:buFont typeface="Arial"/>
        <a:buChar char="»"/>
        <a:defRPr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43729" indent="-85794" algn="l" defTabSz="171587" rtl="0" eaLnBrk="1" latinLnBrk="0" hangingPunct="1">
        <a:spcBef>
          <a:spcPct val="20000"/>
        </a:spcBef>
        <a:buFont typeface="Arial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15317" indent="-85794" algn="l" defTabSz="171587" rtl="0" eaLnBrk="1" latinLnBrk="0" hangingPunct="1">
        <a:spcBef>
          <a:spcPct val="20000"/>
        </a:spcBef>
        <a:buFont typeface="Arial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86904" indent="-85794" algn="l" defTabSz="171587" rtl="0" eaLnBrk="1" latinLnBrk="0" hangingPunct="1">
        <a:spcBef>
          <a:spcPct val="20000"/>
        </a:spcBef>
        <a:buFont typeface="Arial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58491" indent="-85794" algn="l" defTabSz="171587" rtl="0" eaLnBrk="1" latinLnBrk="0" hangingPunct="1">
        <a:spcBef>
          <a:spcPct val="20000"/>
        </a:spcBef>
        <a:buFont typeface="Arial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1587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71587" algn="l" defTabSz="171587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43174" algn="l" defTabSz="171587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14761" algn="l" defTabSz="171587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86349" algn="l" defTabSz="171587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57936" algn="l" defTabSz="171587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29523" algn="l" defTabSz="171587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201110" algn="l" defTabSz="171587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72697" algn="l" defTabSz="171587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Relationship Id="rId3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example.tss.pvalues.new-01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09" r="8580"/>
          <a:stretch/>
        </p:blipFill>
        <p:spPr>
          <a:xfrm>
            <a:off x="126975" y="1633818"/>
            <a:ext cx="2564910" cy="2251946"/>
          </a:xfrm>
          <a:prstGeom prst="rect">
            <a:avLst/>
          </a:prstGeom>
        </p:spPr>
      </p:pic>
      <p:pic>
        <p:nvPicPr>
          <p:cNvPr id="17" name="Picture 16" descr="num.all.bins.v2.eps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92" t="24025" r="26755" b="21230"/>
          <a:stretch/>
        </p:blipFill>
        <p:spPr>
          <a:xfrm rot="5400000">
            <a:off x="634859" y="-304698"/>
            <a:ext cx="1489887" cy="2353284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-39502" y="67731"/>
            <a:ext cx="34423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(A)</a:t>
            </a:r>
            <a:endParaRPr lang="en-US" sz="1000" dirty="0"/>
          </a:p>
        </p:txBody>
      </p:sp>
      <p:sp>
        <p:nvSpPr>
          <p:cNvPr id="19" name="TextBox 18"/>
          <p:cNvSpPr txBox="1"/>
          <p:nvPr/>
        </p:nvSpPr>
        <p:spPr>
          <a:xfrm>
            <a:off x="-39502" y="1676157"/>
            <a:ext cx="34423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(B)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568883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6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Yale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Jing Zhang</dc:creator>
  <cp:lastModifiedBy>Jing Zhang</cp:lastModifiedBy>
  <cp:revision>10</cp:revision>
  <dcterms:created xsi:type="dcterms:W3CDTF">2014-12-14T03:07:44Z</dcterms:created>
  <dcterms:modified xsi:type="dcterms:W3CDTF">2014-12-14T03:44:09Z</dcterms:modified>
</cp:coreProperties>
</file>