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410325" cy="2451100"/>
  <p:notesSz cx="6858000" cy="9144000"/>
  <p:defaultTextStyle>
    <a:defPPr>
      <a:defRPr lang="en-US"/>
    </a:defPPr>
    <a:lvl1pPr marL="0" algn="l" defTabSz="20372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03728" algn="l" defTabSz="20372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07457" algn="l" defTabSz="20372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11185" algn="l" defTabSz="20372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14913" algn="l" defTabSz="20372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18642" algn="l" defTabSz="20372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22370" algn="l" defTabSz="20372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26098" algn="l" defTabSz="20372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629827" algn="l" defTabSz="20372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280" y="-3160"/>
      </p:cViewPr>
      <p:guideLst>
        <p:guide orient="horz" pos="773"/>
        <p:guide pos="20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777" y="761431"/>
            <a:ext cx="5448776" cy="5253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549" y="1388958"/>
            <a:ext cx="4487228" cy="62639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3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7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1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4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8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2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6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29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7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9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47485" y="98160"/>
            <a:ext cx="1442324" cy="20913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516" y="98160"/>
            <a:ext cx="4220130" cy="20913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6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7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373" y="1575060"/>
            <a:ext cx="5448776" cy="486815"/>
          </a:xfrm>
        </p:spPr>
        <p:txBody>
          <a:bodyPr anchor="t"/>
          <a:lstStyle>
            <a:lvl1pPr algn="l">
              <a:defRPr sz="1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373" y="1038882"/>
            <a:ext cx="5448776" cy="536178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0372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0745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1118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 marL="814913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  <a:lvl6pPr marL="101864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6pPr>
            <a:lvl7pPr marL="122237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7pPr>
            <a:lvl8pPr marL="1426098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8pPr>
            <a:lvl9pPr marL="1629827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4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518" y="571925"/>
            <a:ext cx="2831227" cy="1617614"/>
          </a:xfrm>
        </p:spPr>
        <p:txBody>
          <a:bodyPr/>
          <a:lstStyle>
            <a:lvl1pPr>
              <a:defRPr sz="12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58585" y="571925"/>
            <a:ext cx="2831227" cy="1617614"/>
          </a:xfrm>
        </p:spPr>
        <p:txBody>
          <a:bodyPr/>
          <a:lstStyle>
            <a:lvl1pPr>
              <a:defRPr sz="12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17" y="548660"/>
            <a:ext cx="2832340" cy="228656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3728" indent="0">
              <a:buNone/>
              <a:defRPr sz="900" b="1"/>
            </a:lvl2pPr>
            <a:lvl3pPr marL="407457" indent="0">
              <a:buNone/>
              <a:defRPr sz="800" b="1"/>
            </a:lvl3pPr>
            <a:lvl4pPr marL="611185" indent="0">
              <a:buNone/>
              <a:defRPr sz="700" b="1"/>
            </a:lvl4pPr>
            <a:lvl5pPr marL="814913" indent="0">
              <a:buNone/>
              <a:defRPr sz="700" b="1"/>
            </a:lvl5pPr>
            <a:lvl6pPr marL="1018642" indent="0">
              <a:buNone/>
              <a:defRPr sz="700" b="1"/>
            </a:lvl6pPr>
            <a:lvl7pPr marL="1222370" indent="0">
              <a:buNone/>
              <a:defRPr sz="700" b="1"/>
            </a:lvl7pPr>
            <a:lvl8pPr marL="1426098" indent="0">
              <a:buNone/>
              <a:defRPr sz="700" b="1"/>
            </a:lvl8pPr>
            <a:lvl9pPr marL="1629827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517" y="777318"/>
            <a:ext cx="2832340" cy="1412219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56357" y="548660"/>
            <a:ext cx="2833452" cy="228656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3728" indent="0">
              <a:buNone/>
              <a:defRPr sz="900" b="1"/>
            </a:lvl2pPr>
            <a:lvl3pPr marL="407457" indent="0">
              <a:buNone/>
              <a:defRPr sz="800" b="1"/>
            </a:lvl3pPr>
            <a:lvl4pPr marL="611185" indent="0">
              <a:buNone/>
              <a:defRPr sz="700" b="1"/>
            </a:lvl4pPr>
            <a:lvl5pPr marL="814913" indent="0">
              <a:buNone/>
              <a:defRPr sz="700" b="1"/>
            </a:lvl5pPr>
            <a:lvl6pPr marL="1018642" indent="0">
              <a:buNone/>
              <a:defRPr sz="700" b="1"/>
            </a:lvl6pPr>
            <a:lvl7pPr marL="1222370" indent="0">
              <a:buNone/>
              <a:defRPr sz="700" b="1"/>
            </a:lvl7pPr>
            <a:lvl8pPr marL="1426098" indent="0">
              <a:buNone/>
              <a:defRPr sz="700" b="1"/>
            </a:lvl8pPr>
            <a:lvl9pPr marL="1629827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56357" y="777318"/>
            <a:ext cx="2833452" cy="1412219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41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5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20" y="97591"/>
            <a:ext cx="2108953" cy="415325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6264" y="97591"/>
            <a:ext cx="3583549" cy="2091946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520" y="512917"/>
            <a:ext cx="2108953" cy="1676622"/>
          </a:xfrm>
        </p:spPr>
        <p:txBody>
          <a:bodyPr/>
          <a:lstStyle>
            <a:lvl1pPr marL="0" indent="0">
              <a:buNone/>
              <a:defRPr sz="600"/>
            </a:lvl1pPr>
            <a:lvl2pPr marL="203728" indent="0">
              <a:buNone/>
              <a:defRPr sz="500"/>
            </a:lvl2pPr>
            <a:lvl3pPr marL="407457" indent="0">
              <a:buNone/>
              <a:defRPr sz="400"/>
            </a:lvl3pPr>
            <a:lvl4pPr marL="611185" indent="0">
              <a:buNone/>
              <a:defRPr sz="400"/>
            </a:lvl4pPr>
            <a:lvl5pPr marL="814913" indent="0">
              <a:buNone/>
              <a:defRPr sz="400"/>
            </a:lvl5pPr>
            <a:lvl6pPr marL="1018642" indent="0">
              <a:buNone/>
              <a:defRPr sz="400"/>
            </a:lvl6pPr>
            <a:lvl7pPr marL="1222370" indent="0">
              <a:buNone/>
              <a:defRPr sz="400"/>
            </a:lvl7pPr>
            <a:lvl8pPr marL="1426098" indent="0">
              <a:buNone/>
              <a:defRPr sz="400"/>
            </a:lvl8pPr>
            <a:lvl9pPr marL="1629827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9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472" y="1715770"/>
            <a:ext cx="3846195" cy="202556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56472" y="219011"/>
            <a:ext cx="3846195" cy="1470660"/>
          </a:xfrm>
        </p:spPr>
        <p:txBody>
          <a:bodyPr/>
          <a:lstStyle>
            <a:lvl1pPr marL="0" indent="0">
              <a:buNone/>
              <a:defRPr sz="1400"/>
            </a:lvl1pPr>
            <a:lvl2pPr marL="203728" indent="0">
              <a:buNone/>
              <a:defRPr sz="1200"/>
            </a:lvl2pPr>
            <a:lvl3pPr marL="407457" indent="0">
              <a:buNone/>
              <a:defRPr sz="1100"/>
            </a:lvl3pPr>
            <a:lvl4pPr marL="611185" indent="0">
              <a:buNone/>
              <a:defRPr sz="900"/>
            </a:lvl4pPr>
            <a:lvl5pPr marL="814913" indent="0">
              <a:buNone/>
              <a:defRPr sz="900"/>
            </a:lvl5pPr>
            <a:lvl6pPr marL="1018642" indent="0">
              <a:buNone/>
              <a:defRPr sz="900"/>
            </a:lvl6pPr>
            <a:lvl7pPr marL="1222370" indent="0">
              <a:buNone/>
              <a:defRPr sz="900"/>
            </a:lvl7pPr>
            <a:lvl8pPr marL="1426098" indent="0">
              <a:buNone/>
              <a:defRPr sz="900"/>
            </a:lvl8pPr>
            <a:lvl9pPr marL="1629827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6472" y="1918327"/>
            <a:ext cx="3846195" cy="287664"/>
          </a:xfrm>
        </p:spPr>
        <p:txBody>
          <a:bodyPr/>
          <a:lstStyle>
            <a:lvl1pPr marL="0" indent="0">
              <a:buNone/>
              <a:defRPr sz="600"/>
            </a:lvl1pPr>
            <a:lvl2pPr marL="203728" indent="0">
              <a:buNone/>
              <a:defRPr sz="500"/>
            </a:lvl2pPr>
            <a:lvl3pPr marL="407457" indent="0">
              <a:buNone/>
              <a:defRPr sz="400"/>
            </a:lvl3pPr>
            <a:lvl4pPr marL="611185" indent="0">
              <a:buNone/>
              <a:defRPr sz="400"/>
            </a:lvl4pPr>
            <a:lvl5pPr marL="814913" indent="0">
              <a:buNone/>
              <a:defRPr sz="400"/>
            </a:lvl5pPr>
            <a:lvl6pPr marL="1018642" indent="0">
              <a:buNone/>
              <a:defRPr sz="400"/>
            </a:lvl6pPr>
            <a:lvl7pPr marL="1222370" indent="0">
              <a:buNone/>
              <a:defRPr sz="400"/>
            </a:lvl7pPr>
            <a:lvl8pPr marL="1426098" indent="0">
              <a:buNone/>
              <a:defRPr sz="400"/>
            </a:lvl8pPr>
            <a:lvl9pPr marL="1629827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2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519" y="98160"/>
            <a:ext cx="5769293" cy="408517"/>
          </a:xfrm>
          <a:prstGeom prst="rect">
            <a:avLst/>
          </a:prstGeom>
        </p:spPr>
        <p:txBody>
          <a:bodyPr vert="horz" lIns="40746" tIns="20373" rIns="40746" bIns="2037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19" y="571925"/>
            <a:ext cx="5769293" cy="1617614"/>
          </a:xfrm>
          <a:prstGeom prst="rect">
            <a:avLst/>
          </a:prstGeom>
        </p:spPr>
        <p:txBody>
          <a:bodyPr vert="horz" lIns="40746" tIns="20373" rIns="40746" bIns="203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0521" y="2271808"/>
            <a:ext cx="1495743" cy="130498"/>
          </a:xfrm>
          <a:prstGeom prst="rect">
            <a:avLst/>
          </a:prstGeom>
        </p:spPr>
        <p:txBody>
          <a:bodyPr vert="horz" lIns="40746" tIns="20373" rIns="40746" bIns="20373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8E0D6-0F76-6648-9AA5-4F52464C206D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0198" y="2271808"/>
            <a:ext cx="2029935" cy="130498"/>
          </a:xfrm>
          <a:prstGeom prst="rect">
            <a:avLst/>
          </a:prstGeom>
        </p:spPr>
        <p:txBody>
          <a:bodyPr vert="horz" lIns="40746" tIns="20373" rIns="40746" bIns="20373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94070" y="2271808"/>
            <a:ext cx="1495743" cy="130498"/>
          </a:xfrm>
          <a:prstGeom prst="rect">
            <a:avLst/>
          </a:prstGeom>
        </p:spPr>
        <p:txBody>
          <a:bodyPr vert="horz" lIns="40746" tIns="20373" rIns="40746" bIns="20373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9B2C3-735C-A54B-BCB0-735DF73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28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3728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796" indent="-152796" algn="l" defTabSz="203728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31059" indent="-127330" algn="l" defTabSz="203728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09321" indent="-101864" algn="l" defTabSz="203728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13049" indent="-101864" algn="l" defTabSz="203728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6777" indent="-101864" algn="l" defTabSz="203728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20506" indent="-101864" algn="l" defTabSz="203728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24234" indent="-101864" algn="l" defTabSz="203728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27962" indent="-101864" algn="l" defTabSz="203728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31691" indent="-101864" algn="l" defTabSz="203728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72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28" algn="l" defTabSz="20372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07457" algn="l" defTabSz="20372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11185" algn="l" defTabSz="20372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14913" algn="l" defTabSz="20372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642" algn="l" defTabSz="20372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370" algn="l" defTabSz="20372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26098" algn="l" defTabSz="20372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629827" algn="l" defTabSz="20372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15200" y="1036664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 descr="dist.and.replication.timing.plot.bin.1kb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98" t="25114" r="27864" b="26319"/>
          <a:stretch/>
        </p:blipFill>
        <p:spPr>
          <a:xfrm rot="5400000">
            <a:off x="505618" y="-226218"/>
            <a:ext cx="2214564" cy="2971800"/>
          </a:xfrm>
          <a:prstGeom prst="rect">
            <a:avLst/>
          </a:prstGeom>
        </p:spPr>
      </p:pic>
      <p:pic>
        <p:nvPicPr>
          <p:cNvPr id="10" name="Picture 9" descr="pvalue.and.replication.timing.plot.bin.1kb.e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5" t="24013" r="28601" b="25436"/>
          <a:stretch/>
        </p:blipFill>
        <p:spPr>
          <a:xfrm rot="5400000">
            <a:off x="3572667" y="-321468"/>
            <a:ext cx="2214565" cy="316230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7000" y="125097"/>
            <a:ext cx="3518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(A)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4200" y="125097"/>
            <a:ext cx="3518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(B)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7386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3</cp:revision>
  <dcterms:created xsi:type="dcterms:W3CDTF">2014-12-12T18:51:27Z</dcterms:created>
  <dcterms:modified xsi:type="dcterms:W3CDTF">2014-12-14T03:04:50Z</dcterms:modified>
</cp:coreProperties>
</file>