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337300" cy="2341563"/>
  <p:notesSz cx="6858000" cy="9144000"/>
  <p:defaultTextStyle>
    <a:defPPr>
      <a:defRPr lang="en-US"/>
    </a:defPPr>
    <a:lvl1pPr marL="0" algn="l" defTabSz="2801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0104" algn="l" defTabSz="2801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60209" algn="l" defTabSz="2801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40312" algn="l" defTabSz="2801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20416" algn="l" defTabSz="2801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400520" algn="l" defTabSz="2801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80625" algn="l" defTabSz="2801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60728" algn="l" defTabSz="2801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40832" algn="l" defTabSz="2801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3304" y="-2456"/>
      </p:cViewPr>
      <p:guideLst>
        <p:guide orient="horz" pos="738"/>
        <p:guide pos="19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304" y="727404"/>
            <a:ext cx="5386704" cy="5019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0597" y="1326888"/>
            <a:ext cx="4436110" cy="5983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6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4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2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0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80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60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4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8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94547" y="93774"/>
            <a:ext cx="1425894" cy="199791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6866" y="93774"/>
            <a:ext cx="4172055" cy="199791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2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0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607" y="1504673"/>
            <a:ext cx="5386704" cy="465060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07" y="992455"/>
            <a:ext cx="5386704" cy="512217"/>
          </a:xfrm>
        </p:spPr>
        <p:txBody>
          <a:bodyPr anchor="b"/>
          <a:lstStyle>
            <a:lvl1pPr marL="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1pPr>
            <a:lvl2pPr marL="28010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6020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84031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1204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40052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806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6072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24083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0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6872" y="546368"/>
            <a:ext cx="2798974" cy="154532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1468" y="546368"/>
            <a:ext cx="2798974" cy="154532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6866" y="524143"/>
            <a:ext cx="2800075" cy="218438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0104" indent="0">
              <a:buNone/>
              <a:defRPr sz="1300" b="1"/>
            </a:lvl2pPr>
            <a:lvl3pPr marL="560209" indent="0">
              <a:buNone/>
              <a:defRPr sz="1200" b="1"/>
            </a:lvl3pPr>
            <a:lvl4pPr marL="840312" indent="0">
              <a:buNone/>
              <a:defRPr sz="900" b="1"/>
            </a:lvl4pPr>
            <a:lvl5pPr marL="1120416" indent="0">
              <a:buNone/>
              <a:defRPr sz="900" b="1"/>
            </a:lvl5pPr>
            <a:lvl6pPr marL="1400520" indent="0">
              <a:buNone/>
              <a:defRPr sz="900" b="1"/>
            </a:lvl6pPr>
            <a:lvl7pPr marL="1680625" indent="0">
              <a:buNone/>
              <a:defRPr sz="900" b="1"/>
            </a:lvl7pPr>
            <a:lvl8pPr marL="1960728" indent="0">
              <a:buNone/>
              <a:defRPr sz="900" b="1"/>
            </a:lvl8pPr>
            <a:lvl9pPr marL="2240832" indent="0">
              <a:buNone/>
              <a:defRPr sz="9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6866" y="742579"/>
            <a:ext cx="2800075" cy="1349109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19263" y="524143"/>
            <a:ext cx="2801174" cy="218438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0104" indent="0">
              <a:buNone/>
              <a:defRPr sz="1300" b="1"/>
            </a:lvl2pPr>
            <a:lvl3pPr marL="560209" indent="0">
              <a:buNone/>
              <a:defRPr sz="1200" b="1"/>
            </a:lvl3pPr>
            <a:lvl4pPr marL="840312" indent="0">
              <a:buNone/>
              <a:defRPr sz="900" b="1"/>
            </a:lvl4pPr>
            <a:lvl5pPr marL="1120416" indent="0">
              <a:buNone/>
              <a:defRPr sz="900" b="1"/>
            </a:lvl5pPr>
            <a:lvl6pPr marL="1400520" indent="0">
              <a:buNone/>
              <a:defRPr sz="900" b="1"/>
            </a:lvl6pPr>
            <a:lvl7pPr marL="1680625" indent="0">
              <a:buNone/>
              <a:defRPr sz="900" b="1"/>
            </a:lvl7pPr>
            <a:lvl8pPr marL="1960728" indent="0">
              <a:buNone/>
              <a:defRPr sz="900" b="1"/>
            </a:lvl8pPr>
            <a:lvl9pPr marL="2240832" indent="0">
              <a:buNone/>
              <a:defRPr sz="9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19263" y="742579"/>
            <a:ext cx="2801174" cy="1349109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8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4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871" y="93230"/>
            <a:ext cx="2084928" cy="396765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7713" y="93231"/>
            <a:ext cx="3542726" cy="199845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6871" y="489995"/>
            <a:ext cx="2084928" cy="1601696"/>
          </a:xfrm>
        </p:spPr>
        <p:txBody>
          <a:bodyPr/>
          <a:lstStyle>
            <a:lvl1pPr marL="0" indent="0">
              <a:buNone/>
              <a:defRPr sz="800"/>
            </a:lvl1pPr>
            <a:lvl2pPr marL="280104" indent="0">
              <a:buNone/>
              <a:defRPr sz="700"/>
            </a:lvl2pPr>
            <a:lvl3pPr marL="560209" indent="0">
              <a:buNone/>
              <a:defRPr sz="600"/>
            </a:lvl3pPr>
            <a:lvl4pPr marL="840312" indent="0">
              <a:buNone/>
              <a:defRPr sz="600"/>
            </a:lvl4pPr>
            <a:lvl5pPr marL="1120416" indent="0">
              <a:buNone/>
              <a:defRPr sz="600"/>
            </a:lvl5pPr>
            <a:lvl6pPr marL="1400520" indent="0">
              <a:buNone/>
              <a:defRPr sz="600"/>
            </a:lvl6pPr>
            <a:lvl7pPr marL="1680625" indent="0">
              <a:buNone/>
              <a:defRPr sz="600"/>
            </a:lvl7pPr>
            <a:lvl8pPr marL="1960728" indent="0">
              <a:buNone/>
              <a:defRPr sz="600"/>
            </a:lvl8pPr>
            <a:lvl9pPr marL="2240832" indent="0">
              <a:buNone/>
              <a:defRPr sz="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9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161" y="1639094"/>
            <a:ext cx="3802380" cy="193504"/>
          </a:xfrm>
        </p:spPr>
        <p:txBody>
          <a:bodyPr anchor="b"/>
          <a:lstStyle>
            <a:lvl1pPr algn="l">
              <a:defRPr sz="13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42161" y="209225"/>
            <a:ext cx="3802380" cy="1404938"/>
          </a:xfrm>
        </p:spPr>
        <p:txBody>
          <a:bodyPr/>
          <a:lstStyle>
            <a:lvl1pPr marL="0" indent="0">
              <a:buNone/>
              <a:defRPr sz="2000"/>
            </a:lvl1pPr>
            <a:lvl2pPr marL="280104" indent="0">
              <a:buNone/>
              <a:defRPr sz="1800"/>
            </a:lvl2pPr>
            <a:lvl3pPr marL="560209" indent="0">
              <a:buNone/>
              <a:defRPr sz="1500"/>
            </a:lvl3pPr>
            <a:lvl4pPr marL="840312" indent="0">
              <a:buNone/>
              <a:defRPr sz="1300"/>
            </a:lvl4pPr>
            <a:lvl5pPr marL="1120416" indent="0">
              <a:buNone/>
              <a:defRPr sz="1300"/>
            </a:lvl5pPr>
            <a:lvl6pPr marL="1400520" indent="0">
              <a:buNone/>
              <a:defRPr sz="1300"/>
            </a:lvl6pPr>
            <a:lvl7pPr marL="1680625" indent="0">
              <a:buNone/>
              <a:defRPr sz="1300"/>
            </a:lvl7pPr>
            <a:lvl8pPr marL="1960728" indent="0">
              <a:buNone/>
              <a:defRPr sz="1300"/>
            </a:lvl8pPr>
            <a:lvl9pPr marL="2240832" indent="0">
              <a:buNone/>
              <a:defRPr sz="1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2161" y="1832601"/>
            <a:ext cx="3802380" cy="274808"/>
          </a:xfrm>
        </p:spPr>
        <p:txBody>
          <a:bodyPr/>
          <a:lstStyle>
            <a:lvl1pPr marL="0" indent="0">
              <a:buNone/>
              <a:defRPr sz="800"/>
            </a:lvl1pPr>
            <a:lvl2pPr marL="280104" indent="0">
              <a:buNone/>
              <a:defRPr sz="700"/>
            </a:lvl2pPr>
            <a:lvl3pPr marL="560209" indent="0">
              <a:buNone/>
              <a:defRPr sz="600"/>
            </a:lvl3pPr>
            <a:lvl4pPr marL="840312" indent="0">
              <a:buNone/>
              <a:defRPr sz="600"/>
            </a:lvl4pPr>
            <a:lvl5pPr marL="1120416" indent="0">
              <a:buNone/>
              <a:defRPr sz="600"/>
            </a:lvl5pPr>
            <a:lvl6pPr marL="1400520" indent="0">
              <a:buNone/>
              <a:defRPr sz="600"/>
            </a:lvl6pPr>
            <a:lvl7pPr marL="1680625" indent="0">
              <a:buNone/>
              <a:defRPr sz="600"/>
            </a:lvl7pPr>
            <a:lvl8pPr marL="1960728" indent="0">
              <a:buNone/>
              <a:defRPr sz="600"/>
            </a:lvl8pPr>
            <a:lvl9pPr marL="2240832" indent="0">
              <a:buNone/>
              <a:defRPr sz="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2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71" y="93772"/>
            <a:ext cx="5703570" cy="390260"/>
          </a:xfrm>
          <a:prstGeom prst="rect">
            <a:avLst/>
          </a:prstGeom>
        </p:spPr>
        <p:txBody>
          <a:bodyPr vert="horz" lIns="56021" tIns="28010" rIns="56021" bIns="2801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6871" y="546368"/>
            <a:ext cx="5703570" cy="1545324"/>
          </a:xfrm>
          <a:prstGeom prst="rect">
            <a:avLst/>
          </a:prstGeom>
        </p:spPr>
        <p:txBody>
          <a:bodyPr vert="horz" lIns="56021" tIns="28010" rIns="56021" bIns="2801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6871" y="2170284"/>
            <a:ext cx="1478704" cy="124666"/>
          </a:xfrm>
          <a:prstGeom prst="rect">
            <a:avLst/>
          </a:prstGeom>
        </p:spPr>
        <p:txBody>
          <a:bodyPr vert="horz" lIns="56021" tIns="28010" rIns="56021" bIns="2801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B504-EC3C-4B48-9721-2C78732DC5A9}" type="datetimeFigureOut">
              <a:rPr lang="en-US" smtClean="0"/>
              <a:t>12/13/14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250" y="2170284"/>
            <a:ext cx="2006812" cy="124666"/>
          </a:xfrm>
          <a:prstGeom prst="rect">
            <a:avLst/>
          </a:prstGeom>
        </p:spPr>
        <p:txBody>
          <a:bodyPr vert="horz" lIns="56021" tIns="28010" rIns="56021" bIns="28010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1738" y="2170284"/>
            <a:ext cx="1478704" cy="124666"/>
          </a:xfrm>
          <a:prstGeom prst="rect">
            <a:avLst/>
          </a:prstGeom>
        </p:spPr>
        <p:txBody>
          <a:bodyPr vert="horz" lIns="56021" tIns="28010" rIns="56021" bIns="2801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14510-DC43-C842-A612-845E55B07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4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0104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0077" indent="-210077" algn="l" defTabSz="28010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5169" indent="-175065" algn="l" defTabSz="280104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00259" indent="-140053" algn="l" defTabSz="28010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80364" indent="-140053" algn="l" defTabSz="280104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68" indent="-140053" algn="l" defTabSz="280104" rtl="0" eaLnBrk="1" latinLnBrk="0" hangingPunct="1">
        <a:spcBef>
          <a:spcPct val="20000"/>
        </a:spcBef>
        <a:buFont typeface="Arial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40572" indent="-140053" algn="l" defTabSz="280104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820675" indent="-140053" algn="l" defTabSz="280104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100780" indent="-140053" algn="l" defTabSz="280104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380884" indent="-140053" algn="l" defTabSz="280104" rtl="0" eaLnBrk="1" latinLnBrk="0" hangingPunct="1">
        <a:spcBef>
          <a:spcPct val="20000"/>
        </a:spcBef>
        <a:buFont typeface="Arial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1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80104" algn="l" defTabSz="2801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60209" algn="l" defTabSz="2801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40312" algn="l" defTabSz="2801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20416" algn="l" defTabSz="2801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00520" algn="l" defTabSz="2801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80625" algn="l" defTabSz="2801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60728" algn="l" defTabSz="2801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832" algn="l" defTabSz="2801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29117" y="84677"/>
            <a:ext cx="6052748" cy="2198253"/>
            <a:chOff x="84667" y="186277"/>
            <a:chExt cx="6052748" cy="2198253"/>
          </a:xfrm>
        </p:grpSpPr>
        <p:pic>
          <p:nvPicPr>
            <p:cNvPr id="18" name="Picture 17" descr="simple.distribution.comparison.10k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96840" y="-136996"/>
              <a:ext cx="2198253" cy="2844799"/>
            </a:xfrm>
            <a:prstGeom prst="rect">
              <a:avLst/>
            </a:prstGeom>
          </p:spPr>
        </p:pic>
        <p:pic>
          <p:nvPicPr>
            <p:cNvPr id="19" name="Picture 18" descr="simple.ks.stat.comparison.10kb.eps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618" r="5430" b="13144"/>
            <a:stretch/>
          </p:blipFill>
          <p:spPr>
            <a:xfrm rot="5400000">
              <a:off x="2991347" y="213296"/>
              <a:ext cx="2147747" cy="2093709"/>
            </a:xfrm>
            <a:prstGeom prst="rect">
              <a:avLst/>
            </a:prstGeom>
          </p:spPr>
        </p:pic>
        <p:pic>
          <p:nvPicPr>
            <p:cNvPr id="20" name="Picture 19" descr="simple.ks.stat.boxplot.comparison.10kb.eps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08" t="36860" r="20573" b="37177"/>
            <a:stretch/>
          </p:blipFill>
          <p:spPr>
            <a:xfrm rot="5400000">
              <a:off x="4664986" y="677522"/>
              <a:ext cx="1906818" cy="103804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4667" y="196422"/>
              <a:ext cx="3518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(A)</a:t>
              </a:r>
              <a:endParaRPr lang="en-US" sz="11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10416" y="196422"/>
              <a:ext cx="3518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(B)</a:t>
              </a:r>
              <a:endParaRPr lang="en-US" sz="11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031316" y="196422"/>
              <a:ext cx="3518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(C)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26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 Zhang</cp:lastModifiedBy>
  <cp:revision>8</cp:revision>
  <dcterms:created xsi:type="dcterms:W3CDTF">2014-12-12T16:30:42Z</dcterms:created>
  <dcterms:modified xsi:type="dcterms:W3CDTF">2014-12-14T03:02:36Z</dcterms:modified>
</cp:coreProperties>
</file>