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373813" cy="2157413"/>
  <p:notesSz cx="6858000" cy="9144000"/>
  <p:defaultTextStyle>
    <a:defPPr>
      <a:defRPr lang="en-US"/>
    </a:defPPr>
    <a:lvl1pPr marL="0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43733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87467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31200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74933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18667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462400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06133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1949867" algn="l" defTabSz="24373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4288" y="-2856"/>
      </p:cViewPr>
      <p:guideLst>
        <p:guide orient="horz" pos="680"/>
        <p:guide pos="20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036" y="670197"/>
            <a:ext cx="5417741" cy="4624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072" y="1222534"/>
            <a:ext cx="4461669" cy="5513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3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3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4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62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0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49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8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0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21014" y="86397"/>
            <a:ext cx="1434108" cy="18407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8690" y="86397"/>
            <a:ext cx="4196094" cy="18407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3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5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87" y="1386338"/>
            <a:ext cx="5417741" cy="428486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487" y="914404"/>
            <a:ext cx="5417741" cy="471934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4373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874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31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7493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21866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62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70613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94986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7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8691" y="503396"/>
            <a:ext cx="2815101" cy="1423793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21" y="503396"/>
            <a:ext cx="2815101" cy="1423793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8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8690" y="482921"/>
            <a:ext cx="2816208" cy="201259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3733" indent="0">
              <a:buNone/>
              <a:defRPr sz="1100" b="1"/>
            </a:lvl2pPr>
            <a:lvl3pPr marL="487467" indent="0">
              <a:buNone/>
              <a:defRPr sz="1000" b="1"/>
            </a:lvl3pPr>
            <a:lvl4pPr marL="731200" indent="0">
              <a:buNone/>
              <a:defRPr sz="900" b="1"/>
            </a:lvl4pPr>
            <a:lvl5pPr marL="974933" indent="0">
              <a:buNone/>
              <a:defRPr sz="900" b="1"/>
            </a:lvl5pPr>
            <a:lvl6pPr marL="1218667" indent="0">
              <a:buNone/>
              <a:defRPr sz="900" b="1"/>
            </a:lvl6pPr>
            <a:lvl7pPr marL="1462400" indent="0">
              <a:buNone/>
              <a:defRPr sz="900" b="1"/>
            </a:lvl7pPr>
            <a:lvl8pPr marL="1706133" indent="0">
              <a:buNone/>
              <a:defRPr sz="900" b="1"/>
            </a:lvl8pPr>
            <a:lvl9pPr marL="194986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690" y="684179"/>
            <a:ext cx="2816208" cy="1243010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37809" y="482921"/>
            <a:ext cx="2817314" cy="201259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3733" indent="0">
              <a:buNone/>
              <a:defRPr sz="1100" b="1"/>
            </a:lvl2pPr>
            <a:lvl3pPr marL="487467" indent="0">
              <a:buNone/>
              <a:defRPr sz="1000" b="1"/>
            </a:lvl3pPr>
            <a:lvl4pPr marL="731200" indent="0">
              <a:buNone/>
              <a:defRPr sz="900" b="1"/>
            </a:lvl4pPr>
            <a:lvl5pPr marL="974933" indent="0">
              <a:buNone/>
              <a:defRPr sz="900" b="1"/>
            </a:lvl5pPr>
            <a:lvl6pPr marL="1218667" indent="0">
              <a:buNone/>
              <a:defRPr sz="900" b="1"/>
            </a:lvl6pPr>
            <a:lvl7pPr marL="1462400" indent="0">
              <a:buNone/>
              <a:defRPr sz="900" b="1"/>
            </a:lvl7pPr>
            <a:lvl8pPr marL="1706133" indent="0">
              <a:buNone/>
              <a:defRPr sz="900" b="1"/>
            </a:lvl8pPr>
            <a:lvl9pPr marL="194986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37809" y="684179"/>
            <a:ext cx="2817314" cy="1243010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9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91" y="85897"/>
            <a:ext cx="2096941" cy="365562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984" y="85897"/>
            <a:ext cx="3563139" cy="184129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91" y="451459"/>
            <a:ext cx="2096941" cy="1475731"/>
          </a:xfrm>
        </p:spPr>
        <p:txBody>
          <a:bodyPr/>
          <a:lstStyle>
            <a:lvl1pPr marL="0" indent="0">
              <a:buNone/>
              <a:defRPr sz="700"/>
            </a:lvl1pPr>
            <a:lvl2pPr marL="243733" indent="0">
              <a:buNone/>
              <a:defRPr sz="600"/>
            </a:lvl2pPr>
            <a:lvl3pPr marL="487467" indent="0">
              <a:buNone/>
              <a:defRPr sz="500"/>
            </a:lvl3pPr>
            <a:lvl4pPr marL="731200" indent="0">
              <a:buNone/>
              <a:defRPr sz="500"/>
            </a:lvl4pPr>
            <a:lvl5pPr marL="974933" indent="0">
              <a:buNone/>
              <a:defRPr sz="500"/>
            </a:lvl5pPr>
            <a:lvl6pPr marL="1218667" indent="0">
              <a:buNone/>
              <a:defRPr sz="500"/>
            </a:lvl6pPr>
            <a:lvl7pPr marL="1462400" indent="0">
              <a:buNone/>
              <a:defRPr sz="500"/>
            </a:lvl7pPr>
            <a:lvl8pPr marL="1706133" indent="0">
              <a:buNone/>
              <a:defRPr sz="500"/>
            </a:lvl8pPr>
            <a:lvl9pPr marL="1949867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312" y="1510189"/>
            <a:ext cx="3824288" cy="17828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49312" y="192769"/>
            <a:ext cx="3824288" cy="1294448"/>
          </a:xfrm>
        </p:spPr>
        <p:txBody>
          <a:bodyPr/>
          <a:lstStyle>
            <a:lvl1pPr marL="0" indent="0">
              <a:buNone/>
              <a:defRPr sz="1700"/>
            </a:lvl1pPr>
            <a:lvl2pPr marL="243733" indent="0">
              <a:buNone/>
              <a:defRPr sz="1500"/>
            </a:lvl2pPr>
            <a:lvl3pPr marL="487467" indent="0">
              <a:buNone/>
              <a:defRPr sz="1300"/>
            </a:lvl3pPr>
            <a:lvl4pPr marL="731200" indent="0">
              <a:buNone/>
              <a:defRPr sz="1100"/>
            </a:lvl4pPr>
            <a:lvl5pPr marL="974933" indent="0">
              <a:buNone/>
              <a:defRPr sz="1100"/>
            </a:lvl5pPr>
            <a:lvl6pPr marL="1218667" indent="0">
              <a:buNone/>
              <a:defRPr sz="1100"/>
            </a:lvl6pPr>
            <a:lvl7pPr marL="1462400" indent="0">
              <a:buNone/>
              <a:defRPr sz="1100"/>
            </a:lvl7pPr>
            <a:lvl8pPr marL="1706133" indent="0">
              <a:buNone/>
              <a:defRPr sz="1100"/>
            </a:lvl8pPr>
            <a:lvl9pPr marL="1949867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9312" y="1688476"/>
            <a:ext cx="3824288" cy="253196"/>
          </a:xfrm>
        </p:spPr>
        <p:txBody>
          <a:bodyPr/>
          <a:lstStyle>
            <a:lvl1pPr marL="0" indent="0">
              <a:buNone/>
              <a:defRPr sz="700"/>
            </a:lvl1pPr>
            <a:lvl2pPr marL="243733" indent="0">
              <a:buNone/>
              <a:defRPr sz="600"/>
            </a:lvl2pPr>
            <a:lvl3pPr marL="487467" indent="0">
              <a:buNone/>
              <a:defRPr sz="500"/>
            </a:lvl3pPr>
            <a:lvl4pPr marL="731200" indent="0">
              <a:buNone/>
              <a:defRPr sz="500"/>
            </a:lvl4pPr>
            <a:lvl5pPr marL="974933" indent="0">
              <a:buNone/>
              <a:defRPr sz="500"/>
            </a:lvl5pPr>
            <a:lvl6pPr marL="1218667" indent="0">
              <a:buNone/>
              <a:defRPr sz="500"/>
            </a:lvl6pPr>
            <a:lvl7pPr marL="1462400" indent="0">
              <a:buNone/>
              <a:defRPr sz="500"/>
            </a:lvl7pPr>
            <a:lvl8pPr marL="1706133" indent="0">
              <a:buNone/>
              <a:defRPr sz="500"/>
            </a:lvl8pPr>
            <a:lvl9pPr marL="1949867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1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8691" y="86396"/>
            <a:ext cx="5736432" cy="359569"/>
          </a:xfrm>
          <a:prstGeom prst="rect">
            <a:avLst/>
          </a:prstGeom>
        </p:spPr>
        <p:txBody>
          <a:bodyPr vert="horz" lIns="48747" tIns="24373" rIns="48747" bIns="243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8691" y="503396"/>
            <a:ext cx="5736432" cy="1423793"/>
          </a:xfrm>
          <a:prstGeom prst="rect">
            <a:avLst/>
          </a:prstGeom>
        </p:spPr>
        <p:txBody>
          <a:bodyPr vert="horz" lIns="48747" tIns="24373" rIns="48747" bIns="24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8691" y="1999603"/>
            <a:ext cx="1487223" cy="114862"/>
          </a:xfrm>
          <a:prstGeom prst="rect">
            <a:avLst/>
          </a:prstGeom>
        </p:spPr>
        <p:txBody>
          <a:bodyPr vert="horz" lIns="48747" tIns="24373" rIns="48747" bIns="2437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901CF-A077-8F48-86D6-4271EE52C0CC}" type="datetimeFigureOut">
              <a:rPr lang="en-US" smtClean="0"/>
              <a:t>12/14/14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720" y="1999603"/>
            <a:ext cx="2018374" cy="114862"/>
          </a:xfrm>
          <a:prstGeom prst="rect">
            <a:avLst/>
          </a:prstGeom>
        </p:spPr>
        <p:txBody>
          <a:bodyPr vert="horz" lIns="48747" tIns="24373" rIns="48747" bIns="2437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67899" y="1999603"/>
            <a:ext cx="1487223" cy="114862"/>
          </a:xfrm>
          <a:prstGeom prst="rect">
            <a:avLst/>
          </a:prstGeom>
        </p:spPr>
        <p:txBody>
          <a:bodyPr vert="horz" lIns="48747" tIns="24373" rIns="48747" bIns="24373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B047-B8FE-F34F-907F-51F6726D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2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3733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00" indent="-182800" algn="l" defTabSz="243733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96067" indent="-152333" algn="l" defTabSz="243733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9333" indent="-121867" algn="l" defTabSz="243733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53067" indent="-121867" algn="l" defTabSz="24373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800" indent="-121867" algn="l" defTabSz="24373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0533" indent="-121867" algn="l" defTabSz="2437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584267" indent="-121867" algn="l" defTabSz="2437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000" indent="-121867" algn="l" defTabSz="2437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71733" indent="-121867" algn="l" defTabSz="2437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43733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87467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200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74933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18667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62400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06133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9867" algn="l" defTabSz="24373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lot.of.heterogeneity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6" r="13795"/>
          <a:stretch/>
        </p:blipFill>
        <p:spPr>
          <a:xfrm rot="5400000">
            <a:off x="636152" y="-580124"/>
            <a:ext cx="2055813" cy="3328125"/>
          </a:xfrm>
          <a:prstGeom prst="rect">
            <a:avLst/>
          </a:prstGeom>
        </p:spPr>
      </p:pic>
      <p:pic>
        <p:nvPicPr>
          <p:cNvPr id="5" name="Picture 4" descr="mutation.region.hetergeneoty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54151" y="-350578"/>
            <a:ext cx="2216981" cy="2869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31" y="19926"/>
            <a:ext cx="3366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94257" y="19926"/>
            <a:ext cx="345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4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1</cp:revision>
  <dcterms:created xsi:type="dcterms:W3CDTF">2014-12-14T17:33:31Z</dcterms:created>
  <dcterms:modified xsi:type="dcterms:W3CDTF">2014-12-14T17:36:06Z</dcterms:modified>
</cp:coreProperties>
</file>