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806700" cy="3602038"/>
  <p:notesSz cx="6858000" cy="9144000"/>
  <p:defaultTextStyle>
    <a:defPPr>
      <a:defRPr lang="en-US"/>
    </a:defPPr>
    <a:lvl1pPr marL="0" algn="l" defTabSz="183063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183063" algn="l" defTabSz="183063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366126" algn="l" defTabSz="183063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549189" algn="l" defTabSz="183063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732252" algn="l" defTabSz="183063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915314" algn="l" defTabSz="183063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098377" algn="l" defTabSz="183063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281440" algn="l" defTabSz="183063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1464503" algn="l" defTabSz="183063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6824" y="-2472"/>
      </p:cViewPr>
      <p:guideLst>
        <p:guide orient="horz" pos="1135"/>
        <p:guide pos="88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503" y="1118966"/>
            <a:ext cx="2385695" cy="77210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1005" y="2041155"/>
            <a:ext cx="1964690" cy="9205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6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49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32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1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98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8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64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F07A-55E7-0F49-BE72-499D9DBF1628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E1E39-4520-E84F-871B-DD4E7A5C2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64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F07A-55E7-0F49-BE72-499D9DBF1628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E1E39-4520-E84F-871B-DD4E7A5C2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970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34857" y="144249"/>
            <a:ext cx="631508" cy="30734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335" y="144249"/>
            <a:ext cx="1847744" cy="307340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F07A-55E7-0F49-BE72-499D9DBF1628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E1E39-4520-E84F-871B-DD4E7A5C2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5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F07A-55E7-0F49-BE72-499D9DBF1628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E1E39-4520-E84F-871B-DD4E7A5C2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088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10" y="2314643"/>
            <a:ext cx="2385695" cy="715405"/>
          </a:xfrm>
        </p:spPr>
        <p:txBody>
          <a:bodyPr anchor="t"/>
          <a:lstStyle>
            <a:lvl1pPr algn="l">
              <a:defRPr sz="1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710" y="1526697"/>
            <a:ext cx="2385695" cy="787946"/>
          </a:xfrm>
        </p:spPr>
        <p:txBody>
          <a:bodyPr anchor="b"/>
          <a:lstStyle>
            <a:lvl1pPr marL="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1pPr>
            <a:lvl2pPr marL="18306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2pPr>
            <a:lvl3pPr marL="366126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549189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4pPr>
            <a:lvl5pPr marL="732252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5pPr>
            <a:lvl6pPr marL="915314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6pPr>
            <a:lvl7pPr marL="1098377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7pPr>
            <a:lvl8pPr marL="128144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8pPr>
            <a:lvl9pPr marL="1464503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F07A-55E7-0F49-BE72-499D9DBF1628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E1E39-4520-E84F-871B-DD4E7A5C2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096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335" y="840476"/>
            <a:ext cx="1239626" cy="2377179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6739" y="840476"/>
            <a:ext cx="1239626" cy="2377179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F07A-55E7-0F49-BE72-499D9DBF1628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E1E39-4520-E84F-871B-DD4E7A5C2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822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35" y="806290"/>
            <a:ext cx="1240113" cy="336023"/>
          </a:xfrm>
        </p:spPr>
        <p:txBody>
          <a:bodyPr anchor="b"/>
          <a:lstStyle>
            <a:lvl1pPr marL="0" indent="0">
              <a:buNone/>
              <a:defRPr sz="1000" b="1"/>
            </a:lvl1pPr>
            <a:lvl2pPr marL="183063" indent="0">
              <a:buNone/>
              <a:defRPr sz="800" b="1"/>
            </a:lvl2pPr>
            <a:lvl3pPr marL="366126" indent="0">
              <a:buNone/>
              <a:defRPr sz="700" b="1"/>
            </a:lvl3pPr>
            <a:lvl4pPr marL="549189" indent="0">
              <a:buNone/>
              <a:defRPr sz="600" b="1"/>
            </a:lvl4pPr>
            <a:lvl5pPr marL="732252" indent="0">
              <a:buNone/>
              <a:defRPr sz="600" b="1"/>
            </a:lvl5pPr>
            <a:lvl6pPr marL="915314" indent="0">
              <a:buNone/>
              <a:defRPr sz="600" b="1"/>
            </a:lvl6pPr>
            <a:lvl7pPr marL="1098377" indent="0">
              <a:buNone/>
              <a:defRPr sz="600" b="1"/>
            </a:lvl7pPr>
            <a:lvl8pPr marL="1281440" indent="0">
              <a:buNone/>
              <a:defRPr sz="600" b="1"/>
            </a:lvl8pPr>
            <a:lvl9pPr marL="1464503" indent="0">
              <a:buNone/>
              <a:defRPr sz="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335" y="1142313"/>
            <a:ext cx="1240113" cy="2075341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25765" y="806290"/>
            <a:ext cx="1240600" cy="336023"/>
          </a:xfrm>
        </p:spPr>
        <p:txBody>
          <a:bodyPr anchor="b"/>
          <a:lstStyle>
            <a:lvl1pPr marL="0" indent="0">
              <a:buNone/>
              <a:defRPr sz="1000" b="1"/>
            </a:lvl1pPr>
            <a:lvl2pPr marL="183063" indent="0">
              <a:buNone/>
              <a:defRPr sz="800" b="1"/>
            </a:lvl2pPr>
            <a:lvl3pPr marL="366126" indent="0">
              <a:buNone/>
              <a:defRPr sz="700" b="1"/>
            </a:lvl3pPr>
            <a:lvl4pPr marL="549189" indent="0">
              <a:buNone/>
              <a:defRPr sz="600" b="1"/>
            </a:lvl4pPr>
            <a:lvl5pPr marL="732252" indent="0">
              <a:buNone/>
              <a:defRPr sz="600" b="1"/>
            </a:lvl5pPr>
            <a:lvl6pPr marL="915314" indent="0">
              <a:buNone/>
              <a:defRPr sz="600" b="1"/>
            </a:lvl6pPr>
            <a:lvl7pPr marL="1098377" indent="0">
              <a:buNone/>
              <a:defRPr sz="600" b="1"/>
            </a:lvl7pPr>
            <a:lvl8pPr marL="1281440" indent="0">
              <a:buNone/>
              <a:defRPr sz="600" b="1"/>
            </a:lvl8pPr>
            <a:lvl9pPr marL="1464503" indent="0">
              <a:buNone/>
              <a:defRPr sz="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25765" y="1142313"/>
            <a:ext cx="1240600" cy="2075341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F07A-55E7-0F49-BE72-499D9DBF1628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E1E39-4520-E84F-871B-DD4E7A5C2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35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F07A-55E7-0F49-BE72-499D9DBF1628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E1E39-4520-E84F-871B-DD4E7A5C2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67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F07A-55E7-0F49-BE72-499D9DBF1628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E1E39-4520-E84F-871B-DD4E7A5C2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022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35" y="143415"/>
            <a:ext cx="923385" cy="610345"/>
          </a:xfrm>
        </p:spPr>
        <p:txBody>
          <a:bodyPr anchor="b"/>
          <a:lstStyle>
            <a:lvl1pPr algn="l">
              <a:defRPr sz="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342" y="143415"/>
            <a:ext cx="1569023" cy="3074240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0335" y="753760"/>
            <a:ext cx="923385" cy="2463894"/>
          </a:xfrm>
        </p:spPr>
        <p:txBody>
          <a:bodyPr/>
          <a:lstStyle>
            <a:lvl1pPr marL="0" indent="0">
              <a:buNone/>
              <a:defRPr sz="600"/>
            </a:lvl1pPr>
            <a:lvl2pPr marL="183063" indent="0">
              <a:buNone/>
              <a:defRPr sz="500"/>
            </a:lvl2pPr>
            <a:lvl3pPr marL="366126" indent="0">
              <a:buNone/>
              <a:defRPr sz="400"/>
            </a:lvl3pPr>
            <a:lvl4pPr marL="549189" indent="0">
              <a:buNone/>
              <a:defRPr sz="400"/>
            </a:lvl4pPr>
            <a:lvl5pPr marL="732252" indent="0">
              <a:buNone/>
              <a:defRPr sz="400"/>
            </a:lvl5pPr>
            <a:lvl6pPr marL="915314" indent="0">
              <a:buNone/>
              <a:defRPr sz="400"/>
            </a:lvl6pPr>
            <a:lvl7pPr marL="1098377" indent="0">
              <a:buNone/>
              <a:defRPr sz="400"/>
            </a:lvl7pPr>
            <a:lvl8pPr marL="1281440" indent="0">
              <a:buNone/>
              <a:defRPr sz="400"/>
            </a:lvl8pPr>
            <a:lvl9pPr marL="1464503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F07A-55E7-0F49-BE72-499D9DBF1628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E1E39-4520-E84F-871B-DD4E7A5C2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56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133" y="2521426"/>
            <a:ext cx="1684020" cy="297669"/>
          </a:xfrm>
        </p:spPr>
        <p:txBody>
          <a:bodyPr anchor="b"/>
          <a:lstStyle>
            <a:lvl1pPr algn="l">
              <a:defRPr sz="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0133" y="321849"/>
            <a:ext cx="1684020" cy="2161223"/>
          </a:xfrm>
        </p:spPr>
        <p:txBody>
          <a:bodyPr/>
          <a:lstStyle>
            <a:lvl1pPr marL="0" indent="0">
              <a:buNone/>
              <a:defRPr sz="1300"/>
            </a:lvl1pPr>
            <a:lvl2pPr marL="183063" indent="0">
              <a:buNone/>
              <a:defRPr sz="1100"/>
            </a:lvl2pPr>
            <a:lvl3pPr marL="366126" indent="0">
              <a:buNone/>
              <a:defRPr sz="1000"/>
            </a:lvl3pPr>
            <a:lvl4pPr marL="549189" indent="0">
              <a:buNone/>
              <a:defRPr sz="800"/>
            </a:lvl4pPr>
            <a:lvl5pPr marL="732252" indent="0">
              <a:buNone/>
              <a:defRPr sz="800"/>
            </a:lvl5pPr>
            <a:lvl6pPr marL="915314" indent="0">
              <a:buNone/>
              <a:defRPr sz="800"/>
            </a:lvl6pPr>
            <a:lvl7pPr marL="1098377" indent="0">
              <a:buNone/>
              <a:defRPr sz="800"/>
            </a:lvl7pPr>
            <a:lvl8pPr marL="1281440" indent="0">
              <a:buNone/>
              <a:defRPr sz="800"/>
            </a:lvl8pPr>
            <a:lvl9pPr marL="1464503" indent="0">
              <a:buNone/>
              <a:defRPr sz="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0133" y="2819095"/>
            <a:ext cx="1684020" cy="422739"/>
          </a:xfrm>
        </p:spPr>
        <p:txBody>
          <a:bodyPr/>
          <a:lstStyle>
            <a:lvl1pPr marL="0" indent="0">
              <a:buNone/>
              <a:defRPr sz="600"/>
            </a:lvl1pPr>
            <a:lvl2pPr marL="183063" indent="0">
              <a:buNone/>
              <a:defRPr sz="500"/>
            </a:lvl2pPr>
            <a:lvl3pPr marL="366126" indent="0">
              <a:buNone/>
              <a:defRPr sz="400"/>
            </a:lvl3pPr>
            <a:lvl4pPr marL="549189" indent="0">
              <a:buNone/>
              <a:defRPr sz="400"/>
            </a:lvl4pPr>
            <a:lvl5pPr marL="732252" indent="0">
              <a:buNone/>
              <a:defRPr sz="400"/>
            </a:lvl5pPr>
            <a:lvl6pPr marL="915314" indent="0">
              <a:buNone/>
              <a:defRPr sz="400"/>
            </a:lvl6pPr>
            <a:lvl7pPr marL="1098377" indent="0">
              <a:buNone/>
              <a:defRPr sz="400"/>
            </a:lvl7pPr>
            <a:lvl8pPr marL="1281440" indent="0">
              <a:buNone/>
              <a:defRPr sz="400"/>
            </a:lvl8pPr>
            <a:lvl9pPr marL="1464503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F07A-55E7-0F49-BE72-499D9DBF1628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E1E39-4520-E84F-871B-DD4E7A5C2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13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0335" y="144248"/>
            <a:ext cx="2526030" cy="600340"/>
          </a:xfrm>
          <a:prstGeom prst="rect">
            <a:avLst/>
          </a:prstGeom>
        </p:spPr>
        <p:txBody>
          <a:bodyPr vert="horz" lIns="36613" tIns="18306" rIns="36613" bIns="1830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35" y="840476"/>
            <a:ext cx="2526030" cy="2377179"/>
          </a:xfrm>
          <a:prstGeom prst="rect">
            <a:avLst/>
          </a:prstGeom>
        </p:spPr>
        <p:txBody>
          <a:bodyPr vert="horz" lIns="36613" tIns="18306" rIns="36613" bIns="1830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0335" y="3338556"/>
            <a:ext cx="654897" cy="191775"/>
          </a:xfrm>
          <a:prstGeom prst="rect">
            <a:avLst/>
          </a:prstGeom>
        </p:spPr>
        <p:txBody>
          <a:bodyPr vert="horz" lIns="36613" tIns="18306" rIns="36613" bIns="18306" rtlCol="0" anchor="ctr"/>
          <a:lstStyle>
            <a:lvl1pPr algn="l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CF07A-55E7-0F49-BE72-499D9DBF1628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8956" y="3338556"/>
            <a:ext cx="888788" cy="191775"/>
          </a:xfrm>
          <a:prstGeom prst="rect">
            <a:avLst/>
          </a:prstGeom>
        </p:spPr>
        <p:txBody>
          <a:bodyPr vert="horz" lIns="36613" tIns="18306" rIns="36613" bIns="18306" rtlCol="0" anchor="ctr"/>
          <a:lstStyle>
            <a:lvl1pPr algn="ct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11468" y="3338556"/>
            <a:ext cx="654897" cy="191775"/>
          </a:xfrm>
          <a:prstGeom prst="rect">
            <a:avLst/>
          </a:prstGeom>
        </p:spPr>
        <p:txBody>
          <a:bodyPr vert="horz" lIns="36613" tIns="18306" rIns="36613" bIns="18306" rtlCol="0" anchor="ctr"/>
          <a:lstStyle>
            <a:lvl1pPr algn="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E1E39-4520-E84F-871B-DD4E7A5C2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74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3063" rtl="0" eaLnBrk="1" latinLnBrk="0" hangingPunct="1">
        <a:spcBef>
          <a:spcPct val="0"/>
        </a:spcBef>
        <a:buNone/>
        <a:defRPr sz="1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297" indent="-137297" algn="l" defTabSz="183063" rtl="0" eaLnBrk="1" latinLnBrk="0" hangingPunct="1">
        <a:spcBef>
          <a:spcPct val="20000"/>
        </a:spcBef>
        <a:buFont typeface="Arial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297477" indent="-114414" algn="l" defTabSz="183063" rtl="0" eaLnBrk="1" latinLnBrk="0" hangingPunct="1">
        <a:spcBef>
          <a:spcPct val="20000"/>
        </a:spcBef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457657" indent="-91531" algn="l" defTabSz="183063" rtl="0" eaLnBrk="1" latinLnBrk="0" hangingPunct="1">
        <a:spcBef>
          <a:spcPct val="20000"/>
        </a:spcBef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720" indent="-91531" algn="l" defTabSz="183063" rtl="0" eaLnBrk="1" latinLnBrk="0" hangingPunct="1">
        <a:spcBef>
          <a:spcPct val="20000"/>
        </a:spcBef>
        <a:buFont typeface="Arial"/>
        <a:buChar char="–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23783" indent="-91531" algn="l" defTabSz="183063" rtl="0" eaLnBrk="1" latinLnBrk="0" hangingPunct="1">
        <a:spcBef>
          <a:spcPct val="20000"/>
        </a:spcBef>
        <a:buFont typeface="Arial"/>
        <a:buChar char="»"/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06846" indent="-91531" algn="l" defTabSz="183063" rtl="0" eaLnBrk="1" latinLnBrk="0" hangingPunct="1">
        <a:spcBef>
          <a:spcPct val="20000"/>
        </a:spcBef>
        <a:buFont typeface="Arial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89909" indent="-91531" algn="l" defTabSz="183063" rtl="0" eaLnBrk="1" latinLnBrk="0" hangingPunct="1">
        <a:spcBef>
          <a:spcPct val="20000"/>
        </a:spcBef>
        <a:buFont typeface="Arial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372972" indent="-91531" algn="l" defTabSz="183063" rtl="0" eaLnBrk="1" latinLnBrk="0" hangingPunct="1">
        <a:spcBef>
          <a:spcPct val="20000"/>
        </a:spcBef>
        <a:buFont typeface="Arial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556034" indent="-91531" algn="l" defTabSz="183063" rtl="0" eaLnBrk="1" latinLnBrk="0" hangingPunct="1">
        <a:spcBef>
          <a:spcPct val="20000"/>
        </a:spcBef>
        <a:buFont typeface="Arial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3063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83063" algn="l" defTabSz="183063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66126" algn="l" defTabSz="183063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49189" algn="l" defTabSz="183063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32252" algn="l" defTabSz="183063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915314" algn="l" defTabSz="183063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98377" algn="l" defTabSz="183063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281440" algn="l" defTabSz="183063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464503" algn="l" defTabSz="183063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g2_fnc_heterogeneity_v4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5100"/>
            <a:ext cx="2720082" cy="3094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828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Jing Zhang</dc:creator>
  <cp:lastModifiedBy>Jing Zhang</cp:lastModifiedBy>
  <cp:revision>1</cp:revision>
  <dcterms:created xsi:type="dcterms:W3CDTF">2014-12-14T03:58:37Z</dcterms:created>
  <dcterms:modified xsi:type="dcterms:W3CDTF">2014-12-14T04:00:09Z</dcterms:modified>
</cp:coreProperties>
</file>