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10325" cy="3063875"/>
  <p:notesSz cx="6858000" cy="9144000"/>
  <p:defaultTextStyle>
    <a:defPPr>
      <a:defRPr lang="en-US"/>
    </a:defPPr>
    <a:lvl1pPr marL="0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024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2049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58073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4097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0122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16146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2170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88195" algn="l" defTabSz="2860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00" d="100"/>
          <a:sy n="400" d="100"/>
        </p:scale>
        <p:origin x="1472" y="488"/>
      </p:cViewPr>
      <p:guideLst>
        <p:guide orient="horz" pos="965"/>
        <p:guide pos="20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775" y="951787"/>
            <a:ext cx="5448776" cy="6567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549" y="1736197"/>
            <a:ext cx="4487228" cy="7829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6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2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8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4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6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2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8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4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47488" y="122698"/>
            <a:ext cx="1442323" cy="2614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518" y="122698"/>
            <a:ext cx="4220131" cy="2614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2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0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372" y="1968824"/>
            <a:ext cx="5448776" cy="608520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372" y="1298601"/>
            <a:ext cx="5448776" cy="670223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60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204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5807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4409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01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161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021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8819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518" y="714904"/>
            <a:ext cx="2831227" cy="202201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8584" y="714904"/>
            <a:ext cx="2831227" cy="202201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8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16" y="685827"/>
            <a:ext cx="2832340" cy="28582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6024" indent="0">
              <a:buNone/>
              <a:defRPr sz="1300" b="1"/>
            </a:lvl2pPr>
            <a:lvl3pPr marL="572049" indent="0">
              <a:buNone/>
              <a:defRPr sz="1100" b="1"/>
            </a:lvl3pPr>
            <a:lvl4pPr marL="858073" indent="0">
              <a:buNone/>
              <a:defRPr sz="1000" b="1"/>
            </a:lvl4pPr>
            <a:lvl5pPr marL="1144097" indent="0">
              <a:buNone/>
              <a:defRPr sz="1000" b="1"/>
            </a:lvl5pPr>
            <a:lvl6pPr marL="1430122" indent="0">
              <a:buNone/>
              <a:defRPr sz="1000" b="1"/>
            </a:lvl6pPr>
            <a:lvl7pPr marL="1716146" indent="0">
              <a:buNone/>
              <a:defRPr sz="1000" b="1"/>
            </a:lvl7pPr>
            <a:lvl8pPr marL="2002170" indent="0">
              <a:buNone/>
              <a:defRPr sz="1000" b="1"/>
            </a:lvl8pPr>
            <a:lvl9pPr marL="228819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516" y="971647"/>
            <a:ext cx="2832340" cy="176527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6358" y="685827"/>
            <a:ext cx="2833453" cy="28582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6024" indent="0">
              <a:buNone/>
              <a:defRPr sz="1300" b="1"/>
            </a:lvl2pPr>
            <a:lvl3pPr marL="572049" indent="0">
              <a:buNone/>
              <a:defRPr sz="1100" b="1"/>
            </a:lvl3pPr>
            <a:lvl4pPr marL="858073" indent="0">
              <a:buNone/>
              <a:defRPr sz="1000" b="1"/>
            </a:lvl4pPr>
            <a:lvl5pPr marL="1144097" indent="0">
              <a:buNone/>
              <a:defRPr sz="1000" b="1"/>
            </a:lvl5pPr>
            <a:lvl6pPr marL="1430122" indent="0">
              <a:buNone/>
              <a:defRPr sz="1000" b="1"/>
            </a:lvl6pPr>
            <a:lvl7pPr marL="1716146" indent="0">
              <a:buNone/>
              <a:defRPr sz="1000" b="1"/>
            </a:lvl7pPr>
            <a:lvl8pPr marL="2002170" indent="0">
              <a:buNone/>
              <a:defRPr sz="1000" b="1"/>
            </a:lvl8pPr>
            <a:lvl9pPr marL="228819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6358" y="971647"/>
            <a:ext cx="2833453" cy="176527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9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18" y="121990"/>
            <a:ext cx="2108953" cy="51915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259" y="121988"/>
            <a:ext cx="3583550" cy="261493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518" y="641144"/>
            <a:ext cx="2108953" cy="2095776"/>
          </a:xfrm>
        </p:spPr>
        <p:txBody>
          <a:bodyPr/>
          <a:lstStyle>
            <a:lvl1pPr marL="0" indent="0">
              <a:buNone/>
              <a:defRPr sz="900"/>
            </a:lvl1pPr>
            <a:lvl2pPr marL="286024" indent="0">
              <a:buNone/>
              <a:defRPr sz="800"/>
            </a:lvl2pPr>
            <a:lvl3pPr marL="572049" indent="0">
              <a:buNone/>
              <a:defRPr sz="600"/>
            </a:lvl3pPr>
            <a:lvl4pPr marL="858073" indent="0">
              <a:buNone/>
              <a:defRPr sz="600"/>
            </a:lvl4pPr>
            <a:lvl5pPr marL="1144097" indent="0">
              <a:buNone/>
              <a:defRPr sz="600"/>
            </a:lvl5pPr>
            <a:lvl6pPr marL="1430122" indent="0">
              <a:buNone/>
              <a:defRPr sz="600"/>
            </a:lvl6pPr>
            <a:lvl7pPr marL="1716146" indent="0">
              <a:buNone/>
              <a:defRPr sz="600"/>
            </a:lvl7pPr>
            <a:lvl8pPr marL="2002170" indent="0">
              <a:buNone/>
              <a:defRPr sz="600"/>
            </a:lvl8pPr>
            <a:lvl9pPr marL="228819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5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471" y="2144712"/>
            <a:ext cx="3846195" cy="25319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6471" y="273764"/>
            <a:ext cx="3846195" cy="1838325"/>
          </a:xfrm>
        </p:spPr>
        <p:txBody>
          <a:bodyPr/>
          <a:lstStyle>
            <a:lvl1pPr marL="0" indent="0">
              <a:buNone/>
              <a:defRPr sz="2000"/>
            </a:lvl1pPr>
            <a:lvl2pPr marL="286024" indent="0">
              <a:buNone/>
              <a:defRPr sz="1800"/>
            </a:lvl2pPr>
            <a:lvl3pPr marL="572049" indent="0">
              <a:buNone/>
              <a:defRPr sz="1500"/>
            </a:lvl3pPr>
            <a:lvl4pPr marL="858073" indent="0">
              <a:buNone/>
              <a:defRPr sz="1300"/>
            </a:lvl4pPr>
            <a:lvl5pPr marL="1144097" indent="0">
              <a:buNone/>
              <a:defRPr sz="1300"/>
            </a:lvl5pPr>
            <a:lvl6pPr marL="1430122" indent="0">
              <a:buNone/>
              <a:defRPr sz="1300"/>
            </a:lvl6pPr>
            <a:lvl7pPr marL="1716146" indent="0">
              <a:buNone/>
              <a:defRPr sz="1300"/>
            </a:lvl7pPr>
            <a:lvl8pPr marL="2002170" indent="0">
              <a:buNone/>
              <a:defRPr sz="1300"/>
            </a:lvl8pPr>
            <a:lvl9pPr marL="2288195" indent="0">
              <a:buNone/>
              <a:defRPr sz="1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6471" y="2397908"/>
            <a:ext cx="3846195" cy="359580"/>
          </a:xfrm>
        </p:spPr>
        <p:txBody>
          <a:bodyPr/>
          <a:lstStyle>
            <a:lvl1pPr marL="0" indent="0">
              <a:buNone/>
              <a:defRPr sz="900"/>
            </a:lvl1pPr>
            <a:lvl2pPr marL="286024" indent="0">
              <a:buNone/>
              <a:defRPr sz="800"/>
            </a:lvl2pPr>
            <a:lvl3pPr marL="572049" indent="0">
              <a:buNone/>
              <a:defRPr sz="600"/>
            </a:lvl3pPr>
            <a:lvl4pPr marL="858073" indent="0">
              <a:buNone/>
              <a:defRPr sz="600"/>
            </a:lvl4pPr>
            <a:lvl5pPr marL="1144097" indent="0">
              <a:buNone/>
              <a:defRPr sz="600"/>
            </a:lvl5pPr>
            <a:lvl6pPr marL="1430122" indent="0">
              <a:buNone/>
              <a:defRPr sz="600"/>
            </a:lvl6pPr>
            <a:lvl7pPr marL="1716146" indent="0">
              <a:buNone/>
              <a:defRPr sz="600"/>
            </a:lvl7pPr>
            <a:lvl8pPr marL="2002170" indent="0">
              <a:buNone/>
              <a:defRPr sz="600"/>
            </a:lvl8pPr>
            <a:lvl9pPr marL="228819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5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518" y="122696"/>
            <a:ext cx="5769293" cy="510646"/>
          </a:xfrm>
          <a:prstGeom prst="rect">
            <a:avLst/>
          </a:prstGeom>
        </p:spPr>
        <p:txBody>
          <a:bodyPr vert="horz" lIns="57205" tIns="28602" rIns="57205" bIns="286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18" y="714904"/>
            <a:ext cx="5769293" cy="2022017"/>
          </a:xfrm>
          <a:prstGeom prst="rect">
            <a:avLst/>
          </a:prstGeom>
        </p:spPr>
        <p:txBody>
          <a:bodyPr vert="horz" lIns="57205" tIns="28602" rIns="57205" bIns="286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0518" y="2839759"/>
            <a:ext cx="1495743" cy="163123"/>
          </a:xfrm>
          <a:prstGeom prst="rect">
            <a:avLst/>
          </a:prstGeom>
        </p:spPr>
        <p:txBody>
          <a:bodyPr vert="horz" lIns="57205" tIns="28602" rIns="57205" bIns="2860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B652-C19B-7648-9049-8E964276B284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0195" y="2839759"/>
            <a:ext cx="2029936" cy="163123"/>
          </a:xfrm>
          <a:prstGeom prst="rect">
            <a:avLst/>
          </a:prstGeom>
        </p:spPr>
        <p:txBody>
          <a:bodyPr vert="horz" lIns="57205" tIns="28602" rIns="57205" bIns="2860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94068" y="2839759"/>
            <a:ext cx="1495743" cy="163123"/>
          </a:xfrm>
          <a:prstGeom prst="rect">
            <a:avLst/>
          </a:prstGeom>
        </p:spPr>
        <p:txBody>
          <a:bodyPr vert="horz" lIns="57205" tIns="28602" rIns="57205" bIns="2860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AB022-6182-B540-8AF9-51580981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3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6024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518" indent="-214518" algn="l" defTabSz="286024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4790" indent="-178765" algn="l" defTabSz="286024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061" indent="-143012" algn="l" defTabSz="28602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1085" indent="-143012" algn="l" defTabSz="2860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7109" indent="-143012" algn="l" defTabSz="286024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73134" indent="-143012" algn="l" defTabSz="28602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59158" indent="-143012" algn="l" defTabSz="28602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45182" indent="-143012" algn="l" defTabSz="28602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31207" indent="-143012" algn="l" defTabSz="286024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6024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2049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58073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097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0122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16146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02170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88195" algn="l" defTabSz="286024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120" descr="fig.1A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" t="3568" r="1417" b="2983"/>
          <a:stretch/>
        </p:blipFill>
        <p:spPr>
          <a:xfrm>
            <a:off x="24166" y="406035"/>
            <a:ext cx="3757259" cy="2362566"/>
          </a:xfrm>
          <a:prstGeom prst="rect">
            <a:avLst/>
          </a:prstGeom>
        </p:spPr>
      </p:pic>
      <p:sp>
        <p:nvSpPr>
          <p:cNvPr id="150" name="TextBox 149"/>
          <p:cNvSpPr txBox="1"/>
          <p:nvPr/>
        </p:nvSpPr>
        <p:spPr>
          <a:xfrm>
            <a:off x="50800" y="175887"/>
            <a:ext cx="3518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(A)</a:t>
            </a:r>
            <a:endParaRPr lang="en-US" sz="1050" dirty="0"/>
          </a:p>
        </p:txBody>
      </p:sp>
      <p:sp>
        <p:nvSpPr>
          <p:cNvPr id="151" name="TextBox 150"/>
          <p:cNvSpPr txBox="1"/>
          <p:nvPr/>
        </p:nvSpPr>
        <p:spPr>
          <a:xfrm>
            <a:off x="3552284" y="175887"/>
            <a:ext cx="3518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(B)</a:t>
            </a:r>
            <a:endParaRPr lang="en-US" sz="1050" dirty="0"/>
          </a:p>
        </p:txBody>
      </p:sp>
      <p:grpSp>
        <p:nvGrpSpPr>
          <p:cNvPr id="199" name="Group 198"/>
          <p:cNvGrpSpPr/>
          <p:nvPr/>
        </p:nvGrpSpPr>
        <p:grpSpPr>
          <a:xfrm>
            <a:off x="3678632" y="-2281"/>
            <a:ext cx="2801624" cy="3102004"/>
            <a:chOff x="3678632" y="-2281"/>
            <a:chExt cx="2801624" cy="3102004"/>
          </a:xfrm>
        </p:grpSpPr>
        <p:grpSp>
          <p:nvGrpSpPr>
            <p:cNvPr id="67" name="Group 66"/>
            <p:cNvGrpSpPr/>
            <p:nvPr/>
          </p:nvGrpSpPr>
          <p:grpSpPr>
            <a:xfrm>
              <a:off x="4030163" y="215699"/>
              <a:ext cx="228824" cy="703881"/>
              <a:chOff x="1923280" y="1061540"/>
              <a:chExt cx="427567" cy="1189749"/>
            </a:xfrm>
          </p:grpSpPr>
          <p:cxnSp>
            <p:nvCxnSpPr>
              <p:cNvPr id="103" name="Straight Connector 102"/>
              <p:cNvCxnSpPr/>
              <p:nvPr/>
            </p:nvCxnSpPr>
            <p:spPr>
              <a:xfrm>
                <a:off x="2160348" y="1061540"/>
                <a:ext cx="0" cy="118974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160347" y="1061540"/>
                <a:ext cx="190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>
                <a:off x="2151880" y="2251289"/>
                <a:ext cx="190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flipH="1">
                <a:off x="1923280" y="1661004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TextBox 67"/>
            <p:cNvSpPr txBox="1"/>
            <p:nvPr/>
          </p:nvSpPr>
          <p:spPr>
            <a:xfrm>
              <a:off x="3790897" y="1210"/>
              <a:ext cx="353943" cy="1042864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vert="vert270" wrap="none" rtlCol="0">
              <a:spAutoFit/>
            </a:bodyPr>
            <a:lstStyle/>
            <a:p>
              <a:r>
                <a:rPr lang="en-US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PREPROCESSING</a:t>
              </a:r>
              <a:endPara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4635402" y="2286176"/>
              <a:ext cx="1095630" cy="694242"/>
              <a:chOff x="4365192" y="2286176"/>
              <a:chExt cx="1095630" cy="694242"/>
            </a:xfrm>
          </p:grpSpPr>
          <p:sp>
            <p:nvSpPr>
              <p:cNvPr id="74" name="Rectangle 73"/>
              <p:cNvSpPr/>
              <p:nvPr/>
            </p:nvSpPr>
            <p:spPr>
              <a:xfrm>
                <a:off x="4365192" y="2286176"/>
                <a:ext cx="1095630" cy="694242"/>
              </a:xfrm>
              <a:prstGeom prst="rect">
                <a:avLst/>
              </a:prstGeom>
              <a:solidFill>
                <a:schemeClr val="accent4">
                  <a:alpha val="5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5" name="Rounded Rectangle 74"/>
              <p:cNvSpPr/>
              <p:nvPr/>
            </p:nvSpPr>
            <p:spPr>
              <a:xfrm>
                <a:off x="4448990" y="2371410"/>
                <a:ext cx="944276" cy="23671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410938" y="2362943"/>
                <a:ext cx="10438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 dirty="0" smtClean="0"/>
                  <a:t>Background fitting</a:t>
                </a:r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4531661" y="2678895"/>
                <a:ext cx="762692" cy="236714"/>
                <a:chOff x="4548595" y="2602692"/>
                <a:chExt cx="762692" cy="236714"/>
              </a:xfrm>
            </p:grpSpPr>
            <p:sp>
              <p:nvSpPr>
                <p:cNvPr id="101" name="Trapezoid 100"/>
                <p:cNvSpPr/>
                <p:nvPr/>
              </p:nvSpPr>
              <p:spPr>
                <a:xfrm>
                  <a:off x="4548595" y="2602692"/>
                  <a:ext cx="762692" cy="236714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4646197" y="2605633"/>
                  <a:ext cx="567489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P values</a:t>
                  </a:r>
                </a:p>
              </p:txBody>
            </p:sp>
          </p:grpSp>
        </p:grpSp>
        <p:sp>
          <p:nvSpPr>
            <p:cNvPr id="80" name="TextBox 79"/>
            <p:cNvSpPr txBox="1"/>
            <p:nvPr/>
          </p:nvSpPr>
          <p:spPr>
            <a:xfrm rot="5400000">
              <a:off x="5826589" y="389776"/>
              <a:ext cx="10457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F7F7F"/>
                  </a:solidFill>
                </a:rPr>
                <a:t>ANNOTATIONS</a:t>
              </a:r>
              <a:endParaRPr lang="en-US" dirty="0">
                <a:solidFill>
                  <a:srgbClr val="7F7F7F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3397595" y="2387799"/>
              <a:ext cx="9929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F7F7F"/>
                  </a:solidFill>
                </a:rPr>
                <a:t>SIGNIFICANCE</a:t>
              </a:r>
            </a:p>
            <a:p>
              <a:pPr algn="ctr"/>
              <a:r>
                <a:rPr lang="en-US" dirty="0" smtClean="0">
                  <a:solidFill>
                    <a:srgbClr val="7F7F7F"/>
                  </a:solidFill>
                </a:rPr>
                <a:t>ANALYSIS</a:t>
              </a:r>
              <a:endParaRPr lang="en-US" dirty="0">
                <a:solidFill>
                  <a:srgbClr val="7F7F7F"/>
                </a:solidFill>
              </a:endParaRPr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6083462" y="157333"/>
              <a:ext cx="217496" cy="851378"/>
              <a:chOff x="6049594" y="157333"/>
              <a:chExt cx="217496" cy="851378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>
                <a:off x="6054126" y="157333"/>
                <a:ext cx="90623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5" name="Group 114"/>
              <p:cNvGrpSpPr/>
              <p:nvPr/>
            </p:nvGrpSpPr>
            <p:grpSpPr>
              <a:xfrm>
                <a:off x="6049594" y="157333"/>
                <a:ext cx="217496" cy="851378"/>
                <a:chOff x="6125797" y="157333"/>
                <a:chExt cx="217496" cy="851378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6220952" y="157333"/>
                  <a:ext cx="0" cy="85137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125797" y="1008711"/>
                  <a:ext cx="90623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6220952" y="592553"/>
                  <a:ext cx="122341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6" name="TextBox 85"/>
            <p:cNvSpPr txBox="1"/>
            <p:nvPr/>
          </p:nvSpPr>
          <p:spPr>
            <a:xfrm>
              <a:off x="3790897" y="1158240"/>
              <a:ext cx="353943" cy="824517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>
                  <a:solidFill>
                    <a:srgbClr val="7F7F7F"/>
                  </a:solidFill>
                </a:rPr>
                <a:t>PROCESSING</a:t>
              </a:r>
              <a:endParaRPr lang="en-US" sz="1400" dirty="0">
                <a:solidFill>
                  <a:srgbClr val="7F7F7F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4282975" y="1451110"/>
              <a:ext cx="919430" cy="633161"/>
              <a:chOff x="4164437" y="1452604"/>
              <a:chExt cx="919430" cy="633161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4201641" y="1452604"/>
                <a:ext cx="845023" cy="633161"/>
              </a:xfrm>
              <a:prstGeom prst="rect">
                <a:avLst/>
              </a:prstGeom>
              <a:solidFill>
                <a:schemeClr val="accent6">
                  <a:lumMod val="75000"/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grpSp>
            <p:nvGrpSpPr>
              <p:cNvPr id="119" name="Group 118"/>
              <p:cNvGrpSpPr/>
              <p:nvPr/>
            </p:nvGrpSpPr>
            <p:grpSpPr>
              <a:xfrm>
                <a:off x="4164437" y="1649503"/>
                <a:ext cx="919430" cy="243956"/>
                <a:chOff x="4164437" y="1535230"/>
                <a:chExt cx="919430" cy="243956"/>
              </a:xfrm>
            </p:grpSpPr>
            <p:sp>
              <p:nvSpPr>
                <p:cNvPr id="72" name="Rounded Rectangle 71"/>
                <p:cNvSpPr/>
                <p:nvPr/>
              </p:nvSpPr>
              <p:spPr>
                <a:xfrm>
                  <a:off x="4252942" y="1541183"/>
                  <a:ext cx="742413" cy="238003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164437" y="1535230"/>
                  <a:ext cx="919430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Mutation count</a:t>
                  </a:r>
                </a:p>
              </p:txBody>
            </p:sp>
          </p:grpSp>
        </p:grpSp>
        <p:grpSp>
          <p:nvGrpSpPr>
            <p:cNvPr id="143" name="Group 142"/>
            <p:cNvGrpSpPr/>
            <p:nvPr/>
          </p:nvGrpSpPr>
          <p:grpSpPr>
            <a:xfrm>
              <a:off x="5190005" y="1447597"/>
              <a:ext cx="863562" cy="640186"/>
              <a:chOff x="4969863" y="1445579"/>
              <a:chExt cx="863562" cy="640186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4978793" y="1445579"/>
                <a:ext cx="854632" cy="640186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4969863" y="1517566"/>
                <a:ext cx="854633" cy="507831"/>
                <a:chOff x="4978792" y="1568368"/>
                <a:chExt cx="854633" cy="507831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5060779" y="1584878"/>
                  <a:ext cx="690659" cy="4748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4978792" y="1568368"/>
                  <a:ext cx="854633" cy="5078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Confounding feature correction</a:t>
                  </a:r>
                  <a:endParaRPr lang="en-US" sz="900" dirty="0"/>
                </a:p>
              </p:txBody>
            </p:sp>
          </p:grpSp>
        </p:grpSp>
        <p:sp>
          <p:nvSpPr>
            <p:cNvPr id="87" name="Rectangle 86"/>
            <p:cNvSpPr/>
            <p:nvPr/>
          </p:nvSpPr>
          <p:spPr>
            <a:xfrm>
              <a:off x="4282975" y="1399524"/>
              <a:ext cx="1800485" cy="736332"/>
            </a:xfrm>
            <a:prstGeom prst="rect">
              <a:avLst/>
            </a:prstGeom>
            <a:noFill/>
            <a:ln w="952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4314887" y="49281"/>
              <a:ext cx="842008" cy="1042148"/>
              <a:chOff x="3937000" y="49281"/>
              <a:chExt cx="842008" cy="1042148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3937000" y="49281"/>
                <a:ext cx="842008" cy="1042148"/>
              </a:xfrm>
              <a:prstGeom prst="rect">
                <a:avLst/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3999071" y="87792"/>
                <a:ext cx="717866" cy="230832"/>
                <a:chOff x="3963946" y="53924"/>
                <a:chExt cx="717866" cy="230832"/>
              </a:xfrm>
            </p:grpSpPr>
            <p:sp>
              <p:nvSpPr>
                <p:cNvPr id="111" name="Trapezoid 110"/>
                <p:cNvSpPr/>
                <p:nvPr/>
              </p:nvSpPr>
              <p:spPr>
                <a:xfrm>
                  <a:off x="3963946" y="85504"/>
                  <a:ext cx="717866" cy="198450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4097312" y="53924"/>
                  <a:ext cx="409863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VCFs</a:t>
                  </a:r>
                  <a:endParaRPr lang="en-US" sz="900" dirty="0"/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4024889" y="701046"/>
                <a:ext cx="666230" cy="369332"/>
                <a:chOff x="3987799" y="624843"/>
                <a:chExt cx="666230" cy="369332"/>
              </a:xfrm>
            </p:grpSpPr>
            <p:sp>
              <p:nvSpPr>
                <p:cNvPr id="109" name="Trapezoid 108"/>
                <p:cNvSpPr/>
                <p:nvPr/>
              </p:nvSpPr>
              <p:spPr>
                <a:xfrm>
                  <a:off x="3987799" y="689741"/>
                  <a:ext cx="666230" cy="239537"/>
                </a:xfrm>
                <a:prstGeom prst="trapezoid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>
                    <a:rot lat="0" lon="0" rev="10800000"/>
                  </a:camera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 dirty="0"/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3998878" y="624843"/>
                  <a:ext cx="6440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Preprocessed VCFs</a:t>
                  </a:r>
                  <a:endParaRPr lang="en-US" sz="900" dirty="0"/>
                </a:p>
              </p:txBody>
            </p:sp>
          </p:grpSp>
          <p:grpSp>
            <p:nvGrpSpPr>
              <p:cNvPr id="65" name="Group 64"/>
              <p:cNvGrpSpPr/>
              <p:nvPr/>
            </p:nvGrpSpPr>
            <p:grpSpPr>
              <a:xfrm>
                <a:off x="4005037" y="406035"/>
                <a:ext cx="705935" cy="241467"/>
                <a:chOff x="3943291" y="353598"/>
                <a:chExt cx="705935" cy="241467"/>
              </a:xfrm>
            </p:grpSpPr>
            <p:sp>
              <p:nvSpPr>
                <p:cNvPr id="107" name="Rounded Rectangle 106"/>
                <p:cNvSpPr/>
                <p:nvPr/>
              </p:nvSpPr>
              <p:spPr>
                <a:xfrm>
                  <a:off x="3943291" y="358351"/>
                  <a:ext cx="705935" cy="23671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900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4133393" y="353598"/>
                  <a:ext cx="325730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QC</a:t>
                  </a:r>
                  <a:endParaRPr lang="en-US" sz="900" dirty="0"/>
                </a:p>
              </p:txBody>
            </p:sp>
          </p:grpSp>
        </p:grpSp>
        <p:grpSp>
          <p:nvGrpSpPr>
            <p:cNvPr id="140" name="Group 139"/>
            <p:cNvGrpSpPr/>
            <p:nvPr/>
          </p:nvGrpSpPr>
          <p:grpSpPr>
            <a:xfrm>
              <a:off x="5190067" y="49282"/>
              <a:ext cx="902200" cy="1042147"/>
              <a:chOff x="5190067" y="49282"/>
              <a:chExt cx="902200" cy="1042147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5190067" y="49282"/>
                <a:ext cx="902200" cy="1042147"/>
              </a:xfrm>
              <a:prstGeom prst="rect">
                <a:avLst/>
              </a:prstGeom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269367" y="137309"/>
                <a:ext cx="743601" cy="8660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5273657" y="247190"/>
                <a:ext cx="7350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Distal </a:t>
                </a:r>
                <a:r>
                  <a:rPr lang="en-US" sz="900" smtClean="0"/>
                  <a:t>and </a:t>
                </a:r>
                <a:r>
                  <a:rPr lang="en-US" sz="900" smtClean="0"/>
                  <a:t>proximal Regulatory </a:t>
                </a:r>
                <a:r>
                  <a:rPr lang="en-US" sz="900" dirty="0" smtClean="0"/>
                  <a:t>Modules</a:t>
                </a:r>
                <a:endParaRPr lang="en-US" sz="900" dirty="0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4030162" y="1300635"/>
              <a:ext cx="228824" cy="733617"/>
              <a:chOff x="1931748" y="2895375"/>
              <a:chExt cx="427568" cy="1240011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>
                <a:off x="2168816" y="2895375"/>
                <a:ext cx="0" cy="124001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168816" y="2895375"/>
                <a:ext cx="190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2160348" y="4126919"/>
                <a:ext cx="190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>
                <a:off x="1931748" y="3537465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90"/>
            <p:cNvGrpSpPr/>
            <p:nvPr/>
          </p:nvGrpSpPr>
          <p:grpSpPr>
            <a:xfrm>
              <a:off x="4043161" y="2260856"/>
              <a:ext cx="219761" cy="684774"/>
              <a:chOff x="1947820" y="4459460"/>
              <a:chExt cx="410632" cy="1157453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>
                <a:off x="2176420" y="4459460"/>
                <a:ext cx="0" cy="11574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2167952" y="4459460"/>
                <a:ext cx="190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2167952" y="5616913"/>
                <a:ext cx="1905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H="1">
                <a:off x="1947820" y="5037486"/>
                <a:ext cx="228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7" name="Straight Arrow Connector 176"/>
            <p:cNvCxnSpPr>
              <a:stCxn id="87" idx="2"/>
              <a:endCxn id="74" idx="0"/>
            </p:cNvCxnSpPr>
            <p:nvPr/>
          </p:nvCxnSpPr>
          <p:spPr>
            <a:xfrm flipH="1">
              <a:off x="5183217" y="2135856"/>
              <a:ext cx="1" cy="15032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4" name="Group 193"/>
            <p:cNvGrpSpPr/>
            <p:nvPr/>
          </p:nvGrpSpPr>
          <p:grpSpPr>
            <a:xfrm>
              <a:off x="4735891" y="1091429"/>
              <a:ext cx="905276" cy="124596"/>
              <a:chOff x="4735891" y="1091429"/>
              <a:chExt cx="905276" cy="124596"/>
            </a:xfrm>
          </p:grpSpPr>
          <p:cxnSp>
            <p:nvCxnSpPr>
              <p:cNvPr id="189" name="Straight Connector 188"/>
              <p:cNvCxnSpPr/>
              <p:nvPr/>
            </p:nvCxnSpPr>
            <p:spPr>
              <a:xfrm>
                <a:off x="4735891" y="1091429"/>
                <a:ext cx="0" cy="124596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5641167" y="1091429"/>
                <a:ext cx="0" cy="124596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4735891" y="1212850"/>
                <a:ext cx="905276" cy="0"/>
              </a:xfrm>
              <a:prstGeom prst="line">
                <a:avLst/>
              </a:prstGeom>
              <a:ln w="127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8" name="Straight Arrow Connector 197"/>
            <p:cNvCxnSpPr/>
            <p:nvPr/>
          </p:nvCxnSpPr>
          <p:spPr>
            <a:xfrm>
              <a:off x="5181629" y="1219011"/>
              <a:ext cx="3175" cy="180513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40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26</cp:revision>
  <cp:lastPrinted>2014-12-14T03:55:29Z</cp:lastPrinted>
  <dcterms:created xsi:type="dcterms:W3CDTF">2014-12-14T03:51:03Z</dcterms:created>
  <dcterms:modified xsi:type="dcterms:W3CDTF">2014-12-14T22:39:00Z</dcterms:modified>
</cp:coreProperties>
</file>