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5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2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0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3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5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1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9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9E53E-2AAE-B24F-A6DD-F0B29AE113F7}" type="datetimeFigureOut">
              <a:rPr lang="en-US" smtClean="0"/>
              <a:t>12/5/14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5B38-86D5-054C-A1C1-0023071D5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7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3_lung_fnc_mutation_rate_v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0" y="-8946"/>
            <a:ext cx="3581273" cy="35812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1340" y="25600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Lung Cancer</a:t>
            </a:r>
            <a:endParaRPr lang="en-US" dirty="0"/>
          </a:p>
        </p:txBody>
      </p:sp>
      <p:pic>
        <p:nvPicPr>
          <p:cNvPr id="6" name="Picture 5" descr="medulloblastom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919" y="0"/>
            <a:ext cx="3572327" cy="3572327"/>
          </a:xfrm>
          <a:prstGeom prst="rect">
            <a:avLst/>
          </a:prstGeom>
        </p:spPr>
      </p:pic>
      <p:pic>
        <p:nvPicPr>
          <p:cNvPr id="7" name="Picture 6" descr="pilocytic_astrocytoma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1" y="3276726"/>
            <a:ext cx="3581274" cy="3581274"/>
          </a:xfrm>
          <a:prstGeom prst="rect">
            <a:avLst/>
          </a:prstGeom>
        </p:spPr>
      </p:pic>
      <p:pic>
        <p:nvPicPr>
          <p:cNvPr id="8" name="Picture 7" descr="stomach_cancer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919" y="3276727"/>
            <a:ext cx="3581274" cy="358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55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6</cp:revision>
  <dcterms:created xsi:type="dcterms:W3CDTF">2014-12-05T14:26:11Z</dcterms:created>
  <dcterms:modified xsi:type="dcterms:W3CDTF">2014-12-05T14:33:15Z</dcterms:modified>
</cp:coreProperties>
</file>