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04" y="-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5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5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7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8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2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4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2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3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7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15DD-4CE6-44E8-8C40-A07075827D52}" type="datetimeFigureOut">
              <a:rPr lang="en-US" smtClean="0"/>
              <a:t>11/4/14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7E32-8D81-4ECD-8E7C-F2BD9486C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pc.research.yale.edu/hpc_user_wiki/index.php/Louise" TargetMode="External"/><Relationship Id="rId4" Type="http://schemas.openxmlformats.org/officeDocument/2006/relationships/hyperlink" Target="https://hpc.research.yale.edu/hpc_user_wiki/index.php/Omeg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abmisc.gersteinlab.org/cgi-bin/people/summaryPage.p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346245"/>
              </p:ext>
            </p:extLst>
          </p:nvPr>
        </p:nvGraphicFramePr>
        <p:xfrm>
          <a:off x="167101" y="-41398"/>
          <a:ext cx="11713677" cy="6542088"/>
        </p:xfrm>
        <a:graphic>
          <a:graphicData uri="http://schemas.openxmlformats.org/drawingml/2006/table">
            <a:tbl>
              <a:tblPr/>
              <a:tblGrid>
                <a:gridCol w="1105542"/>
                <a:gridCol w="1060419"/>
                <a:gridCol w="6656893"/>
                <a:gridCol w="1630643"/>
                <a:gridCol w="1260180"/>
              </a:tblGrid>
              <a:tr h="68080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Nodes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Settings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Used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Duration 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(min)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in 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Queue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08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Louise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gerstein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nodes=1:ppn=1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80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gerstein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nodes=1:ppn=4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680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gerstein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nodes=1:ppn=8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6808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Omega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fas_normal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procs=1,tpn=1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80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fas_normal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procs=1,tpn=4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6808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-q fas_normal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procs=1,tpn=8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#PBS -l walltime=24:00:00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  <a:tr h="2144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Grace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bsub -R "span[hosts=1]"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-n 1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-J OneProc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-q gerstein -W 999:00 &lt; r1.sh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005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bsub -R "span[hosts=1]"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-n 4 -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 FourProc -q gerstein -W 999:00 &lt; r4.sh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165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bsub -R "span[hosts=1]"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-n 8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-J EightProc -q gerstein -W 999:00 &lt; r8.sh</a:t>
                      </a:r>
                    </a:p>
                  </a:txBody>
                  <a:tcPr marL="11174" marR="11174" marT="111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1174" marR="11174" marT="111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20932"/>
              </p:ext>
            </p:extLst>
          </p:nvPr>
        </p:nvGraphicFramePr>
        <p:xfrm>
          <a:off x="7593470" y="6543928"/>
          <a:ext cx="4457700" cy="226059"/>
        </p:xfrm>
        <a:graphic>
          <a:graphicData uri="http://schemas.openxmlformats.org/drawingml/2006/table">
            <a:tbl>
              <a:tblPr/>
              <a:tblGrid>
                <a:gridCol w="4457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Note: Jobs were run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from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:20pm to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~4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:50pm on Nov 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118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000407"/>
              </p:ext>
            </p:extLst>
          </p:nvPr>
        </p:nvGraphicFramePr>
        <p:xfrm>
          <a:off x="437147" y="221955"/>
          <a:ext cx="11193379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344865"/>
                <a:gridCol w="2589530"/>
                <a:gridCol w="36300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Gersteinlab</a:t>
                      </a:r>
                      <a:r>
                        <a:rPr lang="en-US" baseline="0" dirty="0" smtClean="0"/>
                        <a:t> space </a:t>
                      </a:r>
                      <a:r>
                        <a:rPr lang="en-US" dirty="0" smtClean="0"/>
                        <a:t>(TB)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gerstein nodes (*cores)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r>
                        <a:rPr lang="en-US" baseline="0" dirty="0" smtClean="0"/>
                        <a:t> queues: </a:t>
                      </a:r>
                    </a:p>
                    <a:p>
                      <a:r>
                        <a:rPr lang="en-US" baseline="0" dirty="0" smtClean="0"/>
                        <a:t>nodes (*cores): each user max running jobs; cores; walltime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(*4), 32 (*8),</a:t>
                      </a:r>
                      <a:r>
                        <a:rPr lang="en-US" baseline="0" dirty="0" smtClean="0"/>
                        <a:t> 32 (*8)</a:t>
                      </a:r>
                    </a:p>
                    <a:p>
                      <a:r>
                        <a:rPr lang="en-US" baseline="0" dirty="0" smtClean="0"/>
                        <a:t>= 84 (592)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: 50 (*4), 40 (*8)</a:t>
                      </a:r>
                    </a:p>
                    <a:p>
                      <a:r>
                        <a:rPr lang="en-US" baseline="0" dirty="0" smtClean="0"/>
                        <a:t>10; 64; 28d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Omega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We no longer have a Gerstein queue on Omega.</a:t>
                      </a: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Also: There have been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times in which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jobs in the public queue have been there for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over a week.</a:t>
                      </a: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fas_devel: 1;32;4h</a:t>
                      </a:r>
                    </a:p>
                    <a:p>
                      <a:r>
                        <a:rPr lang="en-US" dirty="0" smtClean="0"/>
                        <a:t>fas_high: ?;512;24h</a:t>
                      </a:r>
                    </a:p>
                    <a:p>
                      <a:r>
                        <a:rPr lang="en-US" dirty="0" smtClean="0"/>
                        <a:t>fas_normal:</a:t>
                      </a:r>
                      <a:r>
                        <a:rPr lang="en-US" baseline="0" dirty="0" smtClean="0"/>
                        <a:t> ?;512;24h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fas_low: ?;512;24h</a:t>
                      </a:r>
                    </a:p>
                    <a:p>
                      <a:r>
                        <a:rPr lang="en-US" dirty="0" smtClean="0"/>
                        <a:t>fas_long: ?;256;3d</a:t>
                      </a:r>
                    </a:p>
                    <a:p>
                      <a:r>
                        <a:rPr lang="en-US" dirty="0" smtClean="0"/>
                        <a:t>fas_very_long: 4 (per group); 32;28d</a:t>
                      </a:r>
                    </a:p>
                    <a:p>
                      <a:r>
                        <a:rPr lang="en-US" dirty="0" smtClean="0"/>
                        <a:t>fas_bg: ?:512;24h</a:t>
                      </a:r>
                    </a:p>
                    <a:p>
                      <a:r>
                        <a:rPr lang="en-US" dirty="0" smtClean="0"/>
                        <a:t>Per FAS group restriction:</a:t>
                      </a:r>
                      <a:r>
                        <a:rPr lang="en-US" baseline="0" dirty="0" smtClean="0"/>
                        <a:t> 50% of nodes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shared: ?;?;24h</a:t>
                      </a:r>
                    </a:p>
                    <a:p>
                      <a:r>
                        <a:rPr lang="en-US" dirty="0" smtClean="0"/>
                        <a:t>long: ?;?;28d</a:t>
                      </a:r>
                    </a:p>
                    <a:p>
                      <a:r>
                        <a:rPr lang="en-US" dirty="0" smtClean="0"/>
                        <a:t>Interactive: 1;?;6h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899456" y="5538359"/>
            <a:ext cx="617919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Sources (141020):</a:t>
            </a:r>
          </a:p>
          <a:p>
            <a:r>
              <a:rPr lang="en-US" dirty="0" smtClean="0">
                <a:hlinkClick r:id="rId2"/>
              </a:rPr>
              <a:t>http://labmisc.gersteinlab.org/cgi-bin/people/summaryPage.py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https://hpc.research.yale.edu/hpc_user_wiki/index.php/Louise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https://hpc.research.yale.edu/hpc_user_wiki/index.php/Omega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198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10-22 at 8.37.26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0487" r="49392" b="7038"/>
          <a:stretch/>
        </p:blipFill>
        <p:spPr>
          <a:xfrm>
            <a:off x="167402" y="1960416"/>
            <a:ext cx="11826895" cy="182235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5641" y="4072693"/>
            <a:ext cx="8707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Recent users in Gerstein Lab: JC, DC, RK, ANS, STL, others…?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56602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Current Grace Status Usage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809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4588</TotalTime>
  <Words>413</Words>
  <Application>Microsoft Macintosh PowerPoint</Application>
  <PresentationFormat>Custom</PresentationFormat>
  <Paragraphs>79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Jieming Chen</dc:creator>
  <cp:lastModifiedBy>DECLAN CLARKE</cp:lastModifiedBy>
  <cp:revision>39</cp:revision>
  <dcterms:created xsi:type="dcterms:W3CDTF">2014-10-20T19:52:37Z</dcterms:created>
  <dcterms:modified xsi:type="dcterms:W3CDTF">2014-11-04T17:20:11Z</dcterms:modified>
</cp:coreProperties>
</file>