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92" autoAdjust="0"/>
  </p:normalViewPr>
  <p:slideViewPr>
    <p:cSldViewPr showGuides="1">
      <p:cViewPr varScale="1">
        <p:scale>
          <a:sx n="119" d="100"/>
          <a:sy n="11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SNVs</a:t>
            </a:r>
          </a:p>
          <a:p>
            <a:endParaRPr lang="en-US" dirty="0" smtClean="0"/>
          </a:p>
          <a:p>
            <a:r>
              <a:rPr lang="en-US" dirty="0" smtClean="0"/>
              <a:t>Total SNVs/all SNVs</a:t>
            </a:r>
          </a:p>
          <a:p>
            <a:endParaRPr lang="en-US" dirty="0" smtClean="0"/>
          </a:p>
          <a:p>
            <a:r>
              <a:rPr lang="en-US" dirty="0" smtClean="0"/>
              <a:t>Total over individuals</a:t>
            </a:r>
          </a:p>
          <a:p>
            <a:endParaRPr lang="en-US" dirty="0" smtClean="0"/>
          </a:p>
          <a:p>
            <a:r>
              <a:rPr lang="en-US" dirty="0" smtClean="0"/>
              <a:t># - remove</a:t>
            </a:r>
          </a:p>
          <a:p>
            <a:endParaRPr lang="en-US" dirty="0" smtClean="0"/>
          </a:p>
          <a:p>
            <a:r>
              <a:rPr lang="en-US" dirty="0" smtClean="0"/>
              <a:t>ACC – accessible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Annotate no NA12878 in CEU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Combine  CHB and JPT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9D9-69C5-4A78-9A30-551E2B3D99A6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D09-DE85-4DE2-9648-9F6DF6E963D7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1D4-3B2E-493E-B0C9-DFB79D3C2D96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8F27-1414-46E9-92D8-9C6599D424F6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053C-901F-473A-B003-4F0B8EF931AC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7490-EC17-44A3-B422-7E5FA3EF5B96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743-4FCE-40AF-A31B-2CA018245411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411-854A-410A-A0B2-8D48DEA1E0BE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3FA1-A22D-4F2E-B8D5-548FC64526D8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A8AB-DA1A-4A77-8E27-A304C30AC652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E7B0-CBAD-4F89-80A9-5F5F0DD308E5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56FC-8322-4791-9160-21EEFDEE4108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Jieming</a:t>
            </a:r>
          </a:p>
          <a:p>
            <a:r>
              <a:rPr lang="en-US" dirty="0" smtClean="0"/>
              <a:t>Allele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May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855893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- Uniform Survey of Allele-specific binding and expression across 383 individuals -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383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1027" name="Picture 3" descr="C:\Users\JM\thesis\mark_work\allele_specificity\manuscript\figures\fig1-process\fig1 v8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038600" cy="616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JM\thesis\mark_work\allele_specificity\manuscript\figures\fig2-enrichment\figure2-gene v9a_lograti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42" y="470498"/>
            <a:ext cx="7591858" cy="56556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2. Some genomic regions are more susceptible to allele-specific regulation.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2. Some genomic regions are more susceptible to allele-specific regulation. </a:t>
            </a:r>
            <a:endParaRPr lang="en-US" dirty="0"/>
          </a:p>
        </p:txBody>
      </p:sp>
      <p:pic>
        <p:nvPicPr>
          <p:cNvPr id="3074" name="Picture 2" descr="C:\Users\JM\thesis\mark_work\allele_specificity\manuscript\figures\fig2-enrichment\figure2-gene v9b_lograti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72" y="346654"/>
            <a:ext cx="7728228" cy="577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JM\thesis\mark_work\allele_specificity\manuscript\figures\fig3-af\fig3-af-spectrum 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93" y="609600"/>
            <a:ext cx="7278614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</a:t>
            </a:r>
            <a:r>
              <a:rPr lang="en-US" b="1" dirty="0"/>
              <a:t> A considerable fraction of AS variants are rare but do not form the majority. Lesser proportion of AS SNVs than non-AS SNVs are rare, suggesting less selective constraints in AS SNVs.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Users\JM\thesis\mark_work\allele_specificity\manuscript\figures\fig4-inheritance\fig5 inheritance v6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2404"/>
            <a:ext cx="5738891" cy="59473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60592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Inheritance of allele-specific binding events is evident in some </a:t>
            </a:r>
            <a:r>
              <a:rPr lang="en-US" b="1" dirty="0" smtClean="0"/>
              <a:t>TFs but </a:t>
            </a:r>
            <a:r>
              <a:rPr lang="en-US" b="1" dirty="0"/>
              <a:t>not so apparent in others.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7" name="Picture 3" descr="C:\Users\JM\thesis\mark_work\allele_specificity\manuscript\figures\table1\table 1 v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1174"/>
            <a:ext cx="4343400" cy="65585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153</Words>
  <Application>Microsoft Office PowerPoint</Application>
  <PresentationFormat>On-screen Show (4:3)</PresentationFormat>
  <Paragraphs>33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AlleleDB Figure Pack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JM</cp:lastModifiedBy>
  <cp:revision>30</cp:revision>
  <dcterms:created xsi:type="dcterms:W3CDTF">2014-05-02T03:00:58Z</dcterms:created>
  <dcterms:modified xsi:type="dcterms:W3CDTF">2014-05-05T14:22:43Z</dcterms:modified>
</cp:coreProperties>
</file>