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5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7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8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2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4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2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3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7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15DD-4CE6-44E8-8C40-A07075827D52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7E32-8D81-4ECD-8E7C-F2BD9486C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pc.research.yale.edu/hpc_user_wiki/index.php/Louise" TargetMode="External"/><Relationship Id="rId2" Type="http://schemas.openxmlformats.org/officeDocument/2006/relationships/hyperlink" Target="http://labmisc.gersteinlab.org/cgi-bin/people/summaryPage.p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pc.research.yale.edu/hpc_user_wiki/index.php/Omeg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136921"/>
              </p:ext>
            </p:extLst>
          </p:nvPr>
        </p:nvGraphicFramePr>
        <p:xfrm>
          <a:off x="397978" y="441157"/>
          <a:ext cx="11366225" cy="5741193"/>
        </p:xfrm>
        <a:graphic>
          <a:graphicData uri="http://schemas.openxmlformats.org/drawingml/2006/table">
            <a:tbl>
              <a:tblPr/>
              <a:tblGrid>
                <a:gridCol w="1256471"/>
                <a:gridCol w="3498787"/>
                <a:gridCol w="1623746"/>
                <a:gridCol w="3150841"/>
                <a:gridCol w="1836380"/>
              </a:tblGrid>
              <a:tr h="72298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36" marR="16336" marT="163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Settings Used</a:t>
                      </a:r>
                    </a:p>
                  </a:txBody>
                  <a:tcPr marL="16336" marR="16336" marT="163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Speed </a:t>
                      </a:r>
                    </a:p>
                  </a:txBody>
                  <a:tcPr marL="16336" marR="16336" marT="163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Num. Jobs / </a:t>
                      </a:r>
                      <a:r>
                        <a:rPr lang="en-US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Queue Wait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36" marR="16336" marT="163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Default </a:t>
                      </a:r>
                      <a:br>
                        <a:rPr lang="en-US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Job Term.</a:t>
                      </a:r>
                    </a:p>
                  </a:txBody>
                  <a:tcPr marL="16336" marR="16336" marT="163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9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Louise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general</a:t>
                      </a:r>
                      <a:b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nodes=1:ppn=64</a:t>
                      </a:r>
                      <a:b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-M declan.clarke@yale.edu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run 120+ min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 least 20 allowed, but long </a:t>
                      </a:r>
                      <a:b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wait time (~6 h) in queue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36 hrs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17855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Omega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fas_normal</a:t>
                      </a:r>
                      <a:b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procs=1,tpn=1</a:t>
                      </a:r>
                      <a:b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-M declan.clarke@yale.edu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run ~20 min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 least 20 allowed, very long </a:t>
                      </a:r>
                      <a:b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wait time (&gt;48 h) in queue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</a:tr>
              <a:tr h="10928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Grace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#BSUB -q shared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run ~20 min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 least 20 allowed, fairly short wait time in queue (&lt;1 hr)</a:t>
                      </a: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36" marR="16336" marT="1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1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882479"/>
              </p:ext>
            </p:extLst>
          </p:nvPr>
        </p:nvGraphicFramePr>
        <p:xfrm>
          <a:off x="437147" y="221955"/>
          <a:ext cx="1119337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344865"/>
                <a:gridCol w="2589530"/>
                <a:gridCol w="36300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Gersteinlab</a:t>
                      </a:r>
                      <a:r>
                        <a:rPr lang="en-US" baseline="0" dirty="0" smtClean="0"/>
                        <a:t> space </a:t>
                      </a:r>
                      <a:r>
                        <a:rPr lang="en-US" dirty="0" smtClean="0"/>
                        <a:t>(TB)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</a:t>
                      </a:r>
                      <a:r>
                        <a:rPr lang="en-US" dirty="0" err="1" smtClean="0"/>
                        <a:t>gerstein</a:t>
                      </a:r>
                      <a:r>
                        <a:rPr lang="en-US" dirty="0" smtClean="0"/>
                        <a:t> nodes (*cores)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queues: </a:t>
                      </a:r>
                    </a:p>
                    <a:p>
                      <a:r>
                        <a:rPr lang="en-US" baseline="0" dirty="0" smtClean="0"/>
                        <a:t>nodes (*cores): each user max running jobs; cores; </a:t>
                      </a:r>
                      <a:r>
                        <a:rPr lang="en-US" baseline="0" dirty="0" err="1" smtClean="0"/>
                        <a:t>walltime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Louise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(*4), 32 (*8),</a:t>
                      </a:r>
                      <a:r>
                        <a:rPr lang="en-US" baseline="0" dirty="0" smtClean="0"/>
                        <a:t> 32 (*8)</a:t>
                      </a:r>
                    </a:p>
                    <a:p>
                      <a:r>
                        <a:rPr lang="en-US" baseline="0" dirty="0" smtClean="0"/>
                        <a:t>= 84 (592)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: 50 (*4), 40 (*8)</a:t>
                      </a:r>
                    </a:p>
                    <a:p>
                      <a:r>
                        <a:rPr lang="en-US" baseline="0" dirty="0" smtClean="0"/>
                        <a:t>10; 64; 28d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Omega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</a:t>
                      </a:r>
                      <a:r>
                        <a:rPr lang="en-US" baseline="0" dirty="0" smtClean="0"/>
                        <a:t>(</a:t>
                      </a:r>
                      <a:r>
                        <a:rPr lang="en-US" dirty="0" smtClean="0"/>
                        <a:t>*8)</a:t>
                      </a:r>
                    </a:p>
                    <a:p>
                      <a:r>
                        <a:rPr lang="en-US" dirty="0" smtClean="0"/>
                        <a:t>=</a:t>
                      </a:r>
                      <a:r>
                        <a:rPr lang="en-US" baseline="0" dirty="0" smtClean="0"/>
                        <a:t> 12 (96)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fas_devel</a:t>
                      </a:r>
                      <a:r>
                        <a:rPr lang="en-US" dirty="0" smtClean="0"/>
                        <a:t>: 1;32;4h</a:t>
                      </a:r>
                    </a:p>
                    <a:p>
                      <a:r>
                        <a:rPr lang="en-US" dirty="0" err="1" smtClean="0"/>
                        <a:t>fas_high</a:t>
                      </a:r>
                      <a:r>
                        <a:rPr lang="en-US" dirty="0" smtClean="0"/>
                        <a:t>: ?;512;24h</a:t>
                      </a:r>
                    </a:p>
                    <a:p>
                      <a:r>
                        <a:rPr lang="en-US" dirty="0" err="1" smtClean="0"/>
                        <a:t>fas_normal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?;512;24h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fas_low</a:t>
                      </a:r>
                      <a:r>
                        <a:rPr lang="en-US" dirty="0" smtClean="0"/>
                        <a:t>: ?;512;24h</a:t>
                      </a:r>
                    </a:p>
                    <a:p>
                      <a:r>
                        <a:rPr lang="en-US" dirty="0" err="1" smtClean="0"/>
                        <a:t>fas_long</a:t>
                      </a:r>
                      <a:r>
                        <a:rPr lang="en-US" dirty="0" smtClean="0"/>
                        <a:t>: ?;256;3d</a:t>
                      </a:r>
                    </a:p>
                    <a:p>
                      <a:r>
                        <a:rPr lang="en-US" dirty="0" err="1" smtClean="0"/>
                        <a:t>fas_very_long</a:t>
                      </a:r>
                      <a:r>
                        <a:rPr lang="en-US" dirty="0" smtClean="0"/>
                        <a:t>: 4 (per group); 32;28d</a:t>
                      </a:r>
                    </a:p>
                    <a:p>
                      <a:r>
                        <a:rPr lang="en-US" dirty="0" err="1" smtClean="0"/>
                        <a:t>fas_bg</a:t>
                      </a:r>
                      <a:r>
                        <a:rPr lang="en-US" dirty="0" smtClean="0"/>
                        <a:t>: ?:512;24h</a:t>
                      </a:r>
                    </a:p>
                    <a:p>
                      <a:r>
                        <a:rPr lang="en-US" dirty="0" smtClean="0"/>
                        <a:t>Per FAS group restriction:</a:t>
                      </a:r>
                      <a:r>
                        <a:rPr lang="en-US" baseline="0" dirty="0" smtClean="0"/>
                        <a:t> 50% of nodes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shared: ?;?;24h</a:t>
                      </a:r>
                    </a:p>
                    <a:p>
                      <a:r>
                        <a:rPr lang="en-US" dirty="0" smtClean="0"/>
                        <a:t>long: ?;?;28d</a:t>
                      </a:r>
                    </a:p>
                    <a:p>
                      <a:r>
                        <a:rPr lang="en-US" dirty="0" smtClean="0"/>
                        <a:t>Interactive: 1;?;6h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899456" y="5538359"/>
            <a:ext cx="617919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Sources (141020):</a:t>
            </a:r>
          </a:p>
          <a:p>
            <a:r>
              <a:rPr lang="en-US" dirty="0" smtClean="0">
                <a:hlinkClick r:id="rId2"/>
              </a:rPr>
              <a:t>http://labmisc.gersteinlab.org/cgi-bin/people/summaryPage.py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https://hpc.research.yale.edu/hpc_user_wiki/index.php/Louise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https://hpc.research.yale.edu/hpc_user_wiki/index.php/Omega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1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0-22 at 8.37.26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0487" r="49392" b="7038"/>
          <a:stretch/>
        </p:blipFill>
        <p:spPr>
          <a:xfrm>
            <a:off x="167402" y="1960416"/>
            <a:ext cx="11826895" cy="18223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5642" y="4072693"/>
            <a:ext cx="5176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Recent users: JC, STL, DC, RK, </a:t>
            </a:r>
            <a:r>
              <a:rPr lang="en-US" sz="2000" dirty="0" smtClean="0"/>
              <a:t>ANS, </a:t>
            </a:r>
            <a:r>
              <a:rPr lang="en-US" sz="2000" dirty="0" smtClean="0"/>
              <a:t>others…?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56602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Curr</a:t>
            </a:r>
            <a:r>
              <a:rPr lang="en-US" sz="2400" b="1" dirty="0" smtClean="0"/>
              <a:t>. Grace Status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4809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238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Jieming Chen</dc:creator>
  <cp:lastModifiedBy>Jieming Chen</cp:lastModifiedBy>
  <cp:revision>28</cp:revision>
  <dcterms:created xsi:type="dcterms:W3CDTF">2014-10-20T19:52:37Z</dcterms:created>
  <dcterms:modified xsi:type="dcterms:W3CDTF">2014-10-22T15:04:20Z</dcterms:modified>
</cp:coreProperties>
</file>