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1.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5.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embeddings/oleObject1.bin" ContentType="application/vnd.openxmlformats-officedocument.oleObject"/>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206.xml" ContentType="application/vnd.openxmlformats-officedocument.presentationml.slideLayout+xml"/>
  <Override PartName="/ppt/theme/theme17.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07.xml" ContentType="application/vnd.openxmlformats-officedocument.presentationml.slideLayout+xml"/>
  <Override PartName="/ppt/theme/theme18.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9.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0.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1.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2.xml" ContentType="application/vnd.openxmlformats-officedocument.them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3.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4.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5.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6.xml" ContentType="application/vnd.openxmlformats-officedocument.them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7.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8.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9.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0.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31.xml" ContentType="application/vnd.openxmlformats-officedocument.them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2.xml" ContentType="application/vnd.openxmlformats-officedocument.them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33.xml" ContentType="application/vnd.openxmlformats-officedocument.them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34.xml" ContentType="application/vnd.openxmlformats-officedocument.them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5.xml" ContentType="application/vnd.openxmlformats-officedocument.them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36.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37.xml" ContentType="application/vnd.openxmlformats-officedocument.them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38.xml" ContentType="application/vnd.openxmlformats-officedocument.theme+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39.xml" ContentType="application/vnd.openxmlformats-officedocument.them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40.xml" ContentType="application/vnd.openxmlformats-officedocument.them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1.xml" ContentType="application/vnd.openxmlformats-officedocument.theme+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theme/theme42.xml" ContentType="application/vnd.openxmlformats-officedocument.them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theme/theme43.xml" ContentType="application/vnd.openxmlformats-officedocument.theme+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theme/theme44.xml" ContentType="application/vnd.openxmlformats-officedocument.theme+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theme/theme45.xml" ContentType="application/vnd.openxmlformats-officedocument.theme+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theme/theme46.xml" ContentType="application/vnd.openxmlformats-officedocument.them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theme/theme47.xml" ContentType="application/vnd.openxmlformats-officedocument.them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theme/theme48.xml" ContentType="application/vnd.openxmlformats-officedocument.theme+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theme/theme49.xml" ContentType="application/vnd.openxmlformats-officedocument.theme+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theme/theme50.xml" ContentType="application/vnd.openxmlformats-officedocument.theme+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theme/theme51.xml" ContentType="application/vnd.openxmlformats-officedocument.theme+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theme/theme52.xml" ContentType="application/vnd.openxmlformats-officedocument.theme+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theme/theme53.xml" ContentType="application/vnd.openxmlformats-officedocument.theme+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theme/theme54.xml" ContentType="application/vnd.openxmlformats-officedocument.theme+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55.xml" ContentType="application/vnd.openxmlformats-officedocument.them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theme/theme56.xml" ContentType="application/vnd.openxmlformats-officedocument.theme+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theme/theme57.xml" ContentType="application/vnd.openxmlformats-officedocument.theme+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theme/theme58.xml" ContentType="application/vnd.openxmlformats-officedocument.theme+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theme/theme59.xml" ContentType="application/vnd.openxmlformats-officedocument.theme+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theme/theme60.xml" ContentType="application/vnd.openxmlformats-officedocument.theme+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theme/theme61.xml" ContentType="application/vnd.openxmlformats-officedocument.theme+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62.xml" ContentType="application/vnd.openxmlformats-officedocument.theme+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theme/theme63.xml" ContentType="application/vnd.openxmlformats-officedocument.theme+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theme/theme64.xml" ContentType="application/vnd.openxmlformats-officedocument.theme+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theme/theme65.xml" ContentType="application/vnd.openxmlformats-officedocument.theme+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66.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67.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theme/theme68.xml" ContentType="application/vnd.openxmlformats-officedocument.theme+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theme/theme69.xml" ContentType="application/vnd.openxmlformats-officedocument.theme+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theme/theme70.xml" ContentType="application/vnd.openxmlformats-officedocument.theme+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notesSlides/notesSlide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notesSlides/notesSlide4.xml" ContentType="application/vnd.openxmlformats-officedocument.presentationml.notesSlide+xml"/>
  <Override PartName="/ppt/theme/themeOverride1.xml" ContentType="application/vnd.openxmlformats-officedocument.themeOverr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5.xml" ContentType="application/vnd.openxmlformats-officedocument.presentationml.notesSlide+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3285" r:id="rId1"/>
    <p:sldMasterId id="2147493300" r:id="rId2"/>
    <p:sldMasterId id="2147493312" r:id="rId3"/>
    <p:sldMasterId id="2147493338" r:id="rId4"/>
    <p:sldMasterId id="2147494786" r:id="rId5"/>
    <p:sldMasterId id="2147499984" r:id="rId6"/>
    <p:sldMasterId id="2147502556" r:id="rId7"/>
    <p:sldMasterId id="2147502570" r:id="rId8"/>
    <p:sldMasterId id="2147502584" r:id="rId9"/>
    <p:sldMasterId id="2147502996" r:id="rId10"/>
    <p:sldMasterId id="2147504175" r:id="rId11"/>
    <p:sldMasterId id="2147504922" r:id="rId12"/>
    <p:sldMasterId id="2147504934" r:id="rId13"/>
    <p:sldMasterId id="2147504946" r:id="rId14"/>
    <p:sldMasterId id="2147504958" r:id="rId15"/>
    <p:sldMasterId id="2147504970" r:id="rId16"/>
    <p:sldMasterId id="2147504982" r:id="rId17"/>
    <p:sldMasterId id="2147504984" r:id="rId18"/>
    <p:sldMasterId id="2147504986" r:id="rId19"/>
    <p:sldMasterId id="2147504995" r:id="rId20"/>
    <p:sldMasterId id="2147505008" r:id="rId21"/>
    <p:sldMasterId id="2147505020" r:id="rId22"/>
    <p:sldMasterId id="2147505032" r:id="rId23"/>
    <p:sldMasterId id="2147505046" r:id="rId24"/>
    <p:sldMasterId id="2147505058" r:id="rId25"/>
    <p:sldMasterId id="2147505072" r:id="rId26"/>
    <p:sldMasterId id="2147505084" r:id="rId27"/>
    <p:sldMasterId id="2147505098" r:id="rId28"/>
    <p:sldMasterId id="2147505112" r:id="rId29"/>
    <p:sldMasterId id="2147505115" r:id="rId30"/>
    <p:sldMasterId id="2147505127" r:id="rId31"/>
    <p:sldMasterId id="2147505141" r:id="rId32"/>
    <p:sldMasterId id="2147505157" r:id="rId33"/>
    <p:sldMasterId id="2147505173" r:id="rId34"/>
    <p:sldMasterId id="2147505185" r:id="rId35"/>
    <p:sldMasterId id="2147505197" r:id="rId36"/>
    <p:sldMasterId id="2147505209" r:id="rId37"/>
    <p:sldMasterId id="2147505224" r:id="rId38"/>
    <p:sldMasterId id="2147505882" r:id="rId39"/>
    <p:sldMasterId id="2147505908" r:id="rId40"/>
    <p:sldMasterId id="2147505922" r:id="rId41"/>
    <p:sldMasterId id="2147505960" r:id="rId42"/>
    <p:sldMasterId id="2147505974" r:id="rId43"/>
    <p:sldMasterId id="2147505988" r:id="rId44"/>
    <p:sldMasterId id="2147513281" r:id="rId45"/>
    <p:sldMasterId id="2147515628" r:id="rId46"/>
    <p:sldMasterId id="2147515691" r:id="rId47"/>
    <p:sldMasterId id="2147519630" r:id="rId48"/>
    <p:sldMasterId id="2147519644" r:id="rId49"/>
    <p:sldMasterId id="2147521292" r:id="rId50"/>
    <p:sldMasterId id="2147523268" r:id="rId51"/>
    <p:sldMasterId id="2147527017" r:id="rId52"/>
    <p:sldMasterId id="2147527031" r:id="rId53"/>
    <p:sldMasterId id="2147527045" r:id="rId54"/>
    <p:sldMasterId id="2147527059" r:id="rId55"/>
    <p:sldMasterId id="2147527085" r:id="rId56"/>
    <p:sldMasterId id="2147527099" r:id="rId57"/>
    <p:sldMasterId id="2147527125" r:id="rId58"/>
    <p:sldMasterId id="2147527187" r:id="rId59"/>
    <p:sldMasterId id="2147527201" r:id="rId60"/>
    <p:sldMasterId id="2147527215" r:id="rId61"/>
    <p:sldMasterId id="2147527229" r:id="rId62"/>
    <p:sldMasterId id="2147527243" r:id="rId63"/>
    <p:sldMasterId id="2147527257" r:id="rId64"/>
    <p:sldMasterId id="2147527273" r:id="rId65"/>
    <p:sldMasterId id="2147527299" r:id="rId66"/>
    <p:sldMasterId id="2147527373" r:id="rId67"/>
    <p:sldMasterId id="2147527445" r:id="rId68"/>
    <p:sldMasterId id="2147527459" r:id="rId69"/>
    <p:sldMasterId id="2147527473" r:id="rId70"/>
    <p:sldMasterId id="2147527485" r:id="rId71"/>
  </p:sldMasterIdLst>
  <p:notesMasterIdLst>
    <p:notesMasterId r:id="rId93"/>
  </p:notesMasterIdLst>
  <p:handoutMasterIdLst>
    <p:handoutMasterId r:id="rId94"/>
  </p:handoutMasterIdLst>
  <p:sldIdLst>
    <p:sldId id="5607" r:id="rId72"/>
    <p:sldId id="5836" r:id="rId73"/>
    <p:sldId id="5711" r:id="rId74"/>
    <p:sldId id="5837" r:id="rId75"/>
    <p:sldId id="5712" r:id="rId76"/>
    <p:sldId id="5757" r:id="rId77"/>
    <p:sldId id="5713" r:id="rId78"/>
    <p:sldId id="5835" r:id="rId79"/>
    <p:sldId id="5856" r:id="rId80"/>
    <p:sldId id="5802" r:id="rId81"/>
    <p:sldId id="5857" r:id="rId82"/>
    <p:sldId id="5840" r:id="rId83"/>
    <p:sldId id="5843" r:id="rId84"/>
    <p:sldId id="5855" r:id="rId85"/>
    <p:sldId id="5848" r:id="rId86"/>
    <p:sldId id="5831" r:id="rId87"/>
    <p:sldId id="5851" r:id="rId88"/>
    <p:sldId id="5838" r:id="rId89"/>
    <p:sldId id="5834" r:id="rId90"/>
    <p:sldId id="5852" r:id="rId91"/>
    <p:sldId id="5846" r:id="rId92"/>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Gerstein"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400"/>
    <a:srgbClr val="68360F"/>
    <a:srgbClr val="20FF37"/>
    <a:srgbClr val="257FD7"/>
    <a:srgbClr val="FFEA08"/>
    <a:srgbClr val="FF7413"/>
    <a:srgbClr val="FFC5AD"/>
    <a:srgbClr val="4BAB50"/>
    <a:srgbClr val="0033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3" autoAdjust="0"/>
    <p:restoredTop sz="99700" autoAdjust="0"/>
  </p:normalViewPr>
  <p:slideViewPr>
    <p:cSldViewPr snapToGrid="0">
      <p:cViewPr varScale="1">
        <p:scale>
          <a:sx n="94" d="100"/>
          <a:sy n="94" d="100"/>
        </p:scale>
        <p:origin x="344" y="-88"/>
      </p:cViewPr>
      <p:guideLst>
        <p:guide orient="horz" pos="2383"/>
        <p:guide pos="2881"/>
      </p:guideLst>
    </p:cSldViewPr>
  </p:slideViewPr>
  <p:outlineViewPr>
    <p:cViewPr>
      <p:scale>
        <a:sx n="33" d="100"/>
        <a:sy n="33" d="100"/>
      </p:scale>
      <p:origin x="0" y="33992"/>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70" Type="http://schemas.openxmlformats.org/officeDocument/2006/relationships/slideMaster" Target="slideMasters/slideMaster70.xml"/><Relationship Id="rId71" Type="http://schemas.openxmlformats.org/officeDocument/2006/relationships/slideMaster" Target="slideMasters/slideMaster71.xml"/><Relationship Id="rId72" Type="http://schemas.openxmlformats.org/officeDocument/2006/relationships/slide" Target="slides/slide1.xml"/><Relationship Id="rId73" Type="http://schemas.openxmlformats.org/officeDocument/2006/relationships/slide" Target="slides/slide2.xml"/><Relationship Id="rId74" Type="http://schemas.openxmlformats.org/officeDocument/2006/relationships/slide" Target="slides/slide3.xml"/><Relationship Id="rId75" Type="http://schemas.openxmlformats.org/officeDocument/2006/relationships/slide" Target="slides/slide4.xml"/><Relationship Id="rId76" Type="http://schemas.openxmlformats.org/officeDocument/2006/relationships/slide" Target="slides/slide5.xml"/><Relationship Id="rId77" Type="http://schemas.openxmlformats.org/officeDocument/2006/relationships/slide" Target="slides/slide6.xml"/><Relationship Id="rId78" Type="http://schemas.openxmlformats.org/officeDocument/2006/relationships/slide" Target="slides/slide7.xml"/><Relationship Id="rId79" Type="http://schemas.openxmlformats.org/officeDocument/2006/relationships/slide" Target="slides/slide8.xml"/><Relationship Id="rId90" Type="http://schemas.openxmlformats.org/officeDocument/2006/relationships/slide" Target="slides/slide19.xml"/><Relationship Id="rId91" Type="http://schemas.openxmlformats.org/officeDocument/2006/relationships/slide" Target="slides/slide20.xml"/><Relationship Id="rId92" Type="http://schemas.openxmlformats.org/officeDocument/2006/relationships/slide" Target="slides/slide21.xml"/><Relationship Id="rId93" Type="http://schemas.openxmlformats.org/officeDocument/2006/relationships/notesMaster" Target="notesMasters/notesMaster1.xml"/><Relationship Id="rId94" Type="http://schemas.openxmlformats.org/officeDocument/2006/relationships/handoutMaster" Target="handoutMasters/handoutMaster1.xml"/><Relationship Id="rId95" Type="http://schemas.openxmlformats.org/officeDocument/2006/relationships/printerSettings" Target="printerSettings/printerSettings1.bin"/><Relationship Id="rId96" Type="http://schemas.openxmlformats.org/officeDocument/2006/relationships/commentAuthors" Target="commentAuthors.xml"/><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Master" Target="slideMasters/slideMaster65.xml"/><Relationship Id="rId66" Type="http://schemas.openxmlformats.org/officeDocument/2006/relationships/slideMaster" Target="slideMasters/slideMaster66.xml"/><Relationship Id="rId67" Type="http://schemas.openxmlformats.org/officeDocument/2006/relationships/slideMaster" Target="slideMasters/slideMaster67.xml"/><Relationship Id="rId68" Type="http://schemas.openxmlformats.org/officeDocument/2006/relationships/slideMaster" Target="slideMasters/slideMaster68.xml"/><Relationship Id="rId69" Type="http://schemas.openxmlformats.org/officeDocument/2006/relationships/slideMaster" Target="slideMasters/slideMaster69.xml"/><Relationship Id="rId100" Type="http://schemas.openxmlformats.org/officeDocument/2006/relationships/tableStyles" Target="tableStyles.xml"/><Relationship Id="rId80" Type="http://schemas.openxmlformats.org/officeDocument/2006/relationships/slide" Target="slides/slide9.xml"/><Relationship Id="rId81" Type="http://schemas.openxmlformats.org/officeDocument/2006/relationships/slide" Target="slides/slide10.xml"/><Relationship Id="rId82" Type="http://schemas.openxmlformats.org/officeDocument/2006/relationships/slide" Target="slides/slide11.xml"/><Relationship Id="rId83" Type="http://schemas.openxmlformats.org/officeDocument/2006/relationships/slide" Target="slides/slide12.xml"/><Relationship Id="rId84" Type="http://schemas.openxmlformats.org/officeDocument/2006/relationships/slide" Target="slides/slide13.xml"/><Relationship Id="rId85" Type="http://schemas.openxmlformats.org/officeDocument/2006/relationships/slide" Target="slides/slide14.xml"/><Relationship Id="rId86" Type="http://schemas.openxmlformats.org/officeDocument/2006/relationships/slide" Target="slides/slide15.xml"/><Relationship Id="rId87" Type="http://schemas.openxmlformats.org/officeDocument/2006/relationships/slide" Target="slides/slide16.xml"/><Relationship Id="rId88" Type="http://schemas.openxmlformats.org/officeDocument/2006/relationships/slide" Target="slides/slide17.xml"/><Relationship Id="rId8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12T22:24:29.520" idx="1">
    <p:pos x="17" y="43"/>
    <p:text>Condense slides 7 to 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0-12T22:24:36.180" idx="2">
    <p:pos x="10" y="10"/>
    <p:text>Condense slides 7 to 10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10-12T22:25:51.258" idx="7">
    <p:pos x="10" y="10"/>
    <p:text>Condense 7-10?</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10-12T22:25:30.032" idx="6">
    <p:pos x="10" y="10"/>
    <p:text>Thinking to delete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10-12T22:24:41.304" idx="3">
    <p:pos x="10" y="10"/>
    <p:text>Condense slides 7 to 10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4-10-12T22:25:19.961" idx="5">
    <p:pos x="10" y="10"/>
    <p:text>Thinking to delete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67200F20-CDF5-C541-A52C-C7547537935B}" type="slidenum">
              <a:rPr lang="en-US"/>
              <a:pPr>
                <a:defRPr/>
              </a:pPr>
              <a:t>‹#›</a:t>
            </a:fld>
            <a:endParaRPr lang="en-US"/>
          </a:p>
        </p:txBody>
      </p:sp>
    </p:spTree>
    <p:extLst>
      <p:ext uri="{BB962C8B-B14F-4D97-AF65-F5344CB8AC3E}">
        <p14:creationId xmlns:p14="http://schemas.microsoft.com/office/powerpoint/2010/main" val="3360249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26660"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0100BF89-F62E-4F4D-A171-8DD56B98F47F}" type="slidenum">
              <a:rPr lang="en-US"/>
              <a:pPr>
                <a:defRPr/>
              </a:pPr>
              <a:t>‹#›</a:t>
            </a:fld>
            <a:endParaRPr lang="en-US"/>
          </a:p>
        </p:txBody>
      </p:sp>
    </p:spTree>
    <p:extLst>
      <p:ext uri="{BB962C8B-B14F-4D97-AF65-F5344CB8AC3E}">
        <p14:creationId xmlns:p14="http://schemas.microsoft.com/office/powerpoint/2010/main" val="412086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7937" name="Shape 65"/>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7938" name="Shape 6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6645" tIns="96645" rIns="96645" bIns="96645"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9985" name="Shape 7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9986" name="Shape 7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6645" tIns="96645" rIns="96645" bIns="96645"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23669" eaLnBrk="0" hangingPunct="0">
              <a:defRPr sz="2500">
                <a:solidFill>
                  <a:schemeClr val="tx1"/>
                </a:solidFill>
                <a:latin typeface="Calibri" charset="0"/>
                <a:ea typeface="ＭＳ Ｐゴシック" charset="0"/>
                <a:cs typeface="ＭＳ Ｐゴシック" charset="0"/>
              </a:defRPr>
            </a:lvl1pPr>
            <a:lvl2pPr marL="785372" indent="-302066" defTabSz="1023669" eaLnBrk="0" hangingPunct="0">
              <a:defRPr sz="2500">
                <a:solidFill>
                  <a:schemeClr val="tx1"/>
                </a:solidFill>
                <a:latin typeface="Calibri" charset="0"/>
                <a:ea typeface="ＭＳ Ｐゴシック" charset="0"/>
              </a:defRPr>
            </a:lvl2pPr>
            <a:lvl3pPr marL="1208265" indent="-241653" defTabSz="1023669" eaLnBrk="0" hangingPunct="0">
              <a:defRPr sz="2500">
                <a:solidFill>
                  <a:schemeClr val="tx1"/>
                </a:solidFill>
                <a:latin typeface="Calibri" charset="0"/>
                <a:ea typeface="ＭＳ Ｐゴシック" charset="0"/>
              </a:defRPr>
            </a:lvl3pPr>
            <a:lvl4pPr marL="1691571" indent="-241653" defTabSz="1023669" eaLnBrk="0" hangingPunct="0">
              <a:defRPr sz="2500">
                <a:solidFill>
                  <a:schemeClr val="tx1"/>
                </a:solidFill>
                <a:latin typeface="Calibri" charset="0"/>
                <a:ea typeface="ＭＳ Ｐゴシック" charset="0"/>
              </a:defRPr>
            </a:lvl4pPr>
            <a:lvl5pPr marL="2174878" indent="-241653" defTabSz="1023669" eaLnBrk="0" hangingPunct="0">
              <a:defRPr sz="2500">
                <a:solidFill>
                  <a:schemeClr val="tx1"/>
                </a:solidFill>
                <a:latin typeface="Calibri" charset="0"/>
                <a:ea typeface="ＭＳ Ｐゴシック" charset="0"/>
              </a:defRPr>
            </a:lvl5pPr>
            <a:lvl6pPr marL="2658184" indent="-241653" defTabSz="1023669" eaLnBrk="0" fontAlgn="base" hangingPunct="0">
              <a:spcBef>
                <a:spcPct val="0"/>
              </a:spcBef>
              <a:spcAft>
                <a:spcPct val="0"/>
              </a:spcAft>
              <a:defRPr sz="2500">
                <a:solidFill>
                  <a:schemeClr val="tx1"/>
                </a:solidFill>
                <a:latin typeface="Calibri" charset="0"/>
                <a:ea typeface="ＭＳ Ｐゴシック" charset="0"/>
              </a:defRPr>
            </a:lvl6pPr>
            <a:lvl7pPr marL="3141490" indent="-241653" defTabSz="1023669" eaLnBrk="0" fontAlgn="base" hangingPunct="0">
              <a:spcBef>
                <a:spcPct val="0"/>
              </a:spcBef>
              <a:spcAft>
                <a:spcPct val="0"/>
              </a:spcAft>
              <a:defRPr sz="2500">
                <a:solidFill>
                  <a:schemeClr val="tx1"/>
                </a:solidFill>
                <a:latin typeface="Calibri" charset="0"/>
                <a:ea typeface="ＭＳ Ｐゴシック" charset="0"/>
              </a:defRPr>
            </a:lvl7pPr>
            <a:lvl8pPr marL="3624796" indent="-241653" defTabSz="1023669" eaLnBrk="0" fontAlgn="base" hangingPunct="0">
              <a:spcBef>
                <a:spcPct val="0"/>
              </a:spcBef>
              <a:spcAft>
                <a:spcPct val="0"/>
              </a:spcAft>
              <a:defRPr sz="2500">
                <a:solidFill>
                  <a:schemeClr val="tx1"/>
                </a:solidFill>
                <a:latin typeface="Calibri" charset="0"/>
                <a:ea typeface="ＭＳ Ｐゴシック" charset="0"/>
              </a:defRPr>
            </a:lvl8pPr>
            <a:lvl9pPr marL="4108102" indent="-241653" defTabSz="1023669" eaLnBrk="0" fontAlgn="base" hangingPunct="0">
              <a:spcBef>
                <a:spcPct val="0"/>
              </a:spcBef>
              <a:spcAft>
                <a:spcPct val="0"/>
              </a:spcAft>
              <a:defRPr sz="2500">
                <a:solidFill>
                  <a:schemeClr val="tx1"/>
                </a:solidFill>
                <a:latin typeface="Calibri" charset="0"/>
                <a:ea typeface="ＭＳ Ｐゴシック" charset="0"/>
              </a:defRPr>
            </a:lvl9pPr>
          </a:lstStyle>
          <a:p>
            <a:pPr fontAlgn="base">
              <a:spcBef>
                <a:spcPct val="0"/>
              </a:spcBef>
              <a:spcAft>
                <a:spcPct val="0"/>
              </a:spcAft>
            </a:pPr>
            <a:fld id="{4411170A-9328-0F4B-AFDB-664F886704FA}" type="slidenum">
              <a:rPr lang="en-US" sz="1400">
                <a:solidFill>
                  <a:srgbClr val="000000"/>
                </a:solidFill>
                <a:latin typeface="Arial" charset="0"/>
              </a:rPr>
              <a:pPr fontAlgn="base">
                <a:spcBef>
                  <a:spcPct val="0"/>
                </a:spcBef>
                <a:spcAft>
                  <a:spcPct val="0"/>
                </a:spcAft>
              </a:pPr>
              <a:t>6</a:t>
            </a:fld>
            <a:endParaRPr lang="en-US" sz="1400">
              <a:solidFill>
                <a:srgbClr val="000000"/>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fld id="{1DE389F5-3E8F-2146-B30A-953EA34CAE60}" type="slidenum">
              <a:rPr lang="en-US" sz="1400" b="0">
                <a:solidFill>
                  <a:prstClr val="black"/>
                </a:solidFill>
              </a:rPr>
              <a:pPr/>
              <a:t>16</a:t>
            </a:fld>
            <a:endParaRPr lang="en-US" sz="1400" b="0">
              <a:solidFill>
                <a:prstClr val="black"/>
              </a:solidFill>
            </a:endParaRPr>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each figure: Left = H3K27ac in tested region, right = results of </a:t>
            </a:r>
            <a:r>
              <a:rPr lang="en-US" baseline="0" dirty="0" err="1" smtClean="0"/>
              <a:t>LacZ</a:t>
            </a:r>
            <a:r>
              <a:rPr lang="en-US" baseline="0" dirty="0" smtClean="0"/>
              <a:t> staining in in vivo transgenic assay</a:t>
            </a:r>
            <a:endParaRPr lang="en-US" dirty="0" smtClean="0"/>
          </a:p>
          <a:p>
            <a:r>
              <a:rPr lang="en-US" dirty="0" smtClean="0"/>
              <a:t>Top figure: Positive enhancer prediction at e11.5 days,</a:t>
            </a:r>
            <a:r>
              <a:rPr lang="en-US" baseline="0" dirty="0" smtClean="0"/>
              <a:t> </a:t>
            </a:r>
            <a:r>
              <a:rPr lang="en-US" dirty="0" smtClean="0"/>
              <a:t>(Negative control at P0)</a:t>
            </a:r>
          </a:p>
          <a:p>
            <a:r>
              <a:rPr lang="en-US" dirty="0" smtClean="0"/>
              <a:t>Bottom figure: reverse</a:t>
            </a:r>
            <a:r>
              <a:rPr lang="en-US" baseline="0" dirty="0" smtClean="0"/>
              <a:t> of top. High H3K27ac, positive for enhancer activity at P0, negative at e11.5 days. (</a:t>
            </a:r>
            <a:r>
              <a:rPr lang="en-US" baseline="0" dirty="0" err="1" smtClean="0"/>
              <a:t>n.r</a:t>
            </a:r>
            <a:r>
              <a:rPr lang="en-US" baseline="0" dirty="0" smtClean="0"/>
              <a:t> = non-reproducible)</a:t>
            </a:r>
            <a:endParaRPr lang="en-US" dirty="0" smtClean="0"/>
          </a:p>
          <a:p>
            <a:endParaRPr lang="en-US" dirty="0"/>
          </a:p>
        </p:txBody>
      </p:sp>
      <p:sp>
        <p:nvSpPr>
          <p:cNvPr id="4" name="Slide Number Placeholder 3"/>
          <p:cNvSpPr>
            <a:spLocks noGrp="1"/>
          </p:cNvSpPr>
          <p:nvPr>
            <p:ph type="sldNum" sz="quarter" idx="10"/>
          </p:nvPr>
        </p:nvSpPr>
        <p:spPr/>
        <p:txBody>
          <a:bodyPr/>
          <a:lstStyle/>
          <a:p>
            <a:fld id="{C6536099-E401-D349-8AF6-57F92DDCCD4C}" type="slidenum">
              <a:rPr lang="en-US" smtClean="0"/>
              <a:t>21</a:t>
            </a:fld>
            <a:endParaRPr lang="en-US"/>
          </a:p>
        </p:txBody>
      </p:sp>
    </p:spTree>
    <p:extLst>
      <p:ext uri="{BB962C8B-B14F-4D97-AF65-F5344CB8AC3E}">
        <p14:creationId xmlns:p14="http://schemas.microsoft.com/office/powerpoint/2010/main" val="1908371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03.xml"/><Relationship Id="rId4" Type="http://schemas.openxmlformats.org/officeDocument/2006/relationships/slideMaster" Target="../slideMasters/slideMaster12.xml"/><Relationship Id="rId1" Type="http://schemas.openxmlformats.org/officeDocument/2006/relationships/tags" Target="../tags/tag101.xml"/><Relationship Id="rId2" Type="http://schemas.openxmlformats.org/officeDocument/2006/relationships/tags" Target="../tags/tag102.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06.xml"/><Relationship Id="rId4" Type="http://schemas.openxmlformats.org/officeDocument/2006/relationships/slideMaster" Target="../slideMasters/slideMaster12.xml"/><Relationship Id="rId1" Type="http://schemas.openxmlformats.org/officeDocument/2006/relationships/tags" Target="../tags/tag104.xml"/><Relationship Id="rId2" Type="http://schemas.openxmlformats.org/officeDocument/2006/relationships/tags" Target="../tags/tag105.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09.xml"/><Relationship Id="rId4" Type="http://schemas.openxmlformats.org/officeDocument/2006/relationships/slideMaster" Target="../slideMasters/slideMaster12.xml"/><Relationship Id="rId1" Type="http://schemas.openxmlformats.org/officeDocument/2006/relationships/tags" Target="../tags/tag107.xml"/><Relationship Id="rId2" Type="http://schemas.openxmlformats.org/officeDocument/2006/relationships/tags" Target="../tags/tag108.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12.xml"/><Relationship Id="rId4" Type="http://schemas.openxmlformats.org/officeDocument/2006/relationships/slideMaster" Target="../slideMasters/slideMaster12.xml"/><Relationship Id="rId1" Type="http://schemas.openxmlformats.org/officeDocument/2006/relationships/tags" Target="../tags/tag110.xml"/><Relationship Id="rId2" Type="http://schemas.openxmlformats.org/officeDocument/2006/relationships/tags" Target="../tags/tag111.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15.xml"/><Relationship Id="rId4" Type="http://schemas.openxmlformats.org/officeDocument/2006/relationships/slideMaster" Target="../slideMasters/slideMaster12.xml"/><Relationship Id="rId1" Type="http://schemas.openxmlformats.org/officeDocument/2006/relationships/tags" Target="../tags/tag113.xml"/><Relationship Id="rId2" Type="http://schemas.openxmlformats.org/officeDocument/2006/relationships/tags" Target="../tags/tag114.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slideMaster" Target="../slideMasters/slideMaster12.xml"/><Relationship Id="rId1" Type="http://schemas.openxmlformats.org/officeDocument/2006/relationships/tags" Target="../tags/tag116.xml"/><Relationship Id="rId2" Type="http://schemas.openxmlformats.org/officeDocument/2006/relationships/tags" Target="../tags/tag117.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21.xml"/><Relationship Id="rId4" Type="http://schemas.openxmlformats.org/officeDocument/2006/relationships/slideMaster" Target="../slideMasters/slideMaster12.xml"/><Relationship Id="rId1" Type="http://schemas.openxmlformats.org/officeDocument/2006/relationships/tags" Target="../tags/tag119.xml"/><Relationship Id="rId2" Type="http://schemas.openxmlformats.org/officeDocument/2006/relationships/tags" Target="../tags/tag120.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24.xml"/><Relationship Id="rId4" Type="http://schemas.openxmlformats.org/officeDocument/2006/relationships/slideMaster" Target="../slideMasters/slideMaster12.xml"/><Relationship Id="rId1" Type="http://schemas.openxmlformats.org/officeDocument/2006/relationships/tags" Target="../tags/tag122.xml"/><Relationship Id="rId2" Type="http://schemas.openxmlformats.org/officeDocument/2006/relationships/tags" Target="../tags/tag123.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27.xml"/><Relationship Id="rId4" Type="http://schemas.openxmlformats.org/officeDocument/2006/relationships/slideMaster" Target="../slideMasters/slideMaster12.xml"/><Relationship Id="rId1" Type="http://schemas.openxmlformats.org/officeDocument/2006/relationships/tags" Target="../tags/tag125.xml"/><Relationship Id="rId2" Type="http://schemas.openxmlformats.org/officeDocument/2006/relationships/tags" Target="../tags/tag12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Master" Target="../slideMasters/slideMaster2.xml"/><Relationship Id="rId1" Type="http://schemas.openxmlformats.org/officeDocument/2006/relationships/tags" Target="../tags/tag9.xml"/><Relationship Id="rId2" Type="http://schemas.openxmlformats.org/officeDocument/2006/relationships/tags" Target="../tags/tag10.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slideMaster" Target="../slideMasters/slideMaster12.xml"/><Relationship Id="rId1" Type="http://schemas.openxmlformats.org/officeDocument/2006/relationships/tags" Target="../tags/tag128.xml"/><Relationship Id="rId2" Type="http://schemas.openxmlformats.org/officeDocument/2006/relationships/tags" Target="../tags/tag129.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33.xml"/><Relationship Id="rId4" Type="http://schemas.openxmlformats.org/officeDocument/2006/relationships/slideMaster" Target="../slideMasters/slideMaster12.xml"/><Relationship Id="rId1" Type="http://schemas.openxmlformats.org/officeDocument/2006/relationships/tags" Target="../tags/tag131.xml"/><Relationship Id="rId2" Type="http://schemas.openxmlformats.org/officeDocument/2006/relationships/tags" Target="../tags/tag132.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1.xml"/><Relationship Id="rId4" Type="http://schemas.openxmlformats.org/officeDocument/2006/relationships/slideMaster" Target="../slideMasters/slideMaster13.xml"/><Relationship Id="rId1" Type="http://schemas.openxmlformats.org/officeDocument/2006/relationships/tags" Target="../tags/tag139.xml"/><Relationship Id="rId2" Type="http://schemas.openxmlformats.org/officeDocument/2006/relationships/tags" Target="../tags/tag140.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slideMaster" Target="../slideMasters/slideMaster13.xml"/><Relationship Id="rId1" Type="http://schemas.openxmlformats.org/officeDocument/2006/relationships/tags" Target="../tags/tag142.xml"/><Relationship Id="rId2" Type="http://schemas.openxmlformats.org/officeDocument/2006/relationships/tags" Target="../tags/tag143.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47.xml"/><Relationship Id="rId4" Type="http://schemas.openxmlformats.org/officeDocument/2006/relationships/slideMaster" Target="../slideMasters/slideMaster13.xml"/><Relationship Id="rId1" Type="http://schemas.openxmlformats.org/officeDocument/2006/relationships/tags" Target="../tags/tag145.xml"/><Relationship Id="rId2" Type="http://schemas.openxmlformats.org/officeDocument/2006/relationships/tags" Target="../tags/tag146.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50.xml"/><Relationship Id="rId4" Type="http://schemas.openxmlformats.org/officeDocument/2006/relationships/slideMaster" Target="../slideMasters/slideMaster13.xml"/><Relationship Id="rId1" Type="http://schemas.openxmlformats.org/officeDocument/2006/relationships/tags" Target="../tags/tag148.xml"/><Relationship Id="rId2" Type="http://schemas.openxmlformats.org/officeDocument/2006/relationships/tags" Target="../tags/tag149.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53.xml"/><Relationship Id="rId4" Type="http://schemas.openxmlformats.org/officeDocument/2006/relationships/slideMaster" Target="../slideMasters/slideMaster13.xml"/><Relationship Id="rId1" Type="http://schemas.openxmlformats.org/officeDocument/2006/relationships/tags" Target="../tags/tag151.xml"/><Relationship Id="rId2" Type="http://schemas.openxmlformats.org/officeDocument/2006/relationships/tags" Target="../tags/tag152.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56.xml"/><Relationship Id="rId4" Type="http://schemas.openxmlformats.org/officeDocument/2006/relationships/slideMaster" Target="../slideMasters/slideMaster13.xml"/><Relationship Id="rId1" Type="http://schemas.openxmlformats.org/officeDocument/2006/relationships/tags" Target="../tags/tag154.xml"/><Relationship Id="rId2" Type="http://schemas.openxmlformats.org/officeDocument/2006/relationships/tags" Target="../tags/tag155.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59.xml"/><Relationship Id="rId4" Type="http://schemas.openxmlformats.org/officeDocument/2006/relationships/slideMaster" Target="../slideMasters/slideMaster13.xml"/><Relationship Id="rId1" Type="http://schemas.openxmlformats.org/officeDocument/2006/relationships/tags" Target="../tags/tag157.xml"/><Relationship Id="rId2" Type="http://schemas.openxmlformats.org/officeDocument/2006/relationships/tags" Target="../tags/tag158.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slideMaster" Target="../slideMasters/slideMaster13.xml"/><Relationship Id="rId1" Type="http://schemas.openxmlformats.org/officeDocument/2006/relationships/tags" Target="../tags/tag160.xml"/><Relationship Id="rId2" Type="http://schemas.openxmlformats.org/officeDocument/2006/relationships/tags" Target="../tags/tag16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65.xml"/><Relationship Id="rId4" Type="http://schemas.openxmlformats.org/officeDocument/2006/relationships/slideMaster" Target="../slideMasters/slideMaster13.xml"/><Relationship Id="rId1" Type="http://schemas.openxmlformats.org/officeDocument/2006/relationships/tags" Target="../tags/tag163.xml"/><Relationship Id="rId2" Type="http://schemas.openxmlformats.org/officeDocument/2006/relationships/tags" Target="../tags/tag164.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168.xml"/><Relationship Id="rId4" Type="http://schemas.openxmlformats.org/officeDocument/2006/relationships/slideMaster" Target="../slideMasters/slideMaster13.xml"/><Relationship Id="rId1" Type="http://schemas.openxmlformats.org/officeDocument/2006/relationships/tags" Target="../tags/tag166.xml"/><Relationship Id="rId2" Type="http://schemas.openxmlformats.org/officeDocument/2006/relationships/tags" Target="../tags/tag167.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171.xml"/><Relationship Id="rId4" Type="http://schemas.openxmlformats.org/officeDocument/2006/relationships/slideMaster" Target="../slideMasters/slideMaster13.xml"/><Relationship Id="rId1" Type="http://schemas.openxmlformats.org/officeDocument/2006/relationships/tags" Target="../tags/tag169.xml"/><Relationship Id="rId2" Type="http://schemas.openxmlformats.org/officeDocument/2006/relationships/tags" Target="../tags/tag17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Master" Target="../slideMasters/slideMaster2.xml"/><Relationship Id="rId1" Type="http://schemas.openxmlformats.org/officeDocument/2006/relationships/tags" Target="../tags/tag15.xml"/><Relationship Id="rId2" Type="http://schemas.openxmlformats.org/officeDocument/2006/relationships/tags" Target="../tags/tag16.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87.xml"/><Relationship Id="rId4" Type="http://schemas.openxmlformats.org/officeDocument/2006/relationships/slideMaster" Target="../slideMasters/slideMaster15.xml"/><Relationship Id="rId1" Type="http://schemas.openxmlformats.org/officeDocument/2006/relationships/tags" Target="../tags/tag185.xml"/><Relationship Id="rId2" Type="http://schemas.openxmlformats.org/officeDocument/2006/relationships/tags" Target="../tags/tag186.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90.xml"/><Relationship Id="rId4" Type="http://schemas.openxmlformats.org/officeDocument/2006/relationships/slideMaster" Target="../slideMasters/slideMaster15.xml"/><Relationship Id="rId1" Type="http://schemas.openxmlformats.org/officeDocument/2006/relationships/tags" Target="../tags/tag188.xml"/><Relationship Id="rId2" Type="http://schemas.openxmlformats.org/officeDocument/2006/relationships/tags" Target="../tags/tag189.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93.xml"/><Relationship Id="rId4" Type="http://schemas.openxmlformats.org/officeDocument/2006/relationships/slideMaster" Target="../slideMasters/slideMaster15.xml"/><Relationship Id="rId1" Type="http://schemas.openxmlformats.org/officeDocument/2006/relationships/tags" Target="../tags/tag191.xml"/><Relationship Id="rId2" Type="http://schemas.openxmlformats.org/officeDocument/2006/relationships/tags" Target="../tags/tag192.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196.xml"/><Relationship Id="rId4" Type="http://schemas.openxmlformats.org/officeDocument/2006/relationships/slideMaster" Target="../slideMasters/slideMaster15.xml"/><Relationship Id="rId1" Type="http://schemas.openxmlformats.org/officeDocument/2006/relationships/tags" Target="../tags/tag194.xml"/><Relationship Id="rId2" Type="http://schemas.openxmlformats.org/officeDocument/2006/relationships/tags" Target="../tags/tag195.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199.xml"/><Relationship Id="rId4" Type="http://schemas.openxmlformats.org/officeDocument/2006/relationships/slideMaster" Target="../slideMasters/slideMaster15.xml"/><Relationship Id="rId1" Type="http://schemas.openxmlformats.org/officeDocument/2006/relationships/tags" Target="../tags/tag197.xml"/><Relationship Id="rId2" Type="http://schemas.openxmlformats.org/officeDocument/2006/relationships/tags" Target="../tags/tag198.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02.xml"/><Relationship Id="rId4" Type="http://schemas.openxmlformats.org/officeDocument/2006/relationships/slideMaster" Target="../slideMasters/slideMaster15.xml"/><Relationship Id="rId1" Type="http://schemas.openxmlformats.org/officeDocument/2006/relationships/tags" Target="../tags/tag200.xml"/><Relationship Id="rId2" Type="http://schemas.openxmlformats.org/officeDocument/2006/relationships/tags" Target="../tags/tag20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Master" Target="../slideMasters/slideMaster2.xml"/><Relationship Id="rId1" Type="http://schemas.openxmlformats.org/officeDocument/2006/relationships/tags" Target="../tags/tag18.xml"/><Relationship Id="rId2" Type="http://schemas.openxmlformats.org/officeDocument/2006/relationships/tags" Target="../tags/tag19.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05.xml"/><Relationship Id="rId4" Type="http://schemas.openxmlformats.org/officeDocument/2006/relationships/slideMaster" Target="../slideMasters/slideMaster15.xml"/><Relationship Id="rId1" Type="http://schemas.openxmlformats.org/officeDocument/2006/relationships/tags" Target="../tags/tag203.xml"/><Relationship Id="rId2" Type="http://schemas.openxmlformats.org/officeDocument/2006/relationships/tags" Target="../tags/tag204.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08.xml"/><Relationship Id="rId4" Type="http://schemas.openxmlformats.org/officeDocument/2006/relationships/slideMaster" Target="../slideMasters/slideMaster15.xml"/><Relationship Id="rId1" Type="http://schemas.openxmlformats.org/officeDocument/2006/relationships/tags" Target="../tags/tag206.xml"/><Relationship Id="rId2" Type="http://schemas.openxmlformats.org/officeDocument/2006/relationships/tags" Target="../tags/tag207.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211.xml"/><Relationship Id="rId4" Type="http://schemas.openxmlformats.org/officeDocument/2006/relationships/slideMaster" Target="../slideMasters/slideMaster15.xml"/><Relationship Id="rId1" Type="http://schemas.openxmlformats.org/officeDocument/2006/relationships/tags" Target="../tags/tag209.xml"/><Relationship Id="rId2" Type="http://schemas.openxmlformats.org/officeDocument/2006/relationships/tags" Target="../tags/tag210.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214.xml"/><Relationship Id="rId4" Type="http://schemas.openxmlformats.org/officeDocument/2006/relationships/slideMaster" Target="../slideMasters/slideMaster15.xml"/><Relationship Id="rId1" Type="http://schemas.openxmlformats.org/officeDocument/2006/relationships/tags" Target="../tags/tag212.xml"/><Relationship Id="rId2" Type="http://schemas.openxmlformats.org/officeDocument/2006/relationships/tags" Target="../tags/tag213.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17.xml"/><Relationship Id="rId4" Type="http://schemas.openxmlformats.org/officeDocument/2006/relationships/slideMaster" Target="../slideMasters/slideMaster15.xml"/><Relationship Id="rId1" Type="http://schemas.openxmlformats.org/officeDocument/2006/relationships/tags" Target="../tags/tag215.xml"/><Relationship Id="rId2" Type="http://schemas.openxmlformats.org/officeDocument/2006/relationships/tags" Target="../tags/tag216.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231.xml"/><Relationship Id="rId4" Type="http://schemas.openxmlformats.org/officeDocument/2006/relationships/slideMaster" Target="../slideMasters/slideMaster16.xml"/><Relationship Id="rId1" Type="http://schemas.openxmlformats.org/officeDocument/2006/relationships/tags" Target="../tags/tag229.xml"/><Relationship Id="rId2" Type="http://schemas.openxmlformats.org/officeDocument/2006/relationships/tags" Target="../tags/tag230.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slideMaster" Target="../slideMasters/slideMaster16.xml"/><Relationship Id="rId1" Type="http://schemas.openxmlformats.org/officeDocument/2006/relationships/tags" Target="../tags/tag232.xml"/><Relationship Id="rId2" Type="http://schemas.openxmlformats.org/officeDocument/2006/relationships/tags" Target="../tags/tag233.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237.xml"/><Relationship Id="rId4" Type="http://schemas.openxmlformats.org/officeDocument/2006/relationships/slideMaster" Target="../slideMasters/slideMaster16.xml"/><Relationship Id="rId1" Type="http://schemas.openxmlformats.org/officeDocument/2006/relationships/tags" Target="../tags/tag235.xml"/><Relationship Id="rId2" Type="http://schemas.openxmlformats.org/officeDocument/2006/relationships/tags" Target="../tags/tag236.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40.xml"/><Relationship Id="rId4" Type="http://schemas.openxmlformats.org/officeDocument/2006/relationships/slideMaster" Target="../slideMasters/slideMaster16.xml"/><Relationship Id="rId1" Type="http://schemas.openxmlformats.org/officeDocument/2006/relationships/tags" Target="../tags/tag238.xml"/><Relationship Id="rId2" Type="http://schemas.openxmlformats.org/officeDocument/2006/relationships/tags" Target="../tags/tag239.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43.xml"/><Relationship Id="rId4" Type="http://schemas.openxmlformats.org/officeDocument/2006/relationships/slideMaster" Target="../slideMasters/slideMaster16.xml"/><Relationship Id="rId1" Type="http://schemas.openxmlformats.org/officeDocument/2006/relationships/tags" Target="../tags/tag241.xml"/><Relationship Id="rId2" Type="http://schemas.openxmlformats.org/officeDocument/2006/relationships/tags" Target="../tags/tag24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Master" Target="../slideMasters/slideMaster2.xml"/><Relationship Id="rId1" Type="http://schemas.openxmlformats.org/officeDocument/2006/relationships/tags" Target="../tags/tag21.xml"/><Relationship Id="rId2" Type="http://schemas.openxmlformats.org/officeDocument/2006/relationships/tags" Target="../tags/tag22.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46.xml"/><Relationship Id="rId4" Type="http://schemas.openxmlformats.org/officeDocument/2006/relationships/slideMaster" Target="../slideMasters/slideMaster16.xml"/><Relationship Id="rId1" Type="http://schemas.openxmlformats.org/officeDocument/2006/relationships/tags" Target="../tags/tag244.xml"/><Relationship Id="rId2" Type="http://schemas.openxmlformats.org/officeDocument/2006/relationships/tags" Target="../tags/tag245.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49.xml"/><Relationship Id="rId4" Type="http://schemas.openxmlformats.org/officeDocument/2006/relationships/slideMaster" Target="../slideMasters/slideMaster16.xml"/><Relationship Id="rId1" Type="http://schemas.openxmlformats.org/officeDocument/2006/relationships/tags" Target="../tags/tag247.xml"/><Relationship Id="rId2" Type="http://schemas.openxmlformats.org/officeDocument/2006/relationships/tags" Target="../tags/tag248.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52.xml"/><Relationship Id="rId4" Type="http://schemas.openxmlformats.org/officeDocument/2006/relationships/slideMaster" Target="../slideMasters/slideMaster16.xml"/><Relationship Id="rId1" Type="http://schemas.openxmlformats.org/officeDocument/2006/relationships/tags" Target="../tags/tag250.xml"/><Relationship Id="rId2" Type="http://schemas.openxmlformats.org/officeDocument/2006/relationships/tags" Target="../tags/tag251.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55.xml"/><Relationship Id="rId4" Type="http://schemas.openxmlformats.org/officeDocument/2006/relationships/slideMaster" Target="../slideMasters/slideMaster16.xml"/><Relationship Id="rId1" Type="http://schemas.openxmlformats.org/officeDocument/2006/relationships/tags" Target="../tags/tag253.xml"/><Relationship Id="rId2" Type="http://schemas.openxmlformats.org/officeDocument/2006/relationships/tags" Target="../tags/tag254.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58.xml"/><Relationship Id="rId4" Type="http://schemas.openxmlformats.org/officeDocument/2006/relationships/slideMaster" Target="../slideMasters/slideMaster16.xml"/><Relationship Id="rId1" Type="http://schemas.openxmlformats.org/officeDocument/2006/relationships/tags" Target="../tags/tag256.xml"/><Relationship Id="rId2" Type="http://schemas.openxmlformats.org/officeDocument/2006/relationships/tags" Target="../tags/tag257.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61.xml"/><Relationship Id="rId4" Type="http://schemas.openxmlformats.org/officeDocument/2006/relationships/slideMaster" Target="../slideMasters/slideMaster16.xml"/><Relationship Id="rId1" Type="http://schemas.openxmlformats.org/officeDocument/2006/relationships/tags" Target="../tags/tag259.xml"/><Relationship Id="rId2" Type="http://schemas.openxmlformats.org/officeDocument/2006/relationships/tags" Target="../tags/tag260.xml"/></Relationships>
</file>

<file path=ppt/slideLayouts/_rels/slideLayout206.xml.rels><?xml version="1.0" encoding="UTF-8" standalone="yes"?>
<Relationships xmlns="http://schemas.openxmlformats.org/package/2006/relationships"><Relationship Id="rId3" Type="http://schemas.openxmlformats.org/officeDocument/2006/relationships/tags" Target="../tags/tag267.xml"/><Relationship Id="rId4" Type="http://schemas.openxmlformats.org/officeDocument/2006/relationships/slideMaster" Target="../slideMasters/slideMaster17.xml"/><Relationship Id="rId1" Type="http://schemas.openxmlformats.org/officeDocument/2006/relationships/tags" Target="../tags/tag265.xml"/><Relationship Id="rId2" Type="http://schemas.openxmlformats.org/officeDocument/2006/relationships/tags" Target="../tags/tag266.xml"/></Relationships>
</file>

<file path=ppt/slideLayouts/_rels/slideLayout207.xml.rels><?xml version="1.0" encoding="UTF-8" standalone="yes"?>
<Relationships xmlns="http://schemas.openxmlformats.org/package/2006/relationships"><Relationship Id="rId3" Type="http://schemas.openxmlformats.org/officeDocument/2006/relationships/tags" Target="../tags/tag275.xml"/><Relationship Id="rId4" Type="http://schemas.openxmlformats.org/officeDocument/2006/relationships/slideMaster" Target="../slideMasters/slideMaster18.xml"/><Relationship Id="rId1" Type="http://schemas.openxmlformats.org/officeDocument/2006/relationships/tags" Target="../tags/tag273.xml"/><Relationship Id="rId2" Type="http://schemas.openxmlformats.org/officeDocument/2006/relationships/tags" Target="../tags/tag274.xml"/></Relationships>
</file>

<file path=ppt/slideLayouts/_rels/slideLayout208.xml.rels><?xml version="1.0" encoding="UTF-8" standalone="yes"?>
<Relationships xmlns="http://schemas.openxmlformats.org/package/2006/relationships"><Relationship Id="rId1" Type="http://schemas.openxmlformats.org/officeDocument/2006/relationships/tags" Target="../tags/tag278.xml"/><Relationship Id="rId2" Type="http://schemas.openxmlformats.org/officeDocument/2006/relationships/tags" Target="../tags/tag279.xml"/><Relationship Id="rId3"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tags" Target="../tags/tag280.xml"/><Relationship Id="rId2" Type="http://schemas.openxmlformats.org/officeDocument/2006/relationships/tags" Target="../tags/tag281.xml"/><Relationship Id="rId3"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Master" Target="../slideMasters/slideMaster2.xml"/><Relationship Id="rId1" Type="http://schemas.openxmlformats.org/officeDocument/2006/relationships/tags" Target="../tags/tag24.xml"/><Relationship Id="rId2" Type="http://schemas.openxmlformats.org/officeDocument/2006/relationships/tags" Target="../tags/tag25.xml"/></Relationships>
</file>

<file path=ppt/slideLayouts/_rels/slideLayout210.xml.rels><?xml version="1.0" encoding="UTF-8" standalone="yes"?>
<Relationships xmlns="http://schemas.openxmlformats.org/package/2006/relationships"><Relationship Id="rId1" Type="http://schemas.openxmlformats.org/officeDocument/2006/relationships/tags" Target="../tags/tag282.xml"/><Relationship Id="rId2" Type="http://schemas.openxmlformats.org/officeDocument/2006/relationships/tags" Target="../tags/tag283.xml"/><Relationship Id="rId3"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tags" Target="../tags/tag284.xml"/><Relationship Id="rId2" Type="http://schemas.openxmlformats.org/officeDocument/2006/relationships/tags" Target="../tags/tag285.xml"/><Relationship Id="rId3"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tags" Target="../tags/tag286.xml"/><Relationship Id="rId2" Type="http://schemas.openxmlformats.org/officeDocument/2006/relationships/tags" Target="../tags/tag287.xml"/><Relationship Id="rId3"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tags" Target="../tags/tag288.xml"/><Relationship Id="rId2" Type="http://schemas.openxmlformats.org/officeDocument/2006/relationships/tags" Target="../tags/tag289.xml"/><Relationship Id="rId3"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tags" Target="../tags/tag290.xml"/><Relationship Id="rId2" Type="http://schemas.openxmlformats.org/officeDocument/2006/relationships/tags" Target="../tags/tag291.xml"/><Relationship Id="rId3"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tags" Target="../tags/tag292.xml"/><Relationship Id="rId2" Type="http://schemas.openxmlformats.org/officeDocument/2006/relationships/tags" Target="../tags/tag293.xml"/><Relationship Id="rId3"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Master" Target="../slideMasters/slideMaster2.xml"/><Relationship Id="rId1" Type="http://schemas.openxmlformats.org/officeDocument/2006/relationships/tags" Target="../tags/tag27.xml"/><Relationship Id="rId2" Type="http://schemas.openxmlformats.org/officeDocument/2006/relationships/tags" Target="../tags/tag28.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tags" Target="../tags/tag299.xml"/><Relationship Id="rId2"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tags" Target="../tags/tag300.xml"/><Relationship Id="rId2"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tags" Target="../tags/tag301.xml"/><Relationship Id="rId2"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tags" Target="../tags/tag307.xml"/><Relationship Id="rId2"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tags" Target="../tags/tag308.xml"/><Relationship Id="rId2"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Master" Target="../slideMasters/slideMaster2.xml"/><Relationship Id="rId1" Type="http://schemas.openxmlformats.org/officeDocument/2006/relationships/tags" Target="../tags/tag30.xml"/><Relationship Id="rId2" Type="http://schemas.openxmlformats.org/officeDocument/2006/relationships/tags" Target="../tags/tag31.xml"/></Relationships>
</file>

<file path=ppt/slideLayouts/_rels/slideLayout230.xml.rels><?xml version="1.0" encoding="UTF-8" standalone="yes"?>
<Relationships xmlns="http://schemas.openxmlformats.org/package/2006/relationships"><Relationship Id="rId1" Type="http://schemas.openxmlformats.org/officeDocument/2006/relationships/tags" Target="../tags/tag309.xml"/><Relationship Id="rId2"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tags" Target="../tags/tag310.xml"/><Relationship Id="rId2"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tags" Target="../tags/tag311.xml"/><Relationship Id="rId2"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tags" Target="../tags/tag312.xml"/><Relationship Id="rId2"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tags" Target="../tags/tag313.xml"/><Relationship Id="rId2"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tags" Target="../tags/tag314.xml"/><Relationship Id="rId2"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tags" Target="../tags/tag315.xml"/><Relationship Id="rId2"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tags" Target="../tags/tag316.xml"/><Relationship Id="rId2"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tags" Target="../tags/tag317.xml"/><Relationship Id="rId2"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Master" Target="../slideMasters/slideMaster2.xml"/><Relationship Id="rId1" Type="http://schemas.openxmlformats.org/officeDocument/2006/relationships/tags" Target="../tags/tag33.xml"/><Relationship Id="rId2" Type="http://schemas.openxmlformats.org/officeDocument/2006/relationships/tags" Target="../tags/tag3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tags" Target="../tags/tag323.xml"/><Relationship Id="rId2"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tags" Target="../tags/tag324.xml"/><Relationship Id="rId2"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tags" Target="../tags/tag325.xml"/><Relationship Id="rId2"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1.xml"/><Relationship Id="rId4" Type="http://schemas.openxmlformats.org/officeDocument/2006/relationships/slideMaster" Target="../slideMasters/slideMaster2.xml"/><Relationship Id="rId1" Type="http://schemas.openxmlformats.org/officeDocument/2006/relationships/tags" Target="../tags/tag39.xml"/><Relationship Id="rId2" Type="http://schemas.openxmlformats.org/officeDocument/2006/relationships/tags" Target="../tags/tag40.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336.xml"/><Relationship Id="rId4" Type="http://schemas.openxmlformats.org/officeDocument/2006/relationships/slideMaster" Target="../slideMasters/slideMaster24.xml"/><Relationship Id="rId1" Type="http://schemas.openxmlformats.org/officeDocument/2006/relationships/tags" Target="../tags/tag334.xml"/><Relationship Id="rId2" Type="http://schemas.openxmlformats.org/officeDocument/2006/relationships/tags" Target="../tags/tag335.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39.xml"/><Relationship Id="rId4" Type="http://schemas.openxmlformats.org/officeDocument/2006/relationships/slideMaster" Target="../slideMasters/slideMaster24.xml"/><Relationship Id="rId1" Type="http://schemas.openxmlformats.org/officeDocument/2006/relationships/tags" Target="../tags/tag337.xml"/><Relationship Id="rId2" Type="http://schemas.openxmlformats.org/officeDocument/2006/relationships/tags" Target="../tags/tag338.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342.xml"/><Relationship Id="rId4" Type="http://schemas.openxmlformats.org/officeDocument/2006/relationships/slideMaster" Target="../slideMasters/slideMaster24.xml"/><Relationship Id="rId1" Type="http://schemas.openxmlformats.org/officeDocument/2006/relationships/tags" Target="../tags/tag340.xml"/><Relationship Id="rId2" Type="http://schemas.openxmlformats.org/officeDocument/2006/relationships/tags" Target="../tags/tag341.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45.xml"/><Relationship Id="rId4" Type="http://schemas.openxmlformats.org/officeDocument/2006/relationships/slideMaster" Target="../slideMasters/slideMaster24.xml"/><Relationship Id="rId1" Type="http://schemas.openxmlformats.org/officeDocument/2006/relationships/tags" Target="../tags/tag343.xml"/><Relationship Id="rId2" Type="http://schemas.openxmlformats.org/officeDocument/2006/relationships/tags" Target="../tags/tag344.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348.xml"/><Relationship Id="rId4" Type="http://schemas.openxmlformats.org/officeDocument/2006/relationships/slideMaster" Target="../slideMasters/slideMaster24.xml"/><Relationship Id="rId1" Type="http://schemas.openxmlformats.org/officeDocument/2006/relationships/tags" Target="../tags/tag346.xml"/><Relationship Id="rId2" Type="http://schemas.openxmlformats.org/officeDocument/2006/relationships/tags" Target="../tags/tag347.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351.xml"/><Relationship Id="rId4" Type="http://schemas.openxmlformats.org/officeDocument/2006/relationships/slideMaster" Target="../slideMasters/slideMaster24.xml"/><Relationship Id="rId1" Type="http://schemas.openxmlformats.org/officeDocument/2006/relationships/tags" Target="../tags/tag349.xml"/><Relationship Id="rId2" Type="http://schemas.openxmlformats.org/officeDocument/2006/relationships/tags" Target="../tags/tag350.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54.xml"/><Relationship Id="rId4" Type="http://schemas.openxmlformats.org/officeDocument/2006/relationships/slideMaster" Target="../slideMasters/slideMaster24.xml"/><Relationship Id="rId1" Type="http://schemas.openxmlformats.org/officeDocument/2006/relationships/tags" Target="../tags/tag352.xml"/><Relationship Id="rId2" Type="http://schemas.openxmlformats.org/officeDocument/2006/relationships/tags" Target="../tags/tag353.xml"/></Relationships>
</file>

<file path=ppt/slideLayouts/_rels/slideLayout27.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57.xml"/><Relationship Id="rId4" Type="http://schemas.openxmlformats.org/officeDocument/2006/relationships/slideMaster" Target="../slideMasters/slideMaster24.xml"/><Relationship Id="rId1" Type="http://schemas.openxmlformats.org/officeDocument/2006/relationships/tags" Target="../tags/tag355.xml"/><Relationship Id="rId2" Type="http://schemas.openxmlformats.org/officeDocument/2006/relationships/tags" Target="../tags/tag356.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60.xml"/><Relationship Id="rId4" Type="http://schemas.openxmlformats.org/officeDocument/2006/relationships/slideMaster" Target="../slideMasters/slideMaster24.xml"/><Relationship Id="rId1" Type="http://schemas.openxmlformats.org/officeDocument/2006/relationships/tags" Target="../tags/tag358.xml"/><Relationship Id="rId2" Type="http://schemas.openxmlformats.org/officeDocument/2006/relationships/tags" Target="../tags/tag359.xml"/></Relationships>
</file>

<file path=ppt/slideLayouts/_rels/slideLayout272.xml.rels><?xml version="1.0" encoding="UTF-8" standalone="yes"?>
<Relationships xmlns="http://schemas.openxmlformats.org/package/2006/relationships"><Relationship Id="rId3" Type="http://schemas.openxmlformats.org/officeDocument/2006/relationships/tags" Target="../tags/tag363.xml"/><Relationship Id="rId4" Type="http://schemas.openxmlformats.org/officeDocument/2006/relationships/slideMaster" Target="../slideMasters/slideMaster24.xml"/><Relationship Id="rId1" Type="http://schemas.openxmlformats.org/officeDocument/2006/relationships/tags" Target="../tags/tag361.xml"/><Relationship Id="rId2" Type="http://schemas.openxmlformats.org/officeDocument/2006/relationships/tags" Target="../tags/tag362.xml"/></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366.xml"/><Relationship Id="rId4" Type="http://schemas.openxmlformats.org/officeDocument/2006/relationships/slideMaster" Target="../slideMasters/slideMaster24.xml"/><Relationship Id="rId1" Type="http://schemas.openxmlformats.org/officeDocument/2006/relationships/tags" Target="../tags/tag364.xml"/><Relationship Id="rId2" Type="http://schemas.openxmlformats.org/officeDocument/2006/relationships/tags" Target="../tags/tag36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3" Type="http://schemas.openxmlformats.org/officeDocument/2006/relationships/tags" Target="../tags/tag377.xml"/><Relationship Id="rId4" Type="http://schemas.openxmlformats.org/officeDocument/2006/relationships/slideMaster" Target="../slideMasters/slideMaster26.xml"/><Relationship Id="rId1" Type="http://schemas.openxmlformats.org/officeDocument/2006/relationships/tags" Target="../tags/tag375.xml"/><Relationship Id="rId2" Type="http://schemas.openxmlformats.org/officeDocument/2006/relationships/tags" Target="../tags/tag376.xml"/></Relationships>
</file>

<file path=ppt/slideLayouts/_rels/slideLayout288.xml.rels><?xml version="1.0" encoding="UTF-8" standalone="yes"?>
<Relationships xmlns="http://schemas.openxmlformats.org/package/2006/relationships"><Relationship Id="rId3" Type="http://schemas.openxmlformats.org/officeDocument/2006/relationships/tags" Target="../tags/tag380.xml"/><Relationship Id="rId4" Type="http://schemas.openxmlformats.org/officeDocument/2006/relationships/slideMaster" Target="../slideMasters/slideMaster26.xml"/><Relationship Id="rId1" Type="http://schemas.openxmlformats.org/officeDocument/2006/relationships/tags" Target="../tags/tag378.xml"/><Relationship Id="rId2" Type="http://schemas.openxmlformats.org/officeDocument/2006/relationships/tags" Target="../tags/tag379.xml"/></Relationships>
</file>

<file path=ppt/slideLayouts/_rels/slideLayout289.xml.rels><?xml version="1.0" encoding="UTF-8" standalone="yes"?>
<Relationships xmlns="http://schemas.openxmlformats.org/package/2006/relationships"><Relationship Id="rId3" Type="http://schemas.openxmlformats.org/officeDocument/2006/relationships/tags" Target="../tags/tag383.xml"/><Relationship Id="rId4" Type="http://schemas.openxmlformats.org/officeDocument/2006/relationships/slideMaster" Target="../slideMasters/slideMaster26.xml"/><Relationship Id="rId1" Type="http://schemas.openxmlformats.org/officeDocument/2006/relationships/tags" Target="../tags/tag381.xml"/><Relationship Id="rId2" Type="http://schemas.openxmlformats.org/officeDocument/2006/relationships/tags" Target="../tags/tag38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386.xml"/><Relationship Id="rId4" Type="http://schemas.openxmlformats.org/officeDocument/2006/relationships/slideMaster" Target="../slideMasters/slideMaster26.xml"/><Relationship Id="rId1" Type="http://schemas.openxmlformats.org/officeDocument/2006/relationships/tags" Target="../tags/tag384.xml"/><Relationship Id="rId2" Type="http://schemas.openxmlformats.org/officeDocument/2006/relationships/tags" Target="../tags/tag385.xml"/></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389.xml"/><Relationship Id="rId4" Type="http://schemas.openxmlformats.org/officeDocument/2006/relationships/slideMaster" Target="../slideMasters/slideMaster26.xml"/><Relationship Id="rId1" Type="http://schemas.openxmlformats.org/officeDocument/2006/relationships/tags" Target="../tags/tag387.xml"/><Relationship Id="rId2" Type="http://schemas.openxmlformats.org/officeDocument/2006/relationships/tags" Target="../tags/tag388.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392.xml"/><Relationship Id="rId4" Type="http://schemas.openxmlformats.org/officeDocument/2006/relationships/slideMaster" Target="../slideMasters/slideMaster26.xml"/><Relationship Id="rId1" Type="http://schemas.openxmlformats.org/officeDocument/2006/relationships/tags" Target="../tags/tag390.xml"/><Relationship Id="rId2" Type="http://schemas.openxmlformats.org/officeDocument/2006/relationships/tags" Target="../tags/tag391.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395.xml"/><Relationship Id="rId4" Type="http://schemas.openxmlformats.org/officeDocument/2006/relationships/slideMaster" Target="../slideMasters/slideMaster26.xml"/><Relationship Id="rId1" Type="http://schemas.openxmlformats.org/officeDocument/2006/relationships/tags" Target="../tags/tag393.xml"/><Relationship Id="rId2" Type="http://schemas.openxmlformats.org/officeDocument/2006/relationships/tags" Target="../tags/tag394.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398.xml"/><Relationship Id="rId4" Type="http://schemas.openxmlformats.org/officeDocument/2006/relationships/slideMaster" Target="../slideMasters/slideMaster26.xml"/><Relationship Id="rId1" Type="http://schemas.openxmlformats.org/officeDocument/2006/relationships/tags" Target="../tags/tag396.xml"/><Relationship Id="rId2" Type="http://schemas.openxmlformats.org/officeDocument/2006/relationships/tags" Target="../tags/tag397.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401.xml"/><Relationship Id="rId4" Type="http://schemas.openxmlformats.org/officeDocument/2006/relationships/slideMaster" Target="../slideMasters/slideMaster26.xml"/><Relationship Id="rId1" Type="http://schemas.openxmlformats.org/officeDocument/2006/relationships/tags" Target="../tags/tag399.xml"/><Relationship Id="rId2" Type="http://schemas.openxmlformats.org/officeDocument/2006/relationships/tags" Target="../tags/tag400.xml"/></Relationships>
</file>

<file path=ppt/slideLayouts/_rels/slideLayout296.xml.rels><?xml version="1.0" encoding="UTF-8" standalone="yes"?>
<Relationships xmlns="http://schemas.openxmlformats.org/package/2006/relationships"><Relationship Id="rId3" Type="http://schemas.openxmlformats.org/officeDocument/2006/relationships/tags" Target="../tags/tag404.xml"/><Relationship Id="rId4" Type="http://schemas.openxmlformats.org/officeDocument/2006/relationships/slideMaster" Target="../slideMasters/slideMaster26.xml"/><Relationship Id="rId1" Type="http://schemas.openxmlformats.org/officeDocument/2006/relationships/tags" Target="../tags/tag402.xml"/><Relationship Id="rId2" Type="http://schemas.openxmlformats.org/officeDocument/2006/relationships/tags" Target="../tags/tag403.xml"/></Relationships>
</file>

<file path=ppt/slideLayouts/_rels/slideLayout297.xml.rels><?xml version="1.0" encoding="UTF-8" standalone="yes"?>
<Relationships xmlns="http://schemas.openxmlformats.org/package/2006/relationships"><Relationship Id="rId3" Type="http://schemas.openxmlformats.org/officeDocument/2006/relationships/tags" Target="../tags/tag407.xml"/><Relationship Id="rId4" Type="http://schemas.openxmlformats.org/officeDocument/2006/relationships/slideMaster" Target="../slideMasters/slideMaster26.xml"/><Relationship Id="rId1" Type="http://schemas.openxmlformats.org/officeDocument/2006/relationships/tags" Target="../tags/tag405.xml"/><Relationship Id="rId2" Type="http://schemas.openxmlformats.org/officeDocument/2006/relationships/tags" Target="../tags/tag40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tags" Target="../tags/tag421.xml"/><Relationship Id="rId2" Type="http://schemas.openxmlformats.org/officeDocument/2006/relationships/tags" Target="../tags/tag422.xml"/><Relationship Id="rId3"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tags" Target="../tags/tag423.xml"/><Relationship Id="rId2" Type="http://schemas.openxmlformats.org/officeDocument/2006/relationships/tags" Target="../tags/tag424.xml"/><Relationship Id="rId3"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tags" Target="../tags/tag433.xml"/><Relationship Id="rId2" Type="http://schemas.openxmlformats.org/officeDocument/2006/relationships/tags" Target="../tags/tag434.xml"/><Relationship Id="rId3"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tags" Target="../tags/tag435.xml"/><Relationship Id="rId2" Type="http://schemas.openxmlformats.org/officeDocument/2006/relationships/tags" Target="../tags/tag436.xml"/><Relationship Id="rId3"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tags" Target="../tags/tag437.xml"/><Relationship Id="rId2" Type="http://schemas.openxmlformats.org/officeDocument/2006/relationships/tags" Target="../tags/tag438.xml"/><Relationship Id="rId3"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tags" Target="../tags/tag439.xml"/><Relationship Id="rId2" Type="http://schemas.openxmlformats.org/officeDocument/2006/relationships/tags" Target="../tags/tag440.xml"/><Relationship Id="rId3"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tags" Target="../tags/tag441.xml"/><Relationship Id="rId2" Type="http://schemas.openxmlformats.org/officeDocument/2006/relationships/tags" Target="../tags/tag442.xml"/><Relationship Id="rId3"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tags" Target="../tags/tag443.xml"/><Relationship Id="rId2" Type="http://schemas.openxmlformats.org/officeDocument/2006/relationships/tags" Target="../tags/tag444.xml"/><Relationship Id="rId3"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tags" Target="../tags/tag445.xml"/><Relationship Id="rId2" Type="http://schemas.openxmlformats.org/officeDocument/2006/relationships/tags" Target="../tags/tag446.xml"/><Relationship Id="rId3"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tags" Target="../tags/tag447.xml"/><Relationship Id="rId2" Type="http://schemas.openxmlformats.org/officeDocument/2006/relationships/tags" Target="../tags/tag448.xml"/><Relationship Id="rId3"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tags" Target="../tags/tag449.xml"/><Relationship Id="rId2" Type="http://schemas.openxmlformats.org/officeDocument/2006/relationships/tags" Target="../tags/tag450.xml"/><Relationship Id="rId3"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tags" Target="../tags/tag451.xml"/><Relationship Id="rId2" Type="http://schemas.openxmlformats.org/officeDocument/2006/relationships/tags" Target="../tags/tag452.xml"/><Relationship Id="rId3"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tags" Target="../tags/tag453.xml"/><Relationship Id="rId2" Type="http://schemas.openxmlformats.org/officeDocument/2006/relationships/tags" Target="../tags/tag454.xml"/><Relationship Id="rId3"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474.xml"/><Relationship Id="rId4" Type="http://schemas.openxmlformats.org/officeDocument/2006/relationships/slideMaster" Target="../slideMasters/slideMaster31.xml"/><Relationship Id="rId1" Type="http://schemas.openxmlformats.org/officeDocument/2006/relationships/tags" Target="../tags/tag472.xml"/><Relationship Id="rId2" Type="http://schemas.openxmlformats.org/officeDocument/2006/relationships/tags" Target="../tags/tag473.xml"/></Relationships>
</file>

<file path=ppt/slideLayouts/_rels/slideLayout338.xml.rels><?xml version="1.0" encoding="UTF-8" standalone="yes"?>
<Relationships xmlns="http://schemas.openxmlformats.org/package/2006/relationships"><Relationship Id="rId1" Type="http://schemas.openxmlformats.org/officeDocument/2006/relationships/tags" Target="../tags/tag475.xml"/><Relationship Id="rId2"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tags" Target="../tags/tag476.xml"/><Relationship Id="rId2"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tags" Target="../tags/tag477.xml"/><Relationship Id="rId2"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tags" Target="../tags/tag478.xml"/><Relationship Id="rId2"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tags" Target="../tags/tag479.xml"/><Relationship Id="rId2"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tags" Target="../tags/tag480.xml"/><Relationship Id="rId2"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tags" Target="../tags/tag481.xml"/><Relationship Id="rId2"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tags" Target="../tags/tag482.xml"/><Relationship Id="rId2"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tags" Target="../tags/tag483.xml"/><Relationship Id="rId2"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tags" Target="../tags/tag484.xml"/><Relationship Id="rId2"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tags" Target="../tags/tag485.xml"/><Relationship Id="rId2"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3" Type="http://schemas.openxmlformats.org/officeDocument/2006/relationships/tags" Target="../tags/tag491.xml"/><Relationship Id="rId4" Type="http://schemas.openxmlformats.org/officeDocument/2006/relationships/slideMaster" Target="../slideMasters/slideMaster32.xml"/><Relationship Id="rId1" Type="http://schemas.openxmlformats.org/officeDocument/2006/relationships/tags" Target="../tags/tag489.xml"/><Relationship Id="rId2" Type="http://schemas.openxmlformats.org/officeDocument/2006/relationships/tags" Target="../tags/tag490.xml"/></Relationships>
</file>

<file path=ppt/slideLayouts/_rels/slideLayout364.xml.rels><?xml version="1.0" encoding="UTF-8" standalone="yes"?>
<Relationships xmlns="http://schemas.openxmlformats.org/package/2006/relationships"><Relationship Id="rId3" Type="http://schemas.openxmlformats.org/officeDocument/2006/relationships/tags" Target="../tags/tag494.xml"/><Relationship Id="rId4" Type="http://schemas.openxmlformats.org/officeDocument/2006/relationships/slideMaster" Target="../slideMasters/slideMaster32.xml"/><Relationship Id="rId1" Type="http://schemas.openxmlformats.org/officeDocument/2006/relationships/tags" Target="../tags/tag492.xml"/><Relationship Id="rId2" Type="http://schemas.openxmlformats.org/officeDocument/2006/relationships/tags" Target="../tags/tag493.xml"/></Relationships>
</file>

<file path=ppt/slideLayouts/_rels/slideLayout365.xml.rels><?xml version="1.0" encoding="UTF-8" standalone="yes"?>
<Relationships xmlns="http://schemas.openxmlformats.org/package/2006/relationships"><Relationship Id="rId1" Type="http://schemas.openxmlformats.org/officeDocument/2006/relationships/tags" Target="../tags/tag500.xml"/><Relationship Id="rId2"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tags" Target="../tags/tag501.xml"/><Relationship Id="rId2"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tags" Target="../tags/tag502.xml"/><Relationship Id="rId2"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tags" Target="../tags/tag503.xml"/><Relationship Id="rId2"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tags" Target="../tags/tag504.xml"/><Relationship Id="rId2"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tags" Target="../tags/tag505.xml"/><Relationship Id="rId2"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tags" Target="../tags/tag506.xml"/><Relationship Id="rId2"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tags" Target="../tags/tag507.xml"/><Relationship Id="rId2"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tags" Target="../tags/tag508.xml"/><Relationship Id="rId2"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tags" Target="../tags/tag509.xml"/><Relationship Id="rId2"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tags" Target="../tags/tag510.xml"/><Relationship Id="rId2"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513.xml"/><Relationship Id="rId4" Type="http://schemas.openxmlformats.org/officeDocument/2006/relationships/slideMaster" Target="../slideMasters/slideMaster33.xml"/><Relationship Id="rId1" Type="http://schemas.openxmlformats.org/officeDocument/2006/relationships/tags" Target="../tags/tag511.xml"/><Relationship Id="rId2" Type="http://schemas.openxmlformats.org/officeDocument/2006/relationships/tags" Target="../tags/tag512.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516.xml"/><Relationship Id="rId4" Type="http://schemas.openxmlformats.org/officeDocument/2006/relationships/slideMaster" Target="../slideMasters/slideMaster33.xml"/><Relationship Id="rId1" Type="http://schemas.openxmlformats.org/officeDocument/2006/relationships/tags" Target="../tags/tag514.xml"/><Relationship Id="rId2" Type="http://schemas.openxmlformats.org/officeDocument/2006/relationships/tags" Target="../tags/tag515.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519.xml"/><Relationship Id="rId4" Type="http://schemas.openxmlformats.org/officeDocument/2006/relationships/slideMaster" Target="../slideMasters/slideMaster33.xml"/><Relationship Id="rId1" Type="http://schemas.openxmlformats.org/officeDocument/2006/relationships/tags" Target="../tags/tag517.xml"/><Relationship Id="rId2" Type="http://schemas.openxmlformats.org/officeDocument/2006/relationships/tags" Target="../tags/tag518.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522.xml"/><Relationship Id="rId4" Type="http://schemas.openxmlformats.org/officeDocument/2006/relationships/slideMaster" Target="../slideMasters/slideMaster33.xml"/><Relationship Id="rId1" Type="http://schemas.openxmlformats.org/officeDocument/2006/relationships/tags" Target="../tags/tag520.xml"/><Relationship Id="rId2" Type="http://schemas.openxmlformats.org/officeDocument/2006/relationships/tags" Target="../tags/tag52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528.xml"/><Relationship Id="rId4" Type="http://schemas.openxmlformats.org/officeDocument/2006/relationships/slideMaster" Target="../slideMasters/slideMaster34.xml"/><Relationship Id="rId1" Type="http://schemas.openxmlformats.org/officeDocument/2006/relationships/tags" Target="../tags/tag526.xml"/><Relationship Id="rId2" Type="http://schemas.openxmlformats.org/officeDocument/2006/relationships/tags" Target="../tags/tag527.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531.xml"/><Relationship Id="rId4" Type="http://schemas.openxmlformats.org/officeDocument/2006/relationships/slideMaster" Target="../slideMasters/slideMaster34.xml"/><Relationship Id="rId1" Type="http://schemas.openxmlformats.org/officeDocument/2006/relationships/tags" Target="../tags/tag529.xml"/><Relationship Id="rId2" Type="http://schemas.openxmlformats.org/officeDocument/2006/relationships/tags" Target="../tags/tag530.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534.xml"/><Relationship Id="rId4" Type="http://schemas.openxmlformats.org/officeDocument/2006/relationships/slideMaster" Target="../slideMasters/slideMaster34.xml"/><Relationship Id="rId1" Type="http://schemas.openxmlformats.org/officeDocument/2006/relationships/tags" Target="../tags/tag532.xml"/><Relationship Id="rId2" Type="http://schemas.openxmlformats.org/officeDocument/2006/relationships/tags" Target="../tags/tag533.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537.xml"/><Relationship Id="rId4" Type="http://schemas.openxmlformats.org/officeDocument/2006/relationships/slideMaster" Target="../slideMasters/slideMaster34.xml"/><Relationship Id="rId1" Type="http://schemas.openxmlformats.org/officeDocument/2006/relationships/tags" Target="../tags/tag535.xml"/><Relationship Id="rId2" Type="http://schemas.openxmlformats.org/officeDocument/2006/relationships/tags" Target="../tags/tag536.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540.xml"/><Relationship Id="rId4" Type="http://schemas.openxmlformats.org/officeDocument/2006/relationships/slideMaster" Target="../slideMasters/slideMaster34.xml"/><Relationship Id="rId1" Type="http://schemas.openxmlformats.org/officeDocument/2006/relationships/tags" Target="../tags/tag538.xml"/><Relationship Id="rId2" Type="http://schemas.openxmlformats.org/officeDocument/2006/relationships/tags" Target="../tags/tag539.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543.xml"/><Relationship Id="rId4" Type="http://schemas.openxmlformats.org/officeDocument/2006/relationships/slideMaster" Target="../slideMasters/slideMaster34.xml"/><Relationship Id="rId1" Type="http://schemas.openxmlformats.org/officeDocument/2006/relationships/tags" Target="../tags/tag541.xml"/><Relationship Id="rId2" Type="http://schemas.openxmlformats.org/officeDocument/2006/relationships/tags" Target="../tags/tag542.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546.xml"/><Relationship Id="rId4" Type="http://schemas.openxmlformats.org/officeDocument/2006/relationships/slideMaster" Target="../slideMasters/slideMaster34.xml"/><Relationship Id="rId1" Type="http://schemas.openxmlformats.org/officeDocument/2006/relationships/tags" Target="../tags/tag544.xml"/><Relationship Id="rId2" Type="http://schemas.openxmlformats.org/officeDocument/2006/relationships/tags" Target="../tags/tag545.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549.xml"/><Relationship Id="rId4" Type="http://schemas.openxmlformats.org/officeDocument/2006/relationships/slideMaster" Target="../slideMasters/slideMaster34.xml"/><Relationship Id="rId1" Type="http://schemas.openxmlformats.org/officeDocument/2006/relationships/tags" Target="../tags/tag547.xml"/><Relationship Id="rId2" Type="http://schemas.openxmlformats.org/officeDocument/2006/relationships/tags" Target="../tags/tag548.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552.xml"/><Relationship Id="rId4" Type="http://schemas.openxmlformats.org/officeDocument/2006/relationships/slideMaster" Target="../slideMasters/slideMaster34.xml"/><Relationship Id="rId1" Type="http://schemas.openxmlformats.org/officeDocument/2006/relationships/tags" Target="../tags/tag550.xml"/><Relationship Id="rId2" Type="http://schemas.openxmlformats.org/officeDocument/2006/relationships/tags" Target="../tags/tag551.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555.xml"/><Relationship Id="rId4" Type="http://schemas.openxmlformats.org/officeDocument/2006/relationships/slideMaster" Target="../slideMasters/slideMaster34.xml"/><Relationship Id="rId1" Type="http://schemas.openxmlformats.org/officeDocument/2006/relationships/tags" Target="../tags/tag553.xml"/><Relationship Id="rId2" Type="http://schemas.openxmlformats.org/officeDocument/2006/relationships/tags" Target="../tags/tag55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558.xml"/><Relationship Id="rId4" Type="http://schemas.openxmlformats.org/officeDocument/2006/relationships/slideMaster" Target="../slideMasters/slideMaster34.xml"/><Relationship Id="rId1" Type="http://schemas.openxmlformats.org/officeDocument/2006/relationships/tags" Target="../tags/tag556.xml"/><Relationship Id="rId2" Type="http://schemas.openxmlformats.org/officeDocument/2006/relationships/tags" Target="../tags/tag557.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566.xml"/><Relationship Id="rId4" Type="http://schemas.openxmlformats.org/officeDocument/2006/relationships/slideMaster" Target="../slideMasters/slideMaster35.xml"/><Relationship Id="rId1" Type="http://schemas.openxmlformats.org/officeDocument/2006/relationships/tags" Target="../tags/tag564.xml"/><Relationship Id="rId2" Type="http://schemas.openxmlformats.org/officeDocument/2006/relationships/tags" Target="../tags/tag565.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569.xml"/><Relationship Id="rId4" Type="http://schemas.openxmlformats.org/officeDocument/2006/relationships/slideMaster" Target="../slideMasters/slideMaster35.xml"/><Relationship Id="rId1" Type="http://schemas.openxmlformats.org/officeDocument/2006/relationships/tags" Target="../tags/tag567.xml"/><Relationship Id="rId2" Type="http://schemas.openxmlformats.org/officeDocument/2006/relationships/tags" Target="../tags/tag568.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572.xml"/><Relationship Id="rId4" Type="http://schemas.openxmlformats.org/officeDocument/2006/relationships/slideMaster" Target="../slideMasters/slideMaster35.xml"/><Relationship Id="rId1" Type="http://schemas.openxmlformats.org/officeDocument/2006/relationships/tags" Target="../tags/tag570.xml"/><Relationship Id="rId2" Type="http://schemas.openxmlformats.org/officeDocument/2006/relationships/tags" Target="../tags/tag571.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575.xml"/><Relationship Id="rId4" Type="http://schemas.openxmlformats.org/officeDocument/2006/relationships/slideMaster" Target="../slideMasters/slideMaster35.xml"/><Relationship Id="rId1" Type="http://schemas.openxmlformats.org/officeDocument/2006/relationships/tags" Target="../tags/tag573.xml"/><Relationship Id="rId2" Type="http://schemas.openxmlformats.org/officeDocument/2006/relationships/tags" Target="../tags/tag574.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578.xml"/><Relationship Id="rId4" Type="http://schemas.openxmlformats.org/officeDocument/2006/relationships/slideMaster" Target="../slideMasters/slideMaster35.xml"/><Relationship Id="rId1" Type="http://schemas.openxmlformats.org/officeDocument/2006/relationships/tags" Target="../tags/tag576.xml"/><Relationship Id="rId2" Type="http://schemas.openxmlformats.org/officeDocument/2006/relationships/tags" Target="../tags/tag577.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581.xml"/><Relationship Id="rId4" Type="http://schemas.openxmlformats.org/officeDocument/2006/relationships/slideMaster" Target="../slideMasters/slideMaster35.xml"/><Relationship Id="rId1" Type="http://schemas.openxmlformats.org/officeDocument/2006/relationships/tags" Target="../tags/tag579.xml"/><Relationship Id="rId2" Type="http://schemas.openxmlformats.org/officeDocument/2006/relationships/tags" Target="../tags/tag580.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584.xml"/><Relationship Id="rId4" Type="http://schemas.openxmlformats.org/officeDocument/2006/relationships/slideMaster" Target="../slideMasters/slideMaster35.xml"/><Relationship Id="rId1" Type="http://schemas.openxmlformats.org/officeDocument/2006/relationships/tags" Target="../tags/tag582.xml"/><Relationship Id="rId2" Type="http://schemas.openxmlformats.org/officeDocument/2006/relationships/tags" Target="../tags/tag583.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587.xml"/><Relationship Id="rId4" Type="http://schemas.openxmlformats.org/officeDocument/2006/relationships/slideMaster" Target="../slideMasters/slideMaster35.xml"/><Relationship Id="rId1" Type="http://schemas.openxmlformats.org/officeDocument/2006/relationships/tags" Target="../tags/tag585.xml"/><Relationship Id="rId2" Type="http://schemas.openxmlformats.org/officeDocument/2006/relationships/tags" Target="../tags/tag586.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590.xml"/><Relationship Id="rId4" Type="http://schemas.openxmlformats.org/officeDocument/2006/relationships/slideMaster" Target="../slideMasters/slideMaster35.xml"/><Relationship Id="rId1" Type="http://schemas.openxmlformats.org/officeDocument/2006/relationships/tags" Target="../tags/tag588.xml"/><Relationship Id="rId2" Type="http://schemas.openxmlformats.org/officeDocument/2006/relationships/tags" Target="../tags/tag58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593.xml"/><Relationship Id="rId4" Type="http://schemas.openxmlformats.org/officeDocument/2006/relationships/slideMaster" Target="../slideMasters/slideMaster35.xml"/><Relationship Id="rId1" Type="http://schemas.openxmlformats.org/officeDocument/2006/relationships/tags" Target="../tags/tag591.xml"/><Relationship Id="rId2" Type="http://schemas.openxmlformats.org/officeDocument/2006/relationships/tags" Target="../tags/tag592.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596.xml"/><Relationship Id="rId4" Type="http://schemas.openxmlformats.org/officeDocument/2006/relationships/slideMaster" Target="../slideMasters/slideMaster35.xml"/><Relationship Id="rId1" Type="http://schemas.openxmlformats.org/officeDocument/2006/relationships/tags" Target="../tags/tag594.xml"/><Relationship Id="rId2" Type="http://schemas.openxmlformats.org/officeDocument/2006/relationships/tags" Target="../tags/tag595.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604.xml"/><Relationship Id="rId4" Type="http://schemas.openxmlformats.org/officeDocument/2006/relationships/slideMaster" Target="../slideMasters/slideMaster36.xml"/><Relationship Id="rId1" Type="http://schemas.openxmlformats.org/officeDocument/2006/relationships/tags" Target="../tags/tag602.xml"/><Relationship Id="rId2" Type="http://schemas.openxmlformats.org/officeDocument/2006/relationships/tags" Target="../tags/tag603.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607.xml"/><Relationship Id="rId4" Type="http://schemas.openxmlformats.org/officeDocument/2006/relationships/slideMaster" Target="../slideMasters/slideMaster36.xml"/><Relationship Id="rId1" Type="http://schemas.openxmlformats.org/officeDocument/2006/relationships/tags" Target="../tags/tag605.xml"/><Relationship Id="rId2" Type="http://schemas.openxmlformats.org/officeDocument/2006/relationships/tags" Target="../tags/tag606.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610.xml"/><Relationship Id="rId4" Type="http://schemas.openxmlformats.org/officeDocument/2006/relationships/slideMaster" Target="../slideMasters/slideMaster36.xml"/><Relationship Id="rId1" Type="http://schemas.openxmlformats.org/officeDocument/2006/relationships/tags" Target="../tags/tag608.xml"/><Relationship Id="rId2" Type="http://schemas.openxmlformats.org/officeDocument/2006/relationships/tags" Target="../tags/tag609.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613.xml"/><Relationship Id="rId4" Type="http://schemas.openxmlformats.org/officeDocument/2006/relationships/slideMaster" Target="../slideMasters/slideMaster36.xml"/><Relationship Id="rId1" Type="http://schemas.openxmlformats.org/officeDocument/2006/relationships/tags" Target="../tags/tag611.xml"/><Relationship Id="rId2" Type="http://schemas.openxmlformats.org/officeDocument/2006/relationships/tags" Target="../tags/tag612.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616.xml"/><Relationship Id="rId4" Type="http://schemas.openxmlformats.org/officeDocument/2006/relationships/slideMaster" Target="../slideMasters/slideMaster36.xml"/><Relationship Id="rId1" Type="http://schemas.openxmlformats.org/officeDocument/2006/relationships/tags" Target="../tags/tag614.xml"/><Relationship Id="rId2" Type="http://schemas.openxmlformats.org/officeDocument/2006/relationships/tags" Target="../tags/tag615.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619.xml"/><Relationship Id="rId4" Type="http://schemas.openxmlformats.org/officeDocument/2006/relationships/slideMaster" Target="../slideMasters/slideMaster36.xml"/><Relationship Id="rId1" Type="http://schemas.openxmlformats.org/officeDocument/2006/relationships/tags" Target="../tags/tag617.xml"/><Relationship Id="rId2" Type="http://schemas.openxmlformats.org/officeDocument/2006/relationships/tags" Target="../tags/tag618.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622.xml"/><Relationship Id="rId4" Type="http://schemas.openxmlformats.org/officeDocument/2006/relationships/slideMaster" Target="../slideMasters/slideMaster36.xml"/><Relationship Id="rId1" Type="http://schemas.openxmlformats.org/officeDocument/2006/relationships/tags" Target="../tags/tag620.xml"/><Relationship Id="rId2" Type="http://schemas.openxmlformats.org/officeDocument/2006/relationships/tags" Target="../tags/tag621.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625.xml"/><Relationship Id="rId4" Type="http://schemas.openxmlformats.org/officeDocument/2006/relationships/slideMaster" Target="../slideMasters/slideMaster36.xml"/><Relationship Id="rId1" Type="http://schemas.openxmlformats.org/officeDocument/2006/relationships/tags" Target="../tags/tag623.xml"/><Relationship Id="rId2" Type="http://schemas.openxmlformats.org/officeDocument/2006/relationships/tags" Target="../tags/tag62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628.xml"/><Relationship Id="rId4" Type="http://schemas.openxmlformats.org/officeDocument/2006/relationships/slideMaster" Target="../slideMasters/slideMaster36.xml"/><Relationship Id="rId1" Type="http://schemas.openxmlformats.org/officeDocument/2006/relationships/tags" Target="../tags/tag626.xml"/><Relationship Id="rId2" Type="http://schemas.openxmlformats.org/officeDocument/2006/relationships/tags" Target="../tags/tag627.xml"/></Relationships>
</file>

<file path=ppt/slideLayouts/_rels/slideLayout411.xml.rels><?xml version="1.0" encoding="UTF-8" standalone="yes"?>
<Relationships xmlns="http://schemas.openxmlformats.org/package/2006/relationships"><Relationship Id="rId3" Type="http://schemas.openxmlformats.org/officeDocument/2006/relationships/tags" Target="../tags/tag631.xml"/><Relationship Id="rId4" Type="http://schemas.openxmlformats.org/officeDocument/2006/relationships/slideMaster" Target="../slideMasters/slideMaster36.xml"/><Relationship Id="rId1" Type="http://schemas.openxmlformats.org/officeDocument/2006/relationships/tags" Target="../tags/tag629.xml"/><Relationship Id="rId2" Type="http://schemas.openxmlformats.org/officeDocument/2006/relationships/tags" Target="../tags/tag630.xml"/></Relationships>
</file>

<file path=ppt/slideLayouts/_rels/slideLayout412.xml.rels><?xml version="1.0" encoding="UTF-8" standalone="yes"?>
<Relationships xmlns="http://schemas.openxmlformats.org/package/2006/relationships"><Relationship Id="rId3" Type="http://schemas.openxmlformats.org/officeDocument/2006/relationships/tags" Target="../tags/tag634.xml"/><Relationship Id="rId4" Type="http://schemas.openxmlformats.org/officeDocument/2006/relationships/slideMaster" Target="../slideMasters/slideMaster36.xml"/><Relationship Id="rId1" Type="http://schemas.openxmlformats.org/officeDocument/2006/relationships/tags" Target="../tags/tag632.xml"/><Relationship Id="rId2" Type="http://schemas.openxmlformats.org/officeDocument/2006/relationships/tags" Target="../tags/tag633.xml"/></Relationships>
</file>

<file path=ppt/slideLayouts/_rels/slideLayout413.xml.rels><?xml version="1.0" encoding="UTF-8" standalone="yes"?>
<Relationships xmlns="http://schemas.openxmlformats.org/package/2006/relationships"><Relationship Id="rId1" Type="http://schemas.openxmlformats.org/officeDocument/2006/relationships/tags" Target="../tags/tag640.xml"/><Relationship Id="rId2"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tags" Target="../tags/tag641.xml"/><Relationship Id="rId2"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tags" Target="../tags/tag642.xml"/><Relationship Id="rId2"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tags" Target="../tags/tag643.xml"/><Relationship Id="rId2"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tags" Target="../tags/tag644.xml"/><Relationship Id="rId2"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tags" Target="../tags/tag645.xml"/><Relationship Id="rId2"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tags" Target="../tags/tag646.xml"/><Relationship Id="rId2"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tags" Target="../tags/tag647.xml"/><Relationship Id="rId2"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tags" Target="../tags/tag648.xml"/><Relationship Id="rId2"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tags" Target="../tags/tag649.xml"/><Relationship Id="rId2"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tags" Target="../tags/tag650.xml"/><Relationship Id="rId2"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tags" Target="../tags/tag651.xml"/><Relationship Id="rId2"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1" Type="http://schemas.openxmlformats.org/officeDocument/2006/relationships/tags" Target="../tags/tag652.xml"/><Relationship Id="rId2" Type="http://schemas.openxmlformats.org/officeDocument/2006/relationships/slideMaster" Target="../slideMasters/slideMaster37.xml"/></Relationships>
</file>

<file path=ppt/slideLayouts/_rels/slideLayout426.xml.rels><?xml version="1.0" encoding="UTF-8" standalone="yes"?>
<Relationships xmlns="http://schemas.openxmlformats.org/package/2006/relationships"><Relationship Id="rId1" Type="http://schemas.openxmlformats.org/officeDocument/2006/relationships/tags" Target="../tags/tag653.xml"/><Relationship Id="rId2" Type="http://schemas.openxmlformats.org/officeDocument/2006/relationships/slideMaster" Target="../slideMasters/slideMaster37.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661.xml"/><Relationship Id="rId4" Type="http://schemas.openxmlformats.org/officeDocument/2006/relationships/slideMaster" Target="../slideMasters/slideMaster38.xml"/><Relationship Id="rId1" Type="http://schemas.openxmlformats.org/officeDocument/2006/relationships/tags" Target="../tags/tag659.xml"/><Relationship Id="rId2" Type="http://schemas.openxmlformats.org/officeDocument/2006/relationships/tags" Target="../tags/tag660.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664.xml"/><Relationship Id="rId4" Type="http://schemas.openxmlformats.org/officeDocument/2006/relationships/slideMaster" Target="../slideMasters/slideMaster38.xml"/><Relationship Id="rId1" Type="http://schemas.openxmlformats.org/officeDocument/2006/relationships/tags" Target="../tags/tag662.xml"/><Relationship Id="rId2" Type="http://schemas.openxmlformats.org/officeDocument/2006/relationships/tags" Target="../tags/tag663.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667.xml"/><Relationship Id="rId4" Type="http://schemas.openxmlformats.org/officeDocument/2006/relationships/slideMaster" Target="../slideMasters/slideMaster38.xml"/><Relationship Id="rId1" Type="http://schemas.openxmlformats.org/officeDocument/2006/relationships/tags" Target="../tags/tag665.xml"/><Relationship Id="rId2" Type="http://schemas.openxmlformats.org/officeDocument/2006/relationships/tags" Target="../tags/tag66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670.xml"/><Relationship Id="rId4" Type="http://schemas.openxmlformats.org/officeDocument/2006/relationships/slideMaster" Target="../slideMasters/slideMaster38.xml"/><Relationship Id="rId1" Type="http://schemas.openxmlformats.org/officeDocument/2006/relationships/tags" Target="../tags/tag668.xml"/><Relationship Id="rId2" Type="http://schemas.openxmlformats.org/officeDocument/2006/relationships/tags" Target="../tags/tag669.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673.xml"/><Relationship Id="rId4" Type="http://schemas.openxmlformats.org/officeDocument/2006/relationships/slideMaster" Target="../slideMasters/slideMaster38.xml"/><Relationship Id="rId1" Type="http://schemas.openxmlformats.org/officeDocument/2006/relationships/tags" Target="../tags/tag671.xml"/><Relationship Id="rId2" Type="http://schemas.openxmlformats.org/officeDocument/2006/relationships/tags" Target="../tags/tag672.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676.xml"/><Relationship Id="rId4" Type="http://schemas.openxmlformats.org/officeDocument/2006/relationships/slideMaster" Target="../slideMasters/slideMaster38.xml"/><Relationship Id="rId1" Type="http://schemas.openxmlformats.org/officeDocument/2006/relationships/tags" Target="../tags/tag674.xml"/><Relationship Id="rId2" Type="http://schemas.openxmlformats.org/officeDocument/2006/relationships/tags" Target="../tags/tag675.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679.xml"/><Relationship Id="rId4" Type="http://schemas.openxmlformats.org/officeDocument/2006/relationships/slideMaster" Target="../slideMasters/slideMaster38.xml"/><Relationship Id="rId1" Type="http://schemas.openxmlformats.org/officeDocument/2006/relationships/tags" Target="../tags/tag677.xml"/><Relationship Id="rId2" Type="http://schemas.openxmlformats.org/officeDocument/2006/relationships/tags" Target="../tags/tag678.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682.xml"/><Relationship Id="rId4" Type="http://schemas.openxmlformats.org/officeDocument/2006/relationships/slideMaster" Target="../slideMasters/slideMaster38.xml"/><Relationship Id="rId1" Type="http://schemas.openxmlformats.org/officeDocument/2006/relationships/tags" Target="../tags/tag680.xml"/><Relationship Id="rId2" Type="http://schemas.openxmlformats.org/officeDocument/2006/relationships/tags" Target="../tags/tag681.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685.xml"/><Relationship Id="rId4" Type="http://schemas.openxmlformats.org/officeDocument/2006/relationships/slideMaster" Target="../slideMasters/slideMaster38.xml"/><Relationship Id="rId1" Type="http://schemas.openxmlformats.org/officeDocument/2006/relationships/tags" Target="../tags/tag683.xml"/><Relationship Id="rId2" Type="http://schemas.openxmlformats.org/officeDocument/2006/relationships/tags" Target="../tags/tag684.xml"/></Relationships>
</file>

<file path=ppt/slideLayouts/_rels/slideLayout436.xml.rels><?xml version="1.0" encoding="UTF-8" standalone="yes"?>
<Relationships xmlns="http://schemas.openxmlformats.org/package/2006/relationships"><Relationship Id="rId3" Type="http://schemas.openxmlformats.org/officeDocument/2006/relationships/tags" Target="../tags/tag688.xml"/><Relationship Id="rId4" Type="http://schemas.openxmlformats.org/officeDocument/2006/relationships/slideMaster" Target="../slideMasters/slideMaster38.xml"/><Relationship Id="rId1" Type="http://schemas.openxmlformats.org/officeDocument/2006/relationships/tags" Target="../tags/tag686.xml"/><Relationship Id="rId2" Type="http://schemas.openxmlformats.org/officeDocument/2006/relationships/tags" Target="../tags/tag687.xml"/></Relationships>
</file>

<file path=ppt/slideLayouts/_rels/slideLayout437.xml.rels><?xml version="1.0" encoding="UTF-8" standalone="yes"?>
<Relationships xmlns="http://schemas.openxmlformats.org/package/2006/relationships"><Relationship Id="rId3" Type="http://schemas.openxmlformats.org/officeDocument/2006/relationships/tags" Target="../tags/tag691.xml"/><Relationship Id="rId4" Type="http://schemas.openxmlformats.org/officeDocument/2006/relationships/slideMaster" Target="../slideMasters/slideMaster38.xml"/><Relationship Id="rId1" Type="http://schemas.openxmlformats.org/officeDocument/2006/relationships/tags" Target="../tags/tag689.xml"/><Relationship Id="rId2" Type="http://schemas.openxmlformats.org/officeDocument/2006/relationships/tags" Target="../tags/tag69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9.xml.rels><?xml version="1.0" encoding="UTF-8" standalone="yes"?>
<Relationships xmlns="http://schemas.openxmlformats.org/package/2006/relationships"><Relationship Id="rId3" Type="http://schemas.openxmlformats.org/officeDocument/2006/relationships/tags" Target="../tags/tag715.xml"/><Relationship Id="rId4" Type="http://schemas.openxmlformats.org/officeDocument/2006/relationships/slideMaster" Target="../slideMasters/slideMaster45.xml"/><Relationship Id="rId1" Type="http://schemas.openxmlformats.org/officeDocument/2006/relationships/tags" Target="../tags/tag713.xml"/><Relationship Id="rId2" Type="http://schemas.openxmlformats.org/officeDocument/2006/relationships/tags" Target="../tags/tag7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6.xml.rels><?xml version="1.0" encoding="UTF-8" standalone="yes"?>
<Relationships xmlns="http://schemas.openxmlformats.org/package/2006/relationships"><Relationship Id="rId3" Type="http://schemas.openxmlformats.org/officeDocument/2006/relationships/tags" Target="../tags/tag724.xml"/><Relationship Id="rId4" Type="http://schemas.openxmlformats.org/officeDocument/2006/relationships/slideMaster" Target="../slideMasters/slideMaster47.xml"/><Relationship Id="rId1" Type="http://schemas.openxmlformats.org/officeDocument/2006/relationships/tags" Target="../tags/tag722.xml"/><Relationship Id="rId2" Type="http://schemas.openxmlformats.org/officeDocument/2006/relationships/tags" Target="../tags/tag723.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slideMaster" Target="../slideMasters/slideMaster4.xml"/><Relationship Id="rId1" Type="http://schemas.openxmlformats.org/officeDocument/2006/relationships/tags" Target="../tags/tag58.xml"/><Relationship Id="rId2" Type="http://schemas.openxmlformats.org/officeDocument/2006/relationships/tags" Target="../tags/tag59.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66.xml"/><Relationship Id="rId4" Type="http://schemas.openxmlformats.org/officeDocument/2006/relationships/slideMaster" Target="../slideMasters/slideMaster5.xml"/><Relationship Id="rId1" Type="http://schemas.openxmlformats.org/officeDocument/2006/relationships/tags" Target="../tags/tag64.xml"/><Relationship Id="rId2" Type="http://schemas.openxmlformats.org/officeDocument/2006/relationships/tags" Target="../tags/tag65.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slideMaster" Target="../slideMasters/slideMaster6.xml"/><Relationship Id="rId1" Type="http://schemas.openxmlformats.org/officeDocument/2006/relationships/tags" Target="../tags/tag70.xml"/><Relationship Id="rId2" Type="http://schemas.openxmlformats.org/officeDocument/2006/relationships/tags" Target="../tags/tag71.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slideMaster" Target="../slideMasters/slideMaster6.xml"/><Relationship Id="rId1" Type="http://schemas.openxmlformats.org/officeDocument/2006/relationships/tags" Target="../tags/tag73.xml"/><Relationship Id="rId2" Type="http://schemas.openxmlformats.org/officeDocument/2006/relationships/tags" Target="../tags/tag74.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29101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3768446"/>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274548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837305690"/>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478660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018610"/>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119277"/>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913484"/>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85759137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749915694"/>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586904"/>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81768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6118855"/>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800851"/>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369408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599684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8315522"/>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741812740"/>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9348919"/>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8989056"/>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0507352"/>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364131"/>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25415465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5574196"/>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6030327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65898"/>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767859"/>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404811"/>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631722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10901271"/>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0852010"/>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740713940"/>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1741901"/>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515481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451884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9163573"/>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378512"/>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830043226"/>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958577356"/>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898312"/>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7044940"/>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744832"/>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899495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7911627"/>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129260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457200" y="1600201"/>
            <a:ext cx="8229600"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7175232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980561494"/>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0261261"/>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348356"/>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712209"/>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511048"/>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117002635"/>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146774432"/>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8294391"/>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9424356"/>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231981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57200" y="1600201"/>
            <a:ext cx="3994524"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4692273" y="1600201"/>
            <a:ext cx="3994524"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0443436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9131462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26466"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4926467"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FFCE4730-B372-5E4E-8660-A3A805EF64D2}" type="slidenum">
              <a:rPr lang="en-US"/>
              <a:pPr>
                <a:defRPr/>
              </a:pPr>
              <a:t>‹#›</a:t>
            </a:fld>
            <a:endParaRPr lang="en-US"/>
          </a:p>
        </p:txBody>
      </p:sp>
    </p:spTree>
    <p:extLst>
      <p:ext uri="{BB962C8B-B14F-4D97-AF65-F5344CB8AC3E}">
        <p14:creationId xmlns:p14="http://schemas.microsoft.com/office/powerpoint/2010/main" val="5897811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4AED134D-9117-364B-9F0F-3158233C2093}" type="slidenum">
              <a:rPr lang="en-US"/>
              <a:pPr>
                <a:defRPr/>
              </a:pPr>
              <a:t>‹#›</a:t>
            </a:fld>
            <a:endParaRPr lang="en-US"/>
          </a:p>
        </p:txBody>
      </p:sp>
    </p:spTree>
    <p:extLst>
      <p:ext uri="{BB962C8B-B14F-4D97-AF65-F5344CB8AC3E}">
        <p14:creationId xmlns:p14="http://schemas.microsoft.com/office/powerpoint/2010/main" val="35057919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96042781-61E8-624E-8348-32BD5C750A37}" type="slidenum">
              <a:rPr lang="en-US"/>
              <a:pPr>
                <a:defRPr/>
              </a:pPr>
              <a:t>‹#›</a:t>
            </a:fld>
            <a:endParaRPr lang="en-US"/>
          </a:p>
        </p:txBody>
      </p:sp>
    </p:spTree>
    <p:extLst>
      <p:ext uri="{BB962C8B-B14F-4D97-AF65-F5344CB8AC3E}">
        <p14:creationId xmlns:p14="http://schemas.microsoft.com/office/powerpoint/2010/main" val="25516468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D5940BA7-231F-6E4B-8743-D8F079CD9D59}" type="slidenum">
              <a:rPr lang="en-US"/>
              <a:pPr>
                <a:defRPr/>
              </a:pPr>
              <a:t>‹#›</a:t>
            </a:fld>
            <a:endParaRPr lang="en-US"/>
          </a:p>
        </p:txBody>
      </p:sp>
    </p:spTree>
    <p:extLst>
      <p:ext uri="{BB962C8B-B14F-4D97-AF65-F5344CB8AC3E}">
        <p14:creationId xmlns:p14="http://schemas.microsoft.com/office/powerpoint/2010/main" val="5662812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8"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9"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8D7D563-E704-DC4E-AEA6-25A4EEABD3F8}" type="slidenum">
              <a:rPr lang="en-US"/>
              <a:pPr>
                <a:defRPr/>
              </a:pPr>
              <a:t>‹#›</a:t>
            </a:fld>
            <a:endParaRPr lang="en-US"/>
          </a:p>
        </p:txBody>
      </p:sp>
    </p:spTree>
    <p:extLst>
      <p:ext uri="{BB962C8B-B14F-4D97-AF65-F5344CB8AC3E}">
        <p14:creationId xmlns:p14="http://schemas.microsoft.com/office/powerpoint/2010/main" val="27469674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4"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5"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2D57A8EA-BD38-AB43-869A-8A4261104D1F}" type="slidenum">
              <a:rPr lang="en-US"/>
              <a:pPr>
                <a:defRPr/>
              </a:pPr>
              <a:t>‹#›</a:t>
            </a:fld>
            <a:endParaRPr lang="en-US"/>
          </a:p>
        </p:txBody>
      </p:sp>
    </p:spTree>
    <p:extLst>
      <p:ext uri="{BB962C8B-B14F-4D97-AF65-F5344CB8AC3E}">
        <p14:creationId xmlns:p14="http://schemas.microsoft.com/office/powerpoint/2010/main" val="5167002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3"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4"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23A9077-6948-9447-B276-89353EC72932}" type="slidenum">
              <a:rPr lang="en-US"/>
              <a:pPr>
                <a:defRPr/>
              </a:pPr>
              <a:t>‹#›</a:t>
            </a:fld>
            <a:endParaRPr lang="en-US"/>
          </a:p>
        </p:txBody>
      </p:sp>
    </p:spTree>
    <p:extLst>
      <p:ext uri="{BB962C8B-B14F-4D97-AF65-F5344CB8AC3E}">
        <p14:creationId xmlns:p14="http://schemas.microsoft.com/office/powerpoint/2010/main" val="13925196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1ECE2947-2C8C-5A4C-9A26-A4C6BEBA04A2}" type="slidenum">
              <a:rPr lang="en-US"/>
              <a:pPr>
                <a:defRPr/>
              </a:pPr>
              <a:t>‹#›</a:t>
            </a:fld>
            <a:endParaRPr lang="en-US"/>
          </a:p>
        </p:txBody>
      </p:sp>
    </p:spTree>
    <p:extLst>
      <p:ext uri="{BB962C8B-B14F-4D97-AF65-F5344CB8AC3E}">
        <p14:creationId xmlns:p14="http://schemas.microsoft.com/office/powerpoint/2010/main" val="35514529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CC1CD0B-2786-3247-8DEB-80F707DD2305}" type="slidenum">
              <a:rPr lang="en-US"/>
              <a:pPr>
                <a:defRPr/>
              </a:pPr>
              <a:t>‹#›</a:t>
            </a:fld>
            <a:endParaRPr lang="en-US"/>
          </a:p>
        </p:txBody>
      </p:sp>
    </p:spTree>
    <p:extLst>
      <p:ext uri="{BB962C8B-B14F-4D97-AF65-F5344CB8AC3E}">
        <p14:creationId xmlns:p14="http://schemas.microsoft.com/office/powerpoint/2010/main" val="257349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9EB6D2D-E2A0-2046-BC1A-CB53CAB42EC4}"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AF87DA5-BCC3-C04C-B82D-BC8DB1DD073C}" type="slidenum">
              <a:rPr lang="en-US"/>
              <a:pPr>
                <a:defRPr/>
              </a:pPr>
              <a:t>‹#›</a:t>
            </a:fld>
            <a:endParaRPr lang="en-US"/>
          </a:p>
        </p:txBody>
      </p:sp>
    </p:spTree>
    <p:extLst>
      <p:ext uri="{BB962C8B-B14F-4D97-AF65-F5344CB8AC3E}">
        <p14:creationId xmlns:p14="http://schemas.microsoft.com/office/powerpoint/2010/main" val="30710091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CDE090F5-8E5E-6045-A6E2-EEBC1555B506}" type="slidenum">
              <a:rPr lang="en-US"/>
              <a:pPr>
                <a:defRPr/>
              </a:pPr>
              <a:t>‹#›</a:t>
            </a:fld>
            <a:endParaRPr lang="en-US"/>
          </a:p>
        </p:txBody>
      </p:sp>
    </p:spTree>
    <p:extLst>
      <p:ext uri="{BB962C8B-B14F-4D97-AF65-F5344CB8AC3E}">
        <p14:creationId xmlns:p14="http://schemas.microsoft.com/office/powerpoint/2010/main" val="42140646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10/14/14</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6480E749-A51F-1648-93BF-49B09062336C}" type="slidenum">
              <a:rPr lang="en-US"/>
              <a:pPr>
                <a:defRPr/>
              </a:pPr>
              <a:t>‹#›</a:t>
            </a:fld>
            <a:endParaRPr lang="en-US"/>
          </a:p>
        </p:txBody>
      </p:sp>
    </p:spTree>
    <p:extLst>
      <p:ext uri="{BB962C8B-B14F-4D97-AF65-F5344CB8AC3E}">
        <p14:creationId xmlns:p14="http://schemas.microsoft.com/office/powerpoint/2010/main" val="22733117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3DB8581-C04F-184A-A397-8E3CB673F502}" type="slidenum">
              <a:rPr lang="en-US"/>
              <a:pPr>
                <a:defRPr/>
              </a:pPr>
              <a:t>‹#›</a:t>
            </a:fld>
            <a:endParaRPr lang="en-US"/>
          </a:p>
        </p:txBody>
      </p:sp>
    </p:spTree>
    <p:extLst>
      <p:ext uri="{BB962C8B-B14F-4D97-AF65-F5344CB8AC3E}">
        <p14:creationId xmlns:p14="http://schemas.microsoft.com/office/powerpoint/2010/main" val="2455248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839247B-F574-0C46-A31C-5BBBB2D6FAB3}" type="slidenum">
              <a:rPr lang="en-US"/>
              <a:pPr>
                <a:defRPr/>
              </a:pPr>
              <a:t>‹#›</a:t>
            </a:fld>
            <a:endParaRPr lang="en-US"/>
          </a:p>
        </p:txBody>
      </p:sp>
    </p:spTree>
    <p:extLst>
      <p:ext uri="{BB962C8B-B14F-4D97-AF65-F5344CB8AC3E}">
        <p14:creationId xmlns:p14="http://schemas.microsoft.com/office/powerpoint/2010/main" val="9200888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0253847-BE30-FB4C-854A-A38B482F2B3C}" type="slidenum">
              <a:rPr lang="en-US"/>
              <a:pPr>
                <a:defRPr/>
              </a:pPr>
              <a:t>‹#›</a:t>
            </a:fld>
            <a:endParaRPr lang="en-US"/>
          </a:p>
        </p:txBody>
      </p:sp>
    </p:spTree>
    <p:extLst>
      <p:ext uri="{BB962C8B-B14F-4D97-AF65-F5344CB8AC3E}">
        <p14:creationId xmlns:p14="http://schemas.microsoft.com/office/powerpoint/2010/main" val="18905523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17CD08BD-DD36-2943-86B6-6811E38713D5}" type="slidenum">
              <a:rPr lang="en-US"/>
              <a:pPr>
                <a:defRPr/>
              </a:pPr>
              <a:t>‹#›</a:t>
            </a:fld>
            <a:endParaRPr lang="en-US"/>
          </a:p>
        </p:txBody>
      </p:sp>
    </p:spTree>
    <p:extLst>
      <p:ext uri="{BB962C8B-B14F-4D97-AF65-F5344CB8AC3E}">
        <p14:creationId xmlns:p14="http://schemas.microsoft.com/office/powerpoint/2010/main" val="9953069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81A3B8A6-E1AE-094E-A224-15CF81608CEA}" type="slidenum">
              <a:rPr lang="en-US"/>
              <a:pPr>
                <a:defRPr/>
              </a:pPr>
              <a:t>‹#›</a:t>
            </a:fld>
            <a:endParaRPr lang="en-US"/>
          </a:p>
        </p:txBody>
      </p:sp>
    </p:spTree>
    <p:extLst>
      <p:ext uri="{BB962C8B-B14F-4D97-AF65-F5344CB8AC3E}">
        <p14:creationId xmlns:p14="http://schemas.microsoft.com/office/powerpoint/2010/main" val="10438059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678B47C7-640C-A74E-972C-F7B4F4136814}" type="slidenum">
              <a:rPr lang="en-US"/>
              <a:pPr>
                <a:defRPr/>
              </a:pPr>
              <a:t>‹#›</a:t>
            </a:fld>
            <a:endParaRPr lang="en-US"/>
          </a:p>
        </p:txBody>
      </p:sp>
    </p:spTree>
    <p:extLst>
      <p:ext uri="{BB962C8B-B14F-4D97-AF65-F5344CB8AC3E}">
        <p14:creationId xmlns:p14="http://schemas.microsoft.com/office/powerpoint/2010/main" val="2824781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914D7CA-21F4-9E46-AB29-760EE1FF0604}" type="slidenum">
              <a:rPr lang="en-US"/>
              <a:pPr>
                <a:defRPr/>
              </a:pPr>
              <a:t>‹#›</a:t>
            </a:fld>
            <a:endParaRPr lang="en-US"/>
          </a:p>
        </p:txBody>
      </p:sp>
    </p:spTree>
    <p:extLst>
      <p:ext uri="{BB962C8B-B14F-4D97-AF65-F5344CB8AC3E}">
        <p14:creationId xmlns:p14="http://schemas.microsoft.com/office/powerpoint/2010/main" val="144464642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3CEDD51-E14D-1744-B5CD-C5817F908EEA}" type="slidenum">
              <a:rPr lang="en-US"/>
              <a:pPr>
                <a:defRPr/>
              </a:pPr>
              <a:t>‹#›</a:t>
            </a:fld>
            <a:endParaRPr lang="en-US"/>
          </a:p>
        </p:txBody>
      </p:sp>
    </p:spTree>
    <p:extLst>
      <p:ext uri="{BB962C8B-B14F-4D97-AF65-F5344CB8AC3E}">
        <p14:creationId xmlns:p14="http://schemas.microsoft.com/office/powerpoint/2010/main" val="1434859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00E30955-6350-CF4A-9BC8-88C9B156F7A9}"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6EEAD3A-058F-2041-A0E8-BA1BD8829DD3}" type="slidenum">
              <a:rPr lang="en-US"/>
              <a:pPr>
                <a:defRPr/>
              </a:pPr>
              <a:t>‹#›</a:t>
            </a:fld>
            <a:endParaRPr lang="en-US"/>
          </a:p>
        </p:txBody>
      </p:sp>
    </p:spTree>
    <p:extLst>
      <p:ext uri="{BB962C8B-B14F-4D97-AF65-F5344CB8AC3E}">
        <p14:creationId xmlns:p14="http://schemas.microsoft.com/office/powerpoint/2010/main" val="196473314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F4F47733-7F28-2448-AF18-C9878AAFA24C}" type="slidenum">
              <a:rPr lang="en-US"/>
              <a:pPr>
                <a:defRPr/>
              </a:pPr>
              <a:t>‹#›</a:t>
            </a:fld>
            <a:endParaRPr lang="en-US"/>
          </a:p>
        </p:txBody>
      </p:sp>
    </p:spTree>
    <p:extLst>
      <p:ext uri="{BB962C8B-B14F-4D97-AF65-F5344CB8AC3E}">
        <p14:creationId xmlns:p14="http://schemas.microsoft.com/office/powerpoint/2010/main" val="11111371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20DFA20-1B29-5843-839C-735D358936CD}" type="slidenum">
              <a:rPr lang="en-US"/>
              <a:pPr>
                <a:defRPr/>
              </a:pPr>
              <a:t>‹#›</a:t>
            </a:fld>
            <a:endParaRPr lang="en-US"/>
          </a:p>
        </p:txBody>
      </p:sp>
    </p:spTree>
    <p:extLst>
      <p:ext uri="{BB962C8B-B14F-4D97-AF65-F5344CB8AC3E}">
        <p14:creationId xmlns:p14="http://schemas.microsoft.com/office/powerpoint/2010/main" val="65174212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E748D4A-2424-4043-AEAD-EF270AACCA89}" type="slidenum">
              <a:rPr lang="en-US"/>
              <a:pPr>
                <a:defRPr/>
              </a:pPr>
              <a:t>‹#›</a:t>
            </a:fld>
            <a:endParaRPr lang="en-US"/>
          </a:p>
        </p:txBody>
      </p:sp>
    </p:spTree>
    <p:extLst>
      <p:ext uri="{BB962C8B-B14F-4D97-AF65-F5344CB8AC3E}">
        <p14:creationId xmlns:p14="http://schemas.microsoft.com/office/powerpoint/2010/main" val="32135529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96685526"/>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1217180"/>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972059178"/>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941091"/>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948377"/>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453683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15727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5318E93F-9DF1-C945-B4A4-0C22DDF2A72F}"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607FEBB-A341-B34E-BB8B-2355B80B097C}" type="slidenum">
              <a:rPr lang="en-US"/>
              <a:pPr>
                <a:defRPr/>
              </a:pPr>
              <a:t>‹#›</a:t>
            </a:fld>
            <a:endParaRPr lang="en-US"/>
          </a:p>
        </p:txBody>
      </p:sp>
    </p:spTree>
    <p:extLst>
      <p:ext uri="{BB962C8B-B14F-4D97-AF65-F5344CB8AC3E}">
        <p14:creationId xmlns:p14="http://schemas.microsoft.com/office/powerpoint/2010/main" val="31466755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952430013"/>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65942630"/>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4863565"/>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144304"/>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2723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5727235"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599B477D-14B3-2E44-9203-E422D6A638F9}" type="slidenum">
              <a:rPr lang="en-US"/>
              <a:pPr>
                <a:defRPr/>
              </a:pPr>
              <a:t>‹#›</a:t>
            </a:fld>
            <a:endParaRPr lang="en-US"/>
          </a:p>
        </p:txBody>
      </p:sp>
    </p:spTree>
    <p:extLst>
      <p:ext uri="{BB962C8B-B14F-4D97-AF65-F5344CB8AC3E}">
        <p14:creationId xmlns:p14="http://schemas.microsoft.com/office/powerpoint/2010/main" val="41305863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C9A6ABDF-1723-1048-AD37-3E26C0990A7B}" type="slidenum">
              <a:rPr lang="en-US"/>
              <a:pPr>
                <a:defRPr/>
              </a:pPr>
              <a:t>‹#›</a:t>
            </a:fld>
            <a:endParaRPr lang="en-US"/>
          </a:p>
        </p:txBody>
      </p:sp>
    </p:spTree>
    <p:extLst>
      <p:ext uri="{BB962C8B-B14F-4D97-AF65-F5344CB8AC3E}">
        <p14:creationId xmlns:p14="http://schemas.microsoft.com/office/powerpoint/2010/main" val="37585039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F33C0DFB-1092-5A42-85CD-382310FCCC99}" type="slidenum">
              <a:rPr lang="en-US"/>
              <a:pPr>
                <a:defRPr/>
              </a:pPr>
              <a:t>‹#›</a:t>
            </a:fld>
            <a:endParaRPr lang="en-US"/>
          </a:p>
        </p:txBody>
      </p:sp>
    </p:spTree>
    <p:extLst>
      <p:ext uri="{BB962C8B-B14F-4D97-AF65-F5344CB8AC3E}">
        <p14:creationId xmlns:p14="http://schemas.microsoft.com/office/powerpoint/2010/main" val="22385902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B028B5B0-26AF-484F-9F89-3EED3E4AAD9E}" type="slidenum">
              <a:rPr lang="en-US"/>
              <a:pPr>
                <a:defRPr/>
              </a:pPr>
              <a:t>‹#›</a:t>
            </a:fld>
            <a:endParaRPr lang="en-US"/>
          </a:p>
        </p:txBody>
      </p:sp>
    </p:spTree>
    <p:extLst>
      <p:ext uri="{BB962C8B-B14F-4D97-AF65-F5344CB8AC3E}">
        <p14:creationId xmlns:p14="http://schemas.microsoft.com/office/powerpoint/2010/main" val="20616848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custDataLst>
              <p:tags r:id="rId3"/>
            </p:custDataLst>
          </p:nvPr>
        </p:nvSpPr>
        <p:spPr>
          <a:ln/>
        </p:spPr>
        <p:txBody>
          <a:bodyPr/>
          <a:lstStyle>
            <a:lvl1pPr>
              <a:defRPr/>
            </a:lvl1pPr>
          </a:lstStyle>
          <a:p>
            <a:pPr>
              <a:defRPr/>
            </a:pPr>
            <a:fld id="{17AFD339-9B41-7B42-B806-F5C89821BBFE}" type="slidenum">
              <a:rPr lang="en-US"/>
              <a:pPr>
                <a:defRPr/>
              </a:pPr>
              <a:t>‹#›</a:t>
            </a:fld>
            <a:endParaRPr lang="en-US"/>
          </a:p>
        </p:txBody>
      </p:sp>
    </p:spTree>
    <p:extLst>
      <p:ext uri="{BB962C8B-B14F-4D97-AF65-F5344CB8AC3E}">
        <p14:creationId xmlns:p14="http://schemas.microsoft.com/office/powerpoint/2010/main" val="333956132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custDataLst>
              <p:tags r:id="rId3"/>
            </p:custDataLst>
          </p:nvPr>
        </p:nvSpPr>
        <p:spPr>
          <a:ln/>
        </p:spPr>
        <p:txBody>
          <a:bodyPr/>
          <a:lstStyle>
            <a:lvl1pPr>
              <a:defRPr/>
            </a:lvl1pPr>
          </a:lstStyle>
          <a:p>
            <a:pPr>
              <a:defRPr/>
            </a:pPr>
            <a:fld id="{4BF2D545-1E20-6947-A265-F5EF424B8452}" type="slidenum">
              <a:rPr lang="en-US"/>
              <a:pPr>
                <a:defRPr/>
              </a:pPr>
              <a:t>‹#›</a:t>
            </a:fld>
            <a:endParaRPr lang="en-US"/>
          </a:p>
        </p:txBody>
      </p:sp>
    </p:spTree>
    <p:extLst>
      <p:ext uri="{BB962C8B-B14F-4D97-AF65-F5344CB8AC3E}">
        <p14:creationId xmlns:p14="http://schemas.microsoft.com/office/powerpoint/2010/main" val="721055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D3D69595-1E8C-BA41-97AC-C7303B762062}" type="datetime1">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16A15C5-0D0B-4C47-A9F0-5CAFA892A6CC}" type="slidenum">
              <a:rPr lang="en-US"/>
              <a:pPr>
                <a:defRPr/>
              </a:pPr>
              <a:t>‹#›</a:t>
            </a:fld>
            <a:endParaRPr lang="en-US"/>
          </a:p>
        </p:txBody>
      </p:sp>
    </p:spTree>
    <p:extLst>
      <p:ext uri="{BB962C8B-B14F-4D97-AF65-F5344CB8AC3E}">
        <p14:creationId xmlns:p14="http://schemas.microsoft.com/office/powerpoint/2010/main" val="41273767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custDataLst>
              <p:tags r:id="rId3"/>
            </p:custDataLst>
          </p:nvPr>
        </p:nvSpPr>
        <p:spPr>
          <a:ln/>
        </p:spPr>
        <p:txBody>
          <a:bodyPr/>
          <a:lstStyle>
            <a:lvl1pPr>
              <a:defRPr/>
            </a:lvl1pPr>
          </a:lstStyle>
          <a:p>
            <a:pPr>
              <a:defRPr/>
            </a:pPr>
            <a:fld id="{E2C23320-D5E3-E149-9CD6-369CE7C7380D}" type="slidenum">
              <a:rPr lang="en-US"/>
              <a:pPr>
                <a:defRPr/>
              </a:pPr>
              <a:t>‹#›</a:t>
            </a:fld>
            <a:endParaRPr lang="en-US"/>
          </a:p>
        </p:txBody>
      </p:sp>
    </p:spTree>
    <p:extLst>
      <p:ext uri="{BB962C8B-B14F-4D97-AF65-F5344CB8AC3E}">
        <p14:creationId xmlns:p14="http://schemas.microsoft.com/office/powerpoint/2010/main" val="90812532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CFCA94B1-D7B6-F84F-85AF-11B57843AB95}" type="slidenum">
              <a:rPr lang="en-US"/>
              <a:pPr>
                <a:defRPr/>
              </a:pPr>
              <a:t>‹#›</a:t>
            </a:fld>
            <a:endParaRPr lang="en-US"/>
          </a:p>
        </p:txBody>
      </p:sp>
    </p:spTree>
    <p:extLst>
      <p:ext uri="{BB962C8B-B14F-4D97-AF65-F5344CB8AC3E}">
        <p14:creationId xmlns:p14="http://schemas.microsoft.com/office/powerpoint/2010/main" val="307620495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ED1DDEB3-454B-D349-9B89-5A2415890DCC}" type="slidenum">
              <a:rPr lang="en-US"/>
              <a:pPr>
                <a:defRPr/>
              </a:pPr>
              <a:t>‹#›</a:t>
            </a:fld>
            <a:endParaRPr lang="en-US"/>
          </a:p>
        </p:txBody>
      </p:sp>
    </p:spTree>
    <p:extLst>
      <p:ext uri="{BB962C8B-B14F-4D97-AF65-F5344CB8AC3E}">
        <p14:creationId xmlns:p14="http://schemas.microsoft.com/office/powerpoint/2010/main" val="35398791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19D8B8FF-205A-A841-90AB-B75B984A0588}" type="slidenum">
              <a:rPr lang="en-US"/>
              <a:pPr>
                <a:defRPr/>
              </a:pPr>
              <a:t>‹#›</a:t>
            </a:fld>
            <a:endParaRPr lang="en-US"/>
          </a:p>
        </p:txBody>
      </p:sp>
    </p:spTree>
    <p:extLst>
      <p:ext uri="{BB962C8B-B14F-4D97-AF65-F5344CB8AC3E}">
        <p14:creationId xmlns:p14="http://schemas.microsoft.com/office/powerpoint/2010/main" val="9567551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CD748422-5A3B-7A4E-9B9C-CE846F8F14B2}" type="slidenum">
              <a:rPr lang="en-US"/>
              <a:pPr>
                <a:defRPr/>
              </a:pPr>
              <a:t>‹#›</a:t>
            </a:fld>
            <a:endParaRPr lang="en-US"/>
          </a:p>
        </p:txBody>
      </p:sp>
    </p:spTree>
    <p:extLst>
      <p:ext uri="{BB962C8B-B14F-4D97-AF65-F5344CB8AC3E}">
        <p14:creationId xmlns:p14="http://schemas.microsoft.com/office/powerpoint/2010/main" val="199874492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053E0F5-A807-ED45-92A3-E8B057EDC0A6}" type="slidenum">
              <a:rPr lang="en-US"/>
              <a:pPr>
                <a:defRPr/>
              </a:pPr>
              <a:t>‹#›</a:t>
            </a:fld>
            <a:endParaRPr lang="en-US"/>
          </a:p>
        </p:txBody>
      </p:sp>
    </p:spTree>
    <p:extLst>
      <p:ext uri="{BB962C8B-B14F-4D97-AF65-F5344CB8AC3E}">
        <p14:creationId xmlns:p14="http://schemas.microsoft.com/office/powerpoint/2010/main" val="17425035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BF488DA-59DD-0C4F-A786-26F9DC90C49A}" type="slidenum">
              <a:rPr lang="en-US"/>
              <a:pPr>
                <a:defRPr/>
              </a:pPr>
              <a:t>‹#›</a:t>
            </a:fld>
            <a:endParaRPr lang="en-US"/>
          </a:p>
        </p:txBody>
      </p:sp>
    </p:spTree>
    <p:extLst>
      <p:ext uri="{BB962C8B-B14F-4D97-AF65-F5344CB8AC3E}">
        <p14:creationId xmlns:p14="http://schemas.microsoft.com/office/powerpoint/2010/main" val="11383313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F2EC48B-7D64-054E-8CF3-60CD425CF848}" type="slidenum">
              <a:rPr lang="en-US"/>
              <a:pPr>
                <a:defRPr/>
              </a:pPr>
              <a:t>‹#›</a:t>
            </a:fld>
            <a:endParaRPr lang="en-US"/>
          </a:p>
        </p:txBody>
      </p:sp>
    </p:spTree>
    <p:extLst>
      <p:ext uri="{BB962C8B-B14F-4D97-AF65-F5344CB8AC3E}">
        <p14:creationId xmlns:p14="http://schemas.microsoft.com/office/powerpoint/2010/main" val="410013815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7489615-A924-4E42-AD7E-790D2001B3CD}" type="slidenum">
              <a:rPr lang="en-US"/>
              <a:pPr>
                <a:defRPr/>
              </a:pPr>
              <a:t>‹#›</a:t>
            </a:fld>
            <a:endParaRPr lang="en-US"/>
          </a:p>
        </p:txBody>
      </p:sp>
    </p:spTree>
    <p:extLst>
      <p:ext uri="{BB962C8B-B14F-4D97-AF65-F5344CB8AC3E}">
        <p14:creationId xmlns:p14="http://schemas.microsoft.com/office/powerpoint/2010/main" val="141093486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5D948DBD-75B3-504A-9441-D020BD462219}" type="slidenum">
              <a:rPr lang="en-US"/>
              <a:pPr>
                <a:defRPr/>
              </a:pPr>
              <a:t>‹#›</a:t>
            </a:fld>
            <a:endParaRPr lang="en-US"/>
          </a:p>
        </p:txBody>
      </p:sp>
    </p:spTree>
    <p:extLst>
      <p:ext uri="{BB962C8B-B14F-4D97-AF65-F5344CB8AC3E}">
        <p14:creationId xmlns:p14="http://schemas.microsoft.com/office/powerpoint/2010/main" val="92485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457679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pPr>
              <a:defRPr/>
            </a:pPr>
            <a:fld id="{6426CC71-53FE-5340-B9DF-DA2EA63B8516}" type="datetime1">
              <a:rPr lang="en-US"/>
              <a:pPr>
                <a:defRPr/>
              </a:pPr>
              <a:t>10/14/14</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D3EAF1AD-FA57-974B-B5FA-F7F0E75C3C8C}" type="slidenum">
              <a:rPr lang="en-US"/>
              <a:pPr>
                <a:defRPr/>
              </a:pPr>
              <a:t>‹#›</a:t>
            </a:fld>
            <a:endParaRPr lang="en-US"/>
          </a:p>
        </p:txBody>
      </p:sp>
    </p:spTree>
    <p:extLst>
      <p:ext uri="{BB962C8B-B14F-4D97-AF65-F5344CB8AC3E}">
        <p14:creationId xmlns:p14="http://schemas.microsoft.com/office/powerpoint/2010/main" val="287890905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7F8BA5E-04B4-2B49-85D0-92D1CB7DDC98}" type="slidenum">
              <a:rPr lang="en-US"/>
              <a:pPr>
                <a:defRPr/>
              </a:pPr>
              <a:t>‹#›</a:t>
            </a:fld>
            <a:endParaRPr lang="en-US"/>
          </a:p>
        </p:txBody>
      </p:sp>
    </p:spTree>
    <p:extLst>
      <p:ext uri="{BB962C8B-B14F-4D97-AF65-F5344CB8AC3E}">
        <p14:creationId xmlns:p14="http://schemas.microsoft.com/office/powerpoint/2010/main" val="351024436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7A4A75B-3107-6A43-BC2F-8FA49AEB766D}" type="slidenum">
              <a:rPr lang="en-US"/>
              <a:pPr>
                <a:defRPr/>
              </a:pPr>
              <a:t>‹#›</a:t>
            </a:fld>
            <a:endParaRPr lang="en-US"/>
          </a:p>
        </p:txBody>
      </p:sp>
    </p:spTree>
    <p:extLst>
      <p:ext uri="{BB962C8B-B14F-4D97-AF65-F5344CB8AC3E}">
        <p14:creationId xmlns:p14="http://schemas.microsoft.com/office/powerpoint/2010/main" val="106312784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3BB68F9-BA5B-A04F-B8F8-9A89C5E7FB8B}" type="slidenum">
              <a:rPr lang="en-US"/>
              <a:pPr>
                <a:defRPr/>
              </a:pPr>
              <a:t>‹#›</a:t>
            </a:fld>
            <a:endParaRPr lang="en-US"/>
          </a:p>
        </p:txBody>
      </p:sp>
    </p:spTree>
    <p:extLst>
      <p:ext uri="{BB962C8B-B14F-4D97-AF65-F5344CB8AC3E}">
        <p14:creationId xmlns:p14="http://schemas.microsoft.com/office/powerpoint/2010/main" val="31479811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60C69AA-B908-DD4A-9388-3E6DCCBE9469}" type="slidenum">
              <a:rPr lang="en-US"/>
              <a:pPr>
                <a:defRPr/>
              </a:pPr>
              <a:t>‹#›</a:t>
            </a:fld>
            <a:endParaRPr lang="en-US"/>
          </a:p>
        </p:txBody>
      </p:sp>
    </p:spTree>
    <p:extLst>
      <p:ext uri="{BB962C8B-B14F-4D97-AF65-F5344CB8AC3E}">
        <p14:creationId xmlns:p14="http://schemas.microsoft.com/office/powerpoint/2010/main" val="278912421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01A7719-E22D-AF45-9129-33B6F58AE492}" type="slidenum">
              <a:rPr lang="en-US"/>
              <a:pPr>
                <a:defRPr/>
              </a:pPr>
              <a:t>‹#›</a:t>
            </a:fld>
            <a:endParaRPr lang="en-US"/>
          </a:p>
        </p:txBody>
      </p:sp>
    </p:spTree>
    <p:extLst>
      <p:ext uri="{BB962C8B-B14F-4D97-AF65-F5344CB8AC3E}">
        <p14:creationId xmlns:p14="http://schemas.microsoft.com/office/powerpoint/2010/main" val="132744524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08B6575-90C5-FE47-8D4A-354FB8938131}" type="slidenum">
              <a:rPr lang="en-US"/>
              <a:pPr>
                <a:defRPr/>
              </a:pPr>
              <a:t>‹#›</a:t>
            </a:fld>
            <a:endParaRPr lang="en-US"/>
          </a:p>
        </p:txBody>
      </p:sp>
    </p:spTree>
    <p:extLst>
      <p:ext uri="{BB962C8B-B14F-4D97-AF65-F5344CB8AC3E}">
        <p14:creationId xmlns:p14="http://schemas.microsoft.com/office/powerpoint/2010/main" val="30825509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CONFIDENTIAL</a:t>
              </a:r>
            </a:p>
          </p:txBody>
        </p:sp>
        <p:sp>
          <p:nvSpPr>
            <p:cNvPr id="6" name="McK Document" hidden="1"/>
            <p:cNvSpPr txBox="1">
              <a:spLocks noChangeArrowheads="1"/>
            </p:cNvSpPr>
            <p:nvPr userDrawn="1"/>
          </p:nvSpPr>
          <p:spPr bwMode="auto">
            <a:xfrm>
              <a:off x="1663" y="3038"/>
              <a:ext cx="3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19150" eaLnBrk="0" hangingPunct="0"/>
              <a:r>
                <a:rPr 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6560776" name="Rectangle 8"/>
          <p:cNvSpPr>
            <a:spLocks noGrp="1" noChangeArrowheads="1"/>
          </p:cNvSpPr>
          <p:nvPr>
            <p:ph type="ctrTitle"/>
          </p:nvPr>
        </p:nvSpPr>
        <p:spPr>
          <a:xfrm>
            <a:off x="2693988" y="2757488"/>
            <a:ext cx="5129212" cy="368691"/>
          </a:xfrm>
        </p:spPr>
        <p:txBody>
          <a:bodyPr/>
          <a:lstStyle>
            <a:lvl1pPr>
              <a:defRPr sz="2400" b="0"/>
            </a:lvl1pPr>
          </a:lstStyle>
          <a:p>
            <a:r>
              <a:rPr lang="en-US" smtClean="0"/>
              <a:t>Click to edit Master title style</a:t>
            </a:r>
            <a:endParaRPr lang="en-US"/>
          </a:p>
        </p:txBody>
      </p:sp>
      <p:sp>
        <p:nvSpPr>
          <p:cNvPr id="6560777" name="Rectangle 9"/>
          <p:cNvSpPr>
            <a:spLocks noGrp="1" noChangeArrowheads="1"/>
          </p:cNvSpPr>
          <p:nvPr>
            <p:ph type="subTitle" idx="1"/>
          </p:nvPr>
        </p:nvSpPr>
        <p:spPr>
          <a:xfrm>
            <a:off x="2693988" y="3962401"/>
            <a:ext cx="5129212" cy="214802"/>
          </a:xfrm>
        </p:spPr>
        <p:txBody>
          <a:bodyPr/>
          <a:lstStyle>
            <a:lvl1pPr>
              <a:defRPr sz="1400"/>
            </a:lvl1pPr>
          </a:lstStyle>
          <a:p>
            <a:r>
              <a:rPr lang="en-US" smtClean="0"/>
              <a:t>Click to edit Master subtitle style</a:t>
            </a:r>
            <a:endParaRPr lang="en-US"/>
          </a:p>
        </p:txBody>
      </p:sp>
      <p:sp>
        <p:nvSpPr>
          <p:cNvPr id="9" name="doc id"/>
          <p:cNvSpPr>
            <a:spLocks noGrp="1" noChangeArrowheads="1"/>
          </p:cNvSpPr>
          <p:nvPr>
            <p:ph type="ftr" sz="quarter" idx="10"/>
            <p:custDataLst>
              <p:tags r:id="rId2"/>
            </p:custDataLst>
          </p:nvPr>
        </p:nvSpPr>
        <p:spPr/>
        <p:txBody>
          <a:bodyPr/>
          <a:lstStyle>
            <a:lvl1pPr>
              <a:defRPr/>
            </a:lvl1pPr>
          </a:lstStyle>
          <a:p>
            <a:pPr>
              <a:defRPr/>
            </a:pPr>
            <a:endParaRPr lang="de-DE"/>
          </a:p>
        </p:txBody>
      </p:sp>
    </p:spTree>
    <p:extLst>
      <p:ext uri="{BB962C8B-B14F-4D97-AF65-F5344CB8AC3E}">
        <p14:creationId xmlns:p14="http://schemas.microsoft.com/office/powerpoint/2010/main" val="235659523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914"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4229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4" name="Rectangle 4"/>
          <p:cNvSpPr>
            <a:spLocks noGrp="1" noChangeArrowheads="1"/>
          </p:cNvSpPr>
          <p:nvPr>
            <p:ph type="dt" sz="quarter" idx="10"/>
            <p:custDataLst>
              <p:tags r:id="rId1"/>
            </p:custDataLst>
          </p:nvPr>
        </p:nvSpPr>
        <p:spPr>
          <a:ln/>
        </p:spPr>
        <p:txBody>
          <a:bodyPr/>
          <a:lstStyle>
            <a:lvl1pPr>
              <a:defRPr/>
            </a:lvl1pPr>
          </a:lstStyle>
          <a:p>
            <a:pPr>
              <a:defRPr/>
            </a:pPr>
            <a:fld id="{38E3C088-5109-1A46-94CB-CAF96A4F9459}" type="datetime1">
              <a:rPr lang="en-US"/>
              <a:pPr>
                <a:defRPr/>
              </a:pPr>
              <a:t>10/14/14</a:t>
            </a:fld>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45D49A9-A04E-794E-8706-A4A8F9189B2B}" type="slidenum">
              <a:rPr lang="en-US"/>
              <a:pPr>
                <a:defRPr/>
              </a:pPr>
              <a:t>‹#›</a:t>
            </a:fld>
            <a:endParaRPr lang="en-US"/>
          </a:p>
        </p:txBody>
      </p:sp>
    </p:spTree>
    <p:extLst>
      <p:ext uri="{BB962C8B-B14F-4D97-AF65-F5344CB8AC3E}">
        <p14:creationId xmlns:p14="http://schemas.microsoft.com/office/powerpoint/2010/main" val="267173653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CB283FA-E227-B542-BBD3-0A1ABBEA9E5F}"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21713553"/>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CDC3FBD-77AB-2349-95DD-844B29235AC0}"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940655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pPr>
              <a:defRPr/>
            </a:pPr>
            <a:fld id="{73ED406C-8EEB-4F4D-8C75-B201E0C56A35}" type="datetime1">
              <a:rPr lang="en-US"/>
              <a:pPr>
                <a:defRPr/>
              </a:pPr>
              <a:t>10/14/14</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1E704721-3D53-854B-88D4-9908F0011C77}" type="slidenum">
              <a:rPr lang="en-US"/>
              <a:pPr>
                <a:defRPr/>
              </a:pPr>
              <a:t>‹#›</a:t>
            </a:fld>
            <a:endParaRPr lang="en-US"/>
          </a:p>
        </p:txBody>
      </p:sp>
    </p:spTree>
    <p:extLst>
      <p:ext uri="{BB962C8B-B14F-4D97-AF65-F5344CB8AC3E}">
        <p14:creationId xmlns:p14="http://schemas.microsoft.com/office/powerpoint/2010/main" val="283328007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BBF793F-3D59-C946-923B-C668F9B10F8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18938737"/>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3DDD584-33EE-0143-801A-7D753CF8414B}"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858962"/>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8" name="Rectangle 7"/>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CA2DBCE-9431-4440-84E6-18974383E85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9857693"/>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B75A3E3-8F15-AE4B-89EE-228A89967302}"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6092227"/>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3CBFEFE-329B-A441-998E-4188C63DD6A5}"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4105449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022EAD3-3E1A-B749-A555-81E49ABABDF3}"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63612593"/>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0495642"/>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5164562"/>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260576115"/>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713352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6A561643-39BE-3A48-ACF0-782C48A9B4F4}" type="datetime1">
              <a:rPr lang="en-US"/>
              <a:pPr>
                <a:defRPr/>
              </a:pPr>
              <a:t>10/14/14</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CB943775-DF27-6448-9C1C-D58BDFE3CA7F}" type="slidenum">
              <a:rPr lang="en-US"/>
              <a:pPr>
                <a:defRPr/>
              </a:pPr>
              <a:t>‹#›</a:t>
            </a:fld>
            <a:endParaRPr lang="en-US"/>
          </a:p>
        </p:txBody>
      </p:sp>
    </p:spTree>
    <p:extLst>
      <p:ext uri="{BB962C8B-B14F-4D97-AF65-F5344CB8AC3E}">
        <p14:creationId xmlns:p14="http://schemas.microsoft.com/office/powerpoint/2010/main" val="219117317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4545313"/>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168294"/>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099856"/>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88003685"/>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3183082"/>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01E9795D-700A-BF45-A077-9332BFA5DE22}" type="slidenum">
              <a:rPr lang="en-US"/>
              <a:pPr>
                <a:defRPr/>
              </a:pPr>
              <a:t>‹#›</a:t>
            </a:fld>
            <a:r>
              <a:rPr lang="en-US"/>
              <a:t>   (c) Mark Gerstein, 2002, Yale, bioinfo.mbb.yale.edu</a:t>
            </a:r>
          </a:p>
        </p:txBody>
      </p:sp>
    </p:spTree>
    <p:extLst>
      <p:ext uri="{BB962C8B-B14F-4D97-AF65-F5344CB8AC3E}">
        <p14:creationId xmlns:p14="http://schemas.microsoft.com/office/powerpoint/2010/main" val="138699329"/>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2EF3849F-EA71-D042-AE0E-D4C2FF68653C}" type="slidenum">
              <a:rPr lang="en-US"/>
              <a:pPr>
                <a:defRPr/>
              </a:pPr>
              <a:t>‹#›</a:t>
            </a:fld>
            <a:r>
              <a:rPr lang="en-US"/>
              <a:t>   (c) Mark Gerstein, 2002, Yale, bioinfo.mbb.yale.edu</a:t>
            </a:r>
          </a:p>
        </p:txBody>
      </p:sp>
    </p:spTree>
    <p:extLst>
      <p:ext uri="{BB962C8B-B14F-4D97-AF65-F5344CB8AC3E}">
        <p14:creationId xmlns:p14="http://schemas.microsoft.com/office/powerpoint/2010/main" val="2704533184"/>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B492553F-E77C-564E-937A-EAB7779529DD}" type="slidenum">
              <a:rPr lang="en-US"/>
              <a:pPr>
                <a:defRPr/>
              </a:pPr>
              <a:t>‹#›</a:t>
            </a:fld>
            <a:r>
              <a:rPr lang="en-US"/>
              <a:t>   (c) Mark Gerstein, 2002, Yale, bioinfo.mbb.yale.edu</a:t>
            </a:r>
          </a:p>
        </p:txBody>
      </p:sp>
    </p:spTree>
    <p:extLst>
      <p:ext uri="{BB962C8B-B14F-4D97-AF65-F5344CB8AC3E}">
        <p14:creationId xmlns:p14="http://schemas.microsoft.com/office/powerpoint/2010/main" val="1453888756"/>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15177C37-8760-804A-AC34-AF250ABEE38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420012383"/>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98C0754-658E-894B-B54C-81F98768E24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855814729"/>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D9330CB-1AC3-8E42-99E9-243A00A428F0}" type="datetime1">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0C2F43F7-B597-BD4E-8268-825CCC52EB7D}" type="slidenum">
              <a:rPr lang="en-US"/>
              <a:pPr>
                <a:defRPr/>
              </a:pPr>
              <a:t>‹#›</a:t>
            </a:fld>
            <a:endParaRPr lang="en-US"/>
          </a:p>
        </p:txBody>
      </p:sp>
    </p:spTree>
    <p:extLst>
      <p:ext uri="{BB962C8B-B14F-4D97-AF65-F5344CB8AC3E}">
        <p14:creationId xmlns:p14="http://schemas.microsoft.com/office/powerpoint/2010/main" val="177860140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001B6DA-D105-DD47-BAAD-81A8FAB912FC}"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26487552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4F85FB31-53DE-EE4C-8496-BD0B75508F88}"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8175795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CF440896-6B6B-E546-BAB2-4B2AD4EFEA5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741367111"/>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5F8B6326-5C32-1C47-BFD7-7D71457837F8}"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094575205"/>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5A2A80B4-472F-6348-B4B0-9E7976605F7E}"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16837935"/>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A9D59F24-3F63-2B4C-B8D1-1DE79C891CFB}"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140280854"/>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623F46A6-67D2-7E49-833D-7BB06711D07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153438002"/>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E2C1B65A-647C-A649-9B1A-AD82CF5EC001}"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811649745"/>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361027DB-A952-C247-ABC3-991633B9430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580248201"/>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223880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8F5A46C2-FE23-6D4C-849B-5BA83F20E678}" type="datetime1">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659D69F-F26E-0E49-9818-739F9BCED394}" type="slidenum">
              <a:rPr lang="en-US"/>
              <a:pPr>
                <a:defRPr/>
              </a:pPr>
              <a:t>‹#›</a:t>
            </a:fld>
            <a:endParaRPr lang="en-US"/>
          </a:p>
        </p:txBody>
      </p:sp>
    </p:spTree>
    <p:extLst>
      <p:ext uri="{BB962C8B-B14F-4D97-AF65-F5344CB8AC3E}">
        <p14:creationId xmlns:p14="http://schemas.microsoft.com/office/powerpoint/2010/main" val="7916305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376096341"/>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644198"/>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95103"/>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9929988"/>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46501"/>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75622027"/>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05839997"/>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DD9661F0-99D0-344C-BAA5-A03336B83E19}" type="slidenum">
              <a:rPr lang="en-US"/>
              <a:pPr>
                <a:defRPr/>
              </a:pPr>
              <a:t>‹#›</a:t>
            </a:fld>
            <a:r>
              <a:rPr lang="en-US"/>
              <a:t>   (c) Mark Gerstein, 2002, Yale, bioinfo.mbb.yale.edu</a:t>
            </a:r>
          </a:p>
        </p:txBody>
      </p:sp>
    </p:spTree>
    <p:extLst>
      <p:ext uri="{BB962C8B-B14F-4D97-AF65-F5344CB8AC3E}">
        <p14:creationId xmlns:p14="http://schemas.microsoft.com/office/powerpoint/2010/main" val="1678675479"/>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458F4FF8-070F-494A-8BE7-DA065E43BE3F}" type="slidenum">
              <a:rPr lang="en-US"/>
              <a:pPr>
                <a:defRPr/>
              </a:pPr>
              <a:t>‹#›</a:t>
            </a:fld>
            <a:r>
              <a:rPr lang="en-US"/>
              <a:t>   (c) Mark Gerstein, 2002, Yale, bioinfo.mbb.yale.edu</a:t>
            </a:r>
          </a:p>
        </p:txBody>
      </p:sp>
    </p:spTree>
    <p:extLst>
      <p:ext uri="{BB962C8B-B14F-4D97-AF65-F5344CB8AC3E}">
        <p14:creationId xmlns:p14="http://schemas.microsoft.com/office/powerpoint/2010/main" val="1999602795"/>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9229185D-4246-FD41-B2CC-920BE9867845}" type="slidenum">
              <a:rPr lang="en-US"/>
              <a:pPr>
                <a:defRPr/>
              </a:pPr>
              <a:t>‹#›</a:t>
            </a:fld>
            <a:r>
              <a:rPr lang="en-US"/>
              <a:t>   (c) Mark Gerstein, 2002, Yale, bioinfo.mbb.yale.edu</a:t>
            </a:r>
          </a:p>
        </p:txBody>
      </p:sp>
    </p:spTree>
    <p:extLst>
      <p:ext uri="{BB962C8B-B14F-4D97-AF65-F5344CB8AC3E}">
        <p14:creationId xmlns:p14="http://schemas.microsoft.com/office/powerpoint/2010/main" val="3092592141"/>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7A42B947-F1E1-884E-87CA-3086D579460A}"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981D0A6-DEBE-FA43-8F67-318C84E6412B}" type="slidenum">
              <a:rPr lang="en-US"/>
              <a:pPr>
                <a:defRPr/>
              </a:pPr>
              <a:t>‹#›</a:t>
            </a:fld>
            <a:endParaRPr lang="en-US"/>
          </a:p>
        </p:txBody>
      </p:sp>
    </p:spTree>
    <p:extLst>
      <p:ext uri="{BB962C8B-B14F-4D97-AF65-F5344CB8AC3E}">
        <p14:creationId xmlns:p14="http://schemas.microsoft.com/office/powerpoint/2010/main" val="110463072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34720274"/>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62614"/>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562728723"/>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101840"/>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044585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8882081"/>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917113"/>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489625525"/>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54252144"/>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72395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23E552AE-A2B6-7E43-B18C-FDFFA22F6FDE}"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FEED0B4-028B-DA4B-BFE5-28361707B198}" type="slidenum">
              <a:rPr lang="en-US"/>
              <a:pPr>
                <a:defRPr/>
              </a:pPr>
              <a:t>‹#›</a:t>
            </a:fld>
            <a:endParaRPr lang="en-US"/>
          </a:p>
        </p:txBody>
      </p:sp>
    </p:spTree>
    <p:extLst>
      <p:ext uri="{BB962C8B-B14F-4D97-AF65-F5344CB8AC3E}">
        <p14:creationId xmlns:p14="http://schemas.microsoft.com/office/powerpoint/2010/main" val="260281456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292236"/>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942200"/>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94768605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BDC10D16-CEAC-7141-A3DE-A1F33B95B301}"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28BB2DC-3820-4548-BCB2-A4B05CC532E4}" type="slidenum">
              <a:rPr lang="en-US"/>
              <a:pPr>
                <a:defRPr/>
              </a:pPr>
              <a:t>‹#›</a:t>
            </a:fld>
            <a:endParaRPr lang="en-US"/>
          </a:p>
        </p:txBody>
      </p:sp>
    </p:spTree>
    <p:extLst>
      <p:ext uri="{BB962C8B-B14F-4D97-AF65-F5344CB8AC3E}">
        <p14:creationId xmlns:p14="http://schemas.microsoft.com/office/powerpoint/2010/main" val="403257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D3D7461A-AEDC-A142-909C-396F6147868C}"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3E66B42-904B-7B43-A158-20E33F70FE56}" type="slidenum">
              <a:rPr lang="en-US"/>
              <a:pPr>
                <a:defRPr/>
              </a:pPr>
              <a:t>‹#›</a:t>
            </a:fld>
            <a:endParaRPr lang="en-US"/>
          </a:p>
        </p:txBody>
      </p:sp>
    </p:spTree>
    <p:extLst>
      <p:ext uri="{BB962C8B-B14F-4D97-AF65-F5344CB8AC3E}">
        <p14:creationId xmlns:p14="http://schemas.microsoft.com/office/powerpoint/2010/main" val="251844218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929C003B-C8ED-1446-8A24-D3429E6D119D}"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C21862D7-A42D-274E-B60E-82492D95B46E}" type="slidenum">
              <a:rPr lang="en-US"/>
              <a:pPr>
                <a:defRPr/>
              </a:pPr>
              <a:t>‹#›</a:t>
            </a:fld>
            <a:endParaRPr lang="en-US"/>
          </a:p>
        </p:txBody>
      </p:sp>
    </p:spTree>
    <p:extLst>
      <p:ext uri="{BB962C8B-B14F-4D97-AF65-F5344CB8AC3E}">
        <p14:creationId xmlns:p14="http://schemas.microsoft.com/office/powerpoint/2010/main" val="84899626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C54EB7CD-C66C-ED48-9483-36B2C706C2EC}" type="datetime1">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6E0F068-49C2-1741-BE9E-A6834612103F}" type="slidenum">
              <a:rPr lang="en-US"/>
              <a:pPr>
                <a:defRPr/>
              </a:pPr>
              <a:t>‹#›</a:t>
            </a:fld>
            <a:endParaRPr lang="en-US"/>
          </a:p>
        </p:txBody>
      </p:sp>
    </p:spTree>
    <p:extLst>
      <p:ext uri="{BB962C8B-B14F-4D97-AF65-F5344CB8AC3E}">
        <p14:creationId xmlns:p14="http://schemas.microsoft.com/office/powerpoint/2010/main" val="324961569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1CC7788B-E14E-E84F-B1D6-1C65324F14BB}" type="datetime1">
              <a:rPr lang="en-US"/>
              <a:pPr>
                <a:defRPr/>
              </a:pPr>
              <a:t>10/14/14</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4CD546CC-8D06-3C42-8116-C7C36BB8B7B1}" type="slidenum">
              <a:rPr lang="en-US"/>
              <a:pPr>
                <a:defRPr/>
              </a:pPr>
              <a:t>‹#›</a:t>
            </a:fld>
            <a:endParaRPr lang="en-US"/>
          </a:p>
        </p:txBody>
      </p:sp>
    </p:spTree>
    <p:extLst>
      <p:ext uri="{BB962C8B-B14F-4D97-AF65-F5344CB8AC3E}">
        <p14:creationId xmlns:p14="http://schemas.microsoft.com/office/powerpoint/2010/main" val="235201849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33F2B01A-231E-304D-8C58-969339E63A1E}" type="datetime1">
              <a:rPr lang="en-US"/>
              <a:pPr>
                <a:defRPr/>
              </a:pPr>
              <a:t>10/14/14</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A7AF4A7F-240C-3144-AE0A-F1127EF6E439}" type="slidenum">
              <a:rPr lang="en-US"/>
              <a:pPr>
                <a:defRPr/>
              </a:pPr>
              <a:t>‹#›</a:t>
            </a:fld>
            <a:endParaRPr lang="en-US"/>
          </a:p>
        </p:txBody>
      </p:sp>
    </p:spTree>
    <p:extLst>
      <p:ext uri="{BB962C8B-B14F-4D97-AF65-F5344CB8AC3E}">
        <p14:creationId xmlns:p14="http://schemas.microsoft.com/office/powerpoint/2010/main" val="277181786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F5F15639-7FC9-6149-84C7-65B8F31C44F1}" type="datetime1">
              <a:rPr lang="en-US"/>
              <a:pPr>
                <a:defRPr/>
              </a:pPr>
              <a:t>10/14/14</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AD097957-D088-BB40-98E8-48BD6DAAB438}" type="slidenum">
              <a:rPr lang="en-US"/>
              <a:pPr>
                <a:defRPr/>
              </a:pPr>
              <a:t>‹#›</a:t>
            </a:fld>
            <a:endParaRPr lang="en-US"/>
          </a:p>
        </p:txBody>
      </p:sp>
    </p:spTree>
    <p:extLst>
      <p:ext uri="{BB962C8B-B14F-4D97-AF65-F5344CB8AC3E}">
        <p14:creationId xmlns:p14="http://schemas.microsoft.com/office/powerpoint/2010/main" val="687296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p:txBody>
          <a:bodyPr/>
          <a:lstStyle>
            <a:lvl1pPr>
              <a:defRPr/>
            </a:lvl1pPr>
          </a:lstStyle>
          <a:p>
            <a:pPr>
              <a:defRPr/>
            </a:pPr>
            <a:fld id="{514EA03F-BB1A-EA48-A787-C4F4D7281CD6}" type="slidenum">
              <a:rPr lang="en-US"/>
              <a:pPr>
                <a:defRPr/>
              </a:pPr>
              <a:t>‹#›</a:t>
            </a:fld>
            <a:r>
              <a:rPr lang="en-US"/>
              <a:t>   (c) Mark Gerstein, 2002, Yale, bioinfo.mbb.yale.edu</a:t>
            </a:r>
          </a:p>
        </p:txBody>
      </p:sp>
    </p:spTree>
    <p:extLst>
      <p:ext uri="{BB962C8B-B14F-4D97-AF65-F5344CB8AC3E}">
        <p14:creationId xmlns:p14="http://schemas.microsoft.com/office/powerpoint/2010/main" val="441211702"/>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481AC66-7300-1840-99F7-ECD7E16B8A2D}" type="datetime1">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BF4CB66-DC14-BF48-B817-82D6B46864CE}" type="slidenum">
              <a:rPr lang="en-US"/>
              <a:pPr>
                <a:defRPr/>
              </a:pPr>
              <a:t>‹#›</a:t>
            </a:fld>
            <a:endParaRPr lang="en-US"/>
          </a:p>
        </p:txBody>
      </p:sp>
    </p:spTree>
    <p:extLst>
      <p:ext uri="{BB962C8B-B14F-4D97-AF65-F5344CB8AC3E}">
        <p14:creationId xmlns:p14="http://schemas.microsoft.com/office/powerpoint/2010/main" val="357292654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B1E7A4D4-FF64-8746-A04B-60B30BD409C8}" type="datetime1">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B45925BD-7B16-BB42-A5D7-948A95508AD4}" type="slidenum">
              <a:rPr lang="en-US"/>
              <a:pPr>
                <a:defRPr/>
              </a:pPr>
              <a:t>‹#›</a:t>
            </a:fld>
            <a:endParaRPr lang="en-US"/>
          </a:p>
        </p:txBody>
      </p:sp>
    </p:spTree>
    <p:extLst>
      <p:ext uri="{BB962C8B-B14F-4D97-AF65-F5344CB8AC3E}">
        <p14:creationId xmlns:p14="http://schemas.microsoft.com/office/powerpoint/2010/main" val="381885689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F6CC36A-1D2F-C949-9DE3-1DECC2FFC242}"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6FDF8B3-8801-5E4D-A9E1-D577E48618CC}" type="slidenum">
              <a:rPr lang="en-US"/>
              <a:pPr>
                <a:defRPr/>
              </a:pPr>
              <a:t>‹#›</a:t>
            </a:fld>
            <a:endParaRPr lang="en-US"/>
          </a:p>
        </p:txBody>
      </p:sp>
    </p:spTree>
    <p:extLst>
      <p:ext uri="{BB962C8B-B14F-4D97-AF65-F5344CB8AC3E}">
        <p14:creationId xmlns:p14="http://schemas.microsoft.com/office/powerpoint/2010/main" val="38208172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921E2397-7C82-D44B-A029-69D3B4930B4F}" type="datetime1">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7E036CA-A042-0449-BCC1-F64123B07586}" type="slidenum">
              <a:rPr lang="en-US"/>
              <a:pPr>
                <a:defRPr/>
              </a:pPr>
              <a:t>‹#›</a:t>
            </a:fld>
            <a:endParaRPr lang="en-US"/>
          </a:p>
        </p:txBody>
      </p:sp>
    </p:spTree>
    <p:extLst>
      <p:ext uri="{BB962C8B-B14F-4D97-AF65-F5344CB8AC3E}">
        <p14:creationId xmlns:p14="http://schemas.microsoft.com/office/powerpoint/2010/main" val="316634135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11410147"/>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237903"/>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335778857"/>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3454273"/>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986624"/>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652928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EFBA21D3-5BA3-7840-ABF3-72DE07C3602A}" type="slidenum">
              <a:rPr lang="en-US"/>
              <a:pPr>
                <a:defRPr/>
              </a:pPr>
              <a:t>‹#›</a:t>
            </a:fld>
            <a:endParaRPr lang="en-US"/>
          </a:p>
        </p:txBody>
      </p:sp>
    </p:spTree>
    <p:extLst>
      <p:ext uri="{BB962C8B-B14F-4D97-AF65-F5344CB8AC3E}">
        <p14:creationId xmlns:p14="http://schemas.microsoft.com/office/powerpoint/2010/main" val="378151082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972460"/>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6674211"/>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31250196"/>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675823"/>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879372"/>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04010"/>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31930314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6A408AB-0EFF-E64D-9A9D-0ED8DADDAE6C}" type="slidenum">
              <a:rPr lang="en-US"/>
              <a:pPr>
                <a:defRPr/>
              </a:pPr>
              <a:t>‹#›</a:t>
            </a:fld>
            <a:endParaRPr lang="en-US"/>
          </a:p>
        </p:txBody>
      </p:sp>
    </p:spTree>
    <p:extLst>
      <p:ext uri="{BB962C8B-B14F-4D97-AF65-F5344CB8AC3E}">
        <p14:creationId xmlns:p14="http://schemas.microsoft.com/office/powerpoint/2010/main" val="212401538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77F992D-0499-D54E-B885-083E6A8E6F1E}" type="slidenum">
              <a:rPr lang="en-US"/>
              <a:pPr>
                <a:defRPr/>
              </a:pPr>
              <a:t>‹#›</a:t>
            </a:fld>
            <a:endParaRPr lang="en-US"/>
          </a:p>
        </p:txBody>
      </p:sp>
    </p:spTree>
    <p:extLst>
      <p:ext uri="{BB962C8B-B14F-4D97-AF65-F5344CB8AC3E}">
        <p14:creationId xmlns:p14="http://schemas.microsoft.com/office/powerpoint/2010/main" val="338268314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CCE1077-E806-324C-9C78-C3FB4ECAE7C8}" type="slidenum">
              <a:rPr lang="en-US"/>
              <a:pPr>
                <a:defRPr/>
              </a:pPr>
              <a:t>‹#›</a:t>
            </a:fld>
            <a:endParaRPr lang="en-US"/>
          </a:p>
        </p:txBody>
      </p:sp>
    </p:spTree>
    <p:extLst>
      <p:ext uri="{BB962C8B-B14F-4D97-AF65-F5344CB8AC3E}">
        <p14:creationId xmlns:p14="http://schemas.microsoft.com/office/powerpoint/2010/main" val="861237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24385035"/>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2D3A2DE-6666-C948-93AD-65D8947952ED}" type="slidenum">
              <a:rPr lang="en-US"/>
              <a:pPr>
                <a:defRPr/>
              </a:pPr>
              <a:t>‹#›</a:t>
            </a:fld>
            <a:endParaRPr lang="en-US"/>
          </a:p>
        </p:txBody>
      </p:sp>
    </p:spTree>
    <p:extLst>
      <p:ext uri="{BB962C8B-B14F-4D97-AF65-F5344CB8AC3E}">
        <p14:creationId xmlns:p14="http://schemas.microsoft.com/office/powerpoint/2010/main" val="24977969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3C9257B0-EE2F-444E-9090-A9D169C4D0D2}" type="slidenum">
              <a:rPr lang="en-US"/>
              <a:pPr>
                <a:defRPr/>
              </a:pPr>
              <a:t>‹#›</a:t>
            </a:fld>
            <a:endParaRPr lang="en-US"/>
          </a:p>
        </p:txBody>
      </p:sp>
    </p:spTree>
    <p:extLst>
      <p:ext uri="{BB962C8B-B14F-4D97-AF65-F5344CB8AC3E}">
        <p14:creationId xmlns:p14="http://schemas.microsoft.com/office/powerpoint/2010/main" val="178979584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B34A7AD7-9AF1-0048-93D6-20CBC86BF876}" type="slidenum">
              <a:rPr lang="en-US"/>
              <a:pPr>
                <a:defRPr/>
              </a:pPr>
              <a:t>‹#›</a:t>
            </a:fld>
            <a:endParaRPr lang="en-US"/>
          </a:p>
        </p:txBody>
      </p:sp>
    </p:spTree>
    <p:extLst>
      <p:ext uri="{BB962C8B-B14F-4D97-AF65-F5344CB8AC3E}">
        <p14:creationId xmlns:p14="http://schemas.microsoft.com/office/powerpoint/2010/main" val="24558506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92B8497-7E4D-A749-BDEB-CA9C2F6F239E}" type="slidenum">
              <a:rPr lang="en-US"/>
              <a:pPr>
                <a:defRPr/>
              </a:pPr>
              <a:t>‹#›</a:t>
            </a:fld>
            <a:endParaRPr lang="en-US"/>
          </a:p>
        </p:txBody>
      </p:sp>
    </p:spTree>
    <p:extLst>
      <p:ext uri="{BB962C8B-B14F-4D97-AF65-F5344CB8AC3E}">
        <p14:creationId xmlns:p14="http://schemas.microsoft.com/office/powerpoint/2010/main" val="5485578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CC0EF70-5B26-0242-9A61-83179DEA5EC6}" type="slidenum">
              <a:rPr lang="en-US"/>
              <a:pPr>
                <a:defRPr/>
              </a:pPr>
              <a:t>‹#›</a:t>
            </a:fld>
            <a:endParaRPr lang="en-US"/>
          </a:p>
        </p:txBody>
      </p:sp>
    </p:spTree>
    <p:extLst>
      <p:ext uri="{BB962C8B-B14F-4D97-AF65-F5344CB8AC3E}">
        <p14:creationId xmlns:p14="http://schemas.microsoft.com/office/powerpoint/2010/main" val="302550096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0FE2D63-FCE8-A642-AB14-B79052B863EC}" type="slidenum">
              <a:rPr lang="en-US"/>
              <a:pPr>
                <a:defRPr/>
              </a:pPr>
              <a:t>‹#›</a:t>
            </a:fld>
            <a:endParaRPr lang="en-US"/>
          </a:p>
        </p:txBody>
      </p:sp>
    </p:spTree>
    <p:extLst>
      <p:ext uri="{BB962C8B-B14F-4D97-AF65-F5344CB8AC3E}">
        <p14:creationId xmlns:p14="http://schemas.microsoft.com/office/powerpoint/2010/main" val="99156167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B1B781E-9130-B441-ACF9-F668C9887108}" type="slidenum">
              <a:rPr lang="en-US"/>
              <a:pPr>
                <a:defRPr/>
              </a:pPr>
              <a:t>‹#›</a:t>
            </a:fld>
            <a:endParaRPr lang="en-US"/>
          </a:p>
        </p:txBody>
      </p:sp>
    </p:spTree>
    <p:extLst>
      <p:ext uri="{BB962C8B-B14F-4D97-AF65-F5344CB8AC3E}">
        <p14:creationId xmlns:p14="http://schemas.microsoft.com/office/powerpoint/2010/main" val="222544770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55041FB-FF43-884D-998F-84E029D788A0}" type="slidenum">
              <a:rPr lang="en-US"/>
              <a:pPr>
                <a:defRPr/>
              </a:pPr>
              <a:t>‹#›</a:t>
            </a:fld>
            <a:endParaRPr lang="en-US"/>
          </a:p>
        </p:txBody>
      </p:sp>
    </p:spTree>
    <p:extLst>
      <p:ext uri="{BB962C8B-B14F-4D97-AF65-F5344CB8AC3E}">
        <p14:creationId xmlns:p14="http://schemas.microsoft.com/office/powerpoint/2010/main" val="13309672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83441818"/>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054610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3110658"/>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597511"/>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199719383"/>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9090011"/>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794408"/>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1409323"/>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282384"/>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623029760"/>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75647507"/>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1277408"/>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503909"/>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321743"/>
      </p:ext>
    </p:extLst>
  </p:cSld>
  <p:clrMapOvr>
    <a:masterClrMapping/>
  </p:clrMapOvr>
  <p:transition xmlns:p14="http://schemas.microsoft.com/office/powerpoint/2010/mai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03597918"/>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3640406908"/>
      </p:ext>
    </p:extLst>
  </p:cSld>
  <p:clrMapOvr>
    <a:masterClrMapping/>
  </p:clrMapOvr>
  <p:hf hdr="0" ftr="0" dt="0"/>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2897010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407798"/>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292608020"/>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281103"/>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278416"/>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379199"/>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19189"/>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536255260"/>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8527489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1869252"/>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781963"/>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687645"/>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5993802"/>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81779889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E5365CC-F323-2D4C-ABD9-8E80DCC1205E}"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518571"/>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3" name="Rectangle 2"/>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A547717-F6A2-D642-BAB6-A839BC8F0903}"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extLst>
      <p:ext uri="{BB962C8B-B14F-4D97-AF65-F5344CB8AC3E}">
        <p14:creationId xmlns:p14="http://schemas.microsoft.com/office/powerpoint/2010/main" val="1441188996"/>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700BD10D-B215-B145-9ED6-37388CD59ACC}" type="slidenum">
              <a:rPr lang="en-US"/>
              <a:pPr>
                <a:defRPr/>
              </a:pPr>
              <a:t>‹#›</a:t>
            </a:fld>
            <a:endParaRPr lang="en-US"/>
          </a:p>
        </p:txBody>
      </p:sp>
    </p:spTree>
    <p:extLst>
      <p:ext uri="{BB962C8B-B14F-4D97-AF65-F5344CB8AC3E}">
        <p14:creationId xmlns:p14="http://schemas.microsoft.com/office/powerpoint/2010/main" val="40019417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11D9BC71-40B1-F24F-BE2A-279589AC0020}" type="slidenum">
              <a:rPr lang="en-US"/>
              <a:pPr>
                <a:defRPr/>
              </a:pPr>
              <a:t>‹#›</a:t>
            </a:fld>
            <a:endParaRPr lang="en-US"/>
          </a:p>
        </p:txBody>
      </p:sp>
    </p:spTree>
    <p:extLst>
      <p:ext uri="{BB962C8B-B14F-4D97-AF65-F5344CB8AC3E}">
        <p14:creationId xmlns:p14="http://schemas.microsoft.com/office/powerpoint/2010/main" val="322821604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E139BE00-E476-8646-8E15-B12DB4AAD206}" type="slidenum">
              <a:rPr lang="en-US"/>
              <a:pPr>
                <a:defRPr/>
              </a:pPr>
              <a:t>‹#›</a:t>
            </a:fld>
            <a:endParaRPr lang="en-US"/>
          </a:p>
        </p:txBody>
      </p:sp>
    </p:spTree>
    <p:extLst>
      <p:ext uri="{BB962C8B-B14F-4D97-AF65-F5344CB8AC3E}">
        <p14:creationId xmlns:p14="http://schemas.microsoft.com/office/powerpoint/2010/main" val="172413869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82BCDAFA-1D12-EC4D-8A8A-EA75CC211B50}" type="slidenum">
              <a:rPr lang="en-US"/>
              <a:pPr>
                <a:defRPr/>
              </a:pPr>
              <a:t>‹#›</a:t>
            </a:fld>
            <a:endParaRPr lang="en-US"/>
          </a:p>
        </p:txBody>
      </p:sp>
    </p:spTree>
    <p:extLst>
      <p:ext uri="{BB962C8B-B14F-4D97-AF65-F5344CB8AC3E}">
        <p14:creationId xmlns:p14="http://schemas.microsoft.com/office/powerpoint/2010/main" val="1040432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150961"/>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custDataLst>
              <p:tags r:id="rId2"/>
            </p:custDataLst>
          </p:nvPr>
        </p:nvSpPr>
        <p:spPr>
          <a:ln/>
        </p:spPr>
        <p:txBody>
          <a:bodyPr/>
          <a:lstStyle>
            <a:lvl1pPr>
              <a:defRPr/>
            </a:lvl1pPr>
          </a:lstStyle>
          <a:p>
            <a:pPr>
              <a:defRPr/>
            </a:pPr>
            <a:fld id="{0C81F398-E2EA-9F49-88A8-15267FD6880E}" type="slidenum">
              <a:rPr lang="en-US"/>
              <a:pPr>
                <a:defRPr/>
              </a:pPr>
              <a:t>‹#›</a:t>
            </a:fld>
            <a:endParaRPr lang="en-US"/>
          </a:p>
        </p:txBody>
      </p:sp>
    </p:spTree>
    <p:extLst>
      <p:ext uri="{BB962C8B-B14F-4D97-AF65-F5344CB8AC3E}">
        <p14:creationId xmlns:p14="http://schemas.microsoft.com/office/powerpoint/2010/main" val="45765254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custDataLst>
              <p:tags r:id="rId2"/>
            </p:custDataLst>
          </p:nvPr>
        </p:nvSpPr>
        <p:spPr>
          <a:ln/>
        </p:spPr>
        <p:txBody>
          <a:bodyPr/>
          <a:lstStyle>
            <a:lvl1pPr>
              <a:defRPr/>
            </a:lvl1pPr>
          </a:lstStyle>
          <a:p>
            <a:pPr>
              <a:defRPr/>
            </a:pPr>
            <a:fld id="{059308DE-2732-D64A-8B45-5FB400BFB0AD}" type="slidenum">
              <a:rPr lang="en-US"/>
              <a:pPr>
                <a:defRPr/>
              </a:pPr>
              <a:t>‹#›</a:t>
            </a:fld>
            <a:endParaRPr lang="en-US"/>
          </a:p>
        </p:txBody>
      </p:sp>
    </p:spTree>
    <p:extLst>
      <p:ext uri="{BB962C8B-B14F-4D97-AF65-F5344CB8AC3E}">
        <p14:creationId xmlns:p14="http://schemas.microsoft.com/office/powerpoint/2010/main" val="64680895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custDataLst>
              <p:tags r:id="rId2"/>
            </p:custDataLst>
          </p:nvPr>
        </p:nvSpPr>
        <p:spPr>
          <a:ln/>
        </p:spPr>
        <p:txBody>
          <a:bodyPr/>
          <a:lstStyle>
            <a:lvl1pPr>
              <a:defRPr/>
            </a:lvl1pPr>
          </a:lstStyle>
          <a:p>
            <a:pPr>
              <a:defRPr/>
            </a:pPr>
            <a:fld id="{7E66F17F-A2CD-464A-982E-A37510CAB4A9}" type="slidenum">
              <a:rPr lang="en-US"/>
              <a:pPr>
                <a:defRPr/>
              </a:pPr>
              <a:t>‹#›</a:t>
            </a:fld>
            <a:endParaRPr lang="en-US"/>
          </a:p>
        </p:txBody>
      </p:sp>
    </p:spTree>
    <p:extLst>
      <p:ext uri="{BB962C8B-B14F-4D97-AF65-F5344CB8AC3E}">
        <p14:creationId xmlns:p14="http://schemas.microsoft.com/office/powerpoint/2010/main" val="99412937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1BA8A527-8CE7-264E-B709-8A81AFD75148}" type="slidenum">
              <a:rPr lang="en-US"/>
              <a:pPr>
                <a:defRPr/>
              </a:pPr>
              <a:t>‹#›</a:t>
            </a:fld>
            <a:endParaRPr lang="en-US"/>
          </a:p>
        </p:txBody>
      </p:sp>
    </p:spTree>
    <p:extLst>
      <p:ext uri="{BB962C8B-B14F-4D97-AF65-F5344CB8AC3E}">
        <p14:creationId xmlns:p14="http://schemas.microsoft.com/office/powerpoint/2010/main" val="110917157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C4942597-6BF2-7441-95A2-AF74F0483D29}" type="slidenum">
              <a:rPr lang="en-US"/>
              <a:pPr>
                <a:defRPr/>
              </a:pPr>
              <a:t>‹#›</a:t>
            </a:fld>
            <a:endParaRPr lang="en-US"/>
          </a:p>
        </p:txBody>
      </p:sp>
    </p:spTree>
    <p:extLst>
      <p:ext uri="{BB962C8B-B14F-4D97-AF65-F5344CB8AC3E}">
        <p14:creationId xmlns:p14="http://schemas.microsoft.com/office/powerpoint/2010/main" val="266240273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A42B971B-C4C6-8543-86BE-CC0EFB3CF337}" type="slidenum">
              <a:rPr lang="en-US"/>
              <a:pPr>
                <a:defRPr/>
              </a:pPr>
              <a:t>‹#›</a:t>
            </a:fld>
            <a:endParaRPr lang="en-US"/>
          </a:p>
        </p:txBody>
      </p:sp>
    </p:spTree>
    <p:extLst>
      <p:ext uri="{BB962C8B-B14F-4D97-AF65-F5344CB8AC3E}">
        <p14:creationId xmlns:p14="http://schemas.microsoft.com/office/powerpoint/2010/main" val="347317529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FC00E09B-6213-C04A-8015-EFA29E6388EE}" type="slidenum">
              <a:rPr lang="en-US"/>
              <a:pPr>
                <a:defRPr/>
              </a:pPr>
              <a:t>‹#›</a:t>
            </a:fld>
            <a:endParaRPr lang="en-US"/>
          </a:p>
        </p:txBody>
      </p:sp>
    </p:spTree>
    <p:extLst>
      <p:ext uri="{BB962C8B-B14F-4D97-AF65-F5344CB8AC3E}">
        <p14:creationId xmlns:p14="http://schemas.microsoft.com/office/powerpoint/2010/main" val="342096439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CONFIDENTIAL</a:t>
              </a:r>
            </a:p>
          </p:txBody>
        </p:sp>
        <p:sp>
          <p:nvSpPr>
            <p:cNvPr id="6" name="McK Document" hidden="1"/>
            <p:cNvSpPr txBox="1">
              <a:spLocks noChangeArrowheads="1"/>
            </p:cNvSpPr>
            <p:nvPr userDrawn="1"/>
          </p:nvSpPr>
          <p:spPr bwMode="auto">
            <a:xfrm>
              <a:off x="1663" y="3042"/>
              <a:ext cx="3167"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defTabSz="820607"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5085192" name="Rectangle 8"/>
          <p:cNvSpPr>
            <a:spLocks noGrp="1" noChangeArrowheads="1"/>
          </p:cNvSpPr>
          <p:nvPr>
            <p:ph type="ctrTitle"/>
          </p:nvPr>
        </p:nvSpPr>
        <p:spPr>
          <a:xfrm>
            <a:off x="2693988" y="2757489"/>
            <a:ext cx="5129212" cy="369332"/>
          </a:xfrm>
        </p:spPr>
        <p:txBody>
          <a:bodyPr/>
          <a:lstStyle>
            <a:lvl1pPr>
              <a:defRPr sz="2400" b="0"/>
            </a:lvl1pPr>
          </a:lstStyle>
          <a:p>
            <a:pPr lvl="0"/>
            <a:r>
              <a:rPr lang="en-US" noProof="0" smtClean="0"/>
              <a:t>Click to edit Master title style</a:t>
            </a:r>
          </a:p>
        </p:txBody>
      </p:sp>
      <p:sp>
        <p:nvSpPr>
          <p:cNvPr id="5085193" name="Rectangle 9"/>
          <p:cNvSpPr>
            <a:spLocks noGrp="1" noChangeArrowheads="1"/>
          </p:cNvSpPr>
          <p:nvPr>
            <p:ph type="subTitle" idx="1"/>
          </p:nvPr>
        </p:nvSpPr>
        <p:spPr>
          <a:xfrm>
            <a:off x="2693988" y="3962400"/>
            <a:ext cx="5129212" cy="215444"/>
          </a:xfrm>
        </p:spPr>
        <p:txBody>
          <a:bodyPr/>
          <a:lstStyle>
            <a:lvl1pPr>
              <a:defRPr sz="1400"/>
            </a:lvl1pPr>
          </a:lstStyle>
          <a:p>
            <a:pPr lvl="0"/>
            <a:r>
              <a:rPr lang="en-US" noProof="0" smtClean="0"/>
              <a:t>Click to edit Master subtitle style</a:t>
            </a:r>
          </a:p>
        </p:txBody>
      </p:sp>
      <p:sp>
        <p:nvSpPr>
          <p:cNvPr id="9" name="doc id"/>
          <p:cNvSpPr>
            <a:spLocks noGrp="1" noChangeArrowheads="1"/>
          </p:cNvSpPr>
          <p:nvPr>
            <p:ph type="ftr" sz="quarter" idx="10"/>
            <p:custDataLst>
              <p:tags r:id="rId2"/>
            </p:custDataLst>
          </p:nvPr>
        </p:nvSpPr>
        <p:spPr bwMode="auto">
          <a:xfrm>
            <a:off x="8915400" y="36513"/>
            <a:ext cx="0" cy="1238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12667">
              <a:defRPr sz="800" b="0">
                <a:solidFill>
                  <a:srgbClr val="000000"/>
                </a:solidFill>
                <a:cs typeface="+mn-cs"/>
              </a:defRPr>
            </a:lvl1pPr>
          </a:lstStyle>
          <a:p>
            <a:pPr>
              <a:defRPr/>
            </a:pPr>
            <a:endParaRPr lang="de-DE"/>
          </a:p>
        </p:txBody>
      </p:sp>
    </p:spTree>
    <p:extLst>
      <p:ext uri="{BB962C8B-B14F-4D97-AF65-F5344CB8AC3E}">
        <p14:creationId xmlns:p14="http://schemas.microsoft.com/office/powerpoint/2010/main" val="424774264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F30248DB-7F05-5B48-AB1B-8CABF7BF33A5}" type="slidenum">
              <a:rPr lang="en-US"/>
              <a:pPr>
                <a:defRPr/>
              </a:pPr>
              <a:t>‹#›</a:t>
            </a:fld>
            <a:endParaRPr lang="en-US"/>
          </a:p>
        </p:txBody>
      </p:sp>
    </p:spTree>
    <p:extLst>
      <p:ext uri="{BB962C8B-B14F-4D97-AF65-F5344CB8AC3E}">
        <p14:creationId xmlns:p14="http://schemas.microsoft.com/office/powerpoint/2010/main" val="270084436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99124"/>
            <a:ext cx="7772400" cy="30777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22E7B2D-F074-0542-BD68-7BE8FEBD52A0}" type="slidenum">
              <a:rPr lang="en-US"/>
              <a:pPr>
                <a:defRPr/>
              </a:pPr>
              <a:t>‹#›</a:t>
            </a:fld>
            <a:endParaRPr lang="en-US"/>
          </a:p>
        </p:txBody>
      </p:sp>
    </p:spTree>
    <p:extLst>
      <p:ext uri="{BB962C8B-B14F-4D97-AF65-F5344CB8AC3E}">
        <p14:creationId xmlns:p14="http://schemas.microsoft.com/office/powerpoint/2010/main" val="730588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3442895"/>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4" y="1298575"/>
            <a:ext cx="4319587"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0" y="1298575"/>
            <a:ext cx="4321175"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687C3CD-63AF-0245-BEE3-62F003634435}" type="slidenum">
              <a:rPr lang="en-US"/>
              <a:pPr>
                <a:defRPr/>
              </a:pPr>
              <a:t>‹#›</a:t>
            </a:fld>
            <a:endParaRPr lang="en-US"/>
          </a:p>
        </p:txBody>
      </p:sp>
    </p:spTree>
    <p:extLst>
      <p:ext uri="{BB962C8B-B14F-4D97-AF65-F5344CB8AC3E}">
        <p14:creationId xmlns:p14="http://schemas.microsoft.com/office/powerpoint/2010/main" val="227263688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7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7494"/>
            <a:ext cx="4040188"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37494"/>
            <a:ext cx="4041775"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4D571C22-3A1A-7F48-B9D1-CD2D9233E4BF}" type="slidenum">
              <a:rPr lang="en-US"/>
              <a:pPr>
                <a:defRPr/>
              </a:pPr>
              <a:t>‹#›</a:t>
            </a:fld>
            <a:endParaRPr lang="en-US"/>
          </a:p>
        </p:txBody>
      </p:sp>
    </p:spTree>
    <p:extLst>
      <p:ext uri="{BB962C8B-B14F-4D97-AF65-F5344CB8AC3E}">
        <p14:creationId xmlns:p14="http://schemas.microsoft.com/office/powerpoint/2010/main" val="363310731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EB3C1D75-6E5C-FE42-BFEE-C4E48708AC19}" type="slidenum">
              <a:rPr lang="en-US"/>
              <a:pPr>
                <a:defRPr/>
              </a:pPr>
              <a:t>‹#›</a:t>
            </a:fld>
            <a:endParaRPr lang="en-US"/>
          </a:p>
        </p:txBody>
      </p:sp>
    </p:spTree>
    <p:extLst>
      <p:ext uri="{BB962C8B-B14F-4D97-AF65-F5344CB8AC3E}">
        <p14:creationId xmlns:p14="http://schemas.microsoft.com/office/powerpoint/2010/main" val="373712540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E7C7F6D7-8A12-AE47-879C-65261504E6E3}" type="slidenum">
              <a:rPr lang="en-US"/>
              <a:pPr>
                <a:defRPr/>
              </a:pPr>
              <a:t>‹#›</a:t>
            </a:fld>
            <a:endParaRPr lang="en-US"/>
          </a:p>
        </p:txBody>
      </p:sp>
    </p:spTree>
    <p:extLst>
      <p:ext uri="{BB962C8B-B14F-4D97-AF65-F5344CB8AC3E}">
        <p14:creationId xmlns:p14="http://schemas.microsoft.com/office/powerpoint/2010/main" val="67554178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9547"/>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2401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BB9B059F-9994-D549-B3A9-7803D8CF3DD7}" type="slidenum">
              <a:rPr lang="en-US"/>
              <a:pPr>
                <a:defRPr/>
              </a:pPr>
              <a:t>‹#›</a:t>
            </a:fld>
            <a:endParaRPr lang="en-US"/>
          </a:p>
        </p:txBody>
      </p:sp>
    </p:spTree>
    <p:extLst>
      <p:ext uri="{BB962C8B-B14F-4D97-AF65-F5344CB8AC3E}">
        <p14:creationId xmlns:p14="http://schemas.microsoft.com/office/powerpoint/2010/main" val="94188115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1"/>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93725"/>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10694B74-2DE4-2E41-B0E2-44A9F08D359D}" type="slidenum">
              <a:rPr lang="en-US"/>
              <a:pPr>
                <a:defRPr/>
              </a:pPr>
              <a:t>‹#›</a:t>
            </a:fld>
            <a:endParaRPr lang="en-US"/>
          </a:p>
        </p:txBody>
      </p:sp>
    </p:spTree>
    <p:extLst>
      <p:ext uri="{BB962C8B-B14F-4D97-AF65-F5344CB8AC3E}">
        <p14:creationId xmlns:p14="http://schemas.microsoft.com/office/powerpoint/2010/main" val="410843169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963920" y="1298575"/>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BAE51D3A-F9E3-EE48-BB8B-C32B868B2426}" type="slidenum">
              <a:rPr lang="en-US"/>
              <a:pPr>
                <a:defRPr/>
              </a:pPr>
              <a:t>‹#›</a:t>
            </a:fld>
            <a:endParaRPr lang="en-US"/>
          </a:p>
        </p:txBody>
      </p:sp>
    </p:spTree>
    <p:extLst>
      <p:ext uri="{BB962C8B-B14F-4D97-AF65-F5344CB8AC3E}">
        <p14:creationId xmlns:p14="http://schemas.microsoft.com/office/powerpoint/2010/main" val="248157883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3801" y="234950"/>
            <a:ext cx="584775" cy="228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90161" y="234950"/>
            <a:ext cx="1477328" cy="228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AF86B515-3B8B-074C-8069-8653A0741D9B}" type="slidenum">
              <a:rPr lang="en-US"/>
              <a:pPr>
                <a:defRPr/>
              </a:pPr>
              <a:t>‹#›</a:t>
            </a:fld>
            <a:endParaRPr lang="en-US"/>
          </a:p>
        </p:txBody>
      </p:sp>
    </p:spTree>
    <p:extLst>
      <p:ext uri="{BB962C8B-B14F-4D97-AF65-F5344CB8AC3E}">
        <p14:creationId xmlns:p14="http://schemas.microsoft.com/office/powerpoint/2010/main" val="312218865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0"/>
            <a:ext cx="8793162" cy="2923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5413" y="1298575"/>
            <a:ext cx="8793162" cy="246863"/>
          </a:xfrm>
        </p:spPr>
        <p:txBody>
          <a:bodyPr/>
          <a:lstStyle/>
          <a:p>
            <a:pPr lvl="0"/>
            <a:r>
              <a:rPr lang="en-US" noProof="0" smtClean="0"/>
              <a:t>Click icon to add chart</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BEA4BFA0-51B1-B247-82EC-59C9A7EEAB8B}" type="slidenum">
              <a:rPr lang="en-US"/>
              <a:pPr>
                <a:defRPr/>
              </a:pPr>
              <a:t>‹#›</a:t>
            </a:fld>
            <a:endParaRPr lang="en-US"/>
          </a:p>
        </p:txBody>
      </p:sp>
    </p:spTree>
    <p:extLst>
      <p:ext uri="{BB962C8B-B14F-4D97-AF65-F5344CB8AC3E}">
        <p14:creationId xmlns:p14="http://schemas.microsoft.com/office/powerpoint/2010/main" val="122402628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17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4623550"/>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19978"/>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05246495"/>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080391"/>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79888753"/>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236616"/>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045336"/>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4273729"/>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91445"/>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624591369"/>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93272182"/>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5863106"/>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0125923"/>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2832574"/>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733181"/>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23981621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F21D402F-D5DA-284D-B4FF-73C2609C50C3}" type="slidenum">
              <a:rPr lang="en-US" altLang="zh-CN"/>
              <a:pPr>
                <a:defRPr/>
              </a:pPr>
              <a:t>‹#›</a:t>
            </a:fld>
            <a:endParaRPr lang="en-US" altLang="zh-CN"/>
          </a:p>
        </p:txBody>
      </p:sp>
    </p:spTree>
    <p:extLst>
      <p:ext uri="{BB962C8B-B14F-4D97-AF65-F5344CB8AC3E}">
        <p14:creationId xmlns:p14="http://schemas.microsoft.com/office/powerpoint/2010/main" val="3833890068"/>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F4EB0B0C-C702-7A45-B805-FF02D21D7DB8}" type="slidenum">
              <a:rPr lang="en-US" altLang="zh-CN"/>
              <a:pPr>
                <a:defRPr/>
              </a:pPr>
              <a:t>‹#›</a:t>
            </a:fld>
            <a:endParaRPr lang="en-US" altLang="zh-CN"/>
          </a:p>
        </p:txBody>
      </p:sp>
    </p:spTree>
    <p:extLst>
      <p:ext uri="{BB962C8B-B14F-4D97-AF65-F5344CB8AC3E}">
        <p14:creationId xmlns:p14="http://schemas.microsoft.com/office/powerpoint/2010/main" val="218529097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2B4FE79C-5B77-8E4F-97D5-0F5CF235AD8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88887031"/>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19CC4FF-763A-074A-9337-2A0CC1FD60B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315731139"/>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1F394A8F-B330-6D41-9B1C-5DF5402FCEE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811965498"/>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D5FE1A6B-52FE-7141-90DC-976932969567}"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011134052"/>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4441FEBC-4622-204C-A239-A679029165D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42529442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8864371"/>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1EC636A9-5909-8D4A-A73D-AB19A917759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331272835"/>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B83DFE6E-657F-9348-8447-8F5F5C5D701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480388404"/>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A75E23D-61F3-6B47-B8F3-74B0DA5D76E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649452688"/>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09475372-8044-704E-8ADC-E153E659696E}"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77500723"/>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9CA292C-5D3E-0A45-B8B2-6B906CBD132B}"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797224615"/>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7D66B253-E8E5-A44C-A960-27B0F61398F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85066770"/>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7F1022BF-1125-DD47-BABC-9D144DF67FF9}" type="slidenum">
              <a:rPr lang="en-US"/>
              <a:pPr>
                <a:defRPr/>
              </a:pPr>
              <a:t>‹#›</a:t>
            </a:fld>
            <a:endParaRPr lang="en-US"/>
          </a:p>
        </p:txBody>
      </p:sp>
    </p:spTree>
    <p:extLst>
      <p:ext uri="{BB962C8B-B14F-4D97-AF65-F5344CB8AC3E}">
        <p14:creationId xmlns:p14="http://schemas.microsoft.com/office/powerpoint/2010/main" val="116319668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6" name="Footer Placeholder 5"/>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5327B8EB-3D2A-E34E-98B9-B6A93F509F15}" type="slidenum">
              <a:rPr lang="en-US"/>
              <a:pPr>
                <a:defRPr/>
              </a:pPr>
              <a:t>‹#›</a:t>
            </a:fld>
            <a:endParaRPr lang="en-US"/>
          </a:p>
        </p:txBody>
      </p:sp>
    </p:spTree>
    <p:extLst>
      <p:ext uri="{BB962C8B-B14F-4D97-AF65-F5344CB8AC3E}">
        <p14:creationId xmlns:p14="http://schemas.microsoft.com/office/powerpoint/2010/main" val="368158309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316E1436-D979-5E4F-A85C-850B366A41CB}" type="slidenum">
              <a:rPr lang="en-US" altLang="zh-CN"/>
              <a:pPr>
                <a:defRPr/>
              </a:pPr>
              <a:t>‹#›</a:t>
            </a:fld>
            <a:endParaRPr lang="en-US" altLang="zh-CN"/>
          </a:p>
        </p:txBody>
      </p:sp>
    </p:spTree>
    <p:extLst>
      <p:ext uri="{BB962C8B-B14F-4D97-AF65-F5344CB8AC3E}">
        <p14:creationId xmlns:p14="http://schemas.microsoft.com/office/powerpoint/2010/main" val="259319760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391C17FC-1FF1-1942-908D-1BB30E69B860}" type="slidenum">
              <a:rPr lang="en-US" altLang="zh-CN"/>
              <a:pPr>
                <a:defRPr/>
              </a:pPr>
              <a:t>‹#›</a:t>
            </a:fld>
            <a:endParaRPr lang="en-US" altLang="zh-CN"/>
          </a:p>
        </p:txBody>
      </p:sp>
    </p:spTree>
    <p:extLst>
      <p:ext uri="{BB962C8B-B14F-4D97-AF65-F5344CB8AC3E}">
        <p14:creationId xmlns:p14="http://schemas.microsoft.com/office/powerpoint/2010/main" val="1448004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7100278"/>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425" tIns="45713" rIns="91425" bIns="45713"/>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5" tIns="45713" rIns="91425" bIns="45713"/>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ADFB7FD-0EA3-2D43-BE57-6A06E1A8DC83}" type="slidenum">
              <a:rPr lang="en-US"/>
              <a:pPr>
                <a:defRPr/>
              </a:pPr>
              <a:t>‹#›</a:t>
            </a:fld>
            <a:endParaRPr lang="en-US"/>
          </a:p>
        </p:txBody>
      </p:sp>
    </p:spTree>
    <p:extLst>
      <p:ext uri="{BB962C8B-B14F-4D97-AF65-F5344CB8AC3E}">
        <p14:creationId xmlns:p14="http://schemas.microsoft.com/office/powerpoint/2010/main" val="315895816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77CF512-0EC7-A74B-B178-5F90A75368D2}" type="slidenum">
              <a:rPr lang="en-US"/>
              <a:pPr>
                <a:defRPr/>
              </a:pPr>
              <a:t>‹#›</a:t>
            </a:fld>
            <a:endParaRPr lang="en-US"/>
          </a:p>
        </p:txBody>
      </p:sp>
    </p:spTree>
    <p:extLst>
      <p:ext uri="{BB962C8B-B14F-4D97-AF65-F5344CB8AC3E}">
        <p14:creationId xmlns:p14="http://schemas.microsoft.com/office/powerpoint/2010/main" val="273614930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425" tIns="45713" rIns="91425" bIns="45713"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lIns="91425" tIns="45713" rIns="91425" bIns="45713"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B117A16C-69BF-1C43-B75D-1B10EF42D319}" type="slidenum">
              <a:rPr lang="en-US"/>
              <a:pPr>
                <a:defRPr/>
              </a:pPr>
              <a:t>‹#›</a:t>
            </a:fld>
            <a:endParaRPr lang="en-US"/>
          </a:p>
        </p:txBody>
      </p:sp>
    </p:spTree>
    <p:extLst>
      <p:ext uri="{BB962C8B-B14F-4D97-AF65-F5344CB8AC3E}">
        <p14:creationId xmlns:p14="http://schemas.microsoft.com/office/powerpoint/2010/main" val="240804042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1DE29E7-15EA-E040-A015-41CB357B6E9E}" type="slidenum">
              <a:rPr lang="en-US"/>
              <a:pPr>
                <a:defRPr/>
              </a:pPr>
              <a:t>‹#›</a:t>
            </a:fld>
            <a:endParaRPr lang="en-US"/>
          </a:p>
        </p:txBody>
      </p:sp>
    </p:spTree>
    <p:extLst>
      <p:ext uri="{BB962C8B-B14F-4D97-AF65-F5344CB8AC3E}">
        <p14:creationId xmlns:p14="http://schemas.microsoft.com/office/powerpoint/2010/main" val="413532266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48DA385-2535-0940-90C6-AF19905C9D46}" type="slidenum">
              <a:rPr lang="en-US"/>
              <a:pPr>
                <a:defRPr/>
              </a:pPr>
              <a:t>‹#›</a:t>
            </a:fld>
            <a:endParaRPr lang="en-US"/>
          </a:p>
        </p:txBody>
      </p:sp>
    </p:spTree>
    <p:extLst>
      <p:ext uri="{BB962C8B-B14F-4D97-AF65-F5344CB8AC3E}">
        <p14:creationId xmlns:p14="http://schemas.microsoft.com/office/powerpoint/2010/main" val="188086734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9D8D199-8F7C-3C42-8E66-3E2A6E866B2C}" type="slidenum">
              <a:rPr lang="en-US"/>
              <a:pPr>
                <a:defRPr/>
              </a:pPr>
              <a:t>‹#›</a:t>
            </a:fld>
            <a:endParaRPr lang="en-US"/>
          </a:p>
        </p:txBody>
      </p:sp>
    </p:spTree>
    <p:extLst>
      <p:ext uri="{BB962C8B-B14F-4D97-AF65-F5344CB8AC3E}">
        <p14:creationId xmlns:p14="http://schemas.microsoft.com/office/powerpoint/2010/main" val="154321495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0B95295-A54F-CA47-8CED-2A6447DD2E42}" type="slidenum">
              <a:rPr lang="en-US"/>
              <a:pPr>
                <a:defRPr/>
              </a:pPr>
              <a:t>‹#›</a:t>
            </a:fld>
            <a:endParaRPr lang="en-US"/>
          </a:p>
        </p:txBody>
      </p:sp>
    </p:spTree>
    <p:extLst>
      <p:ext uri="{BB962C8B-B14F-4D97-AF65-F5344CB8AC3E}">
        <p14:creationId xmlns:p14="http://schemas.microsoft.com/office/powerpoint/2010/main" val="18884992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lIns="91425" tIns="45713" rIns="91425"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023EBFD-7CCD-0B49-A62D-B2D895132FB8}" type="slidenum">
              <a:rPr lang="en-US"/>
              <a:pPr>
                <a:defRPr/>
              </a:pPr>
              <a:t>‹#›</a:t>
            </a:fld>
            <a:endParaRPr lang="en-US"/>
          </a:p>
        </p:txBody>
      </p:sp>
    </p:spTree>
    <p:extLst>
      <p:ext uri="{BB962C8B-B14F-4D97-AF65-F5344CB8AC3E}">
        <p14:creationId xmlns:p14="http://schemas.microsoft.com/office/powerpoint/2010/main" val="57938261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5" tIns="45713" rIns="91425" bIns="45713"/>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00A1AF6-D1DD-884E-9E9A-C813709A4BD1}" type="slidenum">
              <a:rPr lang="en-US"/>
              <a:pPr>
                <a:defRPr/>
              </a:pPr>
              <a:t>‹#›</a:t>
            </a:fld>
            <a:endParaRPr lang="en-US"/>
          </a:p>
        </p:txBody>
      </p:sp>
    </p:spTree>
    <p:extLst>
      <p:ext uri="{BB962C8B-B14F-4D97-AF65-F5344CB8AC3E}">
        <p14:creationId xmlns:p14="http://schemas.microsoft.com/office/powerpoint/2010/main" val="283711396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F5FBFD2-62C0-364C-BC33-DD7E898962C0}" type="slidenum">
              <a:rPr lang="en-US"/>
              <a:pPr>
                <a:defRPr/>
              </a:pPr>
              <a:t>‹#›</a:t>
            </a:fld>
            <a:endParaRPr lang="en-US"/>
          </a:p>
        </p:txBody>
      </p:sp>
    </p:spTree>
    <p:extLst>
      <p:ext uri="{BB962C8B-B14F-4D97-AF65-F5344CB8AC3E}">
        <p14:creationId xmlns:p14="http://schemas.microsoft.com/office/powerpoint/2010/main" val="273257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301901"/>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212240B-337E-A142-B922-9284C93689D8}" type="slidenum">
              <a:rPr lang="en-US"/>
              <a:pPr>
                <a:defRPr/>
              </a:pPr>
              <a:t>‹#›</a:t>
            </a:fld>
            <a:endParaRPr lang="en-US"/>
          </a:p>
        </p:txBody>
      </p:sp>
    </p:spTree>
    <p:extLst>
      <p:ext uri="{BB962C8B-B14F-4D97-AF65-F5344CB8AC3E}">
        <p14:creationId xmlns:p14="http://schemas.microsoft.com/office/powerpoint/2010/main" val="62658451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A36C1B07-920C-8044-AC79-0AD4F74654A0}" type="slidenum">
              <a:rPr lang="en-US"/>
              <a:pPr>
                <a:defRPr/>
              </a:pPr>
              <a:t>‹#›</a:t>
            </a:fld>
            <a:endParaRPr lang="en-US"/>
          </a:p>
        </p:txBody>
      </p:sp>
    </p:spTree>
    <p:extLst>
      <p:ext uri="{BB962C8B-B14F-4D97-AF65-F5344CB8AC3E}">
        <p14:creationId xmlns:p14="http://schemas.microsoft.com/office/powerpoint/2010/main" val="387229434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BFAEA237-A6FF-0E45-BC7E-20EBC68D5118}" type="slidenum">
              <a:rPr lang="en-US"/>
              <a:pPr>
                <a:defRPr/>
              </a:pPr>
              <a:t>‹#›</a:t>
            </a:fld>
            <a:endParaRPr lang="en-US"/>
          </a:p>
        </p:txBody>
      </p:sp>
    </p:spTree>
    <p:extLst>
      <p:ext uri="{BB962C8B-B14F-4D97-AF65-F5344CB8AC3E}">
        <p14:creationId xmlns:p14="http://schemas.microsoft.com/office/powerpoint/2010/main" val="347765805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2A2BD605-9C6A-3F44-9C39-79A494067532}" type="slidenum">
              <a:rPr lang="en-US"/>
              <a:pPr>
                <a:defRPr/>
              </a:pPr>
              <a:t>‹#›</a:t>
            </a:fld>
            <a:endParaRPr lang="en-US"/>
          </a:p>
        </p:txBody>
      </p:sp>
    </p:spTree>
    <p:extLst>
      <p:ext uri="{BB962C8B-B14F-4D97-AF65-F5344CB8AC3E}">
        <p14:creationId xmlns:p14="http://schemas.microsoft.com/office/powerpoint/2010/main" val="390309323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6A75D554-AB7F-5D44-BB5B-98C31A6937C1}" type="slidenum">
              <a:rPr lang="en-US"/>
              <a:pPr>
                <a:defRPr/>
              </a:pPr>
              <a:t>‹#›</a:t>
            </a:fld>
            <a:endParaRPr lang="en-US"/>
          </a:p>
        </p:txBody>
      </p:sp>
    </p:spTree>
    <p:extLst>
      <p:ext uri="{BB962C8B-B14F-4D97-AF65-F5344CB8AC3E}">
        <p14:creationId xmlns:p14="http://schemas.microsoft.com/office/powerpoint/2010/main" val="74308685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8" name="Footer Placeholder 7"/>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eaLnBrk="1" hangingPunct="1">
              <a:defRPr b="1"/>
            </a:lvl1pPr>
          </a:lstStyle>
          <a:p>
            <a:pPr>
              <a:defRPr/>
            </a:pPr>
            <a:fld id="{3CFDA3A3-1992-3B46-9B00-0AAEE85D4F8A}" type="slidenum">
              <a:rPr lang="en-US"/>
              <a:pPr>
                <a:defRPr/>
              </a:pPr>
              <a:t>‹#›</a:t>
            </a:fld>
            <a:endParaRPr lang="en-US"/>
          </a:p>
        </p:txBody>
      </p:sp>
    </p:spTree>
    <p:extLst>
      <p:ext uri="{BB962C8B-B14F-4D97-AF65-F5344CB8AC3E}">
        <p14:creationId xmlns:p14="http://schemas.microsoft.com/office/powerpoint/2010/main" val="426355639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4" name="Footer Placeholder 3"/>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eaLnBrk="1" hangingPunct="1">
              <a:defRPr b="1"/>
            </a:lvl1pPr>
          </a:lstStyle>
          <a:p>
            <a:pPr>
              <a:defRPr/>
            </a:pPr>
            <a:fld id="{EDF668B4-7C98-3048-B1B1-2716AB603F75}" type="slidenum">
              <a:rPr lang="en-US"/>
              <a:pPr>
                <a:defRPr/>
              </a:pPr>
              <a:t>‹#›</a:t>
            </a:fld>
            <a:endParaRPr lang="en-US"/>
          </a:p>
        </p:txBody>
      </p:sp>
    </p:spTree>
    <p:extLst>
      <p:ext uri="{BB962C8B-B14F-4D97-AF65-F5344CB8AC3E}">
        <p14:creationId xmlns:p14="http://schemas.microsoft.com/office/powerpoint/2010/main" val="113915937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3" name="Footer Placeholder 2"/>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eaLnBrk="1" hangingPunct="1">
              <a:defRPr b="1"/>
            </a:lvl1pPr>
          </a:lstStyle>
          <a:p>
            <a:pPr>
              <a:defRPr/>
            </a:pPr>
            <a:fld id="{B5D3E578-29C5-6C43-80C2-C71E6A4262D2}" type="slidenum">
              <a:rPr lang="en-US"/>
              <a:pPr>
                <a:defRPr/>
              </a:pPr>
              <a:t>‹#›</a:t>
            </a:fld>
            <a:endParaRPr lang="en-US"/>
          </a:p>
        </p:txBody>
      </p:sp>
    </p:spTree>
    <p:extLst>
      <p:ext uri="{BB962C8B-B14F-4D97-AF65-F5344CB8AC3E}">
        <p14:creationId xmlns:p14="http://schemas.microsoft.com/office/powerpoint/2010/main" val="102660229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817BCB4D-70FE-9E44-AF70-1D7016DBFDEC}" type="slidenum">
              <a:rPr lang="en-US"/>
              <a:pPr>
                <a:defRPr/>
              </a:pPr>
              <a:t>‹#›</a:t>
            </a:fld>
            <a:endParaRPr lang="en-US"/>
          </a:p>
        </p:txBody>
      </p:sp>
    </p:spTree>
    <p:extLst>
      <p:ext uri="{BB962C8B-B14F-4D97-AF65-F5344CB8AC3E}">
        <p14:creationId xmlns:p14="http://schemas.microsoft.com/office/powerpoint/2010/main" val="367131741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79FA9F06-D5FD-7144-8AED-FB48AFA40D78}" type="slidenum">
              <a:rPr lang="en-US"/>
              <a:pPr>
                <a:defRPr/>
              </a:pPr>
              <a:t>‹#›</a:t>
            </a:fld>
            <a:endParaRPr lang="en-US"/>
          </a:p>
        </p:txBody>
      </p:sp>
    </p:spTree>
    <p:extLst>
      <p:ext uri="{BB962C8B-B14F-4D97-AF65-F5344CB8AC3E}">
        <p14:creationId xmlns:p14="http://schemas.microsoft.com/office/powerpoint/2010/main" val="139541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8793966"/>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525252"/>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F33D6C22-06B4-1746-A02A-CBF4EF7AEECD}" type="slidenum">
              <a:rPr lang="en-US"/>
              <a:pPr>
                <a:defRPr/>
              </a:pPr>
              <a:t>‹#›</a:t>
            </a:fld>
            <a:endParaRPr lang="en-US"/>
          </a:p>
        </p:txBody>
      </p:sp>
    </p:spTree>
    <p:extLst>
      <p:ext uri="{BB962C8B-B14F-4D97-AF65-F5344CB8AC3E}">
        <p14:creationId xmlns:p14="http://schemas.microsoft.com/office/powerpoint/2010/main" val="389994210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6E6CCC66-FBD5-9045-BEAF-1C574B0A6600}" type="slidenum">
              <a:rPr lang="en-US"/>
              <a:pPr>
                <a:defRPr/>
              </a:pPr>
              <a:t>‹#›</a:t>
            </a:fld>
            <a:endParaRPr lang="en-US"/>
          </a:p>
        </p:txBody>
      </p:sp>
    </p:spTree>
    <p:extLst>
      <p:ext uri="{BB962C8B-B14F-4D97-AF65-F5344CB8AC3E}">
        <p14:creationId xmlns:p14="http://schemas.microsoft.com/office/powerpoint/2010/main" val="86898699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8407075-BF9E-FF4D-A0C2-FE9F0E85D409}" type="slidenum">
              <a:rPr lang="en-US"/>
              <a:pPr>
                <a:defRPr/>
              </a:pPr>
              <a:t>‹#›</a:t>
            </a:fld>
            <a:endParaRPr lang="en-US"/>
          </a:p>
        </p:txBody>
      </p:sp>
    </p:spTree>
    <p:extLst>
      <p:ext uri="{BB962C8B-B14F-4D97-AF65-F5344CB8AC3E}">
        <p14:creationId xmlns:p14="http://schemas.microsoft.com/office/powerpoint/2010/main" val="340950032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77701F4C-4ECA-6A41-92D7-BE399F72E94B}" type="slidenum">
              <a:rPr lang="en-US"/>
              <a:pPr>
                <a:defRPr/>
              </a:pPr>
              <a:t>‹#›</a:t>
            </a:fld>
            <a:endParaRPr lang="en-US"/>
          </a:p>
        </p:txBody>
      </p:sp>
    </p:spTree>
    <p:extLst>
      <p:ext uri="{BB962C8B-B14F-4D97-AF65-F5344CB8AC3E}">
        <p14:creationId xmlns:p14="http://schemas.microsoft.com/office/powerpoint/2010/main" val="177815596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213A18B-FF9F-7E41-B31A-A8A616D22B0B}" type="slidenum">
              <a:rPr lang="en-US"/>
              <a:pPr>
                <a:defRPr/>
              </a:pPr>
              <a:t>‹#›</a:t>
            </a:fld>
            <a:endParaRPr lang="en-US"/>
          </a:p>
        </p:txBody>
      </p:sp>
    </p:spTree>
    <p:extLst>
      <p:ext uri="{BB962C8B-B14F-4D97-AF65-F5344CB8AC3E}">
        <p14:creationId xmlns:p14="http://schemas.microsoft.com/office/powerpoint/2010/main" val="152880803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31E5308-A6D2-A94D-9D4B-96C98243EC8C}" type="slidenum">
              <a:rPr lang="en-US"/>
              <a:pPr>
                <a:defRPr/>
              </a:pPr>
              <a:t>‹#›</a:t>
            </a:fld>
            <a:endParaRPr lang="en-US"/>
          </a:p>
        </p:txBody>
      </p:sp>
    </p:spTree>
    <p:extLst>
      <p:ext uri="{BB962C8B-B14F-4D97-AF65-F5344CB8AC3E}">
        <p14:creationId xmlns:p14="http://schemas.microsoft.com/office/powerpoint/2010/main" val="201170833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90B1353-BE31-5349-B608-C3A51E381A95}" type="slidenum">
              <a:rPr lang="en-US"/>
              <a:pPr>
                <a:defRPr/>
              </a:pPr>
              <a:t>‹#›</a:t>
            </a:fld>
            <a:endParaRPr lang="en-US"/>
          </a:p>
        </p:txBody>
      </p:sp>
    </p:spTree>
    <p:extLst>
      <p:ext uri="{BB962C8B-B14F-4D97-AF65-F5344CB8AC3E}">
        <p14:creationId xmlns:p14="http://schemas.microsoft.com/office/powerpoint/2010/main" val="68877714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ED3E7BB-2168-0F48-826D-5E8BC2C401EF}" type="slidenum">
              <a:rPr lang="en-US"/>
              <a:pPr>
                <a:defRPr/>
              </a:pPr>
              <a:t>‹#›</a:t>
            </a:fld>
            <a:endParaRPr lang="en-US"/>
          </a:p>
        </p:txBody>
      </p:sp>
    </p:spTree>
    <p:extLst>
      <p:ext uri="{BB962C8B-B14F-4D97-AF65-F5344CB8AC3E}">
        <p14:creationId xmlns:p14="http://schemas.microsoft.com/office/powerpoint/2010/main" val="409120387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FC93C5C-D72B-4241-9AB4-3F7911945A2B}" type="slidenum">
              <a:rPr lang="en-US"/>
              <a:pPr>
                <a:defRPr/>
              </a:pPr>
              <a:t>‹#›</a:t>
            </a:fld>
            <a:endParaRPr lang="en-US"/>
          </a:p>
        </p:txBody>
      </p:sp>
    </p:spTree>
    <p:extLst>
      <p:ext uri="{BB962C8B-B14F-4D97-AF65-F5344CB8AC3E}">
        <p14:creationId xmlns:p14="http://schemas.microsoft.com/office/powerpoint/2010/main" val="361499107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AD001F7-94B8-7241-B378-4B8605775857}" type="slidenum">
              <a:rPr lang="en-US"/>
              <a:pPr>
                <a:defRPr/>
              </a:pPr>
              <a:t>‹#›</a:t>
            </a:fld>
            <a:endParaRPr lang="en-US"/>
          </a:p>
        </p:txBody>
      </p:sp>
    </p:spTree>
    <p:extLst>
      <p:ext uri="{BB962C8B-B14F-4D97-AF65-F5344CB8AC3E}">
        <p14:creationId xmlns:p14="http://schemas.microsoft.com/office/powerpoint/2010/main" val="2532031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0712229"/>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281C9D7-50DA-4942-8431-17024632BF40}" type="slidenum">
              <a:rPr lang="en-US"/>
              <a:pPr>
                <a:defRPr/>
              </a:pPr>
              <a:t>‹#›</a:t>
            </a:fld>
            <a:endParaRPr lang="en-US"/>
          </a:p>
        </p:txBody>
      </p:sp>
    </p:spTree>
    <p:extLst>
      <p:ext uri="{BB962C8B-B14F-4D97-AF65-F5344CB8AC3E}">
        <p14:creationId xmlns:p14="http://schemas.microsoft.com/office/powerpoint/2010/main" val="187370687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1EC6216-1727-D542-9E65-2A48DD5C6D79}" type="slidenum">
              <a:rPr lang="en-US"/>
              <a:pPr>
                <a:defRPr/>
              </a:pPr>
              <a:t>‹#›</a:t>
            </a:fld>
            <a:endParaRPr lang="en-US"/>
          </a:p>
        </p:txBody>
      </p:sp>
    </p:spTree>
    <p:extLst>
      <p:ext uri="{BB962C8B-B14F-4D97-AF65-F5344CB8AC3E}">
        <p14:creationId xmlns:p14="http://schemas.microsoft.com/office/powerpoint/2010/main" val="737046138"/>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C6F7451-ECB3-4E4E-9338-1251C73AEC8E}" type="slidenum">
              <a:rPr lang="en-US"/>
              <a:pPr>
                <a:defRPr/>
              </a:pPr>
              <a:t>‹#›</a:t>
            </a:fld>
            <a:endParaRPr lang="en-US"/>
          </a:p>
        </p:txBody>
      </p:sp>
    </p:spTree>
    <p:extLst>
      <p:ext uri="{BB962C8B-B14F-4D97-AF65-F5344CB8AC3E}">
        <p14:creationId xmlns:p14="http://schemas.microsoft.com/office/powerpoint/2010/main" val="1457030115"/>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0ACA4E3-6457-5748-916E-7DC2270D46FA}" type="slidenum">
              <a:rPr lang="en-US"/>
              <a:pPr>
                <a:defRPr/>
              </a:pPr>
              <a:t>‹#›</a:t>
            </a:fld>
            <a:r>
              <a:rPr lang="en-US"/>
              <a:t>   (c) Mark Gerstein, 2002, Yale, bioinfo.mbb.yale.edu</a:t>
            </a:r>
          </a:p>
        </p:txBody>
      </p:sp>
    </p:spTree>
    <p:extLst>
      <p:ext uri="{BB962C8B-B14F-4D97-AF65-F5344CB8AC3E}">
        <p14:creationId xmlns:p14="http://schemas.microsoft.com/office/powerpoint/2010/main" val="2100189458"/>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7F65A7A1-592E-FE4E-B453-1FD00F851C8C}" type="slidenum">
              <a:rPr lang="en-US"/>
              <a:pPr>
                <a:defRPr/>
              </a:pPr>
              <a:t>‹#›</a:t>
            </a:fld>
            <a:r>
              <a:rPr lang="en-US"/>
              <a:t>   (c) Mark Gerstein, 2002, Yale, bioinfo.mbb.yale.edu</a:t>
            </a:r>
          </a:p>
        </p:txBody>
      </p:sp>
    </p:spTree>
    <p:extLst>
      <p:ext uri="{BB962C8B-B14F-4D97-AF65-F5344CB8AC3E}">
        <p14:creationId xmlns:p14="http://schemas.microsoft.com/office/powerpoint/2010/main" val="3404518661"/>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28E844E9-EE2F-EF49-A245-EA2E7023A5E7}" type="slidenum">
              <a:rPr lang="en-US"/>
              <a:pPr>
                <a:defRPr/>
              </a:pPr>
              <a:t>‹#›</a:t>
            </a:fld>
            <a:r>
              <a:rPr lang="en-US"/>
              <a:t>   (c) Mark Gerstein, 2002, Yale, bioinfo.mbb.yale.edu</a:t>
            </a:r>
          </a:p>
        </p:txBody>
      </p:sp>
    </p:spTree>
    <p:extLst>
      <p:ext uri="{BB962C8B-B14F-4D97-AF65-F5344CB8AC3E}">
        <p14:creationId xmlns:p14="http://schemas.microsoft.com/office/powerpoint/2010/main" val="2930182140"/>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B9A2C6A5-4250-9B4A-B01D-0805D91944CE}" type="slidenum">
              <a:rPr lang="en-US"/>
              <a:pPr>
                <a:defRPr/>
              </a:pPr>
              <a:t>‹#›</a:t>
            </a:fld>
            <a:r>
              <a:rPr lang="en-US"/>
              <a:t>   (c) Mark Gerstein, 2002, Yale, bioinfo.mbb.yale.edu</a:t>
            </a:r>
          </a:p>
        </p:txBody>
      </p:sp>
    </p:spTree>
    <p:extLst>
      <p:ext uri="{BB962C8B-B14F-4D97-AF65-F5344CB8AC3E}">
        <p14:creationId xmlns:p14="http://schemas.microsoft.com/office/powerpoint/2010/main" val="676222916"/>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3C9135A6-C31D-ED4D-A792-3407126FB37E}" type="slidenum">
              <a:rPr lang="en-US"/>
              <a:pPr>
                <a:defRPr/>
              </a:pPr>
              <a:t>‹#›</a:t>
            </a:fld>
            <a:r>
              <a:rPr lang="en-US"/>
              <a:t>   (c) Mark Gerstein, 2002, Yale, bioinfo.mbb.yale.edu</a:t>
            </a:r>
          </a:p>
        </p:txBody>
      </p:sp>
    </p:spTree>
    <p:extLst>
      <p:ext uri="{BB962C8B-B14F-4D97-AF65-F5344CB8AC3E}">
        <p14:creationId xmlns:p14="http://schemas.microsoft.com/office/powerpoint/2010/main" val="76533843"/>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513736C8-C3AF-A249-871B-AD54CFE5793A}" type="slidenum">
              <a:rPr lang="en-US"/>
              <a:pPr>
                <a:defRPr/>
              </a:pPr>
              <a:t>‹#›</a:t>
            </a:fld>
            <a:r>
              <a:rPr lang="en-US"/>
              <a:t>   (c) Mark Gerstein, 2002, Yale, bioinfo.mbb.yale.edu</a:t>
            </a:r>
          </a:p>
        </p:txBody>
      </p:sp>
    </p:spTree>
    <p:extLst>
      <p:ext uri="{BB962C8B-B14F-4D97-AF65-F5344CB8AC3E}">
        <p14:creationId xmlns:p14="http://schemas.microsoft.com/office/powerpoint/2010/main" val="1165892070"/>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F4EB3EC9-A545-314A-A857-D6C3D9052214}" type="slidenum">
              <a:rPr lang="en-US"/>
              <a:pPr>
                <a:defRPr/>
              </a:pPr>
              <a:t>‹#›</a:t>
            </a:fld>
            <a:r>
              <a:rPr lang="en-US"/>
              <a:t>   (c) Mark Gerstein, 2002, Yale, bioinfo.mbb.yale.edu</a:t>
            </a:r>
          </a:p>
        </p:txBody>
      </p:sp>
    </p:spTree>
    <p:extLst>
      <p:ext uri="{BB962C8B-B14F-4D97-AF65-F5344CB8AC3E}">
        <p14:creationId xmlns:p14="http://schemas.microsoft.com/office/powerpoint/2010/main" val="182295418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6196353"/>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604251A5-4F85-4648-B169-E07421858120}" type="slidenum">
              <a:rPr lang="en-US"/>
              <a:pPr>
                <a:defRPr/>
              </a:pPr>
              <a:t>‹#›</a:t>
            </a:fld>
            <a:r>
              <a:rPr lang="en-US"/>
              <a:t>   (c) Mark Gerstein, 2002, Yale, bioinfo.mbb.yale.edu</a:t>
            </a:r>
          </a:p>
        </p:txBody>
      </p:sp>
    </p:spTree>
    <p:extLst>
      <p:ext uri="{BB962C8B-B14F-4D97-AF65-F5344CB8AC3E}">
        <p14:creationId xmlns:p14="http://schemas.microsoft.com/office/powerpoint/2010/main" val="3393803088"/>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5B6F5BEC-2F88-6F4D-9486-4A7FE8F77B97}" type="slidenum">
              <a:rPr lang="en-US"/>
              <a:pPr>
                <a:defRPr/>
              </a:pPr>
              <a:t>‹#›</a:t>
            </a:fld>
            <a:r>
              <a:rPr lang="en-US"/>
              <a:t>   (c) Mark Gerstein, 2002, Yale, bioinfo.mbb.yale.edu</a:t>
            </a:r>
          </a:p>
        </p:txBody>
      </p:sp>
    </p:spTree>
    <p:extLst>
      <p:ext uri="{BB962C8B-B14F-4D97-AF65-F5344CB8AC3E}">
        <p14:creationId xmlns:p14="http://schemas.microsoft.com/office/powerpoint/2010/main" val="489363439"/>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64F9870E-7D02-9A49-A10B-5BA9640BD4F6}" type="slidenum">
              <a:rPr lang="en-US"/>
              <a:pPr>
                <a:defRPr/>
              </a:pPr>
              <a:t>‹#›</a:t>
            </a:fld>
            <a:r>
              <a:rPr lang="en-US"/>
              <a:t>   (c) Mark Gerstein, 2002, Yale, bioinfo.mbb.yale.edu</a:t>
            </a:r>
          </a:p>
        </p:txBody>
      </p:sp>
    </p:spTree>
    <p:extLst>
      <p:ext uri="{BB962C8B-B14F-4D97-AF65-F5344CB8AC3E}">
        <p14:creationId xmlns:p14="http://schemas.microsoft.com/office/powerpoint/2010/main" val="1206912198"/>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AAAFF8DF-F105-6043-A8BC-43F53DEA8BA8}" type="slidenum">
              <a:rPr lang="en-US"/>
              <a:pPr>
                <a:defRPr/>
              </a:pPr>
              <a:t>‹#›</a:t>
            </a:fld>
            <a:r>
              <a:rPr lang="en-US"/>
              <a:t>   (c) Mark Gerstein, 2002, Yale, bioinfo.mbb.yale.edu</a:t>
            </a:r>
          </a:p>
        </p:txBody>
      </p:sp>
    </p:spTree>
    <p:extLst>
      <p:ext uri="{BB962C8B-B14F-4D97-AF65-F5344CB8AC3E}">
        <p14:creationId xmlns:p14="http://schemas.microsoft.com/office/powerpoint/2010/main" val="3579869704"/>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638675"/>
          </a:xfrm>
        </p:spPr>
        <p:txBody>
          <a:bodyPr/>
          <a:lstStyle/>
          <a:p>
            <a:pPr lvl="0"/>
            <a:r>
              <a:rPr lang="en-US" noProof="0" smtClean="0"/>
              <a:t>Click icon to add table</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D9F900B3-3B40-CA44-B086-CAA3F16396AF}" type="slidenum">
              <a:rPr lang="en-US"/>
              <a:pPr>
                <a:defRPr/>
              </a:pPr>
              <a:t>‹#›</a:t>
            </a:fld>
            <a:r>
              <a:rPr lang="en-US"/>
              <a:t>   (c) Mark Gerstein, 2002, Yale, bioinfo.mbb.yale.edu</a:t>
            </a:r>
          </a:p>
        </p:txBody>
      </p:sp>
    </p:spTree>
    <p:extLst>
      <p:ext uri="{BB962C8B-B14F-4D97-AF65-F5344CB8AC3E}">
        <p14:creationId xmlns:p14="http://schemas.microsoft.com/office/powerpoint/2010/main" val="531531628"/>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22D4680D-9E63-F54E-81A2-E4BB8E003795}" type="slidenum">
              <a:rPr lang="en-US"/>
              <a:pPr>
                <a:defRPr/>
              </a:pPr>
              <a:t>‹#›</a:t>
            </a:fld>
            <a:r>
              <a:rPr lang="en-US"/>
              <a:t>   (c) Mark Gerstein, 2002, Yale, bioinfo.mbb.yale.edu</a:t>
            </a:r>
          </a:p>
        </p:txBody>
      </p:sp>
    </p:spTree>
    <p:extLst>
      <p:ext uri="{BB962C8B-B14F-4D97-AF65-F5344CB8AC3E}">
        <p14:creationId xmlns:p14="http://schemas.microsoft.com/office/powerpoint/2010/main" val="633607700"/>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638675"/>
          </a:xfrm>
        </p:spPr>
        <p:txBody>
          <a:bodyPr/>
          <a:lstStyle/>
          <a:p>
            <a:pPr lvl="0"/>
            <a:r>
              <a:rPr lang="en-US" noProof="0" smtClean="0"/>
              <a:t>Click icon to add chart</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D5295B2-0D0A-9942-A9B3-BF4C1D9FC950}" type="slidenum">
              <a:rPr lang="en-US"/>
              <a:pPr>
                <a:defRPr/>
              </a:pPr>
              <a:t>‹#›</a:t>
            </a:fld>
            <a:r>
              <a:rPr lang="en-US"/>
              <a:t>   (c) Mark Gerstein, 2002, Yale, bioinfo.mbb.yale.edu</a:t>
            </a:r>
          </a:p>
        </p:txBody>
      </p:sp>
    </p:spTree>
    <p:extLst>
      <p:ext uri="{BB962C8B-B14F-4D97-AF65-F5344CB8AC3E}">
        <p14:creationId xmlns:p14="http://schemas.microsoft.com/office/powerpoint/2010/main" val="658160337"/>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698ADB06-2F24-1944-95FE-BC7CC26569E5}"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1AF703CF-D18C-4B4B-9B6F-1A0F1C1101F0}" type="slidenum">
              <a:rPr lang="en-US"/>
              <a:pPr>
                <a:defRPr/>
              </a:pPr>
              <a:t>‹#›</a:t>
            </a:fld>
            <a:endParaRPr lang="en-US"/>
          </a:p>
        </p:txBody>
      </p:sp>
    </p:spTree>
    <p:extLst>
      <p:ext uri="{BB962C8B-B14F-4D97-AF65-F5344CB8AC3E}">
        <p14:creationId xmlns:p14="http://schemas.microsoft.com/office/powerpoint/2010/main" val="278484460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FB2D63FE-5809-BF4B-A217-B24888F2BD41}"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8FFB374B-73F9-1B4C-A728-356DD44CC89F}" type="slidenum">
              <a:rPr lang="en-US"/>
              <a:pPr>
                <a:defRPr/>
              </a:pPr>
              <a:t>‹#›</a:t>
            </a:fld>
            <a:endParaRPr lang="en-US"/>
          </a:p>
        </p:txBody>
      </p:sp>
    </p:spTree>
    <p:extLst>
      <p:ext uri="{BB962C8B-B14F-4D97-AF65-F5344CB8AC3E}">
        <p14:creationId xmlns:p14="http://schemas.microsoft.com/office/powerpoint/2010/main" val="135559251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46C117C-DEC6-D546-8FD5-3B3FB2E66135}"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67081D04-764C-F54B-AD00-BF1FC43FDE23}" type="slidenum">
              <a:rPr lang="en-US"/>
              <a:pPr>
                <a:defRPr/>
              </a:pPr>
              <a:t>‹#›</a:t>
            </a:fld>
            <a:endParaRPr lang="en-US"/>
          </a:p>
        </p:txBody>
      </p:sp>
    </p:spTree>
    <p:extLst>
      <p:ext uri="{BB962C8B-B14F-4D97-AF65-F5344CB8AC3E}">
        <p14:creationId xmlns:p14="http://schemas.microsoft.com/office/powerpoint/2010/main" val="1873893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6317695"/>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FA5BD970-7762-5D41-A0A9-D63012DA9283}" type="datetimeFigureOut">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F968B7BD-D1C8-1142-8F0D-080115DB5684}" type="slidenum">
              <a:rPr lang="en-US"/>
              <a:pPr>
                <a:defRPr/>
              </a:pPr>
              <a:t>‹#›</a:t>
            </a:fld>
            <a:endParaRPr lang="en-US"/>
          </a:p>
        </p:txBody>
      </p:sp>
    </p:spTree>
    <p:extLst>
      <p:ext uri="{BB962C8B-B14F-4D97-AF65-F5344CB8AC3E}">
        <p14:creationId xmlns:p14="http://schemas.microsoft.com/office/powerpoint/2010/main" val="358797630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defTabSz="914400">
              <a:defRPr b="1"/>
            </a:lvl1pPr>
          </a:lstStyle>
          <a:p>
            <a:pPr>
              <a:defRPr/>
            </a:pPr>
            <a:fld id="{289DF90E-A866-DB47-9953-0F2740AD048C}" type="datetimeFigureOut">
              <a:rPr lang="en-US"/>
              <a:pPr>
                <a:defRPr/>
              </a:pPr>
              <a:t>10/14/14</a:t>
            </a:fld>
            <a:endParaRPr lang="en-US"/>
          </a:p>
        </p:txBody>
      </p:sp>
      <p:sp>
        <p:nvSpPr>
          <p:cNvPr id="8"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defTabSz="914400">
              <a:defRPr b="1"/>
            </a:lvl1pPr>
          </a:lstStyle>
          <a:p>
            <a:pPr>
              <a:defRPr/>
            </a:pPr>
            <a:fld id="{A658BE9E-34E3-3948-8D4F-F5D475715B15}" type="slidenum">
              <a:rPr lang="en-US"/>
              <a:pPr>
                <a:defRPr/>
              </a:pPr>
              <a:t>‹#›</a:t>
            </a:fld>
            <a:endParaRPr lang="en-US"/>
          </a:p>
        </p:txBody>
      </p:sp>
    </p:spTree>
    <p:extLst>
      <p:ext uri="{BB962C8B-B14F-4D97-AF65-F5344CB8AC3E}">
        <p14:creationId xmlns:p14="http://schemas.microsoft.com/office/powerpoint/2010/main" val="239215883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defTabSz="914400">
              <a:defRPr b="1"/>
            </a:lvl1pPr>
          </a:lstStyle>
          <a:p>
            <a:pPr>
              <a:defRPr/>
            </a:pPr>
            <a:fld id="{D5814AB7-F95E-804D-AE38-921E1A5E7587}" type="datetimeFigureOut">
              <a:rPr lang="en-US"/>
              <a:pPr>
                <a:defRPr/>
              </a:pPr>
              <a:t>10/14/14</a:t>
            </a:fld>
            <a:endParaRPr lang="en-US"/>
          </a:p>
        </p:txBody>
      </p:sp>
      <p:sp>
        <p:nvSpPr>
          <p:cNvPr id="4"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defTabSz="914400">
              <a:defRPr b="1"/>
            </a:lvl1pPr>
          </a:lstStyle>
          <a:p>
            <a:pPr>
              <a:defRPr/>
            </a:pPr>
            <a:fld id="{27D4FB95-3AD4-E049-A1CD-3283BD675155}" type="slidenum">
              <a:rPr lang="en-US"/>
              <a:pPr>
                <a:defRPr/>
              </a:pPr>
              <a:t>‹#›</a:t>
            </a:fld>
            <a:endParaRPr lang="en-US"/>
          </a:p>
        </p:txBody>
      </p:sp>
    </p:spTree>
    <p:extLst>
      <p:ext uri="{BB962C8B-B14F-4D97-AF65-F5344CB8AC3E}">
        <p14:creationId xmlns:p14="http://schemas.microsoft.com/office/powerpoint/2010/main" val="354442166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defTabSz="914400">
              <a:defRPr b="1"/>
            </a:lvl1pPr>
          </a:lstStyle>
          <a:p>
            <a:pPr>
              <a:defRPr/>
            </a:pPr>
            <a:fld id="{9C29E5B6-4158-EF4A-964E-97C0621F8ED4}" type="datetimeFigureOut">
              <a:rPr lang="en-US"/>
              <a:pPr>
                <a:defRPr/>
              </a:pPr>
              <a:t>10/14/14</a:t>
            </a:fld>
            <a:endParaRPr lang="en-US"/>
          </a:p>
        </p:txBody>
      </p:sp>
      <p:sp>
        <p:nvSpPr>
          <p:cNvPr id="3"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defTabSz="914400">
              <a:defRPr b="1"/>
            </a:lvl1pPr>
          </a:lstStyle>
          <a:p>
            <a:pPr>
              <a:defRPr/>
            </a:pPr>
            <a:fld id="{F2816A81-4A0E-484A-A3A0-F4498212534B}" type="slidenum">
              <a:rPr lang="en-US"/>
              <a:pPr>
                <a:defRPr/>
              </a:pPr>
              <a:t>‹#›</a:t>
            </a:fld>
            <a:endParaRPr lang="en-US"/>
          </a:p>
        </p:txBody>
      </p:sp>
    </p:spTree>
    <p:extLst>
      <p:ext uri="{BB962C8B-B14F-4D97-AF65-F5344CB8AC3E}">
        <p14:creationId xmlns:p14="http://schemas.microsoft.com/office/powerpoint/2010/main" val="178504693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857A736B-D3C4-E94B-881D-F28FBCB778ED}" type="datetimeFigureOut">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9A5AEE9C-A2FA-8040-B834-DE7ED5547F41}" type="slidenum">
              <a:rPr lang="en-US"/>
              <a:pPr>
                <a:defRPr/>
              </a:pPr>
              <a:t>‹#›</a:t>
            </a:fld>
            <a:endParaRPr lang="en-US"/>
          </a:p>
        </p:txBody>
      </p:sp>
    </p:spTree>
    <p:extLst>
      <p:ext uri="{BB962C8B-B14F-4D97-AF65-F5344CB8AC3E}">
        <p14:creationId xmlns:p14="http://schemas.microsoft.com/office/powerpoint/2010/main" val="243177470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94E11824-07D4-CB43-8FB2-106F5A3510DA}" type="datetimeFigureOut">
              <a:rPr lang="en-US"/>
              <a:pPr>
                <a:defRPr/>
              </a:pPr>
              <a:t>10/14/14</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C09A9F7E-AF08-BA49-B9EA-221A3DE32F28}" type="slidenum">
              <a:rPr lang="en-US"/>
              <a:pPr>
                <a:defRPr/>
              </a:pPr>
              <a:t>‹#›</a:t>
            </a:fld>
            <a:endParaRPr lang="en-US"/>
          </a:p>
        </p:txBody>
      </p:sp>
    </p:spTree>
    <p:extLst>
      <p:ext uri="{BB962C8B-B14F-4D97-AF65-F5344CB8AC3E}">
        <p14:creationId xmlns:p14="http://schemas.microsoft.com/office/powerpoint/2010/main" val="1933848369"/>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B863D5F3-6018-564B-9E89-A7C0F1EDAB0C}"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E7C02CA7-5F88-D944-B970-E1E6DF4E2C27}" type="slidenum">
              <a:rPr lang="en-US"/>
              <a:pPr>
                <a:defRPr/>
              </a:pPr>
              <a:t>‹#›</a:t>
            </a:fld>
            <a:endParaRPr lang="en-US"/>
          </a:p>
        </p:txBody>
      </p:sp>
    </p:spTree>
    <p:extLst>
      <p:ext uri="{BB962C8B-B14F-4D97-AF65-F5344CB8AC3E}">
        <p14:creationId xmlns:p14="http://schemas.microsoft.com/office/powerpoint/2010/main" val="160999525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F6CA1FF-AB9F-E947-A1D2-116EC7881DF0}" type="datetimeFigureOut">
              <a:rPr lang="en-US"/>
              <a:pPr>
                <a:defRPr/>
              </a:pPr>
              <a:t>10/14/14</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43568AD6-DF1D-9747-BA5B-59B01E10ACCB}" type="slidenum">
              <a:rPr lang="en-US"/>
              <a:pPr>
                <a:defRPr/>
              </a:pPr>
              <a:t>‹#›</a:t>
            </a:fld>
            <a:endParaRPr lang="en-US"/>
          </a:p>
        </p:txBody>
      </p:sp>
    </p:spTree>
    <p:extLst>
      <p:ext uri="{BB962C8B-B14F-4D97-AF65-F5344CB8AC3E}">
        <p14:creationId xmlns:p14="http://schemas.microsoft.com/office/powerpoint/2010/main" val="267024484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2306024"/>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2390605"/>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2182856"/>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0900780"/>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0901424"/>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9267836"/>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9551475"/>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000641"/>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966967"/>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1847580"/>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124948"/>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2294487"/>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919904"/>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39768"/>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3120948"/>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2266609"/>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8920495"/>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9390724"/>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265422"/>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6898685"/>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142670"/>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588266"/>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8545035"/>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0641343"/>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1220798"/>
      </p:ext>
    </p:extLst>
  </p:cSld>
  <p:clrMapOvr>
    <a:masterClrMapping/>
  </p:clrMapOvr>
  <p:transition xmlns:p14="http://schemas.microsoft.com/office/powerpoint/2010/main"/>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228093"/>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781433"/>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615408"/>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51121464"/>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36961284"/>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357129"/>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436141540"/>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623717"/>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5410366"/>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5370593"/>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844912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40128"/>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622238817"/>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221903074"/>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1014523"/>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075021"/>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900912"/>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21297335"/>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01233866"/>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8685638"/>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6048886"/>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797341"/>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289172"/>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8861675"/>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2346858"/>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734957"/>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2668076"/>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6355061"/>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477854"/>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2099580"/>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675803"/>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2033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8576760"/>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35397603"/>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171883"/>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32236017"/>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3185304"/>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2782032"/>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3980646"/>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517647"/>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1326145"/>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0441057"/>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082462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304679"/>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4855450"/>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543951"/>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2174601"/>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9124789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7582430"/>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1382870"/>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011630393"/>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231170"/>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3"/>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2419345"/>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11402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762680"/>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525726166"/>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749954102"/>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0612922"/>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317576"/>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3449148"/>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81528410"/>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3769740"/>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4065570"/>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14853465"/>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4700668"/>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96675"/>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390815"/>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4250486"/>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88194"/>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0308671"/>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9770268"/>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689017"/>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52654"/>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8547979"/>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81876336"/>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65A6CB34-5DA1-F348-9956-A6A54480AA68}" type="slidenum">
              <a:rPr lang="en-US"/>
              <a:pPr>
                <a:defRPr/>
              </a:pPr>
              <a:t>‹#›</a:t>
            </a:fld>
            <a:endParaRPr lang="en-US"/>
          </a:p>
        </p:txBody>
      </p:sp>
    </p:spTree>
    <p:extLst>
      <p:ext uri="{BB962C8B-B14F-4D97-AF65-F5344CB8AC3E}">
        <p14:creationId xmlns:p14="http://schemas.microsoft.com/office/powerpoint/2010/main" val="2252745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47280"/>
      </p:ext>
    </p:extLst>
  </p:cSld>
  <p:clrMapOvr>
    <a:masterClrMapping/>
  </p:clrMapOvr>
  <p:transition xmlns:p14="http://schemas.microsoft.com/office/powerpoint/2010/main"/>
  <p:hf hdr="0" ftr="0" dt="0"/>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64257548"/>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583263"/>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12269292"/>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105223"/>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608378"/>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783793"/>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661898"/>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945692"/>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4107979"/>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9591785"/>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68048067"/>
      </p:ext>
    </p:extLst>
  </p:cSld>
  <p:clrMapOvr>
    <a:masterClrMapping/>
  </p:clrMapOvr>
  <p:hf hdr="0" ftr="0" dt="0"/>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5044616"/>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4303438"/>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43023558"/>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91079009"/>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4523679"/>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2650047"/>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7673906"/>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132950"/>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350447"/>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635683"/>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xfrm>
            <a:off x="6553200" y="6356350"/>
            <a:ext cx="2133600" cy="365125"/>
          </a:xfrm>
          <a:prstGeom prst="rect">
            <a:avLst/>
          </a:prstGeom>
        </p:spPr>
        <p:txBody>
          <a:bodyPr/>
          <a:lstStyle>
            <a:lvl1pPr>
              <a:defRPr/>
            </a:lvl1pPr>
          </a:lstStyle>
          <a:p>
            <a:pPr>
              <a:defRPr/>
            </a:pPr>
            <a:fld id="{EB8D813B-78E1-F446-B98D-3F1382663881}" type="slidenum">
              <a:rPr lang="en-US"/>
              <a:pPr>
                <a:defRPr/>
              </a:pPr>
              <a:t>‹#›</a:t>
            </a:fld>
            <a:r>
              <a:rPr lang="en-US"/>
              <a:t>   (c) Mark Gerstein, 2002, Yale, bioinfo.mbb.yale.edu</a:t>
            </a:r>
          </a:p>
        </p:txBody>
      </p:sp>
    </p:spTree>
    <p:extLst>
      <p:ext uri="{BB962C8B-B14F-4D97-AF65-F5344CB8AC3E}">
        <p14:creationId xmlns:p14="http://schemas.microsoft.com/office/powerpoint/2010/main" val="2461386185"/>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552472"/>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4013214"/>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7540427"/>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330977"/>
      </p:ext>
    </p:extLst>
  </p:cSld>
  <p:clrMapOvr>
    <a:masterClrMapping/>
  </p:clrMapOvr>
  <p:transition xmlns:p14="http://schemas.microsoft.com/office/powerpoint/2010/main"/>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9214101"/>
      </p:ext>
    </p:extLst>
  </p:cSld>
  <p:clrMapOvr>
    <a:masterClrMapping/>
  </p:clrMapOvr>
  <p:transition xmlns:p14="http://schemas.microsoft.com/office/powerpoint/2010/main"/>
</p:sldLayout>
</file>

<file path=ppt/slideLayouts/slideLayout55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08912028"/>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2E6FB8BC-BEB5-C347-ADAC-7B5C80914563}" type="slidenum">
              <a:rPr lang="en-US"/>
              <a:pPr>
                <a:defRPr/>
              </a:pPr>
              <a:t>‹#›</a:t>
            </a:fld>
            <a:endParaRPr lang="en-US"/>
          </a:p>
        </p:txBody>
      </p:sp>
    </p:spTree>
    <p:extLst>
      <p:ext uri="{BB962C8B-B14F-4D97-AF65-F5344CB8AC3E}">
        <p14:creationId xmlns:p14="http://schemas.microsoft.com/office/powerpoint/2010/main" val="27612389"/>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40195956"/>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998064"/>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4046105"/>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385F0F37-F9EF-B64D-BD35-F561560E1499}" type="slidenum">
              <a:rPr lang="en-US"/>
              <a:pPr>
                <a:defRPr/>
              </a:pPr>
              <a:t>‹#›</a:t>
            </a:fld>
            <a:endParaRPr lang="en-US"/>
          </a:p>
        </p:txBody>
      </p:sp>
    </p:spTree>
    <p:extLst>
      <p:ext uri="{BB962C8B-B14F-4D97-AF65-F5344CB8AC3E}">
        <p14:creationId xmlns:p14="http://schemas.microsoft.com/office/powerpoint/2010/main" val="970986604"/>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1523076"/>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254504"/>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5324261"/>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05880"/>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7467032"/>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9390610"/>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2051192"/>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559804"/>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8706293"/>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48955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0367075"/>
      </p:ext>
    </p:extLst>
  </p:cSld>
  <p:clrMapOvr>
    <a:masterClrMapping/>
  </p:clrMapOvr>
  <p:transition xmlns:p14="http://schemas.microsoft.com/office/powerpoint/2010/main"/>
</p:sldLayout>
</file>

<file path=ppt/slideLayouts/slideLayout5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6433879"/>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4889167"/>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8834382"/>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6597328"/>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170531"/>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6496919"/>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129649"/>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9654222"/>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1965423"/>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74888"/>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5453328"/>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5396812"/>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3816773"/>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4380374"/>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5164511"/>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2813503"/>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55439095"/>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810420"/>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0868267"/>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4314512"/>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522189"/>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2464969"/>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83833548"/>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543856472"/>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3064080"/>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7160180"/>
      </p:ext>
    </p:extLst>
  </p:cSld>
  <p:clrMapOvr>
    <a:masterClrMapping/>
  </p:clrMapOvr>
  <p:transition xmlns:p14="http://schemas.microsoft.com/office/powerpoint/2010/main"/>
</p:sldLayout>
</file>

<file path=ppt/slideLayouts/slideLayout5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89909"/>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625895868"/>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84789248"/>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16778"/>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2779617175"/>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38899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2484994"/>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9348744"/>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478109"/>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0416858"/>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160171"/>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217503661"/>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459260307"/>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376144"/>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0164036"/>
      </p:ext>
    </p:extLst>
  </p:cSld>
  <p:clrMapOvr>
    <a:masterClrMapping/>
  </p:clrMapOvr>
  <p:transition xmlns:p14="http://schemas.microsoft.com/office/powerpoint/2010/main"/>
</p:sldLayout>
</file>

<file path=ppt/slideLayouts/slideLayout6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637072"/>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3306583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9179980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8706532"/>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1995511"/>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8576104"/>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252403"/>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38484"/>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1235911"/>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452576"/>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7809070"/>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9123810"/>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6141235"/>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598063"/>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9985250"/>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2010890"/>
      </p:ext>
    </p:extLst>
  </p:cSld>
  <p:clrMapOvr>
    <a:masterClrMapping/>
  </p:clrMapOvr>
  <p:transition xmlns:p14="http://schemas.microsoft.com/office/powerpoint/2010/main"/>
</p:sldLayout>
</file>

<file path=ppt/slideLayouts/slideLayout62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54845462"/>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06619892"/>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2419667"/>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74780"/>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1175364"/>
      </p:ext>
    </p:extLst>
  </p:cSld>
  <p:clrMapOvr>
    <a:masterClrMapping/>
  </p:clrMapOvr>
  <p:transition xmlns:p14="http://schemas.microsoft.com/office/powerpoint/2010/main"/>
</p:sldLayout>
</file>

<file path=ppt/slideLayouts/slideLayout6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245317"/>
      </p:ext>
    </p:extLst>
  </p:cSld>
  <p:clrMapOvr>
    <a:masterClrMapping/>
  </p:clrMapOvr>
  <p:transition xmlns:p14="http://schemas.microsoft.com/office/powerpoint/2010/main"/>
</p:sldLayout>
</file>

<file path=ppt/slideLayouts/slideLayout6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6303281"/>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944968"/>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0694678"/>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678536"/>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6017763"/>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835511"/>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977810"/>
      </p:ext>
    </p:extLst>
  </p:cSld>
  <p:clrMapOvr>
    <a:masterClrMapping/>
  </p:clrMapOvr>
  <p:transition xmlns:p14="http://schemas.microsoft.com/office/powerpoint/2010/main"/>
</p:sldLayout>
</file>

<file path=ppt/slideLayouts/slideLayout6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177592"/>
      </p:ext>
    </p:extLst>
  </p:cSld>
  <p:clrMapOvr>
    <a:masterClrMapping/>
  </p:clrMapOvr>
  <p:transition xmlns:p14="http://schemas.microsoft.com/office/powerpoint/2010/main"/>
</p:sldLayout>
</file>

<file path=ppt/slideLayouts/slideLayout6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478508957"/>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289729"/>
      </p:ext>
    </p:extLst>
  </p:cSld>
  <p:clrMapOvr>
    <a:masterClrMapping/>
  </p:clrMapOvr>
  <p:transition xmlns:p14="http://schemas.microsoft.com/office/powerpoint/2010/main"/>
</p:sldLayout>
</file>

<file path=ppt/slideLayouts/slideLayout6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374919"/>
      </p:ext>
    </p:extLst>
  </p:cSld>
  <p:clrMapOvr>
    <a:masterClrMapping/>
  </p:clrMapOvr>
  <p:transition xmlns:p14="http://schemas.microsoft.com/office/powerpoint/2010/main"/>
</p:sldLayout>
</file>

<file path=ppt/slideLayouts/slideLayout6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599507"/>
      </p:ext>
    </p:extLst>
  </p:cSld>
  <p:clrMapOvr>
    <a:masterClrMapping/>
  </p:clrMapOvr>
  <p:transition xmlns:p14="http://schemas.microsoft.com/office/powerpoint/2010/main"/>
</p:sldLayout>
</file>

<file path=ppt/slideLayouts/slideLayout6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1648431"/>
      </p:ext>
    </p:extLst>
  </p:cSld>
  <p:clrMapOvr>
    <a:masterClrMapping/>
  </p:clrMapOvr>
  <p:transition xmlns:p14="http://schemas.microsoft.com/office/powerpoint/2010/main"/>
</p:sldLayout>
</file>

<file path=ppt/slideLayouts/slideLayout6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5771323"/>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448376"/>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9617525"/>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818271"/>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624510679"/>
      </p:ext>
    </p:extLst>
  </p:cSld>
  <p:clrMapOvr>
    <a:masterClrMapping/>
  </p:clrMapOvr>
  <p:transition xmlns:p14="http://schemas.microsoft.com/office/powerpoint/2010/main"/>
</p:sldLayout>
</file>

<file path=ppt/slideLayouts/slideLayout6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023224099"/>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8469364"/>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536367"/>
      </p:ext>
    </p:extLst>
  </p:cSld>
  <p:clrMapOvr>
    <a:masterClrMapping/>
  </p:clrMapOvr>
  <p:transition xmlns:p14="http://schemas.microsoft.com/office/powerpoint/2010/main"/>
</p:sldLayout>
</file>

<file path=ppt/slideLayouts/slideLayout6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975068"/>
      </p:ext>
    </p:extLst>
  </p:cSld>
  <p:clrMapOvr>
    <a:masterClrMapping/>
  </p:clrMapOvr>
  <p:transition xmlns:p14="http://schemas.microsoft.com/office/powerpoint/2010/main"/>
</p:sldLayout>
</file>

<file path=ppt/slideLayouts/slideLayout64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97492931"/>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99320214"/>
      </p:ext>
    </p:extLst>
  </p:cSld>
  <p:clrMapOvr>
    <a:masterClrMapping/>
  </p:clrMapOvr>
  <p:transition xmlns:p14="http://schemas.microsoft.com/office/powerpoint/2010/main"/>
</p:sldLayout>
</file>

<file path=ppt/slideLayouts/slideLayout6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763617"/>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4664754"/>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3201545"/>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98014"/>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979698"/>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3494166"/>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056630"/>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223427"/>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6628589"/>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197825"/>
      </p:ext>
    </p:extLst>
  </p:cSld>
  <p:clrMapOvr>
    <a:masterClrMapping/>
  </p:clrMapOvr>
  <p:transition xmlns:p14="http://schemas.microsoft.com/office/powerpoint/2010/main"/>
</p:sldLayout>
</file>

<file path=ppt/slideLayouts/slideLayout6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651870"/>
      </p:ext>
    </p:extLst>
  </p:cSld>
  <p:clrMapOvr>
    <a:masterClrMapping/>
  </p:clrMapOvr>
  <p:transition xmlns:p14="http://schemas.microsoft.com/office/powerpoint/2010/main"/>
</p:sldLayout>
</file>

<file path=ppt/slideLayouts/slideLayout6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89289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558010"/>
      </p:ext>
    </p:extLst>
  </p:cSld>
  <p:clrMapOvr>
    <a:masterClrMapping/>
  </p:clrMapOvr>
  <p:transition xmlns:p14="http://schemas.microsoft.com/office/powerpoint/2010/main"/>
</p:sldLayout>
</file>

<file path=ppt/slideLayouts/slideLayout66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84778767"/>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8130302"/>
      </p:ext>
    </p:extLst>
  </p:cSld>
  <p:clrMapOvr>
    <a:masterClrMapping/>
  </p:clrMapOvr>
  <p:transition xmlns:p14="http://schemas.microsoft.com/office/powerpoint/2010/main"/>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914256"/>
      </p:ext>
    </p:extLst>
  </p:cSld>
  <p:clrMapOvr>
    <a:masterClrMapping/>
  </p:clrMapOvr>
  <p:transition xmlns:p14="http://schemas.microsoft.com/office/powerpoint/2010/main"/>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21560140"/>
      </p:ext>
    </p:extLst>
  </p:cSld>
  <p:clrMapOvr>
    <a:masterClrMapping/>
  </p:clrMapOvr>
  <p:transition xmlns:p14="http://schemas.microsoft.com/office/powerpoint/2010/main"/>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17161"/>
      </p:ext>
    </p:extLst>
  </p:cSld>
  <p:clrMapOvr>
    <a:masterClrMapping/>
  </p:clrMapOvr>
  <p:transition xmlns:p14="http://schemas.microsoft.com/office/powerpoint/2010/main"/>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955712"/>
      </p:ext>
    </p:extLst>
  </p:cSld>
  <p:clrMapOvr>
    <a:masterClrMapping/>
  </p:clrMapOvr>
  <p:transition xmlns:p14="http://schemas.microsoft.com/office/powerpoint/2010/main"/>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2457442"/>
      </p:ext>
    </p:extLst>
  </p:cSld>
  <p:clrMapOvr>
    <a:masterClrMapping/>
  </p:clrMapOvr>
  <p:transition xmlns:p14="http://schemas.microsoft.com/office/powerpoint/2010/main"/>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76457"/>
      </p:ext>
    </p:extLst>
  </p:cSld>
  <p:clrMapOvr>
    <a:masterClrMapping/>
  </p:clrMapOvr>
  <p:transition xmlns:p14="http://schemas.microsoft.com/office/powerpoint/2010/main"/>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4260692"/>
      </p:ext>
    </p:extLst>
  </p:cSld>
  <p:clrMapOvr>
    <a:masterClrMapping/>
  </p:clrMapOvr>
  <p:transition xmlns:p14="http://schemas.microsoft.com/office/powerpoint/2010/main"/>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6699156"/>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903807"/>
      </p:ext>
    </p:extLst>
  </p:cSld>
  <p:clrMapOvr>
    <a:masterClrMapping/>
  </p:clrMapOvr>
  <p:transition xmlns:p14="http://schemas.microsoft.com/office/powerpoint/2010/main"/>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6974610"/>
      </p:ext>
    </p:extLst>
  </p:cSld>
  <p:clrMapOvr>
    <a:masterClrMapping/>
  </p:clrMapOvr>
  <p:transition xmlns:p14="http://schemas.microsoft.com/office/powerpoint/2010/main"/>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5159795"/>
      </p:ext>
    </p:extLst>
  </p:cSld>
  <p:clrMapOvr>
    <a:masterClrMapping/>
  </p:clrMapOvr>
  <p:transition xmlns:p14="http://schemas.microsoft.com/office/powerpoint/2010/main"/>
</p:sldLayout>
</file>

<file path=ppt/slideLayouts/slideLayout6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69438"/>
      </p:ext>
    </p:extLst>
  </p:cSld>
  <p:clrMapOvr>
    <a:masterClrMapping/>
  </p:clrMapOvr>
  <p:transition xmlns:p14="http://schemas.microsoft.com/office/powerpoint/2010/main"/>
</p:sldLayout>
</file>

<file path=ppt/slideLayouts/slideLayout67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14063076"/>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5988596"/>
      </p:ext>
    </p:extLst>
  </p:cSld>
  <p:clrMapOvr>
    <a:masterClrMapping/>
  </p:clrMapOvr>
  <p:transition xmlns:p14="http://schemas.microsoft.com/office/powerpoint/2010/main"/>
</p:sldLayout>
</file>

<file path=ppt/slideLayouts/slideLayout6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969953"/>
      </p:ext>
    </p:extLst>
  </p:cSld>
  <p:clrMapOvr>
    <a:masterClrMapping/>
  </p:clrMapOvr>
  <p:transition xmlns:p14="http://schemas.microsoft.com/office/powerpoint/2010/main"/>
</p:sldLayout>
</file>

<file path=ppt/slideLayouts/slideLayout6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93089993"/>
      </p:ext>
    </p:extLst>
  </p:cSld>
  <p:clrMapOvr>
    <a:masterClrMapping/>
  </p:clrMapOvr>
  <p:transition xmlns:p14="http://schemas.microsoft.com/office/powerpoint/2010/main"/>
</p:sldLayout>
</file>

<file path=ppt/slideLayouts/slideLayout6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641464"/>
      </p:ext>
    </p:extLst>
  </p:cSld>
  <p:clrMapOvr>
    <a:masterClrMapping/>
  </p:clrMapOvr>
  <p:transition xmlns:p14="http://schemas.microsoft.com/office/powerpoint/2010/main"/>
</p:sldLayout>
</file>

<file path=ppt/slideLayouts/slideLayout6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412452"/>
      </p:ext>
    </p:extLst>
  </p:cSld>
  <p:clrMapOvr>
    <a:masterClrMapping/>
  </p:clrMapOvr>
  <p:transition xmlns:p14="http://schemas.microsoft.com/office/powerpoint/2010/main"/>
</p:sldLayout>
</file>

<file path=ppt/slideLayouts/slideLayout6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645964"/>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171647"/>
      </p:ext>
    </p:extLst>
  </p:cSld>
  <p:clrMapOvr>
    <a:masterClrMapping/>
  </p:clrMapOvr>
  <p:transition xmlns:p14="http://schemas.microsoft.com/office/powerpoint/2010/main"/>
</p:sldLayout>
</file>

<file path=ppt/slideLayouts/slideLayout6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15340"/>
      </p:ext>
    </p:extLst>
  </p:cSld>
  <p:clrMapOvr>
    <a:masterClrMapping/>
  </p:clrMapOvr>
  <p:transition xmlns:p14="http://schemas.microsoft.com/office/powerpoint/2010/main"/>
</p:sldLayout>
</file>

<file path=ppt/slideLayouts/slideLayout6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9733228"/>
      </p:ext>
    </p:extLst>
  </p:cSld>
  <p:clrMapOvr>
    <a:masterClrMapping/>
  </p:clrMapOvr>
  <p:transition xmlns:p14="http://schemas.microsoft.com/office/powerpoint/2010/main"/>
</p:sldLayout>
</file>

<file path=ppt/slideLayouts/slideLayout6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2722246"/>
      </p:ext>
    </p:extLst>
  </p:cSld>
  <p:clrMapOvr>
    <a:masterClrMapping/>
  </p:clrMapOvr>
  <p:transition xmlns:p14="http://schemas.microsoft.com/office/powerpoint/2010/main"/>
</p:sldLayout>
</file>

<file path=ppt/slideLayouts/slideLayout6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9473544"/>
      </p:ext>
    </p:extLst>
  </p:cSld>
  <p:clrMapOvr>
    <a:masterClrMapping/>
  </p:clrMapOvr>
  <p:transition xmlns:p14="http://schemas.microsoft.com/office/powerpoint/2010/main"/>
</p:sldLayout>
</file>

<file path=ppt/slideLayouts/slideLayout6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282361"/>
      </p:ext>
    </p:extLst>
  </p:cSld>
  <p:clrMapOvr>
    <a:masterClrMapping/>
  </p:clrMapOvr>
  <p:transition xmlns:p14="http://schemas.microsoft.com/office/powerpoint/2010/main"/>
</p:sldLayout>
</file>

<file path=ppt/slideLayouts/slideLayout6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7029852"/>
      </p:ext>
    </p:extLst>
  </p:cSld>
  <p:clrMapOvr>
    <a:masterClrMapping/>
  </p:clrMapOvr>
  <p:transition xmlns:p14="http://schemas.microsoft.com/office/powerpoint/2010/main"/>
</p:sldLayout>
</file>

<file path=ppt/slideLayouts/slideLayout68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53056427"/>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D618EBC-3AE0-F643-8931-0C5686052A15}" type="datetime1">
              <a:rPr lang="en-US"/>
              <a:pPr>
                <a:defRPr/>
              </a:pPr>
              <a:t>10/14/14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21CB0CF-4528-7046-AD44-A44DED01A47F}" type="slidenum">
              <a:rPr lang="en-US"/>
              <a:pPr>
                <a:defRPr/>
              </a:pPr>
              <a:t>‹#›</a:t>
            </a:fld>
            <a:endParaRPr lang="en-US"/>
          </a:p>
        </p:txBody>
      </p:sp>
    </p:spTree>
    <p:extLst>
      <p:ext uri="{BB962C8B-B14F-4D97-AF65-F5344CB8AC3E}">
        <p14:creationId xmlns:p14="http://schemas.microsoft.com/office/powerpoint/2010/main" val="1828344242"/>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5E7A54-069E-7B41-BACF-42B7EDDF749B}" type="datetime1">
              <a:rPr lang="en-US"/>
              <a:pPr>
                <a:defRPr/>
              </a:pPr>
              <a:t>10/14/14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AFB1721D-E5DE-0749-A519-89F9A322C0BC}" type="slidenum">
              <a:rPr lang="en-US"/>
              <a:pPr>
                <a:defRPr/>
              </a:pPr>
              <a:t>‹#›</a:t>
            </a:fld>
            <a:endParaRPr lang="en-US"/>
          </a:p>
        </p:txBody>
      </p:sp>
    </p:spTree>
    <p:extLst>
      <p:ext uri="{BB962C8B-B14F-4D97-AF65-F5344CB8AC3E}">
        <p14:creationId xmlns:p14="http://schemas.microsoft.com/office/powerpoint/2010/main" val="2959425632"/>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857D4E-0213-CB43-B01C-FA67FED6625D}" type="datetime1">
              <a:rPr lang="en-US"/>
              <a:pPr>
                <a:defRPr/>
              </a:pPr>
              <a:t>10/14/14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A4B04FB-657C-1446-B12B-9852258DC12D}" type="slidenum">
              <a:rPr lang="en-US"/>
              <a:pPr>
                <a:defRPr/>
              </a:pPr>
              <a:t>‹#›</a:t>
            </a:fld>
            <a:endParaRPr lang="en-US"/>
          </a:p>
        </p:txBody>
      </p:sp>
    </p:spTree>
    <p:extLst>
      <p:ext uri="{BB962C8B-B14F-4D97-AF65-F5344CB8AC3E}">
        <p14:creationId xmlns:p14="http://schemas.microsoft.com/office/powerpoint/2010/main" val="19821668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85771094"/>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43EFE8-5B45-CF40-A19A-83B58C00324C}" type="datetime1">
              <a:rPr lang="en-US"/>
              <a:pPr>
                <a:defRPr/>
              </a:pPr>
              <a:t>10/14/14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1EEB4B0-CB51-B44D-BC07-CB534B0A58E8}" type="slidenum">
              <a:rPr lang="en-US"/>
              <a:pPr>
                <a:defRPr/>
              </a:pPr>
              <a:t>‹#›</a:t>
            </a:fld>
            <a:endParaRPr lang="en-US"/>
          </a:p>
        </p:txBody>
      </p:sp>
    </p:spTree>
    <p:extLst>
      <p:ext uri="{BB962C8B-B14F-4D97-AF65-F5344CB8AC3E}">
        <p14:creationId xmlns:p14="http://schemas.microsoft.com/office/powerpoint/2010/main" val="135976362"/>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B9027A0-F759-0548-8109-C7AF24A41A9D}" type="datetime1">
              <a:rPr lang="en-US"/>
              <a:pPr>
                <a:defRPr/>
              </a:pPr>
              <a:t>10/14/14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65CAE80E-1E63-3843-A55E-1F2F2A04DBD2}" type="slidenum">
              <a:rPr lang="en-US"/>
              <a:pPr>
                <a:defRPr/>
              </a:pPr>
              <a:t>‹#›</a:t>
            </a:fld>
            <a:endParaRPr lang="en-US"/>
          </a:p>
        </p:txBody>
      </p:sp>
    </p:spTree>
    <p:extLst>
      <p:ext uri="{BB962C8B-B14F-4D97-AF65-F5344CB8AC3E}">
        <p14:creationId xmlns:p14="http://schemas.microsoft.com/office/powerpoint/2010/main" val="772556414"/>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20C5E3-EC21-814A-986F-9BD878952504}" type="datetime1">
              <a:rPr lang="en-US"/>
              <a:pPr>
                <a:defRPr/>
              </a:pPr>
              <a:t>10/14/14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FF7ABC0-FEC9-D648-B727-44478119CDAB}" type="slidenum">
              <a:rPr lang="en-US"/>
              <a:pPr>
                <a:defRPr/>
              </a:pPr>
              <a:t>‹#›</a:t>
            </a:fld>
            <a:endParaRPr lang="en-US"/>
          </a:p>
        </p:txBody>
      </p:sp>
    </p:spTree>
    <p:extLst>
      <p:ext uri="{BB962C8B-B14F-4D97-AF65-F5344CB8AC3E}">
        <p14:creationId xmlns:p14="http://schemas.microsoft.com/office/powerpoint/2010/main" val="4030696531"/>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78BE54-A66D-0546-9502-36383AFBAF31}" type="datetime1">
              <a:rPr lang="en-US"/>
              <a:pPr>
                <a:defRPr/>
              </a:pPr>
              <a:t>10/14/14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D2D00164-C2DC-B149-8BD8-C3EDE13152C4}" type="slidenum">
              <a:rPr lang="en-US"/>
              <a:pPr>
                <a:defRPr/>
              </a:pPr>
              <a:t>‹#›</a:t>
            </a:fld>
            <a:endParaRPr lang="en-US"/>
          </a:p>
        </p:txBody>
      </p:sp>
    </p:spTree>
    <p:extLst>
      <p:ext uri="{BB962C8B-B14F-4D97-AF65-F5344CB8AC3E}">
        <p14:creationId xmlns:p14="http://schemas.microsoft.com/office/powerpoint/2010/main" val="3538451720"/>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319A9B-6AA7-B44D-9E5C-C6363A1B1B18}" type="datetime1">
              <a:rPr lang="en-US"/>
              <a:pPr>
                <a:defRPr/>
              </a:pPr>
              <a:t>10/14/14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5EE2F34-7115-2345-9A77-44452D6DDF40}" type="slidenum">
              <a:rPr lang="en-US"/>
              <a:pPr>
                <a:defRPr/>
              </a:pPr>
              <a:t>‹#›</a:t>
            </a:fld>
            <a:endParaRPr lang="en-US"/>
          </a:p>
        </p:txBody>
      </p:sp>
    </p:spTree>
    <p:extLst>
      <p:ext uri="{BB962C8B-B14F-4D97-AF65-F5344CB8AC3E}">
        <p14:creationId xmlns:p14="http://schemas.microsoft.com/office/powerpoint/2010/main" val="3460587287"/>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416287-F842-8D49-9392-D26484987769}" type="datetime1">
              <a:rPr lang="en-US"/>
              <a:pPr>
                <a:defRPr/>
              </a:pPr>
              <a:t>10/14/14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2741703A-CF27-9546-9962-61E057DB234A}" type="slidenum">
              <a:rPr lang="en-US"/>
              <a:pPr>
                <a:defRPr/>
              </a:pPr>
              <a:t>‹#›</a:t>
            </a:fld>
            <a:endParaRPr lang="en-US"/>
          </a:p>
        </p:txBody>
      </p:sp>
    </p:spTree>
    <p:extLst>
      <p:ext uri="{BB962C8B-B14F-4D97-AF65-F5344CB8AC3E}">
        <p14:creationId xmlns:p14="http://schemas.microsoft.com/office/powerpoint/2010/main" val="3705245645"/>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364750-D02B-E843-804E-38542E2FAB74}" type="datetime1">
              <a:rPr lang="en-US"/>
              <a:pPr>
                <a:defRPr/>
              </a:pPr>
              <a:t>10/14/14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32E341C-F608-5C4A-ABCF-D2799FC9CE20}" type="slidenum">
              <a:rPr lang="en-US"/>
              <a:pPr>
                <a:defRPr/>
              </a:pPr>
              <a:t>‹#›</a:t>
            </a:fld>
            <a:endParaRPr lang="en-US"/>
          </a:p>
        </p:txBody>
      </p:sp>
    </p:spTree>
    <p:extLst>
      <p:ext uri="{BB962C8B-B14F-4D97-AF65-F5344CB8AC3E}">
        <p14:creationId xmlns:p14="http://schemas.microsoft.com/office/powerpoint/2010/main" val="2562245247"/>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EE4ED8-F15D-B14E-BBAA-8DD73557F9AC}" type="datetime1">
              <a:rPr lang="en-US"/>
              <a:pPr>
                <a:defRPr/>
              </a:pPr>
              <a:t>10/14/14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06AE645-F233-E14D-82FB-56B79CB43AD3}" type="slidenum">
              <a:rPr lang="en-US"/>
              <a:pPr>
                <a:defRPr/>
              </a:pPr>
              <a:t>‹#›</a:t>
            </a:fld>
            <a:endParaRPr lang="en-US"/>
          </a:p>
        </p:txBody>
      </p:sp>
    </p:spTree>
    <p:extLst>
      <p:ext uri="{BB962C8B-B14F-4D97-AF65-F5344CB8AC3E}">
        <p14:creationId xmlns:p14="http://schemas.microsoft.com/office/powerpoint/2010/main" val="1780510729"/>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6974695"/>
      </p:ext>
    </p:extLst>
  </p:cSld>
  <p:clrMapOvr>
    <a:masterClrMapping/>
  </p:clrMapOvr>
  <p:transition xmlns:p14="http://schemas.microsoft.com/office/powerpoint/2010/main"/>
</p:sldLayout>
</file>

<file path=ppt/slideLayouts/slideLayout6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2676443"/>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405598"/>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57C17F37-F8ED-9540-952D-708077D35199}" type="slidenum">
              <a:rPr lang="en-US"/>
              <a:pPr>
                <a:defRPr/>
              </a:pPr>
              <a:t>‹#›</a:t>
            </a:fld>
            <a:endParaRPr lang="en-US"/>
          </a:p>
        </p:txBody>
      </p:sp>
    </p:spTree>
    <p:extLst>
      <p:ext uri="{BB962C8B-B14F-4D97-AF65-F5344CB8AC3E}">
        <p14:creationId xmlns:p14="http://schemas.microsoft.com/office/powerpoint/2010/main" val="3192168791"/>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814041949"/>
      </p:ext>
    </p:extLst>
  </p:cSld>
  <p:clrMapOvr>
    <a:masterClrMapping/>
  </p:clrMapOvr>
  <p:transition xmlns:p14="http://schemas.microsoft.com/office/powerpoint/2010/main"/>
</p:sldLayout>
</file>

<file path=ppt/slideLayouts/slideLayout7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4474295"/>
      </p:ext>
    </p:extLst>
  </p:cSld>
  <p:clrMapOvr>
    <a:masterClrMapping/>
  </p:clrMapOvr>
  <p:transition xmlns:p14="http://schemas.microsoft.com/office/powerpoint/2010/main"/>
</p:sldLayout>
</file>

<file path=ppt/slideLayouts/slideLayout7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5292190"/>
      </p:ext>
    </p:extLst>
  </p:cSld>
  <p:clrMapOvr>
    <a:masterClrMapping/>
  </p:clrMapOvr>
  <p:transition xmlns:p14="http://schemas.microsoft.com/office/powerpoint/2010/main"/>
</p:sldLayout>
</file>

<file path=ppt/slideLayouts/slideLayout7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3764532"/>
      </p:ext>
    </p:extLst>
  </p:cSld>
  <p:clrMapOvr>
    <a:masterClrMapping/>
  </p:clrMapOvr>
  <p:transition xmlns:p14="http://schemas.microsoft.com/office/powerpoint/2010/main"/>
</p:sldLayout>
</file>

<file path=ppt/slideLayouts/slideLayout7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831619"/>
      </p:ext>
    </p:extLst>
  </p:cSld>
  <p:clrMapOvr>
    <a:masterClrMapping/>
  </p:clrMapOvr>
  <p:transition xmlns:p14="http://schemas.microsoft.com/office/powerpoint/2010/main"/>
</p:sldLayout>
</file>

<file path=ppt/slideLayouts/slideLayout7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412937408"/>
      </p:ext>
    </p:extLst>
  </p:cSld>
  <p:clrMapOvr>
    <a:masterClrMapping/>
  </p:clrMapOvr>
  <p:transition xmlns:p14="http://schemas.microsoft.com/office/powerpoint/2010/main"/>
</p:sldLayout>
</file>

<file path=ppt/slideLayouts/slideLayout7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533389377"/>
      </p:ext>
    </p:extLst>
  </p:cSld>
  <p:clrMapOvr>
    <a:masterClrMapping/>
  </p:clrMapOvr>
  <p:transition xmlns:p14="http://schemas.microsoft.com/office/powerpoint/2010/main"/>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4096892"/>
      </p:ext>
    </p:extLst>
  </p:cSld>
  <p:clrMapOvr>
    <a:masterClrMapping/>
  </p:clrMapOvr>
  <p:transition xmlns:p14="http://schemas.microsoft.com/office/powerpoint/2010/main"/>
</p:sldLayout>
</file>

<file path=ppt/slideLayouts/slideLayout7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2129289"/>
      </p:ext>
    </p:extLst>
  </p:cSld>
  <p:clrMapOvr>
    <a:masterClrMapping/>
  </p:clrMapOvr>
  <p:transition xmlns:p14="http://schemas.microsoft.com/office/powerpoint/2010/main"/>
</p:sldLayout>
</file>

<file path=ppt/slideLayouts/slideLayout7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328780"/>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3528836"/>
      </p:ext>
    </p:extLst>
  </p:cSld>
  <p:clrMapOvr>
    <a:masterClrMapping/>
  </p:clrMapOvr>
  <p:transition xmlns:p14="http://schemas.microsoft.com/office/powerpoint/2010/main"/>
</p:sldLayout>
</file>

<file path=ppt/slideLayouts/slideLayout7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87139538"/>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88516859"/>
      </p:ext>
    </p:extLst>
  </p:cSld>
  <p:clrMapOvr>
    <a:masterClrMapping/>
  </p:clrMapOvr>
  <p:transition xmlns:p14="http://schemas.microsoft.com/office/powerpoint/2010/main"/>
</p:sldLayout>
</file>

<file path=ppt/slideLayouts/slideLayout7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7076147"/>
      </p:ext>
    </p:extLst>
  </p:cSld>
  <p:clrMapOvr>
    <a:masterClrMapping/>
  </p:clrMapOvr>
  <p:transition xmlns:p14="http://schemas.microsoft.com/office/powerpoint/2010/main"/>
</p:sldLayout>
</file>

<file path=ppt/slideLayouts/slideLayout7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64684708"/>
      </p:ext>
    </p:extLst>
  </p:cSld>
  <p:clrMapOvr>
    <a:masterClrMapping/>
  </p:clrMapOvr>
  <p:transition xmlns:p14="http://schemas.microsoft.com/office/powerpoint/2010/main"/>
</p:sldLayout>
</file>

<file path=ppt/slideLayouts/slideLayout7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975011"/>
      </p:ext>
    </p:extLst>
  </p:cSld>
  <p:clrMapOvr>
    <a:masterClrMapping/>
  </p:clrMapOvr>
  <p:transition xmlns:p14="http://schemas.microsoft.com/office/powerpoint/2010/main"/>
</p:sldLayout>
</file>

<file path=ppt/slideLayouts/slideLayout7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1224710"/>
      </p:ext>
    </p:extLst>
  </p:cSld>
  <p:clrMapOvr>
    <a:masterClrMapping/>
  </p:clrMapOvr>
  <p:transition xmlns:p14="http://schemas.microsoft.com/office/powerpoint/2010/main"/>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8437943"/>
      </p:ext>
    </p:extLst>
  </p:cSld>
  <p:clrMapOvr>
    <a:masterClrMapping/>
  </p:clrMapOvr>
  <p:transition xmlns:p14="http://schemas.microsoft.com/office/powerpoint/2010/main"/>
</p:sldLayout>
</file>

<file path=ppt/slideLayouts/slideLayout7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8377"/>
      </p:ext>
    </p:extLst>
  </p:cSld>
  <p:clrMapOvr>
    <a:masterClrMapping/>
  </p:clrMapOvr>
  <p:transition xmlns:p14="http://schemas.microsoft.com/office/powerpoint/2010/main"/>
</p:sldLayout>
</file>

<file path=ppt/slideLayouts/slideLayout7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9315892"/>
      </p:ext>
    </p:extLst>
  </p:cSld>
  <p:clrMapOvr>
    <a:masterClrMapping/>
  </p:clrMapOvr>
  <p:transition xmlns:p14="http://schemas.microsoft.com/office/powerpoint/2010/main"/>
</p:sldLayout>
</file>

<file path=ppt/slideLayouts/slideLayout7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4952057"/>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728461"/>
      </p:ext>
    </p:extLst>
  </p:cSld>
  <p:clrMapOvr>
    <a:masterClrMapping/>
  </p:clrMapOvr>
  <p:transition xmlns:p14="http://schemas.microsoft.com/office/powerpoint/2010/main"/>
</p:sldLayout>
</file>

<file path=ppt/slideLayouts/slideLayout7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895624"/>
      </p:ext>
    </p:extLst>
  </p:cSld>
  <p:clrMapOvr>
    <a:masterClrMapping/>
  </p:clrMapOvr>
  <p:transition xmlns:p14="http://schemas.microsoft.com/office/powerpoint/2010/main"/>
</p:sldLayout>
</file>

<file path=ppt/slideLayouts/slideLayout7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923981"/>
      </p:ext>
    </p:extLst>
  </p:cSld>
  <p:clrMapOvr>
    <a:masterClrMapping/>
  </p:clrMapOvr>
  <p:transition xmlns:p14="http://schemas.microsoft.com/office/powerpoint/2010/main"/>
</p:sldLayout>
</file>

<file path=ppt/slideLayouts/slideLayout7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5615570"/>
      </p:ext>
    </p:extLst>
  </p:cSld>
  <p:clrMapOvr>
    <a:masterClrMapping/>
  </p:clrMapOvr>
  <p:transition xmlns:p14="http://schemas.microsoft.com/office/powerpoint/2010/main"/>
</p:sldLayout>
</file>

<file path=ppt/slideLayouts/slideLayout7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41666543"/>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06285410"/>
      </p:ext>
    </p:extLst>
  </p:cSld>
  <p:clrMapOvr>
    <a:masterClrMapping/>
  </p:clrMapOvr>
  <p:transition xmlns:p14="http://schemas.microsoft.com/office/powerpoint/2010/main"/>
</p:sldLayout>
</file>

<file path=ppt/slideLayouts/slideLayout7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184383"/>
      </p:ext>
    </p:extLst>
  </p:cSld>
  <p:clrMapOvr>
    <a:masterClrMapping/>
  </p:clrMapOvr>
  <p:transition xmlns:p14="http://schemas.microsoft.com/office/powerpoint/2010/main"/>
</p:sldLayout>
</file>

<file path=ppt/slideLayouts/slideLayout7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4918163"/>
      </p:ext>
    </p:extLst>
  </p:cSld>
  <p:clrMapOvr>
    <a:masterClrMapping/>
  </p:clrMapOvr>
  <p:transition xmlns:p14="http://schemas.microsoft.com/office/powerpoint/2010/main"/>
</p:sldLayout>
</file>

<file path=ppt/slideLayouts/slideLayout7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3674515"/>
      </p:ext>
    </p:extLst>
  </p:cSld>
  <p:clrMapOvr>
    <a:masterClrMapping/>
  </p:clrMapOvr>
  <p:transition xmlns:p14="http://schemas.microsoft.com/office/powerpoint/2010/main"/>
</p:sldLayout>
</file>

<file path=ppt/slideLayouts/slideLayout7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047784"/>
      </p:ext>
    </p:extLst>
  </p:cSld>
  <p:clrMapOvr>
    <a:masterClrMapping/>
  </p:clrMapOvr>
  <p:transition xmlns:p14="http://schemas.microsoft.com/office/powerpoint/2010/main"/>
</p:sldLayout>
</file>

<file path=ppt/slideLayouts/slideLayout7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3421589"/>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020746"/>
      </p:ext>
    </p:extLst>
  </p:cSld>
  <p:clrMapOvr>
    <a:masterClrMapping/>
  </p:clrMapOvr>
  <p:transition xmlns:p14="http://schemas.microsoft.com/office/powerpoint/2010/main"/>
</p:sldLayout>
</file>

<file path=ppt/slideLayouts/slideLayout7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603451"/>
      </p:ext>
    </p:extLst>
  </p:cSld>
  <p:clrMapOvr>
    <a:masterClrMapping/>
  </p:clrMapOvr>
  <p:transition xmlns:p14="http://schemas.microsoft.com/office/powerpoint/2010/main"/>
</p:sldLayout>
</file>

<file path=ppt/slideLayouts/slideLayout7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9568520"/>
      </p:ext>
    </p:extLst>
  </p:cSld>
  <p:clrMapOvr>
    <a:masterClrMapping/>
  </p:clrMapOvr>
  <p:transition xmlns:p14="http://schemas.microsoft.com/office/powerpoint/2010/main"/>
</p:sldLayout>
</file>

<file path=ppt/slideLayouts/slideLayout7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7482656"/>
      </p:ext>
    </p:extLst>
  </p:cSld>
  <p:clrMapOvr>
    <a:masterClrMapping/>
  </p:clrMapOvr>
  <p:transition xmlns:p14="http://schemas.microsoft.com/office/powerpoint/2010/main"/>
</p:sldLayout>
</file>

<file path=ppt/slideLayouts/slideLayout7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0209526"/>
      </p:ext>
    </p:extLst>
  </p:cSld>
  <p:clrMapOvr>
    <a:masterClrMapping/>
  </p:clrMapOvr>
  <p:transition xmlns:p14="http://schemas.microsoft.com/office/powerpoint/2010/main"/>
</p:sldLayout>
</file>

<file path=ppt/slideLayouts/slideLayout7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6784512"/>
      </p:ext>
    </p:extLst>
  </p:cSld>
  <p:clrMapOvr>
    <a:masterClrMapping/>
  </p:clrMapOvr>
  <p:transition xmlns:p14="http://schemas.microsoft.com/office/powerpoint/2010/main"/>
</p:sldLayout>
</file>

<file path=ppt/slideLayouts/slideLayout7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634847"/>
      </p:ext>
    </p:extLst>
  </p:cSld>
  <p:clrMapOvr>
    <a:masterClrMapping/>
  </p:clrMapOvr>
  <p:transition xmlns:p14="http://schemas.microsoft.com/office/powerpoint/2010/main"/>
</p:sldLayout>
</file>

<file path=ppt/slideLayouts/slideLayout7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47627967"/>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0062249"/>
      </p:ext>
    </p:extLst>
  </p:cSld>
  <p:clrMapOvr>
    <a:masterClrMapping/>
  </p:clrMapOvr>
  <p:transition xmlns:p14="http://schemas.microsoft.com/office/powerpoint/2010/main"/>
</p:sldLayout>
</file>

<file path=ppt/slideLayouts/slideLayout7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033216"/>
      </p:ext>
    </p:extLst>
  </p:cSld>
  <p:clrMapOvr>
    <a:masterClrMapping/>
  </p:clrMapOvr>
  <p:transition xmlns:p14="http://schemas.microsoft.com/office/powerpoint/2010/main"/>
</p:sldLayout>
</file>

<file path=ppt/slideLayouts/slideLayout7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522819073"/>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1385711"/>
      </p:ext>
    </p:extLst>
  </p:cSld>
  <p:clrMapOvr>
    <a:masterClrMapping/>
  </p:clrMapOvr>
  <p:transition xmlns:p14="http://schemas.microsoft.com/office/powerpoint/2010/main"/>
</p:sldLayout>
</file>

<file path=ppt/slideLayouts/slideLayout7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91300"/>
      </p:ext>
    </p:extLst>
  </p:cSld>
  <p:clrMapOvr>
    <a:masterClrMapping/>
  </p:clrMapOvr>
  <p:transition xmlns:p14="http://schemas.microsoft.com/office/powerpoint/2010/main"/>
</p:sldLayout>
</file>

<file path=ppt/slideLayouts/slideLayout7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654355"/>
      </p:ext>
    </p:extLst>
  </p:cSld>
  <p:clrMapOvr>
    <a:masterClrMapping/>
  </p:clrMapOvr>
  <p:transition xmlns:p14="http://schemas.microsoft.com/office/powerpoint/2010/main"/>
</p:sldLayout>
</file>

<file path=ppt/slideLayouts/slideLayout7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8720186"/>
      </p:ext>
    </p:extLst>
  </p:cSld>
  <p:clrMapOvr>
    <a:masterClrMapping/>
  </p:clrMapOvr>
  <p:transition xmlns:p14="http://schemas.microsoft.com/office/powerpoint/2010/main"/>
</p:sldLayout>
</file>

<file path=ppt/slideLayouts/slideLayout7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092198"/>
      </p:ext>
    </p:extLst>
  </p:cSld>
  <p:clrMapOvr>
    <a:masterClrMapping/>
  </p:clrMapOvr>
  <p:transition xmlns:p14="http://schemas.microsoft.com/office/powerpoint/2010/main"/>
</p:sldLayout>
</file>

<file path=ppt/slideLayouts/slideLayout7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640561001"/>
      </p:ext>
    </p:extLst>
  </p:cSld>
  <p:clrMapOvr>
    <a:masterClrMapping/>
  </p:clrMapOvr>
  <p:transition xmlns:p14="http://schemas.microsoft.com/office/powerpoint/2010/main"/>
</p:sldLayout>
</file>

<file path=ppt/slideLayouts/slideLayout7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604642552"/>
      </p:ext>
    </p:extLst>
  </p:cSld>
  <p:clrMapOvr>
    <a:masterClrMapping/>
  </p:clrMapOvr>
  <p:transition xmlns:p14="http://schemas.microsoft.com/office/powerpoint/2010/main"/>
</p:sldLayout>
</file>

<file path=ppt/slideLayouts/slideLayout7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3597617"/>
      </p:ext>
    </p:extLst>
  </p:cSld>
  <p:clrMapOvr>
    <a:masterClrMapping/>
  </p:clrMapOvr>
  <p:transition xmlns:p14="http://schemas.microsoft.com/office/powerpoint/2010/main"/>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2779093"/>
      </p:ext>
    </p:extLst>
  </p:cSld>
  <p:clrMapOvr>
    <a:masterClrMapping/>
  </p:clrMapOvr>
  <p:transition xmlns:p14="http://schemas.microsoft.com/office/powerpoint/2010/main"/>
</p:sldLayout>
</file>

<file path=ppt/slideLayouts/slideLayout7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132618"/>
      </p:ext>
    </p:extLst>
  </p:cSld>
  <p:clrMapOvr>
    <a:masterClrMapping/>
  </p:clrMapOvr>
  <p:transition xmlns:p14="http://schemas.microsoft.com/office/powerpoint/2010/main"/>
</p:sldLayout>
</file>

<file path=ppt/slideLayouts/slideLayout74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251294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2871502"/>
      </p:ext>
    </p:extLst>
  </p:cSld>
  <p:clrMapOvr>
    <a:masterClrMapping/>
  </p:clrMapOvr>
  <p:transition xmlns:p14="http://schemas.microsoft.com/office/powerpoint/2010/main"/>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05598362"/>
      </p:ext>
    </p:extLst>
  </p:cSld>
  <p:clrMapOvr>
    <a:masterClrMapping/>
  </p:clrMapOvr>
  <p:transition xmlns:p14="http://schemas.microsoft.com/office/powerpoint/2010/main"/>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911383"/>
      </p:ext>
    </p:extLst>
  </p:cSld>
  <p:clrMapOvr>
    <a:masterClrMapping/>
  </p:clrMapOvr>
  <p:transition xmlns:p14="http://schemas.microsoft.com/office/powerpoint/2010/main"/>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3589102"/>
      </p:ext>
    </p:extLst>
  </p:cSld>
  <p:clrMapOvr>
    <a:masterClrMapping/>
  </p:clrMapOvr>
  <p:transition xmlns:p14="http://schemas.microsoft.com/office/powerpoint/2010/main"/>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2485863"/>
      </p:ext>
    </p:extLst>
  </p:cSld>
  <p:clrMapOvr>
    <a:masterClrMapping/>
  </p:clrMapOvr>
  <p:transition xmlns:p14="http://schemas.microsoft.com/office/powerpoint/2010/main"/>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4486004"/>
      </p:ext>
    </p:extLst>
  </p:cSld>
  <p:clrMapOvr>
    <a:masterClrMapping/>
  </p:clrMapOvr>
  <p:transition xmlns:p14="http://schemas.microsoft.com/office/powerpoint/2010/main"/>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5074600"/>
      </p:ext>
    </p:extLst>
  </p:cSld>
  <p:clrMapOvr>
    <a:masterClrMapping/>
  </p:clrMapOvr>
  <p:transition xmlns:p14="http://schemas.microsoft.com/office/powerpoint/2010/main"/>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480932"/>
      </p:ext>
    </p:extLst>
  </p:cSld>
  <p:clrMapOvr>
    <a:masterClrMapping/>
  </p:clrMapOvr>
  <p:transition xmlns:p14="http://schemas.microsoft.com/office/powerpoint/2010/main"/>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9566249"/>
      </p:ext>
    </p:extLst>
  </p:cSld>
  <p:clrMapOvr>
    <a:masterClrMapping/>
  </p:clrMapOvr>
  <p:transition xmlns:p14="http://schemas.microsoft.com/office/powerpoint/2010/main"/>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3718772"/>
      </p:ext>
    </p:extLst>
  </p:cSld>
  <p:clrMapOvr>
    <a:masterClrMapping/>
  </p:clrMapOvr>
  <p:transition xmlns:p14="http://schemas.microsoft.com/office/powerpoint/2010/main"/>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0601332"/>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004855"/>
      </p:ext>
    </p:extLst>
  </p:cSld>
  <p:clrMapOvr>
    <a:masterClrMapping/>
  </p:clrMapOvr>
  <p:transition xmlns:p14="http://schemas.microsoft.com/office/powerpoint/2010/main"/>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8779989"/>
      </p:ext>
    </p:extLst>
  </p:cSld>
  <p:clrMapOvr>
    <a:masterClrMapping/>
  </p:clrMapOvr>
  <p:transition xmlns:p14="http://schemas.microsoft.com/office/powerpoint/2010/main"/>
</p:sldLayout>
</file>

<file path=ppt/slideLayouts/slideLayout7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2986919"/>
      </p:ext>
    </p:extLst>
  </p:cSld>
  <p:clrMapOvr>
    <a:masterClrMapping/>
  </p:clrMapOvr>
  <p:transition xmlns:p14="http://schemas.microsoft.com/office/powerpoint/2010/main"/>
</p:sldLayout>
</file>

<file path=ppt/slideLayouts/slideLayout76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55737812"/>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4271369"/>
      </p:ext>
    </p:extLst>
  </p:cSld>
  <p:clrMapOvr>
    <a:masterClrMapping/>
  </p:clrMapOvr>
  <p:transition xmlns:p14="http://schemas.microsoft.com/office/powerpoint/2010/main"/>
</p:sldLayout>
</file>

<file path=ppt/slideLayouts/slideLayout7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120711"/>
      </p:ext>
    </p:extLst>
  </p:cSld>
  <p:clrMapOvr>
    <a:masterClrMapping/>
  </p:clrMapOvr>
  <p:transition xmlns:p14="http://schemas.microsoft.com/office/powerpoint/2010/main"/>
</p:sldLayout>
</file>

<file path=ppt/slideLayouts/slideLayout7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122583830"/>
      </p:ext>
    </p:extLst>
  </p:cSld>
  <p:clrMapOvr>
    <a:masterClrMapping/>
  </p:clrMapOvr>
  <p:transition xmlns:p14="http://schemas.microsoft.com/office/powerpoint/2010/main"/>
</p:sldLayout>
</file>

<file path=ppt/slideLayouts/slideLayout7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9785226"/>
      </p:ext>
    </p:extLst>
  </p:cSld>
  <p:clrMapOvr>
    <a:masterClrMapping/>
  </p:clrMapOvr>
  <p:transition xmlns:p14="http://schemas.microsoft.com/office/powerpoint/2010/main"/>
</p:sldLayout>
</file>

<file path=ppt/slideLayouts/slideLayout7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8127519"/>
      </p:ext>
    </p:extLst>
  </p:cSld>
  <p:clrMapOvr>
    <a:masterClrMapping/>
  </p:clrMapOvr>
  <p:transition xmlns:p14="http://schemas.microsoft.com/office/powerpoint/2010/main"/>
</p:sldLayout>
</file>

<file path=ppt/slideLayouts/slideLayout7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1216731"/>
      </p:ext>
    </p:extLst>
  </p:cSld>
  <p:clrMapOvr>
    <a:masterClrMapping/>
  </p:clrMapOvr>
  <p:transition xmlns:p14="http://schemas.microsoft.com/office/powerpoint/2010/main"/>
</p:sldLayout>
</file>

<file path=ppt/slideLayouts/slideLayout7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591874"/>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298549"/>
      </p:ext>
    </p:extLst>
  </p:cSld>
  <p:clrMapOvr>
    <a:masterClrMapping/>
  </p:clrMapOvr>
  <p:transition xmlns:p14="http://schemas.microsoft.com/office/powerpoint/2010/main"/>
</p:sldLayout>
</file>

<file path=ppt/slideLayouts/slideLayout7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93897487"/>
      </p:ext>
    </p:extLst>
  </p:cSld>
  <p:clrMapOvr>
    <a:masterClrMapping/>
  </p:clrMapOvr>
  <p:transition xmlns:p14="http://schemas.microsoft.com/office/powerpoint/2010/main"/>
</p:sldLayout>
</file>

<file path=ppt/slideLayouts/slideLayout7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591195420"/>
      </p:ext>
    </p:extLst>
  </p:cSld>
  <p:clrMapOvr>
    <a:masterClrMapping/>
  </p:clrMapOvr>
  <p:transition xmlns:p14="http://schemas.microsoft.com/office/powerpoint/2010/main"/>
</p:sldLayout>
</file>

<file path=ppt/slideLayouts/slideLayout7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560918"/>
      </p:ext>
    </p:extLst>
  </p:cSld>
  <p:clrMapOvr>
    <a:masterClrMapping/>
  </p:clrMapOvr>
  <p:transition xmlns:p14="http://schemas.microsoft.com/office/powerpoint/2010/main"/>
</p:sldLayout>
</file>

<file path=ppt/slideLayouts/slideLayout7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9850459"/>
      </p:ext>
    </p:extLst>
  </p:cSld>
  <p:clrMapOvr>
    <a:masterClrMapping/>
  </p:clrMapOvr>
  <p:transition xmlns:p14="http://schemas.microsoft.com/office/powerpoint/2010/main"/>
</p:sldLayout>
</file>

<file path=ppt/slideLayouts/slideLayout7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722316"/>
      </p:ext>
    </p:extLst>
  </p:cSld>
  <p:clrMapOvr>
    <a:masterClrMapping/>
  </p:clrMapOvr>
  <p:transition xmlns:p14="http://schemas.microsoft.com/office/powerpoint/2010/main"/>
</p:sldLayout>
</file>

<file path=ppt/slideLayouts/slideLayout77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392461416"/>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defTabSz="914400">
              <a:defRPr sz="1200" b="1">
                <a:solidFill>
                  <a:srgbClr val="000000"/>
                </a:solidFill>
                <a:latin typeface="Arial" charset="0"/>
              </a:defRPr>
            </a:lvl1pPr>
          </a:lstStyle>
          <a:p>
            <a:pPr>
              <a:defRPr/>
            </a:pPr>
            <a:fld id="{03CBD600-5986-EF46-A2DB-7687097A97FC}" type="slidenum">
              <a:rPr lang="en-US" altLang="zh-CN"/>
              <a:pPr>
                <a:defRPr/>
              </a:pPr>
              <a:t>‹#›</a:t>
            </a:fld>
            <a:endParaRPr lang="en-US" altLang="zh-CN"/>
          </a:p>
        </p:txBody>
      </p:sp>
    </p:spTree>
    <p:extLst>
      <p:ext uri="{BB962C8B-B14F-4D97-AF65-F5344CB8AC3E}">
        <p14:creationId xmlns:p14="http://schemas.microsoft.com/office/powerpoint/2010/main" val="200220868"/>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N"/>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defTabSz="914400">
              <a:defRPr sz="1200" b="1">
                <a:solidFill>
                  <a:srgbClr val="000000"/>
                </a:solidFill>
                <a:latin typeface="Arial" charset="0"/>
              </a:defRPr>
            </a:lvl1pPr>
          </a:lstStyle>
          <a:p>
            <a:pPr>
              <a:defRPr/>
            </a:pPr>
            <a:fld id="{2036BFF5-FCA4-284A-8F11-69EA39049C3D}" type="slidenum">
              <a:rPr lang="en-US" altLang="zh-CN"/>
              <a:pPr>
                <a:defRPr/>
              </a:pPr>
              <a:t>‹#›</a:t>
            </a:fld>
            <a:endParaRPr lang="en-US" altLang="zh-CN"/>
          </a:p>
        </p:txBody>
      </p:sp>
    </p:spTree>
    <p:extLst>
      <p:ext uri="{BB962C8B-B14F-4D97-AF65-F5344CB8AC3E}">
        <p14:creationId xmlns:p14="http://schemas.microsoft.com/office/powerpoint/2010/main" val="2388065814"/>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67008510"/>
      </p:ext>
    </p:extLst>
  </p:cSld>
  <p:clrMapOvr>
    <a:masterClrMapping/>
  </p:clrMapOvr>
  <p:transition xmlns:p14="http://schemas.microsoft.com/office/powerpoint/2010/main"/>
</p:sldLayout>
</file>

<file path=ppt/slideLayouts/slideLayout7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4425775"/>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0281395"/>
      </p:ext>
    </p:extLst>
  </p:cSld>
  <p:clrMapOvr>
    <a:masterClrMapping/>
  </p:clrMapOvr>
  <p:transition xmlns:p14="http://schemas.microsoft.com/office/powerpoint/2010/main"/>
</p:sldLayout>
</file>

<file path=ppt/slideLayouts/slideLayout7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119987360"/>
      </p:ext>
    </p:extLst>
  </p:cSld>
  <p:clrMapOvr>
    <a:masterClrMapping/>
  </p:clrMapOvr>
  <p:transition xmlns:p14="http://schemas.microsoft.com/office/powerpoint/2010/main"/>
</p:sldLayout>
</file>

<file path=ppt/slideLayouts/slideLayout7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9483888"/>
      </p:ext>
    </p:extLst>
  </p:cSld>
  <p:clrMapOvr>
    <a:masterClrMapping/>
  </p:clrMapOvr>
  <p:transition xmlns:p14="http://schemas.microsoft.com/office/powerpoint/2010/main"/>
</p:sldLayout>
</file>

<file path=ppt/slideLayouts/slideLayout7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5297334"/>
      </p:ext>
    </p:extLst>
  </p:cSld>
  <p:clrMapOvr>
    <a:masterClrMapping/>
  </p:clrMapOvr>
  <p:transition xmlns:p14="http://schemas.microsoft.com/office/powerpoint/2010/main"/>
</p:sldLayout>
</file>

<file path=ppt/slideLayouts/slideLayout7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9997497"/>
      </p:ext>
    </p:extLst>
  </p:cSld>
  <p:clrMapOvr>
    <a:masterClrMapping/>
  </p:clrMapOvr>
  <p:transition xmlns:p14="http://schemas.microsoft.com/office/powerpoint/2010/main"/>
</p:sldLayout>
</file>

<file path=ppt/slideLayouts/slideLayout7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420479"/>
      </p:ext>
    </p:extLst>
  </p:cSld>
  <p:clrMapOvr>
    <a:masterClrMapping/>
  </p:clrMapOvr>
  <p:transition xmlns:p14="http://schemas.microsoft.com/office/powerpoint/2010/main"/>
</p:sldLayout>
</file>

<file path=ppt/slideLayouts/slideLayout7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079276542"/>
      </p:ext>
    </p:extLst>
  </p:cSld>
  <p:clrMapOvr>
    <a:masterClrMapping/>
  </p:clrMapOvr>
  <p:transition xmlns:p14="http://schemas.microsoft.com/office/powerpoint/2010/main"/>
</p:sldLayout>
</file>

<file path=ppt/slideLayouts/slideLayout7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948749435"/>
      </p:ext>
    </p:extLst>
  </p:cSld>
  <p:clrMapOvr>
    <a:masterClrMapping/>
  </p:clrMapOvr>
  <p:transition xmlns:p14="http://schemas.microsoft.com/office/powerpoint/2010/main"/>
</p:sldLayout>
</file>

<file path=ppt/slideLayouts/slideLayout7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588054"/>
      </p:ext>
    </p:extLst>
  </p:cSld>
  <p:clrMapOvr>
    <a:masterClrMapping/>
  </p:clrMapOvr>
  <p:transition xmlns:p14="http://schemas.microsoft.com/office/powerpoint/2010/main"/>
</p:sldLayout>
</file>

<file path=ppt/slideLayouts/slideLayout7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3605604"/>
      </p:ext>
    </p:extLst>
  </p:cSld>
  <p:clrMapOvr>
    <a:masterClrMapping/>
  </p:clrMapOvr>
  <p:transition xmlns:p14="http://schemas.microsoft.com/office/powerpoint/2010/main"/>
</p:sldLayout>
</file>

<file path=ppt/slideLayouts/slideLayout7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2472534"/>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2728035"/>
      </p:ext>
    </p:extLst>
  </p:cSld>
  <p:clrMapOvr>
    <a:masterClrMapping/>
  </p:clrMapOvr>
  <p:transition xmlns:p14="http://schemas.microsoft.com/office/powerpoint/2010/main"/>
</p:sldLayout>
</file>

<file path=ppt/slideLayouts/slideLayout79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15970417"/>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97310317"/>
      </p:ext>
    </p:extLst>
  </p:cSld>
  <p:clrMapOvr>
    <a:masterClrMapping/>
  </p:clrMapOvr>
  <p:transition xmlns:p14="http://schemas.microsoft.com/office/powerpoint/2010/main"/>
</p:sldLayout>
</file>

<file path=ppt/slideLayouts/slideLayout7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0429518"/>
      </p:ext>
    </p:extLst>
  </p:cSld>
  <p:clrMapOvr>
    <a:masterClrMapping/>
  </p:clrMapOvr>
  <p:transition xmlns:p14="http://schemas.microsoft.com/office/powerpoint/2010/main"/>
</p:sldLayout>
</file>

<file path=ppt/slideLayouts/slideLayout7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1551219878"/>
      </p:ext>
    </p:extLst>
  </p:cSld>
  <p:clrMapOvr>
    <a:masterClrMapping/>
  </p:clrMapOvr>
  <p:transition xmlns:p14="http://schemas.microsoft.com/office/powerpoint/2010/main"/>
</p:sldLayout>
</file>

<file path=ppt/slideLayouts/slideLayout7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565648"/>
      </p:ext>
    </p:extLst>
  </p:cSld>
  <p:clrMapOvr>
    <a:masterClrMapping/>
  </p:clrMapOvr>
  <p:transition xmlns:p14="http://schemas.microsoft.com/office/powerpoint/2010/main"/>
</p:sldLayout>
</file>

<file path=ppt/slideLayouts/slideLayout7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047056"/>
      </p:ext>
    </p:extLst>
  </p:cSld>
  <p:clrMapOvr>
    <a:masterClrMapping/>
  </p:clrMapOvr>
  <p:transition xmlns:p14="http://schemas.microsoft.com/office/powerpoint/2010/main"/>
</p:sldLayout>
</file>

<file path=ppt/slideLayouts/slideLayout7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0864506"/>
      </p:ext>
    </p:extLst>
  </p:cSld>
  <p:clrMapOvr>
    <a:masterClrMapping/>
  </p:clrMapOvr>
  <p:transition xmlns:p14="http://schemas.microsoft.com/office/powerpoint/2010/main"/>
</p:sldLayout>
</file>

<file path=ppt/slideLayouts/slideLayout7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878440"/>
      </p:ext>
    </p:extLst>
  </p:cSld>
  <p:clrMapOvr>
    <a:masterClrMapping/>
  </p:clrMapOvr>
  <p:transition xmlns:p14="http://schemas.microsoft.com/office/powerpoint/2010/main"/>
</p:sldLayout>
</file>

<file path=ppt/slideLayouts/slideLayout7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537449104"/>
      </p:ext>
    </p:extLst>
  </p:cSld>
  <p:clrMapOvr>
    <a:masterClrMapping/>
  </p:clrMapOvr>
  <p:transition xmlns:p14="http://schemas.microsoft.com/office/powerpoint/2010/main"/>
</p:sldLayout>
</file>

<file path=ppt/slideLayouts/slideLayout7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75278588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6601262"/>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1515732"/>
      </p:ext>
    </p:extLst>
  </p:cSld>
  <p:clrMapOvr>
    <a:masterClrMapping/>
  </p:clrMapOvr>
  <p:transition xmlns:p14="http://schemas.microsoft.com/office/powerpoint/2010/main"/>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2946237"/>
      </p:ext>
    </p:extLst>
  </p:cSld>
  <p:clrMapOvr>
    <a:masterClrMapping/>
  </p:clrMapOvr>
  <p:transition xmlns:p14="http://schemas.microsoft.com/office/powerpoint/2010/main"/>
</p:sldLayout>
</file>

<file path=ppt/slideLayouts/slideLayout8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109778"/>
      </p:ext>
    </p:extLst>
  </p:cSld>
  <p:clrMapOvr>
    <a:masterClrMapping/>
  </p:clrMapOvr>
  <p:transition xmlns:p14="http://schemas.microsoft.com/office/powerpoint/2010/main"/>
</p:sldLayout>
</file>

<file path=ppt/slideLayouts/slideLayout8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9010039"/>
      </p:ext>
    </p:extLst>
  </p:cSld>
  <p:clrMapOvr>
    <a:masterClrMapping/>
  </p:clrMapOvr>
  <p:transition xmlns:p14="http://schemas.microsoft.com/office/powerpoint/2010/main"/>
</p:sldLayout>
</file>

<file path=ppt/slideLayouts/slideLayout80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96553827"/>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3127277"/>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9214631"/>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7820122"/>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0266338"/>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9633131"/>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80017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6700981"/>
      </p:ext>
    </p:extLst>
  </p:cSld>
  <p:clrMapOvr>
    <a:masterClrMapping/>
  </p:clrMapOvr>
  <p:transition xmlns:p14="http://schemas.microsoft.com/office/powerpoint/2010/main"/>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8900264"/>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6406773"/>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7200837"/>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9240810"/>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5543711"/>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8940180"/>
      </p:ext>
    </p:extLst>
  </p:cSld>
  <p:clrMapOvr>
    <a:masterClrMapping/>
  </p:clrMapOvr>
  <p:transition xmlns:p14="http://schemas.microsoft.com/office/powerpoint/2010/main"/>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379828"/>
      </p:ext>
    </p:extLst>
  </p:cSld>
  <p:clrMapOvr>
    <a:masterClrMapping/>
  </p:clrMapOvr>
  <p:transition xmlns:p14="http://schemas.microsoft.com/office/powerpoint/2010/main"/>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3629090"/>
      </p:ext>
    </p:extLst>
  </p:cSld>
  <p:clrMapOvr>
    <a:masterClrMapping/>
  </p:clrMapOvr>
  <p:transition xmlns:p14="http://schemas.microsoft.com/office/powerpoint/2010/main"/>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3754990"/>
      </p:ext>
    </p:extLst>
  </p:cSld>
  <p:clrMapOvr>
    <a:masterClrMapping/>
  </p:clrMapOvr>
  <p:transition xmlns:p14="http://schemas.microsoft.com/office/powerpoint/2010/main"/>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7389045"/>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4268451"/>
      </p:ext>
    </p:extLst>
  </p:cSld>
  <p:clrMapOvr>
    <a:masterClrMapping/>
  </p:clrMapOvr>
  <p:transition xmlns:p14="http://schemas.microsoft.com/office/powerpoint/2010/main"/>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859599"/>
      </p:ext>
    </p:extLst>
  </p:cSld>
  <p:clrMapOvr>
    <a:masterClrMapping/>
  </p:clrMapOvr>
  <p:transition xmlns:p14="http://schemas.microsoft.com/office/powerpoint/2010/main"/>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561789"/>
      </p:ext>
    </p:extLst>
  </p:cSld>
  <p:clrMapOvr>
    <a:masterClrMapping/>
  </p:clrMapOvr>
  <p:transition xmlns:p14="http://schemas.microsoft.com/office/powerpoint/2010/main"/>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7748547"/>
      </p:ext>
    </p:extLst>
  </p:cSld>
  <p:clrMapOvr>
    <a:masterClrMapping/>
  </p:clrMapOvr>
  <p:transition xmlns:p14="http://schemas.microsoft.com/office/powerpoint/2010/main"/>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0572219"/>
      </p:ext>
    </p:extLst>
  </p:cSld>
  <p:clrMapOvr>
    <a:masterClrMapping/>
  </p:clrMapOvr>
  <p:transition xmlns:p14="http://schemas.microsoft.com/office/powerpoint/2010/main"/>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982649"/>
      </p:ext>
    </p:extLst>
  </p:cSld>
  <p:clrMapOvr>
    <a:masterClrMapping/>
  </p:clrMapOvr>
  <p:transition xmlns:p14="http://schemas.microsoft.com/office/powerpoint/2010/main"/>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9921688"/>
      </p:ext>
    </p:extLst>
  </p:cSld>
  <p:clrMapOvr>
    <a:masterClrMapping/>
  </p:clrMapOvr>
  <p:transition xmlns:p14="http://schemas.microsoft.com/office/powerpoint/2010/main"/>
</p:sldLayout>
</file>

<file path=ppt/slideLayouts/slideLayout8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2016999"/>
      </p:ext>
    </p:extLst>
  </p:cSld>
  <p:clrMapOvr>
    <a:masterClrMapping/>
  </p:clrMapOvr>
  <p:transition xmlns:p14="http://schemas.microsoft.com/office/powerpoint/2010/main"/>
</p:sldLayout>
</file>

<file path=ppt/slideLayouts/slideLayout8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616828771"/>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9278674"/>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2945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36013297"/>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7185697"/>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5750373"/>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2908728"/>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1004846"/>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5230449"/>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3209718"/>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0306498"/>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42277018"/>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032660D-F1AD-D740-9C13-587329C3EE44}"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E476514-F9B8-644F-BC82-C18E310EF89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8067175"/>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5" name="Footer Placeholder 4"/>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24A6E66B-66BA-FD49-829C-FB0ACFBA2606}" type="slidenum">
              <a:rPr lang="en-US"/>
              <a:pPr>
                <a:defRPr/>
              </a:pPr>
              <a:t>‹#›</a:t>
            </a:fld>
            <a:endParaRPr lang="en-US"/>
          </a:p>
        </p:txBody>
      </p:sp>
    </p:spTree>
    <p:extLst>
      <p:ext uri="{BB962C8B-B14F-4D97-AF65-F5344CB8AC3E}">
        <p14:creationId xmlns:p14="http://schemas.microsoft.com/office/powerpoint/2010/main" val="29639716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66D4047D-0D5C-7345-9DB5-423ABBB84013}" type="slidenum">
              <a:rPr lang="en-US" altLang="zh-CN"/>
              <a:pPr>
                <a:defRPr/>
              </a:pPr>
              <a:t>‹#›</a:t>
            </a:fld>
            <a:endParaRPr lang="en-US" altLang="zh-CN"/>
          </a:p>
        </p:txBody>
      </p:sp>
    </p:spTree>
    <p:extLst>
      <p:ext uri="{BB962C8B-B14F-4D97-AF65-F5344CB8AC3E}">
        <p14:creationId xmlns:p14="http://schemas.microsoft.com/office/powerpoint/2010/main" val="618875093"/>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5" name="Footer Placeholder 4"/>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D0C8C452-C6F5-834C-80EF-85730B359526}" type="slidenum">
              <a:rPr lang="en-US"/>
              <a:pPr>
                <a:defRPr/>
              </a:pPr>
              <a:t>‹#›</a:t>
            </a:fld>
            <a:endParaRPr lang="en-US"/>
          </a:p>
        </p:txBody>
      </p:sp>
    </p:spTree>
    <p:extLst>
      <p:ext uri="{BB962C8B-B14F-4D97-AF65-F5344CB8AC3E}">
        <p14:creationId xmlns:p14="http://schemas.microsoft.com/office/powerpoint/2010/main" val="1058719044"/>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5" name="Footer Placeholder 4"/>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A62F3CE8-0784-B046-A682-CBE94BEA1D07}" type="slidenum">
              <a:rPr lang="en-US"/>
              <a:pPr>
                <a:defRPr/>
              </a:pPr>
              <a:t>‹#›</a:t>
            </a:fld>
            <a:endParaRPr lang="en-US"/>
          </a:p>
        </p:txBody>
      </p:sp>
    </p:spTree>
    <p:extLst>
      <p:ext uri="{BB962C8B-B14F-4D97-AF65-F5344CB8AC3E}">
        <p14:creationId xmlns:p14="http://schemas.microsoft.com/office/powerpoint/2010/main" val="2349562095"/>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6" name="Footer Placeholder 5"/>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5D392E-2C0B-C345-918B-4CCD48727866}" type="slidenum">
              <a:rPr lang="en-US"/>
              <a:pPr>
                <a:defRPr/>
              </a:pPr>
              <a:t>‹#›</a:t>
            </a:fld>
            <a:endParaRPr lang="en-US"/>
          </a:p>
        </p:txBody>
      </p:sp>
    </p:spTree>
    <p:extLst>
      <p:ext uri="{BB962C8B-B14F-4D97-AF65-F5344CB8AC3E}">
        <p14:creationId xmlns:p14="http://schemas.microsoft.com/office/powerpoint/2010/main" val="3335708355"/>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8" name="Footer Placeholder 7"/>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2FB9510C-E34E-BE4F-85E2-AF9E41F2145F}" type="slidenum">
              <a:rPr lang="en-US"/>
              <a:pPr>
                <a:defRPr/>
              </a:pPr>
              <a:t>‹#›</a:t>
            </a:fld>
            <a:endParaRPr lang="en-US"/>
          </a:p>
        </p:txBody>
      </p:sp>
    </p:spTree>
    <p:extLst>
      <p:ext uri="{BB962C8B-B14F-4D97-AF65-F5344CB8AC3E}">
        <p14:creationId xmlns:p14="http://schemas.microsoft.com/office/powerpoint/2010/main" val="4214180759"/>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4" name="Footer Placeholder 3"/>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6D39E95-C6B6-A842-9A01-5CEE89C94B6F}" type="slidenum">
              <a:rPr lang="en-US"/>
              <a:pPr>
                <a:defRPr/>
              </a:pPr>
              <a:t>‹#›</a:t>
            </a:fld>
            <a:endParaRPr lang="en-US"/>
          </a:p>
        </p:txBody>
      </p:sp>
    </p:spTree>
    <p:extLst>
      <p:ext uri="{BB962C8B-B14F-4D97-AF65-F5344CB8AC3E}">
        <p14:creationId xmlns:p14="http://schemas.microsoft.com/office/powerpoint/2010/main" val="3292406910"/>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3" name="Footer Placeholder 2"/>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AE0EE7CD-11D4-D44E-9450-E1120029FA09}" type="slidenum">
              <a:rPr lang="en-US"/>
              <a:pPr>
                <a:defRPr/>
              </a:pPr>
              <a:t>‹#›</a:t>
            </a:fld>
            <a:endParaRPr lang="en-US"/>
          </a:p>
        </p:txBody>
      </p:sp>
    </p:spTree>
    <p:extLst>
      <p:ext uri="{BB962C8B-B14F-4D97-AF65-F5344CB8AC3E}">
        <p14:creationId xmlns:p14="http://schemas.microsoft.com/office/powerpoint/2010/main" val="3810649116"/>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6" name="Footer Placeholder 5"/>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8E1D9AC5-CC81-CC44-B831-B54794980CAE}" type="slidenum">
              <a:rPr lang="en-US"/>
              <a:pPr>
                <a:defRPr/>
              </a:pPr>
              <a:t>‹#›</a:t>
            </a:fld>
            <a:endParaRPr lang="en-US"/>
          </a:p>
        </p:txBody>
      </p:sp>
    </p:spTree>
    <p:extLst>
      <p:ext uri="{BB962C8B-B14F-4D97-AF65-F5344CB8AC3E}">
        <p14:creationId xmlns:p14="http://schemas.microsoft.com/office/powerpoint/2010/main" val="2876210424"/>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6" name="Footer Placeholder 5"/>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29AB631C-EF88-9542-8F67-BDB3A739354E}" type="slidenum">
              <a:rPr lang="en-US"/>
              <a:pPr>
                <a:defRPr/>
              </a:pPr>
              <a:t>‹#›</a:t>
            </a:fld>
            <a:endParaRPr lang="en-US"/>
          </a:p>
        </p:txBody>
      </p:sp>
    </p:spTree>
    <p:extLst>
      <p:ext uri="{BB962C8B-B14F-4D97-AF65-F5344CB8AC3E}">
        <p14:creationId xmlns:p14="http://schemas.microsoft.com/office/powerpoint/2010/main" val="685575206"/>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5" name="Footer Placeholder 4"/>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02FA3CD0-BD11-E546-BCA3-EA5AD5BC05F2}" type="slidenum">
              <a:rPr lang="en-US"/>
              <a:pPr>
                <a:defRPr/>
              </a:pPr>
              <a:t>‹#›</a:t>
            </a:fld>
            <a:endParaRPr lang="en-US"/>
          </a:p>
        </p:txBody>
      </p:sp>
    </p:spTree>
    <p:extLst>
      <p:ext uri="{BB962C8B-B14F-4D97-AF65-F5344CB8AC3E}">
        <p14:creationId xmlns:p14="http://schemas.microsoft.com/office/powerpoint/2010/main" val="2743631471"/>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6CE1C42C-EC15-49FC-B692-B8E2328148A8}" type="datetimeFigureOut">
              <a:rPr lang="en-US"/>
              <a:pPr>
                <a:defRPr/>
              </a:pPr>
              <a:t>10/14/14</a:t>
            </a:fld>
            <a:endParaRPr lang="en-US"/>
          </a:p>
        </p:txBody>
      </p:sp>
      <p:sp>
        <p:nvSpPr>
          <p:cNvPr id="5" name="Footer Placeholder 4"/>
          <p:cNvSpPr>
            <a:spLocks noGrp="1"/>
          </p:cNvSpPr>
          <p:nvPr>
            <p:ph type="ftr" sz="quarter" idx="11"/>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455613" fontAlgn="base">
              <a:spcBef>
                <a:spcPct val="0"/>
              </a:spcBef>
              <a:spcAft>
                <a:spcPct val="0"/>
              </a:spcAft>
              <a:defRPr>
                <a:ea typeface="ＭＳ Ｐゴシック" charset="0"/>
                <a:cs typeface="ＭＳ Ｐゴシック" charset="0"/>
              </a:defRPr>
            </a:lvl1pPr>
          </a:lstStyle>
          <a:p>
            <a:pPr>
              <a:defRPr/>
            </a:pPr>
            <a:fld id="{B30C67F4-A095-4340-9A56-97415455C7F3}" type="slidenum">
              <a:rPr lang="en-US"/>
              <a:pPr>
                <a:defRPr/>
              </a:pPr>
              <a:t>‹#›</a:t>
            </a:fld>
            <a:endParaRPr lang="en-US"/>
          </a:p>
        </p:txBody>
      </p:sp>
    </p:spTree>
    <p:extLst>
      <p:ext uri="{BB962C8B-B14F-4D97-AF65-F5344CB8AC3E}">
        <p14:creationId xmlns:p14="http://schemas.microsoft.com/office/powerpoint/2010/main" val="4628721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732C3D90-2CF9-9044-A840-A90A5EE9359B}" type="slidenum">
              <a:rPr lang="en-US" altLang="zh-CN"/>
              <a:pPr>
                <a:defRPr/>
              </a:pPr>
              <a:t>‹#›</a:t>
            </a:fld>
            <a:endParaRPr lang="en-US" altLang="zh-CN"/>
          </a:p>
        </p:txBody>
      </p:sp>
    </p:spTree>
    <p:extLst>
      <p:ext uri="{BB962C8B-B14F-4D97-AF65-F5344CB8AC3E}">
        <p14:creationId xmlns:p14="http://schemas.microsoft.com/office/powerpoint/2010/main" val="83737758"/>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6516960"/>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662494"/>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3764320"/>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1452411"/>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8337420"/>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4294498"/>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4226070"/>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4280503"/>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4217429"/>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313074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0419132"/>
      </p:ext>
    </p:extLst>
  </p:cSld>
  <p:clrMapOvr>
    <a:masterClrMapping/>
  </p:clrMapOvr>
  <p:transition xmlns:p14="http://schemas.microsoft.com/office/powerpoint/2010/main"/>
</p:sldLayout>
</file>

<file path=ppt/slideLayouts/slideLayout8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4E392-AE2C-074A-AC99-D59A0FE62A6A}"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C5DA7B-1A23-2745-A82A-38805E71E6D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73651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528888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464122940"/>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55628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3261162"/>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9840973"/>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7857518"/>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92239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345287341"/>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794817878"/>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647154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2488995"/>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3149921"/>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1173813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3133659"/>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tags" Target="../tags/tag1.xml"/><Relationship Id="rId18" Type="http://schemas.openxmlformats.org/officeDocument/2006/relationships/tags" Target="../tags/tag2.xml"/><Relationship Id="rId19" Type="http://schemas.openxmlformats.org/officeDocument/2006/relationships/tags" Target="../tags/tag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slideLayout" Target="../slideLayouts/slideLayout136.xml"/><Relationship Id="rId13" Type="http://schemas.openxmlformats.org/officeDocument/2006/relationships/slideLayout" Target="../slideLayouts/slideLayout137.xml"/><Relationship Id="rId14" Type="http://schemas.openxmlformats.org/officeDocument/2006/relationships/theme" Target="../theme/theme10.xml"/><Relationship Id="rId15" Type="http://schemas.openxmlformats.org/officeDocument/2006/relationships/tags" Target="../tags/tag85.xml"/><Relationship Id="rId16" Type="http://schemas.openxmlformats.org/officeDocument/2006/relationships/tags" Target="../tags/tag86.xml"/><Relationship Id="rId17" Type="http://schemas.openxmlformats.org/officeDocument/2006/relationships/tags" Target="../tags/tag87.xml"/><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8.xml"/><Relationship Id="rId12" Type="http://schemas.openxmlformats.org/officeDocument/2006/relationships/slideLayout" Target="../slideLayouts/slideLayout149.xml"/><Relationship Id="rId13" Type="http://schemas.openxmlformats.org/officeDocument/2006/relationships/slideLayout" Target="../slideLayouts/slideLayout150.xml"/><Relationship Id="rId14" Type="http://schemas.openxmlformats.org/officeDocument/2006/relationships/theme" Target="../theme/theme11.xml"/><Relationship Id="rId15" Type="http://schemas.openxmlformats.org/officeDocument/2006/relationships/tags" Target="../tags/tag88.xml"/><Relationship Id="rId16" Type="http://schemas.openxmlformats.org/officeDocument/2006/relationships/tags" Target="../tags/tag89.xml"/><Relationship Id="rId17" Type="http://schemas.openxmlformats.org/officeDocument/2006/relationships/tags" Target="../tags/tag90.xml"/><Relationship Id="rId1" Type="http://schemas.openxmlformats.org/officeDocument/2006/relationships/slideLayout" Target="../slideLayouts/slideLayout138.xml"/><Relationship Id="rId2" Type="http://schemas.openxmlformats.org/officeDocument/2006/relationships/slideLayout" Target="../slideLayouts/slideLayout139.xml"/><Relationship Id="rId3" Type="http://schemas.openxmlformats.org/officeDocument/2006/relationships/slideLayout" Target="../slideLayouts/slideLayout140.xml"/><Relationship Id="rId4" Type="http://schemas.openxmlformats.org/officeDocument/2006/relationships/slideLayout" Target="../slideLayouts/slideLayout141.xml"/><Relationship Id="rId5" Type="http://schemas.openxmlformats.org/officeDocument/2006/relationships/slideLayout" Target="../slideLayouts/slideLayout142.xml"/><Relationship Id="rId6" Type="http://schemas.openxmlformats.org/officeDocument/2006/relationships/slideLayout" Target="../slideLayouts/slideLayout143.xml"/><Relationship Id="rId7" Type="http://schemas.openxmlformats.org/officeDocument/2006/relationships/slideLayout" Target="../slideLayouts/slideLayout144.xml"/><Relationship Id="rId8" Type="http://schemas.openxmlformats.org/officeDocument/2006/relationships/slideLayout" Target="../slideLayouts/slideLayout145.xml"/><Relationship Id="rId9" Type="http://schemas.openxmlformats.org/officeDocument/2006/relationships/slideLayout" Target="../slideLayouts/slideLayout146.xml"/><Relationship Id="rId10" Type="http://schemas.openxmlformats.org/officeDocument/2006/relationships/slideLayout" Target="../slideLayouts/slideLayout147.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59.xml"/><Relationship Id="rId20" Type="http://schemas.openxmlformats.org/officeDocument/2006/relationships/tags" Target="../tags/tag98.xml"/><Relationship Id="rId21" Type="http://schemas.openxmlformats.org/officeDocument/2006/relationships/tags" Target="../tags/tag99.xml"/><Relationship Id="rId22" Type="http://schemas.openxmlformats.org/officeDocument/2006/relationships/tags" Target="../tags/tag100.xml"/><Relationship Id="rId10" Type="http://schemas.openxmlformats.org/officeDocument/2006/relationships/slideLayout" Target="../slideLayouts/slideLayout160.xml"/><Relationship Id="rId11" Type="http://schemas.openxmlformats.org/officeDocument/2006/relationships/slideLayout" Target="../slideLayouts/slideLayout161.xml"/><Relationship Id="rId12" Type="http://schemas.openxmlformats.org/officeDocument/2006/relationships/theme" Target="../theme/theme12.xml"/><Relationship Id="rId13" Type="http://schemas.openxmlformats.org/officeDocument/2006/relationships/tags" Target="../tags/tag91.xml"/><Relationship Id="rId14" Type="http://schemas.openxmlformats.org/officeDocument/2006/relationships/tags" Target="../tags/tag92.xml"/><Relationship Id="rId15" Type="http://schemas.openxmlformats.org/officeDocument/2006/relationships/tags" Target="../tags/tag93.xml"/><Relationship Id="rId16" Type="http://schemas.openxmlformats.org/officeDocument/2006/relationships/tags" Target="../tags/tag94.xml"/><Relationship Id="rId17" Type="http://schemas.openxmlformats.org/officeDocument/2006/relationships/tags" Target="../tags/tag95.xml"/><Relationship Id="rId18" Type="http://schemas.openxmlformats.org/officeDocument/2006/relationships/tags" Target="../tags/tag96.xml"/><Relationship Id="rId19" Type="http://schemas.openxmlformats.org/officeDocument/2006/relationships/tags" Target="../tags/tag97.xml"/><Relationship Id="rId1" Type="http://schemas.openxmlformats.org/officeDocument/2006/relationships/slideLayout" Target="../slideLayouts/slideLayout151.xml"/><Relationship Id="rId2" Type="http://schemas.openxmlformats.org/officeDocument/2006/relationships/slideLayout" Target="../slideLayouts/slideLayout152.xml"/><Relationship Id="rId3" Type="http://schemas.openxmlformats.org/officeDocument/2006/relationships/slideLayout" Target="../slideLayouts/slideLayout153.xml"/><Relationship Id="rId4" Type="http://schemas.openxmlformats.org/officeDocument/2006/relationships/slideLayout" Target="../slideLayouts/slideLayout154.xml"/><Relationship Id="rId5" Type="http://schemas.openxmlformats.org/officeDocument/2006/relationships/slideLayout" Target="../slideLayouts/slideLayout155.xml"/><Relationship Id="rId6" Type="http://schemas.openxmlformats.org/officeDocument/2006/relationships/slideLayout" Target="../slideLayouts/slideLayout156.xml"/><Relationship Id="rId7" Type="http://schemas.openxmlformats.org/officeDocument/2006/relationships/slideLayout" Target="../slideLayouts/slideLayout157.xml"/><Relationship Id="rId8" Type="http://schemas.openxmlformats.org/officeDocument/2006/relationships/slideLayout" Target="../slideLayouts/slideLayout158.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72.xml"/><Relationship Id="rId12" Type="http://schemas.openxmlformats.org/officeDocument/2006/relationships/theme" Target="../theme/theme13.xml"/><Relationship Id="rId13" Type="http://schemas.openxmlformats.org/officeDocument/2006/relationships/tags" Target="../tags/tag134.xml"/><Relationship Id="rId14" Type="http://schemas.openxmlformats.org/officeDocument/2006/relationships/tags" Target="../tags/tag135.xml"/><Relationship Id="rId15" Type="http://schemas.openxmlformats.org/officeDocument/2006/relationships/tags" Target="../tags/tag136.xml"/><Relationship Id="rId16" Type="http://schemas.openxmlformats.org/officeDocument/2006/relationships/tags" Target="../tags/tag137.xml"/><Relationship Id="rId17" Type="http://schemas.openxmlformats.org/officeDocument/2006/relationships/tags" Target="../tags/tag138.xml"/><Relationship Id="rId1" Type="http://schemas.openxmlformats.org/officeDocument/2006/relationships/slideLayout" Target="../slideLayouts/slideLayout162.xml"/><Relationship Id="rId2" Type="http://schemas.openxmlformats.org/officeDocument/2006/relationships/slideLayout" Target="../slideLayouts/slideLayout163.xml"/><Relationship Id="rId3" Type="http://schemas.openxmlformats.org/officeDocument/2006/relationships/slideLayout" Target="../slideLayouts/slideLayout164.xml"/><Relationship Id="rId4" Type="http://schemas.openxmlformats.org/officeDocument/2006/relationships/slideLayout" Target="../slideLayouts/slideLayout165.xml"/><Relationship Id="rId5" Type="http://schemas.openxmlformats.org/officeDocument/2006/relationships/slideLayout" Target="../slideLayouts/slideLayout166.xml"/><Relationship Id="rId6" Type="http://schemas.openxmlformats.org/officeDocument/2006/relationships/slideLayout" Target="../slideLayouts/slideLayout167.xml"/><Relationship Id="rId7" Type="http://schemas.openxmlformats.org/officeDocument/2006/relationships/slideLayout" Target="../slideLayouts/slideLayout168.xml"/><Relationship Id="rId8" Type="http://schemas.openxmlformats.org/officeDocument/2006/relationships/slideLayout" Target="../slideLayouts/slideLayout169.xml"/><Relationship Id="rId9" Type="http://schemas.openxmlformats.org/officeDocument/2006/relationships/slideLayout" Target="../slideLayouts/slideLayout170.xml"/><Relationship Id="rId10" Type="http://schemas.openxmlformats.org/officeDocument/2006/relationships/slideLayout" Target="../slideLayouts/slideLayout171.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3.xml"/><Relationship Id="rId12" Type="http://schemas.openxmlformats.org/officeDocument/2006/relationships/theme" Target="../theme/theme14.xml"/><Relationship Id="rId13" Type="http://schemas.openxmlformats.org/officeDocument/2006/relationships/tags" Target="../tags/tag172.xml"/><Relationship Id="rId14" Type="http://schemas.openxmlformats.org/officeDocument/2006/relationships/tags" Target="../tags/tag173.xml"/><Relationship Id="rId15" Type="http://schemas.openxmlformats.org/officeDocument/2006/relationships/tags" Target="../tags/tag174.xml"/><Relationship Id="rId16" Type="http://schemas.openxmlformats.org/officeDocument/2006/relationships/tags" Target="../tags/tag175.xml"/><Relationship Id="rId1" Type="http://schemas.openxmlformats.org/officeDocument/2006/relationships/slideLayout" Target="../slideLayouts/slideLayout173.xml"/><Relationship Id="rId2" Type="http://schemas.openxmlformats.org/officeDocument/2006/relationships/slideLayout" Target="../slideLayouts/slideLayout174.xml"/><Relationship Id="rId3" Type="http://schemas.openxmlformats.org/officeDocument/2006/relationships/slideLayout" Target="../slideLayouts/slideLayout175.xml"/><Relationship Id="rId4" Type="http://schemas.openxmlformats.org/officeDocument/2006/relationships/slideLayout" Target="../slideLayouts/slideLayout176.xml"/><Relationship Id="rId5" Type="http://schemas.openxmlformats.org/officeDocument/2006/relationships/slideLayout" Target="../slideLayouts/slideLayout177.xml"/><Relationship Id="rId6" Type="http://schemas.openxmlformats.org/officeDocument/2006/relationships/slideLayout" Target="../slideLayouts/slideLayout178.xml"/><Relationship Id="rId7" Type="http://schemas.openxmlformats.org/officeDocument/2006/relationships/slideLayout" Target="../slideLayouts/slideLayout179.xml"/><Relationship Id="rId8" Type="http://schemas.openxmlformats.org/officeDocument/2006/relationships/slideLayout" Target="../slideLayouts/slideLayout180.xml"/><Relationship Id="rId9" Type="http://schemas.openxmlformats.org/officeDocument/2006/relationships/slideLayout" Target="../slideLayouts/slideLayout181.xml"/><Relationship Id="rId10" Type="http://schemas.openxmlformats.org/officeDocument/2006/relationships/slideLayout" Target="../slideLayouts/slideLayout182.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92.xml"/><Relationship Id="rId20" Type="http://schemas.openxmlformats.org/officeDocument/2006/relationships/tags" Target="../tags/tag183.xml"/><Relationship Id="rId21" Type="http://schemas.openxmlformats.org/officeDocument/2006/relationships/tags" Target="../tags/tag184.xml"/><Relationship Id="rId10" Type="http://schemas.openxmlformats.org/officeDocument/2006/relationships/slideLayout" Target="../slideLayouts/slideLayout193.xml"/><Relationship Id="rId11" Type="http://schemas.openxmlformats.org/officeDocument/2006/relationships/slideLayout" Target="../slideLayouts/slideLayout194.xml"/><Relationship Id="rId12" Type="http://schemas.openxmlformats.org/officeDocument/2006/relationships/theme" Target="../theme/theme15.xml"/><Relationship Id="rId13" Type="http://schemas.openxmlformats.org/officeDocument/2006/relationships/tags" Target="../tags/tag176.xml"/><Relationship Id="rId14" Type="http://schemas.openxmlformats.org/officeDocument/2006/relationships/tags" Target="../tags/tag177.xml"/><Relationship Id="rId15" Type="http://schemas.openxmlformats.org/officeDocument/2006/relationships/tags" Target="../tags/tag178.xml"/><Relationship Id="rId16" Type="http://schemas.openxmlformats.org/officeDocument/2006/relationships/tags" Target="../tags/tag179.xml"/><Relationship Id="rId17" Type="http://schemas.openxmlformats.org/officeDocument/2006/relationships/tags" Target="../tags/tag180.xml"/><Relationship Id="rId18" Type="http://schemas.openxmlformats.org/officeDocument/2006/relationships/tags" Target="../tags/tag181.xml"/><Relationship Id="rId19" Type="http://schemas.openxmlformats.org/officeDocument/2006/relationships/tags" Target="../tags/tag182.xml"/><Relationship Id="rId1" Type="http://schemas.openxmlformats.org/officeDocument/2006/relationships/slideLayout" Target="../slideLayouts/slideLayout184.xml"/><Relationship Id="rId2" Type="http://schemas.openxmlformats.org/officeDocument/2006/relationships/slideLayout" Target="../slideLayouts/slideLayout185.xml"/><Relationship Id="rId3" Type="http://schemas.openxmlformats.org/officeDocument/2006/relationships/slideLayout" Target="../slideLayouts/slideLayout186.xml"/><Relationship Id="rId4" Type="http://schemas.openxmlformats.org/officeDocument/2006/relationships/slideLayout" Target="../slideLayouts/slideLayout187.xml"/><Relationship Id="rId5" Type="http://schemas.openxmlformats.org/officeDocument/2006/relationships/slideLayout" Target="../slideLayouts/slideLayout188.xml"/><Relationship Id="rId6" Type="http://schemas.openxmlformats.org/officeDocument/2006/relationships/slideLayout" Target="../slideLayouts/slideLayout189.xml"/><Relationship Id="rId7" Type="http://schemas.openxmlformats.org/officeDocument/2006/relationships/slideLayout" Target="../slideLayouts/slideLayout190.xml"/><Relationship Id="rId8" Type="http://schemas.openxmlformats.org/officeDocument/2006/relationships/slideLayout" Target="../slideLayouts/slideLayout191.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03.xml"/><Relationship Id="rId20" Type="http://schemas.openxmlformats.org/officeDocument/2006/relationships/tags" Target="../tags/tag224.xml"/><Relationship Id="rId21" Type="http://schemas.openxmlformats.org/officeDocument/2006/relationships/tags" Target="../tags/tag225.xml"/><Relationship Id="rId22" Type="http://schemas.openxmlformats.org/officeDocument/2006/relationships/tags" Target="../tags/tag226.xml"/><Relationship Id="rId23" Type="http://schemas.openxmlformats.org/officeDocument/2006/relationships/tags" Target="../tags/tag227.xml"/><Relationship Id="rId24" Type="http://schemas.openxmlformats.org/officeDocument/2006/relationships/tags" Target="../tags/tag228.xml"/><Relationship Id="rId25" Type="http://schemas.openxmlformats.org/officeDocument/2006/relationships/oleObject" Target="../embeddings/oleObject1.bin"/><Relationship Id="rId26" Type="http://schemas.openxmlformats.org/officeDocument/2006/relationships/image" Target="../media/image1.png"/><Relationship Id="rId10" Type="http://schemas.openxmlformats.org/officeDocument/2006/relationships/slideLayout" Target="../slideLayouts/slideLayout204.xml"/><Relationship Id="rId11" Type="http://schemas.openxmlformats.org/officeDocument/2006/relationships/slideLayout" Target="../slideLayouts/slideLayout205.xml"/><Relationship Id="rId12" Type="http://schemas.openxmlformats.org/officeDocument/2006/relationships/theme" Target="../theme/theme16.xml"/><Relationship Id="rId13" Type="http://schemas.openxmlformats.org/officeDocument/2006/relationships/vmlDrawing" Target="../drawings/vmlDrawing1.vml"/><Relationship Id="rId14" Type="http://schemas.openxmlformats.org/officeDocument/2006/relationships/tags" Target="../tags/tag218.xml"/><Relationship Id="rId15" Type="http://schemas.openxmlformats.org/officeDocument/2006/relationships/tags" Target="../tags/tag219.xml"/><Relationship Id="rId16" Type="http://schemas.openxmlformats.org/officeDocument/2006/relationships/tags" Target="../tags/tag220.xml"/><Relationship Id="rId17" Type="http://schemas.openxmlformats.org/officeDocument/2006/relationships/tags" Target="../tags/tag221.xml"/><Relationship Id="rId18" Type="http://schemas.openxmlformats.org/officeDocument/2006/relationships/tags" Target="../tags/tag222.xml"/><Relationship Id="rId19" Type="http://schemas.openxmlformats.org/officeDocument/2006/relationships/tags" Target="../tags/tag223.xml"/><Relationship Id="rId1" Type="http://schemas.openxmlformats.org/officeDocument/2006/relationships/slideLayout" Target="../slideLayouts/slideLayout195.xml"/><Relationship Id="rId2" Type="http://schemas.openxmlformats.org/officeDocument/2006/relationships/slideLayout" Target="../slideLayouts/slideLayout196.xml"/><Relationship Id="rId3" Type="http://schemas.openxmlformats.org/officeDocument/2006/relationships/slideLayout" Target="../slideLayouts/slideLayout197.xml"/><Relationship Id="rId4" Type="http://schemas.openxmlformats.org/officeDocument/2006/relationships/slideLayout" Target="../slideLayouts/slideLayout198.xml"/><Relationship Id="rId5" Type="http://schemas.openxmlformats.org/officeDocument/2006/relationships/slideLayout" Target="../slideLayouts/slideLayout199.xml"/><Relationship Id="rId6" Type="http://schemas.openxmlformats.org/officeDocument/2006/relationships/slideLayout" Target="../slideLayouts/slideLayout200.xml"/><Relationship Id="rId7" Type="http://schemas.openxmlformats.org/officeDocument/2006/relationships/slideLayout" Target="../slideLayouts/slideLayout201.xml"/><Relationship Id="rId8" Type="http://schemas.openxmlformats.org/officeDocument/2006/relationships/slideLayout" Target="../slideLayouts/slideLayout202.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62.xml"/><Relationship Id="rId4" Type="http://schemas.openxmlformats.org/officeDocument/2006/relationships/tags" Target="../tags/tag263.xml"/><Relationship Id="rId5" Type="http://schemas.openxmlformats.org/officeDocument/2006/relationships/tags" Target="../tags/tag264.xml"/><Relationship Id="rId1" Type="http://schemas.openxmlformats.org/officeDocument/2006/relationships/slideLayout" Target="../slideLayouts/slideLayout206.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68.xml"/><Relationship Id="rId4" Type="http://schemas.openxmlformats.org/officeDocument/2006/relationships/tags" Target="../tags/tag269.xml"/><Relationship Id="rId5" Type="http://schemas.openxmlformats.org/officeDocument/2006/relationships/tags" Target="../tags/tag270.xml"/><Relationship Id="rId6" Type="http://schemas.openxmlformats.org/officeDocument/2006/relationships/tags" Target="../tags/tag271.xml"/><Relationship Id="rId7" Type="http://schemas.openxmlformats.org/officeDocument/2006/relationships/tags" Target="../tags/tag272.xml"/><Relationship Id="rId1" Type="http://schemas.openxmlformats.org/officeDocument/2006/relationships/slideLayout" Target="../slideLayouts/slideLayout207.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210.xml"/><Relationship Id="rId4" Type="http://schemas.openxmlformats.org/officeDocument/2006/relationships/slideLayout" Target="../slideLayouts/slideLayout211.xml"/><Relationship Id="rId5" Type="http://schemas.openxmlformats.org/officeDocument/2006/relationships/slideLayout" Target="../slideLayouts/slideLayout212.xml"/><Relationship Id="rId6" Type="http://schemas.openxmlformats.org/officeDocument/2006/relationships/slideLayout" Target="../slideLayouts/slideLayout213.xml"/><Relationship Id="rId7" Type="http://schemas.openxmlformats.org/officeDocument/2006/relationships/slideLayout" Target="../slideLayouts/slideLayout214.xml"/><Relationship Id="rId8" Type="http://schemas.openxmlformats.org/officeDocument/2006/relationships/slideLayout" Target="../slideLayouts/slideLayout215.xml"/><Relationship Id="rId9" Type="http://schemas.openxmlformats.org/officeDocument/2006/relationships/theme" Target="../theme/theme19.xml"/><Relationship Id="rId10" Type="http://schemas.openxmlformats.org/officeDocument/2006/relationships/tags" Target="../tags/tag276.xml"/><Relationship Id="rId11" Type="http://schemas.openxmlformats.org/officeDocument/2006/relationships/tags" Target="../tags/tag277.xml"/><Relationship Id="rId1" Type="http://schemas.openxmlformats.org/officeDocument/2006/relationships/slideLayout" Target="../slideLayouts/slideLayout208.xml"/><Relationship Id="rId2"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theme" Target="../theme/theme2.xml"/><Relationship Id="rId15" Type="http://schemas.openxmlformats.org/officeDocument/2006/relationships/tags" Target="../tags/tag4.xml"/><Relationship Id="rId16" Type="http://schemas.openxmlformats.org/officeDocument/2006/relationships/tags" Target="../tags/tag5.xml"/><Relationship Id="rId17" Type="http://schemas.openxmlformats.org/officeDocument/2006/relationships/tags" Target="../tags/tag6.xml"/><Relationship Id="rId18" Type="http://schemas.openxmlformats.org/officeDocument/2006/relationships/tags" Target="../tags/tag7.xml"/><Relationship Id="rId19" Type="http://schemas.openxmlformats.org/officeDocument/2006/relationships/tags" Target="../tags/tag8.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6.xml"/><Relationship Id="rId12" Type="http://schemas.openxmlformats.org/officeDocument/2006/relationships/slideLayout" Target="../slideLayouts/slideLayout227.xml"/><Relationship Id="rId13" Type="http://schemas.openxmlformats.org/officeDocument/2006/relationships/theme" Target="../theme/theme20.xml"/><Relationship Id="rId14" Type="http://schemas.openxmlformats.org/officeDocument/2006/relationships/tags" Target="../tags/tag294.xml"/><Relationship Id="rId15" Type="http://schemas.openxmlformats.org/officeDocument/2006/relationships/tags" Target="../tags/tag295.xml"/><Relationship Id="rId16" Type="http://schemas.openxmlformats.org/officeDocument/2006/relationships/tags" Target="../tags/tag296.xml"/><Relationship Id="rId17" Type="http://schemas.openxmlformats.org/officeDocument/2006/relationships/tags" Target="../tags/tag297.xml"/><Relationship Id="rId18" Type="http://schemas.openxmlformats.org/officeDocument/2006/relationships/tags" Target="../tags/tag298.xml"/><Relationship Id="rId1" Type="http://schemas.openxmlformats.org/officeDocument/2006/relationships/slideLayout" Target="../slideLayouts/slideLayout216.xml"/><Relationship Id="rId2" Type="http://schemas.openxmlformats.org/officeDocument/2006/relationships/slideLayout" Target="../slideLayouts/slideLayout217.xml"/><Relationship Id="rId3" Type="http://schemas.openxmlformats.org/officeDocument/2006/relationships/slideLayout" Target="../slideLayouts/slideLayout218.xml"/><Relationship Id="rId4" Type="http://schemas.openxmlformats.org/officeDocument/2006/relationships/slideLayout" Target="../slideLayouts/slideLayout219.xml"/><Relationship Id="rId5" Type="http://schemas.openxmlformats.org/officeDocument/2006/relationships/slideLayout" Target="../slideLayouts/slideLayout220.xml"/><Relationship Id="rId6" Type="http://schemas.openxmlformats.org/officeDocument/2006/relationships/slideLayout" Target="../slideLayouts/slideLayout221.xml"/><Relationship Id="rId7" Type="http://schemas.openxmlformats.org/officeDocument/2006/relationships/slideLayout" Target="../slideLayouts/slideLayout222.xml"/><Relationship Id="rId8" Type="http://schemas.openxmlformats.org/officeDocument/2006/relationships/slideLayout" Target="../slideLayouts/slideLayout223.xml"/><Relationship Id="rId9" Type="http://schemas.openxmlformats.org/officeDocument/2006/relationships/slideLayout" Target="../slideLayouts/slideLayout224.xml"/><Relationship Id="rId10" Type="http://schemas.openxmlformats.org/officeDocument/2006/relationships/slideLayout" Target="../slideLayouts/slideLayout225.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8.xml"/><Relationship Id="rId12" Type="http://schemas.openxmlformats.org/officeDocument/2006/relationships/theme" Target="../theme/theme21.xml"/><Relationship Id="rId13" Type="http://schemas.openxmlformats.org/officeDocument/2006/relationships/tags" Target="../tags/tag302.xml"/><Relationship Id="rId14" Type="http://schemas.openxmlformats.org/officeDocument/2006/relationships/tags" Target="../tags/tag303.xml"/><Relationship Id="rId15" Type="http://schemas.openxmlformats.org/officeDocument/2006/relationships/tags" Target="../tags/tag304.xml"/><Relationship Id="rId16" Type="http://schemas.openxmlformats.org/officeDocument/2006/relationships/tags" Target="../tags/tag305.xml"/><Relationship Id="rId17" Type="http://schemas.openxmlformats.org/officeDocument/2006/relationships/tags" Target="../tags/tag306.xml"/><Relationship Id="rId1" Type="http://schemas.openxmlformats.org/officeDocument/2006/relationships/slideLayout" Target="../slideLayouts/slideLayout228.xml"/><Relationship Id="rId2" Type="http://schemas.openxmlformats.org/officeDocument/2006/relationships/slideLayout" Target="../slideLayouts/slideLayout229.xml"/><Relationship Id="rId3" Type="http://schemas.openxmlformats.org/officeDocument/2006/relationships/slideLayout" Target="../slideLayouts/slideLayout230.xml"/><Relationship Id="rId4" Type="http://schemas.openxmlformats.org/officeDocument/2006/relationships/slideLayout" Target="../slideLayouts/slideLayout231.xml"/><Relationship Id="rId5" Type="http://schemas.openxmlformats.org/officeDocument/2006/relationships/slideLayout" Target="../slideLayouts/slideLayout232.xml"/><Relationship Id="rId6" Type="http://schemas.openxmlformats.org/officeDocument/2006/relationships/slideLayout" Target="../slideLayouts/slideLayout233.xml"/><Relationship Id="rId7" Type="http://schemas.openxmlformats.org/officeDocument/2006/relationships/slideLayout" Target="../slideLayouts/slideLayout234.xml"/><Relationship Id="rId8" Type="http://schemas.openxmlformats.org/officeDocument/2006/relationships/slideLayout" Target="../slideLayouts/slideLayout235.xml"/><Relationship Id="rId9" Type="http://schemas.openxmlformats.org/officeDocument/2006/relationships/slideLayout" Target="../slideLayouts/slideLayout236.xml"/><Relationship Id="rId10" Type="http://schemas.openxmlformats.org/officeDocument/2006/relationships/slideLayout" Target="../slideLayouts/slideLayout237.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9.xml"/><Relationship Id="rId12" Type="http://schemas.openxmlformats.org/officeDocument/2006/relationships/theme" Target="../theme/theme22.xml"/><Relationship Id="rId13" Type="http://schemas.openxmlformats.org/officeDocument/2006/relationships/tags" Target="../tags/tag318.xml"/><Relationship Id="rId14" Type="http://schemas.openxmlformats.org/officeDocument/2006/relationships/tags" Target="../tags/tag319.xml"/><Relationship Id="rId15" Type="http://schemas.openxmlformats.org/officeDocument/2006/relationships/tags" Target="../tags/tag320.xml"/><Relationship Id="rId16" Type="http://schemas.openxmlformats.org/officeDocument/2006/relationships/tags" Target="../tags/tag321.xml"/><Relationship Id="rId17" Type="http://schemas.openxmlformats.org/officeDocument/2006/relationships/tags" Target="../tags/tag322.xml"/><Relationship Id="rId1" Type="http://schemas.openxmlformats.org/officeDocument/2006/relationships/slideLayout" Target="../slideLayouts/slideLayout239.xml"/><Relationship Id="rId2" Type="http://schemas.openxmlformats.org/officeDocument/2006/relationships/slideLayout" Target="../slideLayouts/slideLayout240.xml"/><Relationship Id="rId3" Type="http://schemas.openxmlformats.org/officeDocument/2006/relationships/slideLayout" Target="../slideLayouts/slideLayout241.xml"/><Relationship Id="rId4" Type="http://schemas.openxmlformats.org/officeDocument/2006/relationships/slideLayout" Target="../slideLayouts/slideLayout242.xml"/><Relationship Id="rId5" Type="http://schemas.openxmlformats.org/officeDocument/2006/relationships/slideLayout" Target="../slideLayouts/slideLayout243.xml"/><Relationship Id="rId6" Type="http://schemas.openxmlformats.org/officeDocument/2006/relationships/slideLayout" Target="../slideLayouts/slideLayout244.xml"/><Relationship Id="rId7" Type="http://schemas.openxmlformats.org/officeDocument/2006/relationships/slideLayout" Target="../slideLayouts/slideLayout245.xml"/><Relationship Id="rId8" Type="http://schemas.openxmlformats.org/officeDocument/2006/relationships/slideLayout" Target="../slideLayouts/slideLayout246.xml"/><Relationship Id="rId9" Type="http://schemas.openxmlformats.org/officeDocument/2006/relationships/slideLayout" Target="../slideLayouts/slideLayout247.xml"/><Relationship Id="rId10" Type="http://schemas.openxmlformats.org/officeDocument/2006/relationships/slideLayout" Target="../slideLayouts/slideLayout248.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60.xml"/><Relationship Id="rId12" Type="http://schemas.openxmlformats.org/officeDocument/2006/relationships/slideLayout" Target="../slideLayouts/slideLayout261.xml"/><Relationship Id="rId13" Type="http://schemas.openxmlformats.org/officeDocument/2006/relationships/slideLayout" Target="../slideLayouts/slideLayout262.xml"/><Relationship Id="rId14" Type="http://schemas.openxmlformats.org/officeDocument/2006/relationships/theme" Target="../theme/theme23.xml"/><Relationship Id="rId15" Type="http://schemas.openxmlformats.org/officeDocument/2006/relationships/tags" Target="../tags/tag326.xml"/><Relationship Id="rId16" Type="http://schemas.openxmlformats.org/officeDocument/2006/relationships/tags" Target="../tags/tag327.xml"/><Relationship Id="rId17" Type="http://schemas.openxmlformats.org/officeDocument/2006/relationships/tags" Target="../tags/tag328.xml"/><Relationship Id="rId1" Type="http://schemas.openxmlformats.org/officeDocument/2006/relationships/slideLayout" Target="../slideLayouts/slideLayout250.xml"/><Relationship Id="rId2" Type="http://schemas.openxmlformats.org/officeDocument/2006/relationships/slideLayout" Target="../slideLayouts/slideLayout251.xml"/><Relationship Id="rId3" Type="http://schemas.openxmlformats.org/officeDocument/2006/relationships/slideLayout" Target="../slideLayouts/slideLayout252.xml"/><Relationship Id="rId4" Type="http://schemas.openxmlformats.org/officeDocument/2006/relationships/slideLayout" Target="../slideLayouts/slideLayout253.xml"/><Relationship Id="rId5" Type="http://schemas.openxmlformats.org/officeDocument/2006/relationships/slideLayout" Target="../slideLayouts/slideLayout254.xml"/><Relationship Id="rId6" Type="http://schemas.openxmlformats.org/officeDocument/2006/relationships/slideLayout" Target="../slideLayouts/slideLayout255.xml"/><Relationship Id="rId7" Type="http://schemas.openxmlformats.org/officeDocument/2006/relationships/slideLayout" Target="../slideLayouts/slideLayout256.xml"/><Relationship Id="rId8" Type="http://schemas.openxmlformats.org/officeDocument/2006/relationships/slideLayout" Target="../slideLayouts/slideLayout257.xml"/><Relationship Id="rId9" Type="http://schemas.openxmlformats.org/officeDocument/2006/relationships/slideLayout" Target="../slideLayouts/slideLayout258.xml"/><Relationship Id="rId10" Type="http://schemas.openxmlformats.org/officeDocument/2006/relationships/slideLayout" Target="../slideLayouts/slideLayout259.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73.xml"/><Relationship Id="rId12" Type="http://schemas.openxmlformats.org/officeDocument/2006/relationships/theme" Target="../theme/theme24.xml"/><Relationship Id="rId13" Type="http://schemas.openxmlformats.org/officeDocument/2006/relationships/tags" Target="../tags/tag329.xml"/><Relationship Id="rId14" Type="http://schemas.openxmlformats.org/officeDocument/2006/relationships/tags" Target="../tags/tag330.xml"/><Relationship Id="rId15" Type="http://schemas.openxmlformats.org/officeDocument/2006/relationships/tags" Target="../tags/tag331.xml"/><Relationship Id="rId16" Type="http://schemas.openxmlformats.org/officeDocument/2006/relationships/tags" Target="../tags/tag332.xml"/><Relationship Id="rId17" Type="http://schemas.openxmlformats.org/officeDocument/2006/relationships/tags" Target="../tags/tag333.xml"/><Relationship Id="rId1" Type="http://schemas.openxmlformats.org/officeDocument/2006/relationships/slideLayout" Target="../slideLayouts/slideLayout263.xml"/><Relationship Id="rId2" Type="http://schemas.openxmlformats.org/officeDocument/2006/relationships/slideLayout" Target="../slideLayouts/slideLayout264.xml"/><Relationship Id="rId3" Type="http://schemas.openxmlformats.org/officeDocument/2006/relationships/slideLayout" Target="../slideLayouts/slideLayout265.xml"/><Relationship Id="rId4" Type="http://schemas.openxmlformats.org/officeDocument/2006/relationships/slideLayout" Target="../slideLayouts/slideLayout266.xml"/><Relationship Id="rId5" Type="http://schemas.openxmlformats.org/officeDocument/2006/relationships/slideLayout" Target="../slideLayouts/slideLayout267.xml"/><Relationship Id="rId6" Type="http://schemas.openxmlformats.org/officeDocument/2006/relationships/slideLayout" Target="../slideLayouts/slideLayout268.xml"/><Relationship Id="rId7" Type="http://schemas.openxmlformats.org/officeDocument/2006/relationships/slideLayout" Target="../slideLayouts/slideLayout269.xml"/><Relationship Id="rId8" Type="http://schemas.openxmlformats.org/officeDocument/2006/relationships/slideLayout" Target="../slideLayouts/slideLayout270.xml"/><Relationship Id="rId9" Type="http://schemas.openxmlformats.org/officeDocument/2006/relationships/slideLayout" Target="../slideLayouts/slideLayout271.xml"/><Relationship Id="rId10" Type="http://schemas.openxmlformats.org/officeDocument/2006/relationships/slideLayout" Target="../slideLayouts/slideLayout272.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84.xml"/><Relationship Id="rId12" Type="http://schemas.openxmlformats.org/officeDocument/2006/relationships/slideLayout" Target="../slideLayouts/slideLayout285.xml"/><Relationship Id="rId13" Type="http://schemas.openxmlformats.org/officeDocument/2006/relationships/slideLayout" Target="../slideLayouts/slideLayout286.xml"/><Relationship Id="rId14" Type="http://schemas.openxmlformats.org/officeDocument/2006/relationships/theme" Target="../theme/theme25.xml"/><Relationship Id="rId15" Type="http://schemas.openxmlformats.org/officeDocument/2006/relationships/tags" Target="../tags/tag367.xml"/><Relationship Id="rId16" Type="http://schemas.openxmlformats.org/officeDocument/2006/relationships/tags" Target="../tags/tag368.xml"/><Relationship Id="rId17" Type="http://schemas.openxmlformats.org/officeDocument/2006/relationships/tags" Target="../tags/tag369.xml"/><Relationship Id="rId1" Type="http://schemas.openxmlformats.org/officeDocument/2006/relationships/slideLayout" Target="../slideLayouts/slideLayout274.xml"/><Relationship Id="rId2" Type="http://schemas.openxmlformats.org/officeDocument/2006/relationships/slideLayout" Target="../slideLayouts/slideLayout275.xml"/><Relationship Id="rId3" Type="http://schemas.openxmlformats.org/officeDocument/2006/relationships/slideLayout" Target="../slideLayouts/slideLayout276.xml"/><Relationship Id="rId4" Type="http://schemas.openxmlformats.org/officeDocument/2006/relationships/slideLayout" Target="../slideLayouts/slideLayout277.xml"/><Relationship Id="rId5" Type="http://schemas.openxmlformats.org/officeDocument/2006/relationships/slideLayout" Target="../slideLayouts/slideLayout278.xml"/><Relationship Id="rId6" Type="http://schemas.openxmlformats.org/officeDocument/2006/relationships/slideLayout" Target="../slideLayouts/slideLayout279.xml"/><Relationship Id="rId7" Type="http://schemas.openxmlformats.org/officeDocument/2006/relationships/slideLayout" Target="../slideLayouts/slideLayout280.xml"/><Relationship Id="rId8" Type="http://schemas.openxmlformats.org/officeDocument/2006/relationships/slideLayout" Target="../slideLayouts/slideLayout281.xml"/><Relationship Id="rId9" Type="http://schemas.openxmlformats.org/officeDocument/2006/relationships/slideLayout" Target="../slideLayouts/slideLayout282.xml"/><Relationship Id="rId10" Type="http://schemas.openxmlformats.org/officeDocument/2006/relationships/slideLayout" Target="../slideLayouts/slideLayout283.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6.xml"/><Relationship Id="rId13" Type="http://schemas.openxmlformats.org/officeDocument/2006/relationships/tags" Target="../tags/tag370.xml"/><Relationship Id="rId14" Type="http://schemas.openxmlformats.org/officeDocument/2006/relationships/tags" Target="../tags/tag371.xml"/><Relationship Id="rId15" Type="http://schemas.openxmlformats.org/officeDocument/2006/relationships/tags" Target="../tags/tag372.xml"/><Relationship Id="rId16" Type="http://schemas.openxmlformats.org/officeDocument/2006/relationships/tags" Target="../tags/tag373.xml"/><Relationship Id="rId17" Type="http://schemas.openxmlformats.org/officeDocument/2006/relationships/tags" Target="../tags/tag374.xml"/><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306.xml"/><Relationship Id="rId20" Type="http://schemas.openxmlformats.org/officeDocument/2006/relationships/tags" Target="../tags/tag413.xml"/><Relationship Id="rId21" Type="http://schemas.openxmlformats.org/officeDocument/2006/relationships/tags" Target="../tags/tag414.xml"/><Relationship Id="rId22" Type="http://schemas.openxmlformats.org/officeDocument/2006/relationships/tags" Target="../tags/tag415.xml"/><Relationship Id="rId10" Type="http://schemas.openxmlformats.org/officeDocument/2006/relationships/slideLayout" Target="../slideLayouts/slideLayout307.xml"/><Relationship Id="rId11" Type="http://schemas.openxmlformats.org/officeDocument/2006/relationships/slideLayout" Target="../slideLayouts/slideLayout308.xml"/><Relationship Id="rId12" Type="http://schemas.openxmlformats.org/officeDocument/2006/relationships/slideLayout" Target="../slideLayouts/slideLayout309.xml"/><Relationship Id="rId13" Type="http://schemas.openxmlformats.org/officeDocument/2006/relationships/slideLayout" Target="../slideLayouts/slideLayout310.xml"/><Relationship Id="rId14" Type="http://schemas.openxmlformats.org/officeDocument/2006/relationships/theme" Target="../theme/theme27.xml"/><Relationship Id="rId15" Type="http://schemas.openxmlformats.org/officeDocument/2006/relationships/tags" Target="../tags/tag408.xml"/><Relationship Id="rId16" Type="http://schemas.openxmlformats.org/officeDocument/2006/relationships/tags" Target="../tags/tag409.xml"/><Relationship Id="rId17" Type="http://schemas.openxmlformats.org/officeDocument/2006/relationships/tags" Target="../tags/tag410.xml"/><Relationship Id="rId18" Type="http://schemas.openxmlformats.org/officeDocument/2006/relationships/tags" Target="../tags/tag411.xml"/><Relationship Id="rId19" Type="http://schemas.openxmlformats.org/officeDocument/2006/relationships/tags" Target="../tags/tag412.xml"/><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21.xml"/><Relationship Id="rId12" Type="http://schemas.openxmlformats.org/officeDocument/2006/relationships/slideLayout" Target="../slideLayouts/slideLayout322.xml"/><Relationship Id="rId13" Type="http://schemas.openxmlformats.org/officeDocument/2006/relationships/slideLayout" Target="../slideLayouts/slideLayout323.xml"/><Relationship Id="rId14" Type="http://schemas.openxmlformats.org/officeDocument/2006/relationships/theme" Target="../theme/theme28.xml"/><Relationship Id="rId15" Type="http://schemas.openxmlformats.org/officeDocument/2006/relationships/tags" Target="../tags/tag416.xml"/><Relationship Id="rId16" Type="http://schemas.openxmlformats.org/officeDocument/2006/relationships/tags" Target="../tags/tag417.xml"/><Relationship Id="rId17" Type="http://schemas.openxmlformats.org/officeDocument/2006/relationships/tags" Target="../tags/tag418.xml"/><Relationship Id="rId1" Type="http://schemas.openxmlformats.org/officeDocument/2006/relationships/slideLayout" Target="../slideLayouts/slideLayout311.xml"/><Relationship Id="rId2" Type="http://schemas.openxmlformats.org/officeDocument/2006/relationships/slideLayout" Target="../slideLayouts/slideLayout312.xml"/><Relationship Id="rId3" Type="http://schemas.openxmlformats.org/officeDocument/2006/relationships/slideLayout" Target="../slideLayouts/slideLayout313.xml"/><Relationship Id="rId4" Type="http://schemas.openxmlformats.org/officeDocument/2006/relationships/slideLayout" Target="../slideLayouts/slideLayout314.xml"/><Relationship Id="rId5" Type="http://schemas.openxmlformats.org/officeDocument/2006/relationships/slideLayout" Target="../slideLayouts/slideLayout315.xml"/><Relationship Id="rId6" Type="http://schemas.openxmlformats.org/officeDocument/2006/relationships/slideLayout" Target="../slideLayouts/slideLayout316.xml"/><Relationship Id="rId7" Type="http://schemas.openxmlformats.org/officeDocument/2006/relationships/slideLayout" Target="../slideLayouts/slideLayout317.xml"/><Relationship Id="rId8" Type="http://schemas.openxmlformats.org/officeDocument/2006/relationships/slideLayout" Target="../slideLayouts/slideLayout318.xml"/><Relationship Id="rId9" Type="http://schemas.openxmlformats.org/officeDocument/2006/relationships/slideLayout" Target="../slideLayouts/slideLayout319.xml"/><Relationship Id="rId10" Type="http://schemas.openxmlformats.org/officeDocument/2006/relationships/slideLayout" Target="../slideLayouts/slideLayout320.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4" Type="http://schemas.openxmlformats.org/officeDocument/2006/relationships/tags" Target="../tags/tag419.xml"/><Relationship Id="rId5" Type="http://schemas.openxmlformats.org/officeDocument/2006/relationships/tags" Target="../tags/tag420.xml"/><Relationship Id="rId1" Type="http://schemas.openxmlformats.org/officeDocument/2006/relationships/slideLayout" Target="../slideLayouts/slideLayout324.xml"/><Relationship Id="rId2" Type="http://schemas.openxmlformats.org/officeDocument/2006/relationships/slideLayout" Target="../slideLayouts/slideLayout3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theme" Target="../theme/theme3.xml"/><Relationship Id="rId15" Type="http://schemas.openxmlformats.org/officeDocument/2006/relationships/tags" Target="../tags/tag46.xml"/><Relationship Id="rId16" Type="http://schemas.openxmlformats.org/officeDocument/2006/relationships/tags" Target="../tags/tag47.xml"/><Relationship Id="rId17" Type="http://schemas.openxmlformats.org/officeDocument/2006/relationships/tags" Target="../tags/tag48.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34.xml"/><Relationship Id="rId20" Type="http://schemas.openxmlformats.org/officeDocument/2006/relationships/tags" Target="../tags/tag432.xml"/><Relationship Id="rId10" Type="http://schemas.openxmlformats.org/officeDocument/2006/relationships/slideLayout" Target="../slideLayouts/slideLayout335.xml"/><Relationship Id="rId11" Type="http://schemas.openxmlformats.org/officeDocument/2006/relationships/slideLayout" Target="../slideLayouts/slideLayout336.xml"/><Relationship Id="rId12" Type="http://schemas.openxmlformats.org/officeDocument/2006/relationships/theme" Target="../theme/theme30.xml"/><Relationship Id="rId13" Type="http://schemas.openxmlformats.org/officeDocument/2006/relationships/tags" Target="../tags/tag425.xml"/><Relationship Id="rId14" Type="http://schemas.openxmlformats.org/officeDocument/2006/relationships/tags" Target="../tags/tag426.xml"/><Relationship Id="rId15" Type="http://schemas.openxmlformats.org/officeDocument/2006/relationships/tags" Target="../tags/tag427.xml"/><Relationship Id="rId16" Type="http://schemas.openxmlformats.org/officeDocument/2006/relationships/tags" Target="../tags/tag428.xml"/><Relationship Id="rId17" Type="http://schemas.openxmlformats.org/officeDocument/2006/relationships/tags" Target="../tags/tag429.xml"/><Relationship Id="rId18" Type="http://schemas.openxmlformats.org/officeDocument/2006/relationships/tags" Target="../tags/tag430.xml"/><Relationship Id="rId19" Type="http://schemas.openxmlformats.org/officeDocument/2006/relationships/tags" Target="../tags/tag431.xml"/><Relationship Id="rId1" Type="http://schemas.openxmlformats.org/officeDocument/2006/relationships/slideLayout" Target="../slideLayouts/slideLayout326.xml"/><Relationship Id="rId2" Type="http://schemas.openxmlformats.org/officeDocument/2006/relationships/slideLayout" Target="../slideLayouts/slideLayout327.xml"/><Relationship Id="rId3" Type="http://schemas.openxmlformats.org/officeDocument/2006/relationships/slideLayout" Target="../slideLayouts/slideLayout328.xml"/><Relationship Id="rId4" Type="http://schemas.openxmlformats.org/officeDocument/2006/relationships/slideLayout" Target="../slideLayouts/slideLayout329.xml"/><Relationship Id="rId5" Type="http://schemas.openxmlformats.org/officeDocument/2006/relationships/slideLayout" Target="../slideLayouts/slideLayout330.xml"/><Relationship Id="rId6" Type="http://schemas.openxmlformats.org/officeDocument/2006/relationships/slideLayout" Target="../slideLayouts/slideLayout331.xml"/><Relationship Id="rId7" Type="http://schemas.openxmlformats.org/officeDocument/2006/relationships/slideLayout" Target="../slideLayouts/slideLayout332.xml"/><Relationship Id="rId8" Type="http://schemas.openxmlformats.org/officeDocument/2006/relationships/slideLayout" Target="../slideLayouts/slideLayout333.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45.xml"/><Relationship Id="rId20" Type="http://schemas.openxmlformats.org/officeDocument/2006/relationships/tags" Target="../tags/tag460.xml"/><Relationship Id="rId21" Type="http://schemas.openxmlformats.org/officeDocument/2006/relationships/tags" Target="../tags/tag461.xml"/><Relationship Id="rId22" Type="http://schemas.openxmlformats.org/officeDocument/2006/relationships/tags" Target="../tags/tag462.xml"/><Relationship Id="rId23" Type="http://schemas.openxmlformats.org/officeDocument/2006/relationships/tags" Target="../tags/tag463.xml"/><Relationship Id="rId24" Type="http://schemas.openxmlformats.org/officeDocument/2006/relationships/tags" Target="../tags/tag464.xml"/><Relationship Id="rId25" Type="http://schemas.openxmlformats.org/officeDocument/2006/relationships/tags" Target="../tags/tag465.xml"/><Relationship Id="rId26" Type="http://schemas.openxmlformats.org/officeDocument/2006/relationships/tags" Target="../tags/tag466.xml"/><Relationship Id="rId27" Type="http://schemas.openxmlformats.org/officeDocument/2006/relationships/tags" Target="../tags/tag467.xml"/><Relationship Id="rId28" Type="http://schemas.openxmlformats.org/officeDocument/2006/relationships/tags" Target="../tags/tag468.xml"/><Relationship Id="rId29" Type="http://schemas.openxmlformats.org/officeDocument/2006/relationships/tags" Target="../tags/tag469.xml"/><Relationship Id="rId30" Type="http://schemas.openxmlformats.org/officeDocument/2006/relationships/tags" Target="../tags/tag470.xml"/><Relationship Id="rId31" Type="http://schemas.openxmlformats.org/officeDocument/2006/relationships/tags" Target="../tags/tag471.xml"/><Relationship Id="rId10" Type="http://schemas.openxmlformats.org/officeDocument/2006/relationships/slideLayout" Target="../slideLayouts/slideLayout346.xml"/><Relationship Id="rId11" Type="http://schemas.openxmlformats.org/officeDocument/2006/relationships/slideLayout" Target="../slideLayouts/slideLayout347.xml"/><Relationship Id="rId12" Type="http://schemas.openxmlformats.org/officeDocument/2006/relationships/slideLayout" Target="../slideLayouts/slideLayout348.xml"/><Relationship Id="rId13" Type="http://schemas.openxmlformats.org/officeDocument/2006/relationships/slideLayout" Target="../slideLayouts/slideLayout349.xml"/><Relationship Id="rId14" Type="http://schemas.openxmlformats.org/officeDocument/2006/relationships/theme" Target="../theme/theme31.xml"/><Relationship Id="rId15" Type="http://schemas.openxmlformats.org/officeDocument/2006/relationships/tags" Target="../tags/tag455.xml"/><Relationship Id="rId16" Type="http://schemas.openxmlformats.org/officeDocument/2006/relationships/tags" Target="../tags/tag456.xml"/><Relationship Id="rId17" Type="http://schemas.openxmlformats.org/officeDocument/2006/relationships/tags" Target="../tags/tag457.xml"/><Relationship Id="rId18" Type="http://schemas.openxmlformats.org/officeDocument/2006/relationships/tags" Target="../tags/tag458.xml"/><Relationship Id="rId19" Type="http://schemas.openxmlformats.org/officeDocument/2006/relationships/tags" Target="../tags/tag459.xml"/><Relationship Id="rId1" Type="http://schemas.openxmlformats.org/officeDocument/2006/relationships/slideLayout" Target="../slideLayouts/slideLayout337.xml"/><Relationship Id="rId2" Type="http://schemas.openxmlformats.org/officeDocument/2006/relationships/slideLayout" Target="../slideLayouts/slideLayout338.xml"/><Relationship Id="rId3" Type="http://schemas.openxmlformats.org/officeDocument/2006/relationships/slideLayout" Target="../slideLayouts/slideLayout339.xml"/><Relationship Id="rId4" Type="http://schemas.openxmlformats.org/officeDocument/2006/relationships/slideLayout" Target="../slideLayouts/slideLayout340.xml"/><Relationship Id="rId5" Type="http://schemas.openxmlformats.org/officeDocument/2006/relationships/slideLayout" Target="../slideLayouts/slideLayout341.xml"/><Relationship Id="rId6" Type="http://schemas.openxmlformats.org/officeDocument/2006/relationships/slideLayout" Target="../slideLayouts/slideLayout342.xml"/><Relationship Id="rId7" Type="http://schemas.openxmlformats.org/officeDocument/2006/relationships/slideLayout" Target="../slideLayouts/slideLayout343.xml"/><Relationship Id="rId8" Type="http://schemas.openxmlformats.org/officeDocument/2006/relationships/slideLayout" Target="../slideLayouts/slideLayout344.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60.xml"/><Relationship Id="rId12" Type="http://schemas.openxmlformats.org/officeDocument/2006/relationships/slideLayout" Target="../slideLayouts/slideLayout361.xml"/><Relationship Id="rId13" Type="http://schemas.openxmlformats.org/officeDocument/2006/relationships/slideLayout" Target="../slideLayouts/slideLayout362.xml"/><Relationship Id="rId14" Type="http://schemas.openxmlformats.org/officeDocument/2006/relationships/slideLayout" Target="../slideLayouts/slideLayout363.xml"/><Relationship Id="rId15" Type="http://schemas.openxmlformats.org/officeDocument/2006/relationships/slideLayout" Target="../slideLayouts/slideLayout364.xml"/><Relationship Id="rId16" Type="http://schemas.openxmlformats.org/officeDocument/2006/relationships/theme" Target="../theme/theme32.xml"/><Relationship Id="rId17" Type="http://schemas.openxmlformats.org/officeDocument/2006/relationships/tags" Target="../tags/tag486.xml"/><Relationship Id="rId18" Type="http://schemas.openxmlformats.org/officeDocument/2006/relationships/tags" Target="../tags/tag487.xml"/><Relationship Id="rId19" Type="http://schemas.openxmlformats.org/officeDocument/2006/relationships/tags" Target="../tags/tag488.xml"/><Relationship Id="rId1" Type="http://schemas.openxmlformats.org/officeDocument/2006/relationships/slideLayout" Target="../slideLayouts/slideLayout350.xml"/><Relationship Id="rId2" Type="http://schemas.openxmlformats.org/officeDocument/2006/relationships/slideLayout" Target="../slideLayouts/slideLayout351.xml"/><Relationship Id="rId3" Type="http://schemas.openxmlformats.org/officeDocument/2006/relationships/slideLayout" Target="../slideLayouts/slideLayout352.xml"/><Relationship Id="rId4" Type="http://schemas.openxmlformats.org/officeDocument/2006/relationships/slideLayout" Target="../slideLayouts/slideLayout353.xml"/><Relationship Id="rId5" Type="http://schemas.openxmlformats.org/officeDocument/2006/relationships/slideLayout" Target="../slideLayouts/slideLayout354.xml"/><Relationship Id="rId6" Type="http://schemas.openxmlformats.org/officeDocument/2006/relationships/slideLayout" Target="../slideLayouts/slideLayout355.xml"/><Relationship Id="rId7" Type="http://schemas.openxmlformats.org/officeDocument/2006/relationships/slideLayout" Target="../slideLayouts/slideLayout356.xml"/><Relationship Id="rId8" Type="http://schemas.openxmlformats.org/officeDocument/2006/relationships/slideLayout" Target="../slideLayouts/slideLayout357.xml"/><Relationship Id="rId9" Type="http://schemas.openxmlformats.org/officeDocument/2006/relationships/slideLayout" Target="../slideLayouts/slideLayout358.xml"/><Relationship Id="rId10" Type="http://schemas.openxmlformats.org/officeDocument/2006/relationships/slideLayout" Target="../slideLayouts/slideLayout359.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73.xml"/><Relationship Id="rId20" Type="http://schemas.openxmlformats.org/officeDocument/2006/relationships/tags" Target="../tags/tag498.xml"/><Relationship Id="rId21" Type="http://schemas.openxmlformats.org/officeDocument/2006/relationships/tags" Target="../tags/tag499.xml"/><Relationship Id="rId10" Type="http://schemas.openxmlformats.org/officeDocument/2006/relationships/slideLayout" Target="../slideLayouts/slideLayout374.xml"/><Relationship Id="rId11" Type="http://schemas.openxmlformats.org/officeDocument/2006/relationships/slideLayout" Target="../slideLayouts/slideLayout375.xml"/><Relationship Id="rId12" Type="http://schemas.openxmlformats.org/officeDocument/2006/relationships/slideLayout" Target="../slideLayouts/slideLayout376.xml"/><Relationship Id="rId13" Type="http://schemas.openxmlformats.org/officeDocument/2006/relationships/slideLayout" Target="../slideLayouts/slideLayout377.xml"/><Relationship Id="rId14" Type="http://schemas.openxmlformats.org/officeDocument/2006/relationships/slideLayout" Target="../slideLayouts/slideLayout378.xml"/><Relationship Id="rId15" Type="http://schemas.openxmlformats.org/officeDocument/2006/relationships/slideLayout" Target="../slideLayouts/slideLayout379.xml"/><Relationship Id="rId16" Type="http://schemas.openxmlformats.org/officeDocument/2006/relationships/theme" Target="../theme/theme33.xml"/><Relationship Id="rId17" Type="http://schemas.openxmlformats.org/officeDocument/2006/relationships/tags" Target="../tags/tag495.xml"/><Relationship Id="rId18" Type="http://schemas.openxmlformats.org/officeDocument/2006/relationships/tags" Target="../tags/tag496.xml"/><Relationship Id="rId19" Type="http://schemas.openxmlformats.org/officeDocument/2006/relationships/tags" Target="../tags/tag497.xml"/><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90.xml"/><Relationship Id="rId12" Type="http://schemas.openxmlformats.org/officeDocument/2006/relationships/theme" Target="../theme/theme34.xml"/><Relationship Id="rId13" Type="http://schemas.openxmlformats.org/officeDocument/2006/relationships/tags" Target="../tags/tag523.xml"/><Relationship Id="rId14" Type="http://schemas.openxmlformats.org/officeDocument/2006/relationships/tags" Target="../tags/tag524.xml"/><Relationship Id="rId15" Type="http://schemas.openxmlformats.org/officeDocument/2006/relationships/tags" Target="../tags/tag525.xml"/><Relationship Id="rId1" Type="http://schemas.openxmlformats.org/officeDocument/2006/relationships/slideLayout" Target="../slideLayouts/slideLayout380.xml"/><Relationship Id="rId2" Type="http://schemas.openxmlformats.org/officeDocument/2006/relationships/slideLayout" Target="../slideLayouts/slideLayout381.xml"/><Relationship Id="rId3" Type="http://schemas.openxmlformats.org/officeDocument/2006/relationships/slideLayout" Target="../slideLayouts/slideLayout382.xml"/><Relationship Id="rId4" Type="http://schemas.openxmlformats.org/officeDocument/2006/relationships/slideLayout" Target="../slideLayouts/slideLayout383.xml"/><Relationship Id="rId5" Type="http://schemas.openxmlformats.org/officeDocument/2006/relationships/slideLayout" Target="../slideLayouts/slideLayout384.xml"/><Relationship Id="rId6" Type="http://schemas.openxmlformats.org/officeDocument/2006/relationships/slideLayout" Target="../slideLayouts/slideLayout385.xml"/><Relationship Id="rId7" Type="http://schemas.openxmlformats.org/officeDocument/2006/relationships/slideLayout" Target="../slideLayouts/slideLayout386.xml"/><Relationship Id="rId8" Type="http://schemas.openxmlformats.org/officeDocument/2006/relationships/slideLayout" Target="../slideLayouts/slideLayout387.xml"/><Relationship Id="rId9" Type="http://schemas.openxmlformats.org/officeDocument/2006/relationships/slideLayout" Target="../slideLayouts/slideLayout388.xml"/><Relationship Id="rId10" Type="http://schemas.openxmlformats.org/officeDocument/2006/relationships/slideLayout" Target="../slideLayouts/slideLayout389.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401.xml"/><Relationship Id="rId12" Type="http://schemas.openxmlformats.org/officeDocument/2006/relationships/theme" Target="../theme/theme35.xml"/><Relationship Id="rId13" Type="http://schemas.openxmlformats.org/officeDocument/2006/relationships/tags" Target="../tags/tag559.xml"/><Relationship Id="rId14" Type="http://schemas.openxmlformats.org/officeDocument/2006/relationships/tags" Target="../tags/tag560.xml"/><Relationship Id="rId15" Type="http://schemas.openxmlformats.org/officeDocument/2006/relationships/tags" Target="../tags/tag561.xml"/><Relationship Id="rId16" Type="http://schemas.openxmlformats.org/officeDocument/2006/relationships/tags" Target="../tags/tag562.xml"/><Relationship Id="rId17" Type="http://schemas.openxmlformats.org/officeDocument/2006/relationships/tags" Target="../tags/tag563.xml"/><Relationship Id="rId1" Type="http://schemas.openxmlformats.org/officeDocument/2006/relationships/slideLayout" Target="../slideLayouts/slideLayout391.xml"/><Relationship Id="rId2" Type="http://schemas.openxmlformats.org/officeDocument/2006/relationships/slideLayout" Target="../slideLayouts/slideLayout392.xml"/><Relationship Id="rId3" Type="http://schemas.openxmlformats.org/officeDocument/2006/relationships/slideLayout" Target="../slideLayouts/slideLayout393.xml"/><Relationship Id="rId4" Type="http://schemas.openxmlformats.org/officeDocument/2006/relationships/slideLayout" Target="../slideLayouts/slideLayout394.xml"/><Relationship Id="rId5" Type="http://schemas.openxmlformats.org/officeDocument/2006/relationships/slideLayout" Target="../slideLayouts/slideLayout395.xml"/><Relationship Id="rId6" Type="http://schemas.openxmlformats.org/officeDocument/2006/relationships/slideLayout" Target="../slideLayouts/slideLayout396.xml"/><Relationship Id="rId7" Type="http://schemas.openxmlformats.org/officeDocument/2006/relationships/slideLayout" Target="../slideLayouts/slideLayout397.xml"/><Relationship Id="rId8" Type="http://schemas.openxmlformats.org/officeDocument/2006/relationships/slideLayout" Target="../slideLayouts/slideLayout398.xml"/><Relationship Id="rId9" Type="http://schemas.openxmlformats.org/officeDocument/2006/relationships/slideLayout" Target="../slideLayouts/slideLayout399.xml"/><Relationship Id="rId10" Type="http://schemas.openxmlformats.org/officeDocument/2006/relationships/slideLayout" Target="../slideLayouts/slideLayout400.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412.xml"/><Relationship Id="rId12" Type="http://schemas.openxmlformats.org/officeDocument/2006/relationships/theme" Target="../theme/theme36.xml"/><Relationship Id="rId13" Type="http://schemas.openxmlformats.org/officeDocument/2006/relationships/tags" Target="../tags/tag597.xml"/><Relationship Id="rId14" Type="http://schemas.openxmlformats.org/officeDocument/2006/relationships/tags" Target="../tags/tag598.xml"/><Relationship Id="rId15" Type="http://schemas.openxmlformats.org/officeDocument/2006/relationships/tags" Target="../tags/tag599.xml"/><Relationship Id="rId16" Type="http://schemas.openxmlformats.org/officeDocument/2006/relationships/tags" Target="../tags/tag600.xml"/><Relationship Id="rId17" Type="http://schemas.openxmlformats.org/officeDocument/2006/relationships/tags" Target="../tags/tag601.xml"/><Relationship Id="rId1" Type="http://schemas.openxmlformats.org/officeDocument/2006/relationships/slideLayout" Target="../slideLayouts/slideLayout402.xml"/><Relationship Id="rId2" Type="http://schemas.openxmlformats.org/officeDocument/2006/relationships/slideLayout" Target="../slideLayouts/slideLayout403.xml"/><Relationship Id="rId3" Type="http://schemas.openxmlformats.org/officeDocument/2006/relationships/slideLayout" Target="../slideLayouts/slideLayout404.xml"/><Relationship Id="rId4" Type="http://schemas.openxmlformats.org/officeDocument/2006/relationships/slideLayout" Target="../slideLayouts/slideLayout405.xml"/><Relationship Id="rId5" Type="http://schemas.openxmlformats.org/officeDocument/2006/relationships/slideLayout" Target="../slideLayouts/slideLayout406.xml"/><Relationship Id="rId6" Type="http://schemas.openxmlformats.org/officeDocument/2006/relationships/slideLayout" Target="../slideLayouts/slideLayout407.xml"/><Relationship Id="rId7" Type="http://schemas.openxmlformats.org/officeDocument/2006/relationships/slideLayout" Target="../slideLayouts/slideLayout408.xml"/><Relationship Id="rId8" Type="http://schemas.openxmlformats.org/officeDocument/2006/relationships/slideLayout" Target="../slideLayouts/slideLayout409.xml"/><Relationship Id="rId9" Type="http://schemas.openxmlformats.org/officeDocument/2006/relationships/slideLayout" Target="../slideLayouts/slideLayout410.xml"/><Relationship Id="rId10" Type="http://schemas.openxmlformats.org/officeDocument/2006/relationships/slideLayout" Target="../slideLayouts/slideLayout411.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21.xml"/><Relationship Id="rId20" Type="http://schemas.openxmlformats.org/officeDocument/2006/relationships/tags" Target="../tags/tag639.xml"/><Relationship Id="rId10" Type="http://schemas.openxmlformats.org/officeDocument/2006/relationships/slideLayout" Target="../slideLayouts/slideLayout422.xml"/><Relationship Id="rId11" Type="http://schemas.openxmlformats.org/officeDocument/2006/relationships/slideLayout" Target="../slideLayouts/slideLayout423.xml"/><Relationship Id="rId12" Type="http://schemas.openxmlformats.org/officeDocument/2006/relationships/slideLayout" Target="../slideLayouts/slideLayout424.xml"/><Relationship Id="rId13" Type="http://schemas.openxmlformats.org/officeDocument/2006/relationships/slideLayout" Target="../slideLayouts/slideLayout425.xml"/><Relationship Id="rId14" Type="http://schemas.openxmlformats.org/officeDocument/2006/relationships/slideLayout" Target="../slideLayouts/slideLayout426.xml"/><Relationship Id="rId15" Type="http://schemas.openxmlformats.org/officeDocument/2006/relationships/theme" Target="../theme/theme37.xml"/><Relationship Id="rId16" Type="http://schemas.openxmlformats.org/officeDocument/2006/relationships/tags" Target="../tags/tag635.xml"/><Relationship Id="rId17" Type="http://schemas.openxmlformats.org/officeDocument/2006/relationships/tags" Target="../tags/tag636.xml"/><Relationship Id="rId18" Type="http://schemas.openxmlformats.org/officeDocument/2006/relationships/tags" Target="../tags/tag637.xml"/><Relationship Id="rId19" Type="http://schemas.openxmlformats.org/officeDocument/2006/relationships/tags" Target="../tags/tag638.xml"/><Relationship Id="rId1" Type="http://schemas.openxmlformats.org/officeDocument/2006/relationships/slideLayout" Target="../slideLayouts/slideLayout413.xml"/><Relationship Id="rId2" Type="http://schemas.openxmlformats.org/officeDocument/2006/relationships/slideLayout" Target="../slideLayouts/slideLayout414.xml"/><Relationship Id="rId3" Type="http://schemas.openxmlformats.org/officeDocument/2006/relationships/slideLayout" Target="../slideLayouts/slideLayout415.xml"/><Relationship Id="rId4" Type="http://schemas.openxmlformats.org/officeDocument/2006/relationships/slideLayout" Target="../slideLayouts/slideLayout416.xml"/><Relationship Id="rId5" Type="http://schemas.openxmlformats.org/officeDocument/2006/relationships/slideLayout" Target="../slideLayouts/slideLayout417.xml"/><Relationship Id="rId6" Type="http://schemas.openxmlformats.org/officeDocument/2006/relationships/slideLayout" Target="../slideLayouts/slideLayout418.xml"/><Relationship Id="rId7" Type="http://schemas.openxmlformats.org/officeDocument/2006/relationships/slideLayout" Target="../slideLayouts/slideLayout419.xml"/><Relationship Id="rId8" Type="http://schemas.openxmlformats.org/officeDocument/2006/relationships/slideLayout" Target="../slideLayouts/slideLayout420.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37.xml"/><Relationship Id="rId12" Type="http://schemas.openxmlformats.org/officeDocument/2006/relationships/theme" Target="../theme/theme38.xml"/><Relationship Id="rId13" Type="http://schemas.openxmlformats.org/officeDocument/2006/relationships/tags" Target="../tags/tag654.xml"/><Relationship Id="rId14" Type="http://schemas.openxmlformats.org/officeDocument/2006/relationships/tags" Target="../tags/tag655.xml"/><Relationship Id="rId15" Type="http://schemas.openxmlformats.org/officeDocument/2006/relationships/tags" Target="../tags/tag656.xml"/><Relationship Id="rId16" Type="http://schemas.openxmlformats.org/officeDocument/2006/relationships/tags" Target="../tags/tag657.xml"/><Relationship Id="rId17" Type="http://schemas.openxmlformats.org/officeDocument/2006/relationships/tags" Target="../tags/tag658.xml"/><Relationship Id="rId1" Type="http://schemas.openxmlformats.org/officeDocument/2006/relationships/slideLayout" Target="../slideLayouts/slideLayout427.xml"/><Relationship Id="rId2" Type="http://schemas.openxmlformats.org/officeDocument/2006/relationships/slideLayout" Target="../slideLayouts/slideLayout428.xml"/><Relationship Id="rId3" Type="http://schemas.openxmlformats.org/officeDocument/2006/relationships/slideLayout" Target="../slideLayouts/slideLayout429.xml"/><Relationship Id="rId4" Type="http://schemas.openxmlformats.org/officeDocument/2006/relationships/slideLayout" Target="../slideLayouts/slideLayout430.xml"/><Relationship Id="rId5" Type="http://schemas.openxmlformats.org/officeDocument/2006/relationships/slideLayout" Target="../slideLayouts/slideLayout431.xml"/><Relationship Id="rId6" Type="http://schemas.openxmlformats.org/officeDocument/2006/relationships/slideLayout" Target="../slideLayouts/slideLayout432.xml"/><Relationship Id="rId7" Type="http://schemas.openxmlformats.org/officeDocument/2006/relationships/slideLayout" Target="../slideLayouts/slideLayout433.xml"/><Relationship Id="rId8" Type="http://schemas.openxmlformats.org/officeDocument/2006/relationships/slideLayout" Target="../slideLayouts/slideLayout434.xml"/><Relationship Id="rId9" Type="http://schemas.openxmlformats.org/officeDocument/2006/relationships/slideLayout" Target="../slideLayouts/slideLayout435.xml"/><Relationship Id="rId10" Type="http://schemas.openxmlformats.org/officeDocument/2006/relationships/slideLayout" Target="../slideLayouts/slideLayout436.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48.xml"/><Relationship Id="rId12" Type="http://schemas.openxmlformats.org/officeDocument/2006/relationships/slideLayout" Target="../slideLayouts/slideLayout449.xml"/><Relationship Id="rId13" Type="http://schemas.openxmlformats.org/officeDocument/2006/relationships/slideLayout" Target="../slideLayouts/slideLayout450.xml"/><Relationship Id="rId14" Type="http://schemas.openxmlformats.org/officeDocument/2006/relationships/theme" Target="../theme/theme39.xml"/><Relationship Id="rId15" Type="http://schemas.openxmlformats.org/officeDocument/2006/relationships/tags" Target="../tags/tag692.xml"/><Relationship Id="rId16" Type="http://schemas.openxmlformats.org/officeDocument/2006/relationships/tags" Target="../tags/tag693.xml"/><Relationship Id="rId17" Type="http://schemas.openxmlformats.org/officeDocument/2006/relationships/tags" Target="../tags/tag694.xml"/><Relationship Id="rId1" Type="http://schemas.openxmlformats.org/officeDocument/2006/relationships/slideLayout" Target="../slideLayouts/slideLayout438.xml"/><Relationship Id="rId2" Type="http://schemas.openxmlformats.org/officeDocument/2006/relationships/slideLayout" Target="../slideLayouts/slideLayout439.xml"/><Relationship Id="rId3" Type="http://schemas.openxmlformats.org/officeDocument/2006/relationships/slideLayout" Target="../slideLayouts/slideLayout440.xml"/><Relationship Id="rId4" Type="http://schemas.openxmlformats.org/officeDocument/2006/relationships/slideLayout" Target="../slideLayouts/slideLayout441.xml"/><Relationship Id="rId5" Type="http://schemas.openxmlformats.org/officeDocument/2006/relationships/slideLayout" Target="../slideLayouts/slideLayout442.xml"/><Relationship Id="rId6" Type="http://schemas.openxmlformats.org/officeDocument/2006/relationships/slideLayout" Target="../slideLayouts/slideLayout443.xml"/><Relationship Id="rId7" Type="http://schemas.openxmlformats.org/officeDocument/2006/relationships/slideLayout" Target="../slideLayouts/slideLayout444.xml"/><Relationship Id="rId8" Type="http://schemas.openxmlformats.org/officeDocument/2006/relationships/slideLayout" Target="../slideLayouts/slideLayout445.xml"/><Relationship Id="rId9" Type="http://schemas.openxmlformats.org/officeDocument/2006/relationships/slideLayout" Target="../slideLayouts/slideLayout446.xml"/><Relationship Id="rId10" Type="http://schemas.openxmlformats.org/officeDocument/2006/relationships/slideLayout" Target="../slideLayouts/slideLayout44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0.xml"/><Relationship Id="rId20" Type="http://schemas.openxmlformats.org/officeDocument/2006/relationships/tags" Target="../tags/tag52.xml"/><Relationship Id="rId21" Type="http://schemas.openxmlformats.org/officeDocument/2006/relationships/tags" Target="../tags/tag53.xml"/><Relationship Id="rId22" Type="http://schemas.openxmlformats.org/officeDocument/2006/relationships/tags" Target="../tags/tag54.xml"/><Relationship Id="rId23" Type="http://schemas.openxmlformats.org/officeDocument/2006/relationships/tags" Target="../tags/tag55.xml"/><Relationship Id="rId24" Type="http://schemas.openxmlformats.org/officeDocument/2006/relationships/tags" Target="../tags/tag56.xml"/><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theme" Target="../theme/theme4.xml"/><Relationship Id="rId17" Type="http://schemas.openxmlformats.org/officeDocument/2006/relationships/tags" Target="../tags/tag49.xml"/><Relationship Id="rId18" Type="http://schemas.openxmlformats.org/officeDocument/2006/relationships/tags" Target="../tags/tag50.xml"/><Relationship Id="rId19" Type="http://schemas.openxmlformats.org/officeDocument/2006/relationships/tags" Target="../tags/tag51.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61.xml"/><Relationship Id="rId12" Type="http://schemas.openxmlformats.org/officeDocument/2006/relationships/slideLayout" Target="../slideLayouts/slideLayout462.xml"/><Relationship Id="rId13" Type="http://schemas.openxmlformats.org/officeDocument/2006/relationships/slideLayout" Target="../slideLayouts/slideLayout463.xml"/><Relationship Id="rId14" Type="http://schemas.openxmlformats.org/officeDocument/2006/relationships/theme" Target="../theme/theme40.xml"/><Relationship Id="rId15" Type="http://schemas.openxmlformats.org/officeDocument/2006/relationships/tags" Target="../tags/tag695.xml"/><Relationship Id="rId16" Type="http://schemas.openxmlformats.org/officeDocument/2006/relationships/tags" Target="../tags/tag696.xml"/><Relationship Id="rId17" Type="http://schemas.openxmlformats.org/officeDocument/2006/relationships/tags" Target="../tags/tag697.xml"/><Relationship Id="rId1" Type="http://schemas.openxmlformats.org/officeDocument/2006/relationships/slideLayout" Target="../slideLayouts/slideLayout451.xml"/><Relationship Id="rId2" Type="http://schemas.openxmlformats.org/officeDocument/2006/relationships/slideLayout" Target="../slideLayouts/slideLayout452.xml"/><Relationship Id="rId3" Type="http://schemas.openxmlformats.org/officeDocument/2006/relationships/slideLayout" Target="../slideLayouts/slideLayout453.xml"/><Relationship Id="rId4" Type="http://schemas.openxmlformats.org/officeDocument/2006/relationships/slideLayout" Target="../slideLayouts/slideLayout454.xml"/><Relationship Id="rId5" Type="http://schemas.openxmlformats.org/officeDocument/2006/relationships/slideLayout" Target="../slideLayouts/slideLayout455.xml"/><Relationship Id="rId6" Type="http://schemas.openxmlformats.org/officeDocument/2006/relationships/slideLayout" Target="../slideLayouts/slideLayout456.xml"/><Relationship Id="rId7" Type="http://schemas.openxmlformats.org/officeDocument/2006/relationships/slideLayout" Target="../slideLayouts/slideLayout457.xml"/><Relationship Id="rId8" Type="http://schemas.openxmlformats.org/officeDocument/2006/relationships/slideLayout" Target="../slideLayouts/slideLayout458.xml"/><Relationship Id="rId9" Type="http://schemas.openxmlformats.org/officeDocument/2006/relationships/slideLayout" Target="../slideLayouts/slideLayout459.xml"/><Relationship Id="rId10" Type="http://schemas.openxmlformats.org/officeDocument/2006/relationships/slideLayout" Target="../slideLayouts/slideLayout460.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74.xml"/><Relationship Id="rId12" Type="http://schemas.openxmlformats.org/officeDocument/2006/relationships/slideLayout" Target="../slideLayouts/slideLayout475.xml"/><Relationship Id="rId13" Type="http://schemas.openxmlformats.org/officeDocument/2006/relationships/slideLayout" Target="../slideLayouts/slideLayout476.xml"/><Relationship Id="rId14" Type="http://schemas.openxmlformats.org/officeDocument/2006/relationships/theme" Target="../theme/theme41.xml"/><Relationship Id="rId15" Type="http://schemas.openxmlformats.org/officeDocument/2006/relationships/tags" Target="../tags/tag698.xml"/><Relationship Id="rId16" Type="http://schemas.openxmlformats.org/officeDocument/2006/relationships/tags" Target="../tags/tag699.xml"/><Relationship Id="rId17" Type="http://schemas.openxmlformats.org/officeDocument/2006/relationships/tags" Target="../tags/tag700.xml"/><Relationship Id="rId1" Type="http://schemas.openxmlformats.org/officeDocument/2006/relationships/slideLayout" Target="../slideLayouts/slideLayout464.xml"/><Relationship Id="rId2" Type="http://schemas.openxmlformats.org/officeDocument/2006/relationships/slideLayout" Target="../slideLayouts/slideLayout465.xml"/><Relationship Id="rId3" Type="http://schemas.openxmlformats.org/officeDocument/2006/relationships/slideLayout" Target="../slideLayouts/slideLayout466.xml"/><Relationship Id="rId4" Type="http://schemas.openxmlformats.org/officeDocument/2006/relationships/slideLayout" Target="../slideLayouts/slideLayout467.xml"/><Relationship Id="rId5" Type="http://schemas.openxmlformats.org/officeDocument/2006/relationships/slideLayout" Target="../slideLayouts/slideLayout468.xml"/><Relationship Id="rId6" Type="http://schemas.openxmlformats.org/officeDocument/2006/relationships/slideLayout" Target="../slideLayouts/slideLayout469.xml"/><Relationship Id="rId7" Type="http://schemas.openxmlformats.org/officeDocument/2006/relationships/slideLayout" Target="../slideLayouts/slideLayout470.xml"/><Relationship Id="rId8" Type="http://schemas.openxmlformats.org/officeDocument/2006/relationships/slideLayout" Target="../slideLayouts/slideLayout471.xml"/><Relationship Id="rId9" Type="http://schemas.openxmlformats.org/officeDocument/2006/relationships/slideLayout" Target="../slideLayouts/slideLayout472.xml"/><Relationship Id="rId10" Type="http://schemas.openxmlformats.org/officeDocument/2006/relationships/slideLayout" Target="../slideLayouts/slideLayout473.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87.xml"/><Relationship Id="rId12" Type="http://schemas.openxmlformats.org/officeDocument/2006/relationships/slideLayout" Target="../slideLayouts/slideLayout488.xml"/><Relationship Id="rId13" Type="http://schemas.openxmlformats.org/officeDocument/2006/relationships/slideLayout" Target="../slideLayouts/slideLayout489.xml"/><Relationship Id="rId14" Type="http://schemas.openxmlformats.org/officeDocument/2006/relationships/theme" Target="../theme/theme42.xml"/><Relationship Id="rId15" Type="http://schemas.openxmlformats.org/officeDocument/2006/relationships/tags" Target="../tags/tag701.xml"/><Relationship Id="rId16" Type="http://schemas.openxmlformats.org/officeDocument/2006/relationships/tags" Target="../tags/tag702.xml"/><Relationship Id="rId17" Type="http://schemas.openxmlformats.org/officeDocument/2006/relationships/tags" Target="../tags/tag703.xml"/><Relationship Id="rId1" Type="http://schemas.openxmlformats.org/officeDocument/2006/relationships/slideLayout" Target="../slideLayouts/slideLayout477.xml"/><Relationship Id="rId2" Type="http://schemas.openxmlformats.org/officeDocument/2006/relationships/slideLayout" Target="../slideLayouts/slideLayout478.xml"/><Relationship Id="rId3" Type="http://schemas.openxmlformats.org/officeDocument/2006/relationships/slideLayout" Target="../slideLayouts/slideLayout479.xml"/><Relationship Id="rId4" Type="http://schemas.openxmlformats.org/officeDocument/2006/relationships/slideLayout" Target="../slideLayouts/slideLayout480.xml"/><Relationship Id="rId5" Type="http://schemas.openxmlformats.org/officeDocument/2006/relationships/slideLayout" Target="../slideLayouts/slideLayout481.xml"/><Relationship Id="rId6" Type="http://schemas.openxmlformats.org/officeDocument/2006/relationships/slideLayout" Target="../slideLayouts/slideLayout482.xml"/><Relationship Id="rId7" Type="http://schemas.openxmlformats.org/officeDocument/2006/relationships/slideLayout" Target="../slideLayouts/slideLayout483.xml"/><Relationship Id="rId8" Type="http://schemas.openxmlformats.org/officeDocument/2006/relationships/slideLayout" Target="../slideLayouts/slideLayout484.xml"/><Relationship Id="rId9" Type="http://schemas.openxmlformats.org/officeDocument/2006/relationships/slideLayout" Target="../slideLayouts/slideLayout485.xml"/><Relationship Id="rId10" Type="http://schemas.openxmlformats.org/officeDocument/2006/relationships/slideLayout" Target="../slideLayouts/slideLayout486.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500.xml"/><Relationship Id="rId12" Type="http://schemas.openxmlformats.org/officeDocument/2006/relationships/slideLayout" Target="../slideLayouts/slideLayout501.xml"/><Relationship Id="rId13" Type="http://schemas.openxmlformats.org/officeDocument/2006/relationships/slideLayout" Target="../slideLayouts/slideLayout502.xml"/><Relationship Id="rId14" Type="http://schemas.openxmlformats.org/officeDocument/2006/relationships/theme" Target="../theme/theme43.xml"/><Relationship Id="rId15" Type="http://schemas.openxmlformats.org/officeDocument/2006/relationships/tags" Target="../tags/tag704.xml"/><Relationship Id="rId16" Type="http://schemas.openxmlformats.org/officeDocument/2006/relationships/tags" Target="../tags/tag705.xml"/><Relationship Id="rId17" Type="http://schemas.openxmlformats.org/officeDocument/2006/relationships/tags" Target="../tags/tag706.xml"/><Relationship Id="rId1" Type="http://schemas.openxmlformats.org/officeDocument/2006/relationships/slideLayout" Target="../slideLayouts/slideLayout490.xml"/><Relationship Id="rId2" Type="http://schemas.openxmlformats.org/officeDocument/2006/relationships/slideLayout" Target="../slideLayouts/slideLayout491.xml"/><Relationship Id="rId3" Type="http://schemas.openxmlformats.org/officeDocument/2006/relationships/slideLayout" Target="../slideLayouts/slideLayout492.xml"/><Relationship Id="rId4" Type="http://schemas.openxmlformats.org/officeDocument/2006/relationships/slideLayout" Target="../slideLayouts/slideLayout493.xml"/><Relationship Id="rId5" Type="http://schemas.openxmlformats.org/officeDocument/2006/relationships/slideLayout" Target="../slideLayouts/slideLayout494.xml"/><Relationship Id="rId6" Type="http://schemas.openxmlformats.org/officeDocument/2006/relationships/slideLayout" Target="../slideLayouts/slideLayout495.xml"/><Relationship Id="rId7" Type="http://schemas.openxmlformats.org/officeDocument/2006/relationships/slideLayout" Target="../slideLayouts/slideLayout496.xml"/><Relationship Id="rId8" Type="http://schemas.openxmlformats.org/officeDocument/2006/relationships/slideLayout" Target="../slideLayouts/slideLayout497.xml"/><Relationship Id="rId9" Type="http://schemas.openxmlformats.org/officeDocument/2006/relationships/slideLayout" Target="../slideLayouts/slideLayout498.xml"/><Relationship Id="rId10" Type="http://schemas.openxmlformats.org/officeDocument/2006/relationships/slideLayout" Target="../slideLayouts/slideLayout499.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513.xml"/><Relationship Id="rId12" Type="http://schemas.openxmlformats.org/officeDocument/2006/relationships/slideLayout" Target="../slideLayouts/slideLayout514.xml"/><Relationship Id="rId13" Type="http://schemas.openxmlformats.org/officeDocument/2006/relationships/slideLayout" Target="../slideLayouts/slideLayout515.xml"/><Relationship Id="rId14" Type="http://schemas.openxmlformats.org/officeDocument/2006/relationships/theme" Target="../theme/theme44.xml"/><Relationship Id="rId15" Type="http://schemas.openxmlformats.org/officeDocument/2006/relationships/tags" Target="../tags/tag707.xml"/><Relationship Id="rId16" Type="http://schemas.openxmlformats.org/officeDocument/2006/relationships/tags" Target="../tags/tag708.xml"/><Relationship Id="rId17" Type="http://schemas.openxmlformats.org/officeDocument/2006/relationships/tags" Target="../tags/tag709.xml"/><Relationship Id="rId1" Type="http://schemas.openxmlformats.org/officeDocument/2006/relationships/slideLayout" Target="../slideLayouts/slideLayout503.xml"/><Relationship Id="rId2" Type="http://schemas.openxmlformats.org/officeDocument/2006/relationships/slideLayout" Target="../slideLayouts/slideLayout504.xml"/><Relationship Id="rId3" Type="http://schemas.openxmlformats.org/officeDocument/2006/relationships/slideLayout" Target="../slideLayouts/slideLayout505.xml"/><Relationship Id="rId4" Type="http://schemas.openxmlformats.org/officeDocument/2006/relationships/slideLayout" Target="../slideLayouts/slideLayout506.xml"/><Relationship Id="rId5" Type="http://schemas.openxmlformats.org/officeDocument/2006/relationships/slideLayout" Target="../slideLayouts/slideLayout507.xml"/><Relationship Id="rId6" Type="http://schemas.openxmlformats.org/officeDocument/2006/relationships/slideLayout" Target="../slideLayouts/slideLayout508.xml"/><Relationship Id="rId7" Type="http://schemas.openxmlformats.org/officeDocument/2006/relationships/slideLayout" Target="../slideLayouts/slideLayout509.xml"/><Relationship Id="rId8" Type="http://schemas.openxmlformats.org/officeDocument/2006/relationships/slideLayout" Target="../slideLayouts/slideLayout510.xml"/><Relationship Id="rId9" Type="http://schemas.openxmlformats.org/officeDocument/2006/relationships/slideLayout" Target="../slideLayouts/slideLayout511.xml"/><Relationship Id="rId10" Type="http://schemas.openxmlformats.org/officeDocument/2006/relationships/slideLayout" Target="../slideLayouts/slideLayout512.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526.xml"/><Relationship Id="rId12" Type="http://schemas.openxmlformats.org/officeDocument/2006/relationships/slideLayout" Target="../slideLayouts/slideLayout527.xml"/><Relationship Id="rId13" Type="http://schemas.openxmlformats.org/officeDocument/2006/relationships/slideLayout" Target="../slideLayouts/slideLayout528.xml"/><Relationship Id="rId14" Type="http://schemas.openxmlformats.org/officeDocument/2006/relationships/slideLayout" Target="../slideLayouts/slideLayout529.xml"/><Relationship Id="rId15" Type="http://schemas.openxmlformats.org/officeDocument/2006/relationships/theme" Target="../theme/theme45.xml"/><Relationship Id="rId16" Type="http://schemas.openxmlformats.org/officeDocument/2006/relationships/tags" Target="../tags/tag710.xml"/><Relationship Id="rId17" Type="http://schemas.openxmlformats.org/officeDocument/2006/relationships/tags" Target="../tags/tag711.xml"/><Relationship Id="rId18" Type="http://schemas.openxmlformats.org/officeDocument/2006/relationships/tags" Target="../tags/tag712.xml"/><Relationship Id="rId1" Type="http://schemas.openxmlformats.org/officeDocument/2006/relationships/slideLayout" Target="../slideLayouts/slideLayout516.xml"/><Relationship Id="rId2" Type="http://schemas.openxmlformats.org/officeDocument/2006/relationships/slideLayout" Target="../slideLayouts/slideLayout517.xml"/><Relationship Id="rId3" Type="http://schemas.openxmlformats.org/officeDocument/2006/relationships/slideLayout" Target="../slideLayouts/slideLayout518.xml"/><Relationship Id="rId4" Type="http://schemas.openxmlformats.org/officeDocument/2006/relationships/slideLayout" Target="../slideLayouts/slideLayout519.xml"/><Relationship Id="rId5" Type="http://schemas.openxmlformats.org/officeDocument/2006/relationships/slideLayout" Target="../slideLayouts/slideLayout520.xml"/><Relationship Id="rId6" Type="http://schemas.openxmlformats.org/officeDocument/2006/relationships/slideLayout" Target="../slideLayouts/slideLayout521.xml"/><Relationship Id="rId7" Type="http://schemas.openxmlformats.org/officeDocument/2006/relationships/slideLayout" Target="../slideLayouts/slideLayout522.xml"/><Relationship Id="rId8" Type="http://schemas.openxmlformats.org/officeDocument/2006/relationships/slideLayout" Target="../slideLayouts/slideLayout523.xml"/><Relationship Id="rId9" Type="http://schemas.openxmlformats.org/officeDocument/2006/relationships/slideLayout" Target="../slideLayouts/slideLayout524.xml"/><Relationship Id="rId10" Type="http://schemas.openxmlformats.org/officeDocument/2006/relationships/slideLayout" Target="../slideLayouts/slideLayout525.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40.xml"/><Relationship Id="rId12" Type="http://schemas.openxmlformats.org/officeDocument/2006/relationships/slideLayout" Target="../slideLayouts/slideLayout541.xml"/><Relationship Id="rId13" Type="http://schemas.openxmlformats.org/officeDocument/2006/relationships/slideLayout" Target="../slideLayouts/slideLayout542.xml"/><Relationship Id="rId14" Type="http://schemas.openxmlformats.org/officeDocument/2006/relationships/theme" Target="../theme/theme46.xml"/><Relationship Id="rId15" Type="http://schemas.openxmlformats.org/officeDocument/2006/relationships/tags" Target="../tags/tag716.xml"/><Relationship Id="rId16" Type="http://schemas.openxmlformats.org/officeDocument/2006/relationships/tags" Target="../tags/tag717.xml"/><Relationship Id="rId17" Type="http://schemas.openxmlformats.org/officeDocument/2006/relationships/tags" Target="../tags/tag718.xml"/><Relationship Id="rId1" Type="http://schemas.openxmlformats.org/officeDocument/2006/relationships/slideLayout" Target="../slideLayouts/slideLayout530.xml"/><Relationship Id="rId2" Type="http://schemas.openxmlformats.org/officeDocument/2006/relationships/slideLayout" Target="../slideLayouts/slideLayout531.xml"/><Relationship Id="rId3" Type="http://schemas.openxmlformats.org/officeDocument/2006/relationships/slideLayout" Target="../slideLayouts/slideLayout532.xml"/><Relationship Id="rId4" Type="http://schemas.openxmlformats.org/officeDocument/2006/relationships/slideLayout" Target="../slideLayouts/slideLayout533.xml"/><Relationship Id="rId5" Type="http://schemas.openxmlformats.org/officeDocument/2006/relationships/slideLayout" Target="../slideLayouts/slideLayout534.xml"/><Relationship Id="rId6" Type="http://schemas.openxmlformats.org/officeDocument/2006/relationships/slideLayout" Target="../slideLayouts/slideLayout535.xml"/><Relationship Id="rId7" Type="http://schemas.openxmlformats.org/officeDocument/2006/relationships/slideLayout" Target="../slideLayouts/slideLayout536.xml"/><Relationship Id="rId8" Type="http://schemas.openxmlformats.org/officeDocument/2006/relationships/slideLayout" Target="../slideLayouts/slideLayout537.xml"/><Relationship Id="rId9" Type="http://schemas.openxmlformats.org/officeDocument/2006/relationships/slideLayout" Target="../slideLayouts/slideLayout538.xml"/><Relationship Id="rId10" Type="http://schemas.openxmlformats.org/officeDocument/2006/relationships/slideLayout" Target="../slideLayouts/slideLayout539.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53.xml"/><Relationship Id="rId12" Type="http://schemas.openxmlformats.org/officeDocument/2006/relationships/slideLayout" Target="../slideLayouts/slideLayout554.xml"/><Relationship Id="rId13" Type="http://schemas.openxmlformats.org/officeDocument/2006/relationships/slideLayout" Target="../slideLayouts/slideLayout555.xml"/><Relationship Id="rId14" Type="http://schemas.openxmlformats.org/officeDocument/2006/relationships/slideLayout" Target="../slideLayouts/slideLayout556.xml"/><Relationship Id="rId15" Type="http://schemas.openxmlformats.org/officeDocument/2006/relationships/theme" Target="../theme/theme47.xml"/><Relationship Id="rId16" Type="http://schemas.openxmlformats.org/officeDocument/2006/relationships/tags" Target="../tags/tag719.xml"/><Relationship Id="rId17" Type="http://schemas.openxmlformats.org/officeDocument/2006/relationships/tags" Target="../tags/tag720.xml"/><Relationship Id="rId18" Type="http://schemas.openxmlformats.org/officeDocument/2006/relationships/tags" Target="../tags/tag721.xml"/><Relationship Id="rId1" Type="http://schemas.openxmlformats.org/officeDocument/2006/relationships/slideLayout" Target="../slideLayouts/slideLayout543.xml"/><Relationship Id="rId2" Type="http://schemas.openxmlformats.org/officeDocument/2006/relationships/slideLayout" Target="../slideLayouts/slideLayout544.xml"/><Relationship Id="rId3" Type="http://schemas.openxmlformats.org/officeDocument/2006/relationships/slideLayout" Target="../slideLayouts/slideLayout545.xml"/><Relationship Id="rId4" Type="http://schemas.openxmlformats.org/officeDocument/2006/relationships/slideLayout" Target="../slideLayouts/slideLayout546.xml"/><Relationship Id="rId5" Type="http://schemas.openxmlformats.org/officeDocument/2006/relationships/slideLayout" Target="../slideLayouts/slideLayout547.xml"/><Relationship Id="rId6" Type="http://schemas.openxmlformats.org/officeDocument/2006/relationships/slideLayout" Target="../slideLayouts/slideLayout548.xml"/><Relationship Id="rId7" Type="http://schemas.openxmlformats.org/officeDocument/2006/relationships/slideLayout" Target="../slideLayouts/slideLayout549.xml"/><Relationship Id="rId8" Type="http://schemas.openxmlformats.org/officeDocument/2006/relationships/slideLayout" Target="../slideLayouts/slideLayout550.xml"/><Relationship Id="rId9" Type="http://schemas.openxmlformats.org/officeDocument/2006/relationships/slideLayout" Target="../slideLayouts/slideLayout551.xml"/><Relationship Id="rId10" Type="http://schemas.openxmlformats.org/officeDocument/2006/relationships/slideLayout" Target="../slideLayouts/slideLayout552.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67.xml"/><Relationship Id="rId12" Type="http://schemas.openxmlformats.org/officeDocument/2006/relationships/slideLayout" Target="../slideLayouts/slideLayout568.xml"/><Relationship Id="rId13" Type="http://schemas.openxmlformats.org/officeDocument/2006/relationships/slideLayout" Target="../slideLayouts/slideLayout569.xml"/><Relationship Id="rId14" Type="http://schemas.openxmlformats.org/officeDocument/2006/relationships/theme" Target="../theme/theme48.xml"/><Relationship Id="rId1" Type="http://schemas.openxmlformats.org/officeDocument/2006/relationships/slideLayout" Target="../slideLayouts/slideLayout557.xml"/><Relationship Id="rId2" Type="http://schemas.openxmlformats.org/officeDocument/2006/relationships/slideLayout" Target="../slideLayouts/slideLayout558.xml"/><Relationship Id="rId3" Type="http://schemas.openxmlformats.org/officeDocument/2006/relationships/slideLayout" Target="../slideLayouts/slideLayout559.xml"/><Relationship Id="rId4" Type="http://schemas.openxmlformats.org/officeDocument/2006/relationships/slideLayout" Target="../slideLayouts/slideLayout560.xml"/><Relationship Id="rId5" Type="http://schemas.openxmlformats.org/officeDocument/2006/relationships/slideLayout" Target="../slideLayouts/slideLayout561.xml"/><Relationship Id="rId6" Type="http://schemas.openxmlformats.org/officeDocument/2006/relationships/slideLayout" Target="../slideLayouts/slideLayout562.xml"/><Relationship Id="rId7" Type="http://schemas.openxmlformats.org/officeDocument/2006/relationships/slideLayout" Target="../slideLayouts/slideLayout563.xml"/><Relationship Id="rId8" Type="http://schemas.openxmlformats.org/officeDocument/2006/relationships/slideLayout" Target="../slideLayouts/slideLayout564.xml"/><Relationship Id="rId9" Type="http://schemas.openxmlformats.org/officeDocument/2006/relationships/slideLayout" Target="../slideLayouts/slideLayout565.xml"/><Relationship Id="rId10" Type="http://schemas.openxmlformats.org/officeDocument/2006/relationships/slideLayout" Target="../slideLayouts/slideLayout566.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80.xml"/><Relationship Id="rId12" Type="http://schemas.openxmlformats.org/officeDocument/2006/relationships/slideLayout" Target="../slideLayouts/slideLayout581.xml"/><Relationship Id="rId13" Type="http://schemas.openxmlformats.org/officeDocument/2006/relationships/slideLayout" Target="../slideLayouts/slideLayout582.xml"/><Relationship Id="rId14" Type="http://schemas.openxmlformats.org/officeDocument/2006/relationships/theme" Target="../theme/theme49.xml"/><Relationship Id="rId1" Type="http://schemas.openxmlformats.org/officeDocument/2006/relationships/slideLayout" Target="../slideLayouts/slideLayout570.xml"/><Relationship Id="rId2" Type="http://schemas.openxmlformats.org/officeDocument/2006/relationships/slideLayout" Target="../slideLayouts/slideLayout571.xml"/><Relationship Id="rId3" Type="http://schemas.openxmlformats.org/officeDocument/2006/relationships/slideLayout" Target="../slideLayouts/slideLayout572.xml"/><Relationship Id="rId4" Type="http://schemas.openxmlformats.org/officeDocument/2006/relationships/slideLayout" Target="../slideLayouts/slideLayout573.xml"/><Relationship Id="rId5" Type="http://schemas.openxmlformats.org/officeDocument/2006/relationships/slideLayout" Target="../slideLayouts/slideLayout574.xml"/><Relationship Id="rId6" Type="http://schemas.openxmlformats.org/officeDocument/2006/relationships/slideLayout" Target="../slideLayouts/slideLayout575.xml"/><Relationship Id="rId7" Type="http://schemas.openxmlformats.org/officeDocument/2006/relationships/slideLayout" Target="../slideLayouts/slideLayout576.xml"/><Relationship Id="rId8" Type="http://schemas.openxmlformats.org/officeDocument/2006/relationships/slideLayout" Target="../slideLayouts/slideLayout577.xml"/><Relationship Id="rId9" Type="http://schemas.openxmlformats.org/officeDocument/2006/relationships/slideLayout" Target="../slideLayouts/slideLayout578.xml"/><Relationship Id="rId10" Type="http://schemas.openxmlformats.org/officeDocument/2006/relationships/slideLayout" Target="../slideLayouts/slideLayout57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theme" Target="../theme/theme5.xml"/><Relationship Id="rId16" Type="http://schemas.openxmlformats.org/officeDocument/2006/relationships/tags" Target="../tags/tag61.xml"/><Relationship Id="rId17" Type="http://schemas.openxmlformats.org/officeDocument/2006/relationships/tags" Target="../tags/tag62.xml"/><Relationship Id="rId18" Type="http://schemas.openxmlformats.org/officeDocument/2006/relationships/tags" Target="../tags/tag63.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93.xml"/><Relationship Id="rId12" Type="http://schemas.openxmlformats.org/officeDocument/2006/relationships/slideLayout" Target="../slideLayouts/slideLayout594.xml"/><Relationship Id="rId13" Type="http://schemas.openxmlformats.org/officeDocument/2006/relationships/slideLayout" Target="../slideLayouts/slideLayout595.xml"/><Relationship Id="rId14" Type="http://schemas.openxmlformats.org/officeDocument/2006/relationships/theme" Target="../theme/theme50.xml"/><Relationship Id="rId1" Type="http://schemas.openxmlformats.org/officeDocument/2006/relationships/slideLayout" Target="../slideLayouts/slideLayout583.xml"/><Relationship Id="rId2" Type="http://schemas.openxmlformats.org/officeDocument/2006/relationships/slideLayout" Target="../slideLayouts/slideLayout584.xml"/><Relationship Id="rId3" Type="http://schemas.openxmlformats.org/officeDocument/2006/relationships/slideLayout" Target="../slideLayouts/slideLayout585.xml"/><Relationship Id="rId4" Type="http://schemas.openxmlformats.org/officeDocument/2006/relationships/slideLayout" Target="../slideLayouts/slideLayout586.xml"/><Relationship Id="rId5" Type="http://schemas.openxmlformats.org/officeDocument/2006/relationships/slideLayout" Target="../slideLayouts/slideLayout587.xml"/><Relationship Id="rId6" Type="http://schemas.openxmlformats.org/officeDocument/2006/relationships/slideLayout" Target="../slideLayouts/slideLayout588.xml"/><Relationship Id="rId7" Type="http://schemas.openxmlformats.org/officeDocument/2006/relationships/slideLayout" Target="../slideLayouts/slideLayout589.xml"/><Relationship Id="rId8" Type="http://schemas.openxmlformats.org/officeDocument/2006/relationships/slideLayout" Target="../slideLayouts/slideLayout590.xml"/><Relationship Id="rId9" Type="http://schemas.openxmlformats.org/officeDocument/2006/relationships/slideLayout" Target="../slideLayouts/slideLayout591.xml"/><Relationship Id="rId10" Type="http://schemas.openxmlformats.org/officeDocument/2006/relationships/slideLayout" Target="../slideLayouts/slideLayout592.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606.xml"/><Relationship Id="rId12" Type="http://schemas.openxmlformats.org/officeDocument/2006/relationships/slideLayout" Target="../slideLayouts/slideLayout607.xml"/><Relationship Id="rId13" Type="http://schemas.openxmlformats.org/officeDocument/2006/relationships/slideLayout" Target="../slideLayouts/slideLayout608.xml"/><Relationship Id="rId14" Type="http://schemas.openxmlformats.org/officeDocument/2006/relationships/theme" Target="../theme/theme51.xml"/><Relationship Id="rId1" Type="http://schemas.openxmlformats.org/officeDocument/2006/relationships/slideLayout" Target="../slideLayouts/slideLayout596.xml"/><Relationship Id="rId2" Type="http://schemas.openxmlformats.org/officeDocument/2006/relationships/slideLayout" Target="../slideLayouts/slideLayout597.xml"/><Relationship Id="rId3" Type="http://schemas.openxmlformats.org/officeDocument/2006/relationships/slideLayout" Target="../slideLayouts/slideLayout598.xml"/><Relationship Id="rId4" Type="http://schemas.openxmlformats.org/officeDocument/2006/relationships/slideLayout" Target="../slideLayouts/slideLayout599.xml"/><Relationship Id="rId5" Type="http://schemas.openxmlformats.org/officeDocument/2006/relationships/slideLayout" Target="../slideLayouts/slideLayout600.xml"/><Relationship Id="rId6" Type="http://schemas.openxmlformats.org/officeDocument/2006/relationships/slideLayout" Target="../slideLayouts/slideLayout601.xml"/><Relationship Id="rId7" Type="http://schemas.openxmlformats.org/officeDocument/2006/relationships/slideLayout" Target="../slideLayouts/slideLayout602.xml"/><Relationship Id="rId8" Type="http://schemas.openxmlformats.org/officeDocument/2006/relationships/slideLayout" Target="../slideLayouts/slideLayout603.xml"/><Relationship Id="rId9" Type="http://schemas.openxmlformats.org/officeDocument/2006/relationships/slideLayout" Target="../slideLayouts/slideLayout604.xml"/><Relationship Id="rId10" Type="http://schemas.openxmlformats.org/officeDocument/2006/relationships/slideLayout" Target="../slideLayouts/slideLayout605.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619.xml"/><Relationship Id="rId12" Type="http://schemas.openxmlformats.org/officeDocument/2006/relationships/slideLayout" Target="../slideLayouts/slideLayout620.xml"/><Relationship Id="rId13" Type="http://schemas.openxmlformats.org/officeDocument/2006/relationships/slideLayout" Target="../slideLayouts/slideLayout621.xml"/><Relationship Id="rId14" Type="http://schemas.openxmlformats.org/officeDocument/2006/relationships/theme" Target="../theme/theme52.xml"/><Relationship Id="rId1" Type="http://schemas.openxmlformats.org/officeDocument/2006/relationships/slideLayout" Target="../slideLayouts/slideLayout609.xml"/><Relationship Id="rId2" Type="http://schemas.openxmlformats.org/officeDocument/2006/relationships/slideLayout" Target="../slideLayouts/slideLayout610.xml"/><Relationship Id="rId3" Type="http://schemas.openxmlformats.org/officeDocument/2006/relationships/slideLayout" Target="../slideLayouts/slideLayout611.xml"/><Relationship Id="rId4" Type="http://schemas.openxmlformats.org/officeDocument/2006/relationships/slideLayout" Target="../slideLayouts/slideLayout612.xml"/><Relationship Id="rId5" Type="http://schemas.openxmlformats.org/officeDocument/2006/relationships/slideLayout" Target="../slideLayouts/slideLayout613.xml"/><Relationship Id="rId6" Type="http://schemas.openxmlformats.org/officeDocument/2006/relationships/slideLayout" Target="../slideLayouts/slideLayout614.xml"/><Relationship Id="rId7" Type="http://schemas.openxmlformats.org/officeDocument/2006/relationships/slideLayout" Target="../slideLayouts/slideLayout615.xml"/><Relationship Id="rId8" Type="http://schemas.openxmlformats.org/officeDocument/2006/relationships/slideLayout" Target="../slideLayouts/slideLayout616.xml"/><Relationship Id="rId9" Type="http://schemas.openxmlformats.org/officeDocument/2006/relationships/slideLayout" Target="../slideLayouts/slideLayout617.xml"/><Relationship Id="rId10" Type="http://schemas.openxmlformats.org/officeDocument/2006/relationships/slideLayout" Target="../slideLayouts/slideLayout618.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632.xml"/><Relationship Id="rId12" Type="http://schemas.openxmlformats.org/officeDocument/2006/relationships/slideLayout" Target="../slideLayouts/slideLayout633.xml"/><Relationship Id="rId13" Type="http://schemas.openxmlformats.org/officeDocument/2006/relationships/slideLayout" Target="../slideLayouts/slideLayout634.xml"/><Relationship Id="rId14" Type="http://schemas.openxmlformats.org/officeDocument/2006/relationships/theme" Target="../theme/theme53.xml"/><Relationship Id="rId1" Type="http://schemas.openxmlformats.org/officeDocument/2006/relationships/slideLayout" Target="../slideLayouts/slideLayout622.xml"/><Relationship Id="rId2" Type="http://schemas.openxmlformats.org/officeDocument/2006/relationships/slideLayout" Target="../slideLayouts/slideLayout623.xml"/><Relationship Id="rId3" Type="http://schemas.openxmlformats.org/officeDocument/2006/relationships/slideLayout" Target="../slideLayouts/slideLayout624.xml"/><Relationship Id="rId4" Type="http://schemas.openxmlformats.org/officeDocument/2006/relationships/slideLayout" Target="../slideLayouts/slideLayout625.xml"/><Relationship Id="rId5" Type="http://schemas.openxmlformats.org/officeDocument/2006/relationships/slideLayout" Target="../slideLayouts/slideLayout626.xml"/><Relationship Id="rId6" Type="http://schemas.openxmlformats.org/officeDocument/2006/relationships/slideLayout" Target="../slideLayouts/slideLayout627.xml"/><Relationship Id="rId7" Type="http://schemas.openxmlformats.org/officeDocument/2006/relationships/slideLayout" Target="../slideLayouts/slideLayout628.xml"/><Relationship Id="rId8" Type="http://schemas.openxmlformats.org/officeDocument/2006/relationships/slideLayout" Target="../slideLayouts/slideLayout629.xml"/><Relationship Id="rId9" Type="http://schemas.openxmlformats.org/officeDocument/2006/relationships/slideLayout" Target="../slideLayouts/slideLayout630.xml"/><Relationship Id="rId10" Type="http://schemas.openxmlformats.org/officeDocument/2006/relationships/slideLayout" Target="../slideLayouts/slideLayout631.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645.xml"/><Relationship Id="rId12" Type="http://schemas.openxmlformats.org/officeDocument/2006/relationships/slideLayout" Target="../slideLayouts/slideLayout646.xml"/><Relationship Id="rId13" Type="http://schemas.openxmlformats.org/officeDocument/2006/relationships/slideLayout" Target="../slideLayouts/slideLayout647.xml"/><Relationship Id="rId14" Type="http://schemas.openxmlformats.org/officeDocument/2006/relationships/theme" Target="../theme/theme54.xml"/><Relationship Id="rId15" Type="http://schemas.openxmlformats.org/officeDocument/2006/relationships/tags" Target="../tags/tag725.xml"/><Relationship Id="rId16" Type="http://schemas.openxmlformats.org/officeDocument/2006/relationships/tags" Target="../tags/tag726.xml"/><Relationship Id="rId17" Type="http://schemas.openxmlformats.org/officeDocument/2006/relationships/tags" Target="../tags/tag727.xml"/><Relationship Id="rId1" Type="http://schemas.openxmlformats.org/officeDocument/2006/relationships/slideLayout" Target="../slideLayouts/slideLayout635.xml"/><Relationship Id="rId2" Type="http://schemas.openxmlformats.org/officeDocument/2006/relationships/slideLayout" Target="../slideLayouts/slideLayout636.xml"/><Relationship Id="rId3" Type="http://schemas.openxmlformats.org/officeDocument/2006/relationships/slideLayout" Target="../slideLayouts/slideLayout637.xml"/><Relationship Id="rId4" Type="http://schemas.openxmlformats.org/officeDocument/2006/relationships/slideLayout" Target="../slideLayouts/slideLayout638.xml"/><Relationship Id="rId5" Type="http://schemas.openxmlformats.org/officeDocument/2006/relationships/slideLayout" Target="../slideLayouts/slideLayout639.xml"/><Relationship Id="rId6" Type="http://schemas.openxmlformats.org/officeDocument/2006/relationships/slideLayout" Target="../slideLayouts/slideLayout640.xml"/><Relationship Id="rId7" Type="http://schemas.openxmlformats.org/officeDocument/2006/relationships/slideLayout" Target="../slideLayouts/slideLayout641.xml"/><Relationship Id="rId8" Type="http://schemas.openxmlformats.org/officeDocument/2006/relationships/slideLayout" Target="../slideLayouts/slideLayout642.xml"/><Relationship Id="rId9" Type="http://schemas.openxmlformats.org/officeDocument/2006/relationships/slideLayout" Target="../slideLayouts/slideLayout643.xml"/><Relationship Id="rId10" Type="http://schemas.openxmlformats.org/officeDocument/2006/relationships/slideLayout" Target="../slideLayouts/slideLayout644.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58.xml"/><Relationship Id="rId12" Type="http://schemas.openxmlformats.org/officeDocument/2006/relationships/slideLayout" Target="../slideLayouts/slideLayout659.xml"/><Relationship Id="rId13" Type="http://schemas.openxmlformats.org/officeDocument/2006/relationships/slideLayout" Target="../slideLayouts/slideLayout660.xml"/><Relationship Id="rId14" Type="http://schemas.openxmlformats.org/officeDocument/2006/relationships/theme" Target="../theme/theme55.xml"/><Relationship Id="rId15" Type="http://schemas.openxmlformats.org/officeDocument/2006/relationships/tags" Target="../tags/tag728.xml"/><Relationship Id="rId16" Type="http://schemas.openxmlformats.org/officeDocument/2006/relationships/tags" Target="../tags/tag729.xml"/><Relationship Id="rId17" Type="http://schemas.openxmlformats.org/officeDocument/2006/relationships/tags" Target="../tags/tag730.xml"/><Relationship Id="rId1" Type="http://schemas.openxmlformats.org/officeDocument/2006/relationships/slideLayout" Target="../slideLayouts/slideLayout648.xml"/><Relationship Id="rId2" Type="http://schemas.openxmlformats.org/officeDocument/2006/relationships/slideLayout" Target="../slideLayouts/slideLayout649.xml"/><Relationship Id="rId3" Type="http://schemas.openxmlformats.org/officeDocument/2006/relationships/slideLayout" Target="../slideLayouts/slideLayout650.xml"/><Relationship Id="rId4" Type="http://schemas.openxmlformats.org/officeDocument/2006/relationships/slideLayout" Target="../slideLayouts/slideLayout651.xml"/><Relationship Id="rId5" Type="http://schemas.openxmlformats.org/officeDocument/2006/relationships/slideLayout" Target="../slideLayouts/slideLayout652.xml"/><Relationship Id="rId6" Type="http://schemas.openxmlformats.org/officeDocument/2006/relationships/slideLayout" Target="../slideLayouts/slideLayout653.xml"/><Relationship Id="rId7" Type="http://schemas.openxmlformats.org/officeDocument/2006/relationships/slideLayout" Target="../slideLayouts/slideLayout654.xml"/><Relationship Id="rId8" Type="http://schemas.openxmlformats.org/officeDocument/2006/relationships/slideLayout" Target="../slideLayouts/slideLayout655.xml"/><Relationship Id="rId9" Type="http://schemas.openxmlformats.org/officeDocument/2006/relationships/slideLayout" Target="../slideLayouts/slideLayout656.xml"/><Relationship Id="rId10" Type="http://schemas.openxmlformats.org/officeDocument/2006/relationships/slideLayout" Target="../slideLayouts/slideLayout657.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71.xml"/><Relationship Id="rId12" Type="http://schemas.openxmlformats.org/officeDocument/2006/relationships/slideLayout" Target="../slideLayouts/slideLayout672.xml"/><Relationship Id="rId13" Type="http://schemas.openxmlformats.org/officeDocument/2006/relationships/slideLayout" Target="../slideLayouts/slideLayout673.xml"/><Relationship Id="rId14" Type="http://schemas.openxmlformats.org/officeDocument/2006/relationships/theme" Target="../theme/theme56.xml"/><Relationship Id="rId1" Type="http://schemas.openxmlformats.org/officeDocument/2006/relationships/slideLayout" Target="../slideLayouts/slideLayout661.xml"/><Relationship Id="rId2" Type="http://schemas.openxmlformats.org/officeDocument/2006/relationships/slideLayout" Target="../slideLayouts/slideLayout662.xml"/><Relationship Id="rId3" Type="http://schemas.openxmlformats.org/officeDocument/2006/relationships/slideLayout" Target="../slideLayouts/slideLayout663.xml"/><Relationship Id="rId4" Type="http://schemas.openxmlformats.org/officeDocument/2006/relationships/slideLayout" Target="../slideLayouts/slideLayout664.xml"/><Relationship Id="rId5" Type="http://schemas.openxmlformats.org/officeDocument/2006/relationships/slideLayout" Target="../slideLayouts/slideLayout665.xml"/><Relationship Id="rId6" Type="http://schemas.openxmlformats.org/officeDocument/2006/relationships/slideLayout" Target="../slideLayouts/slideLayout666.xml"/><Relationship Id="rId7" Type="http://schemas.openxmlformats.org/officeDocument/2006/relationships/slideLayout" Target="../slideLayouts/slideLayout667.xml"/><Relationship Id="rId8" Type="http://schemas.openxmlformats.org/officeDocument/2006/relationships/slideLayout" Target="../slideLayouts/slideLayout668.xml"/><Relationship Id="rId9" Type="http://schemas.openxmlformats.org/officeDocument/2006/relationships/slideLayout" Target="../slideLayouts/slideLayout669.xml"/><Relationship Id="rId10" Type="http://schemas.openxmlformats.org/officeDocument/2006/relationships/slideLayout" Target="../slideLayouts/slideLayout670.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84.xml"/><Relationship Id="rId12" Type="http://schemas.openxmlformats.org/officeDocument/2006/relationships/slideLayout" Target="../slideLayouts/slideLayout685.xml"/><Relationship Id="rId13" Type="http://schemas.openxmlformats.org/officeDocument/2006/relationships/slideLayout" Target="../slideLayouts/slideLayout686.xml"/><Relationship Id="rId14" Type="http://schemas.openxmlformats.org/officeDocument/2006/relationships/theme" Target="../theme/theme57.xml"/><Relationship Id="rId1" Type="http://schemas.openxmlformats.org/officeDocument/2006/relationships/slideLayout" Target="../slideLayouts/slideLayout674.xml"/><Relationship Id="rId2" Type="http://schemas.openxmlformats.org/officeDocument/2006/relationships/slideLayout" Target="../slideLayouts/slideLayout675.xml"/><Relationship Id="rId3" Type="http://schemas.openxmlformats.org/officeDocument/2006/relationships/slideLayout" Target="../slideLayouts/slideLayout676.xml"/><Relationship Id="rId4" Type="http://schemas.openxmlformats.org/officeDocument/2006/relationships/slideLayout" Target="../slideLayouts/slideLayout677.xml"/><Relationship Id="rId5" Type="http://schemas.openxmlformats.org/officeDocument/2006/relationships/slideLayout" Target="../slideLayouts/slideLayout678.xml"/><Relationship Id="rId6" Type="http://schemas.openxmlformats.org/officeDocument/2006/relationships/slideLayout" Target="../slideLayouts/slideLayout679.xml"/><Relationship Id="rId7" Type="http://schemas.openxmlformats.org/officeDocument/2006/relationships/slideLayout" Target="../slideLayouts/slideLayout680.xml"/><Relationship Id="rId8" Type="http://schemas.openxmlformats.org/officeDocument/2006/relationships/slideLayout" Target="../slideLayouts/slideLayout681.xml"/><Relationship Id="rId9" Type="http://schemas.openxmlformats.org/officeDocument/2006/relationships/slideLayout" Target="../slideLayouts/slideLayout682.xml"/><Relationship Id="rId10" Type="http://schemas.openxmlformats.org/officeDocument/2006/relationships/slideLayout" Target="../slideLayouts/slideLayout683.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97.xml"/><Relationship Id="rId12" Type="http://schemas.openxmlformats.org/officeDocument/2006/relationships/theme" Target="../theme/theme58.xml"/><Relationship Id="rId1" Type="http://schemas.openxmlformats.org/officeDocument/2006/relationships/slideLayout" Target="../slideLayouts/slideLayout687.xml"/><Relationship Id="rId2" Type="http://schemas.openxmlformats.org/officeDocument/2006/relationships/slideLayout" Target="../slideLayouts/slideLayout688.xml"/><Relationship Id="rId3" Type="http://schemas.openxmlformats.org/officeDocument/2006/relationships/slideLayout" Target="../slideLayouts/slideLayout689.xml"/><Relationship Id="rId4" Type="http://schemas.openxmlformats.org/officeDocument/2006/relationships/slideLayout" Target="../slideLayouts/slideLayout690.xml"/><Relationship Id="rId5" Type="http://schemas.openxmlformats.org/officeDocument/2006/relationships/slideLayout" Target="../slideLayouts/slideLayout691.xml"/><Relationship Id="rId6" Type="http://schemas.openxmlformats.org/officeDocument/2006/relationships/slideLayout" Target="../slideLayouts/slideLayout692.xml"/><Relationship Id="rId7" Type="http://schemas.openxmlformats.org/officeDocument/2006/relationships/slideLayout" Target="../slideLayouts/slideLayout693.xml"/><Relationship Id="rId8" Type="http://schemas.openxmlformats.org/officeDocument/2006/relationships/slideLayout" Target="../slideLayouts/slideLayout694.xml"/><Relationship Id="rId9" Type="http://schemas.openxmlformats.org/officeDocument/2006/relationships/slideLayout" Target="../slideLayouts/slideLayout695.xml"/><Relationship Id="rId10" Type="http://schemas.openxmlformats.org/officeDocument/2006/relationships/slideLayout" Target="../slideLayouts/slideLayout696.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708.xml"/><Relationship Id="rId12" Type="http://schemas.openxmlformats.org/officeDocument/2006/relationships/slideLayout" Target="../slideLayouts/slideLayout709.xml"/><Relationship Id="rId13" Type="http://schemas.openxmlformats.org/officeDocument/2006/relationships/slideLayout" Target="../slideLayouts/slideLayout710.xml"/><Relationship Id="rId14" Type="http://schemas.openxmlformats.org/officeDocument/2006/relationships/theme" Target="../theme/theme59.xml"/><Relationship Id="rId15" Type="http://schemas.openxmlformats.org/officeDocument/2006/relationships/tags" Target="../tags/tag731.xml"/><Relationship Id="rId16" Type="http://schemas.openxmlformats.org/officeDocument/2006/relationships/tags" Target="../tags/tag732.xml"/><Relationship Id="rId17" Type="http://schemas.openxmlformats.org/officeDocument/2006/relationships/tags" Target="../tags/tag733.xml"/><Relationship Id="rId1" Type="http://schemas.openxmlformats.org/officeDocument/2006/relationships/slideLayout" Target="../slideLayouts/slideLayout698.xml"/><Relationship Id="rId2" Type="http://schemas.openxmlformats.org/officeDocument/2006/relationships/slideLayout" Target="../slideLayouts/slideLayout699.xml"/><Relationship Id="rId3" Type="http://schemas.openxmlformats.org/officeDocument/2006/relationships/slideLayout" Target="../slideLayouts/slideLayout700.xml"/><Relationship Id="rId4" Type="http://schemas.openxmlformats.org/officeDocument/2006/relationships/slideLayout" Target="../slideLayouts/slideLayout701.xml"/><Relationship Id="rId5" Type="http://schemas.openxmlformats.org/officeDocument/2006/relationships/slideLayout" Target="../slideLayouts/slideLayout702.xml"/><Relationship Id="rId6" Type="http://schemas.openxmlformats.org/officeDocument/2006/relationships/slideLayout" Target="../slideLayouts/slideLayout703.xml"/><Relationship Id="rId7" Type="http://schemas.openxmlformats.org/officeDocument/2006/relationships/slideLayout" Target="../slideLayouts/slideLayout704.xml"/><Relationship Id="rId8" Type="http://schemas.openxmlformats.org/officeDocument/2006/relationships/slideLayout" Target="../slideLayouts/slideLayout705.xml"/><Relationship Id="rId9" Type="http://schemas.openxmlformats.org/officeDocument/2006/relationships/slideLayout" Target="../slideLayouts/slideLayout706.xml"/><Relationship Id="rId10" Type="http://schemas.openxmlformats.org/officeDocument/2006/relationships/slideLayout" Target="../slideLayouts/slideLayout70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Relationship Id="rId15" Type="http://schemas.openxmlformats.org/officeDocument/2006/relationships/slideLayout" Target="../slideLayouts/slideLayout85.xml"/><Relationship Id="rId16" Type="http://schemas.openxmlformats.org/officeDocument/2006/relationships/theme" Target="../theme/theme6.xml"/><Relationship Id="rId17" Type="http://schemas.openxmlformats.org/officeDocument/2006/relationships/tags" Target="../tags/tag67.xml"/><Relationship Id="rId18" Type="http://schemas.openxmlformats.org/officeDocument/2006/relationships/tags" Target="../tags/tag68.xml"/><Relationship Id="rId19" Type="http://schemas.openxmlformats.org/officeDocument/2006/relationships/tags" Target="../tags/tag69.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721.xml"/><Relationship Id="rId12" Type="http://schemas.openxmlformats.org/officeDocument/2006/relationships/slideLayout" Target="../slideLayouts/slideLayout722.xml"/><Relationship Id="rId13" Type="http://schemas.openxmlformats.org/officeDocument/2006/relationships/slideLayout" Target="../slideLayouts/slideLayout723.xml"/><Relationship Id="rId14" Type="http://schemas.openxmlformats.org/officeDocument/2006/relationships/theme" Target="../theme/theme60.xml"/><Relationship Id="rId15" Type="http://schemas.openxmlformats.org/officeDocument/2006/relationships/tags" Target="../tags/tag734.xml"/><Relationship Id="rId16" Type="http://schemas.openxmlformats.org/officeDocument/2006/relationships/tags" Target="../tags/tag735.xml"/><Relationship Id="rId17" Type="http://schemas.openxmlformats.org/officeDocument/2006/relationships/tags" Target="../tags/tag736.xml"/><Relationship Id="rId1" Type="http://schemas.openxmlformats.org/officeDocument/2006/relationships/slideLayout" Target="../slideLayouts/slideLayout711.xml"/><Relationship Id="rId2" Type="http://schemas.openxmlformats.org/officeDocument/2006/relationships/slideLayout" Target="../slideLayouts/slideLayout712.xml"/><Relationship Id="rId3" Type="http://schemas.openxmlformats.org/officeDocument/2006/relationships/slideLayout" Target="../slideLayouts/slideLayout713.xml"/><Relationship Id="rId4" Type="http://schemas.openxmlformats.org/officeDocument/2006/relationships/slideLayout" Target="../slideLayouts/slideLayout714.xml"/><Relationship Id="rId5" Type="http://schemas.openxmlformats.org/officeDocument/2006/relationships/slideLayout" Target="../slideLayouts/slideLayout715.xml"/><Relationship Id="rId6" Type="http://schemas.openxmlformats.org/officeDocument/2006/relationships/slideLayout" Target="../slideLayouts/slideLayout716.xml"/><Relationship Id="rId7" Type="http://schemas.openxmlformats.org/officeDocument/2006/relationships/slideLayout" Target="../slideLayouts/slideLayout717.xml"/><Relationship Id="rId8" Type="http://schemas.openxmlformats.org/officeDocument/2006/relationships/slideLayout" Target="../slideLayouts/slideLayout718.xml"/><Relationship Id="rId9" Type="http://schemas.openxmlformats.org/officeDocument/2006/relationships/slideLayout" Target="../slideLayouts/slideLayout719.xml"/><Relationship Id="rId10" Type="http://schemas.openxmlformats.org/officeDocument/2006/relationships/slideLayout" Target="../slideLayouts/slideLayout720.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734.xml"/><Relationship Id="rId12" Type="http://schemas.openxmlformats.org/officeDocument/2006/relationships/slideLayout" Target="../slideLayouts/slideLayout735.xml"/><Relationship Id="rId13" Type="http://schemas.openxmlformats.org/officeDocument/2006/relationships/slideLayout" Target="../slideLayouts/slideLayout736.xml"/><Relationship Id="rId14" Type="http://schemas.openxmlformats.org/officeDocument/2006/relationships/theme" Target="../theme/theme61.xml"/><Relationship Id="rId1" Type="http://schemas.openxmlformats.org/officeDocument/2006/relationships/slideLayout" Target="../slideLayouts/slideLayout724.xml"/><Relationship Id="rId2" Type="http://schemas.openxmlformats.org/officeDocument/2006/relationships/slideLayout" Target="../slideLayouts/slideLayout725.xml"/><Relationship Id="rId3" Type="http://schemas.openxmlformats.org/officeDocument/2006/relationships/slideLayout" Target="../slideLayouts/slideLayout726.xml"/><Relationship Id="rId4" Type="http://schemas.openxmlformats.org/officeDocument/2006/relationships/slideLayout" Target="../slideLayouts/slideLayout727.xml"/><Relationship Id="rId5" Type="http://schemas.openxmlformats.org/officeDocument/2006/relationships/slideLayout" Target="../slideLayouts/slideLayout728.xml"/><Relationship Id="rId6" Type="http://schemas.openxmlformats.org/officeDocument/2006/relationships/slideLayout" Target="../slideLayouts/slideLayout729.xml"/><Relationship Id="rId7" Type="http://schemas.openxmlformats.org/officeDocument/2006/relationships/slideLayout" Target="../slideLayouts/slideLayout730.xml"/><Relationship Id="rId8" Type="http://schemas.openxmlformats.org/officeDocument/2006/relationships/slideLayout" Target="../slideLayouts/slideLayout731.xml"/><Relationship Id="rId9" Type="http://schemas.openxmlformats.org/officeDocument/2006/relationships/slideLayout" Target="../slideLayouts/slideLayout732.xml"/><Relationship Id="rId10" Type="http://schemas.openxmlformats.org/officeDocument/2006/relationships/slideLayout" Target="../slideLayouts/slideLayout733.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747.xml"/><Relationship Id="rId12" Type="http://schemas.openxmlformats.org/officeDocument/2006/relationships/slideLayout" Target="../slideLayouts/slideLayout748.xml"/><Relationship Id="rId13" Type="http://schemas.openxmlformats.org/officeDocument/2006/relationships/slideLayout" Target="../slideLayouts/slideLayout749.xml"/><Relationship Id="rId14" Type="http://schemas.openxmlformats.org/officeDocument/2006/relationships/theme" Target="../theme/theme62.xml"/><Relationship Id="rId15" Type="http://schemas.openxmlformats.org/officeDocument/2006/relationships/tags" Target="../tags/tag737.xml"/><Relationship Id="rId16" Type="http://schemas.openxmlformats.org/officeDocument/2006/relationships/tags" Target="../tags/tag738.xml"/><Relationship Id="rId17" Type="http://schemas.openxmlformats.org/officeDocument/2006/relationships/tags" Target="../tags/tag739.xml"/><Relationship Id="rId1" Type="http://schemas.openxmlformats.org/officeDocument/2006/relationships/slideLayout" Target="../slideLayouts/slideLayout737.xml"/><Relationship Id="rId2" Type="http://schemas.openxmlformats.org/officeDocument/2006/relationships/slideLayout" Target="../slideLayouts/slideLayout738.xml"/><Relationship Id="rId3" Type="http://schemas.openxmlformats.org/officeDocument/2006/relationships/slideLayout" Target="../slideLayouts/slideLayout739.xml"/><Relationship Id="rId4" Type="http://schemas.openxmlformats.org/officeDocument/2006/relationships/slideLayout" Target="../slideLayouts/slideLayout740.xml"/><Relationship Id="rId5" Type="http://schemas.openxmlformats.org/officeDocument/2006/relationships/slideLayout" Target="../slideLayouts/slideLayout741.xml"/><Relationship Id="rId6" Type="http://schemas.openxmlformats.org/officeDocument/2006/relationships/slideLayout" Target="../slideLayouts/slideLayout742.xml"/><Relationship Id="rId7" Type="http://schemas.openxmlformats.org/officeDocument/2006/relationships/slideLayout" Target="../slideLayouts/slideLayout743.xml"/><Relationship Id="rId8" Type="http://schemas.openxmlformats.org/officeDocument/2006/relationships/slideLayout" Target="../slideLayouts/slideLayout744.xml"/><Relationship Id="rId9" Type="http://schemas.openxmlformats.org/officeDocument/2006/relationships/slideLayout" Target="../slideLayouts/slideLayout745.xml"/><Relationship Id="rId10" Type="http://schemas.openxmlformats.org/officeDocument/2006/relationships/slideLayout" Target="../slideLayouts/slideLayout746.xml"/></Relationships>
</file>

<file path=ppt/slideMasters/_rels/slideMaster63.xml.rels><?xml version="1.0" encoding="UTF-8" standalone="yes"?>
<Relationships xmlns="http://schemas.openxmlformats.org/package/2006/relationships"><Relationship Id="rId11" Type="http://schemas.openxmlformats.org/officeDocument/2006/relationships/slideLayout" Target="../slideLayouts/slideLayout760.xml"/><Relationship Id="rId12" Type="http://schemas.openxmlformats.org/officeDocument/2006/relationships/slideLayout" Target="../slideLayouts/slideLayout761.xml"/><Relationship Id="rId13" Type="http://schemas.openxmlformats.org/officeDocument/2006/relationships/slideLayout" Target="../slideLayouts/slideLayout762.xml"/><Relationship Id="rId14" Type="http://schemas.openxmlformats.org/officeDocument/2006/relationships/theme" Target="../theme/theme63.xml"/><Relationship Id="rId1" Type="http://schemas.openxmlformats.org/officeDocument/2006/relationships/slideLayout" Target="../slideLayouts/slideLayout750.xml"/><Relationship Id="rId2" Type="http://schemas.openxmlformats.org/officeDocument/2006/relationships/slideLayout" Target="../slideLayouts/slideLayout751.xml"/><Relationship Id="rId3" Type="http://schemas.openxmlformats.org/officeDocument/2006/relationships/slideLayout" Target="../slideLayouts/slideLayout752.xml"/><Relationship Id="rId4" Type="http://schemas.openxmlformats.org/officeDocument/2006/relationships/slideLayout" Target="../slideLayouts/slideLayout753.xml"/><Relationship Id="rId5" Type="http://schemas.openxmlformats.org/officeDocument/2006/relationships/slideLayout" Target="../slideLayouts/slideLayout754.xml"/><Relationship Id="rId6" Type="http://schemas.openxmlformats.org/officeDocument/2006/relationships/slideLayout" Target="../slideLayouts/slideLayout755.xml"/><Relationship Id="rId7" Type="http://schemas.openxmlformats.org/officeDocument/2006/relationships/slideLayout" Target="../slideLayouts/slideLayout756.xml"/><Relationship Id="rId8" Type="http://schemas.openxmlformats.org/officeDocument/2006/relationships/slideLayout" Target="../slideLayouts/slideLayout757.xml"/><Relationship Id="rId9" Type="http://schemas.openxmlformats.org/officeDocument/2006/relationships/slideLayout" Target="../slideLayouts/slideLayout758.xml"/><Relationship Id="rId10" Type="http://schemas.openxmlformats.org/officeDocument/2006/relationships/slideLayout" Target="../slideLayouts/slideLayout759.xml"/></Relationships>
</file>

<file path=ppt/slideMasters/_rels/slideMaster64.xml.rels><?xml version="1.0" encoding="UTF-8" standalone="yes"?>
<Relationships xmlns="http://schemas.openxmlformats.org/package/2006/relationships"><Relationship Id="rId11" Type="http://schemas.openxmlformats.org/officeDocument/2006/relationships/slideLayout" Target="../slideLayouts/slideLayout773.xml"/><Relationship Id="rId12" Type="http://schemas.openxmlformats.org/officeDocument/2006/relationships/slideLayout" Target="../slideLayouts/slideLayout774.xml"/><Relationship Id="rId13" Type="http://schemas.openxmlformats.org/officeDocument/2006/relationships/slideLayout" Target="../slideLayouts/slideLayout775.xml"/><Relationship Id="rId14" Type="http://schemas.openxmlformats.org/officeDocument/2006/relationships/slideLayout" Target="../slideLayouts/slideLayout776.xml"/><Relationship Id="rId15" Type="http://schemas.openxmlformats.org/officeDocument/2006/relationships/slideLayout" Target="../slideLayouts/slideLayout777.xml"/><Relationship Id="rId16" Type="http://schemas.openxmlformats.org/officeDocument/2006/relationships/theme" Target="../theme/theme64.xml"/><Relationship Id="rId1" Type="http://schemas.openxmlformats.org/officeDocument/2006/relationships/slideLayout" Target="../slideLayouts/slideLayout763.xml"/><Relationship Id="rId2" Type="http://schemas.openxmlformats.org/officeDocument/2006/relationships/slideLayout" Target="../slideLayouts/slideLayout764.xml"/><Relationship Id="rId3" Type="http://schemas.openxmlformats.org/officeDocument/2006/relationships/slideLayout" Target="../slideLayouts/slideLayout765.xml"/><Relationship Id="rId4" Type="http://schemas.openxmlformats.org/officeDocument/2006/relationships/slideLayout" Target="../slideLayouts/slideLayout766.xml"/><Relationship Id="rId5" Type="http://schemas.openxmlformats.org/officeDocument/2006/relationships/slideLayout" Target="../slideLayouts/slideLayout767.xml"/><Relationship Id="rId6" Type="http://schemas.openxmlformats.org/officeDocument/2006/relationships/slideLayout" Target="../slideLayouts/slideLayout768.xml"/><Relationship Id="rId7" Type="http://schemas.openxmlformats.org/officeDocument/2006/relationships/slideLayout" Target="../slideLayouts/slideLayout769.xml"/><Relationship Id="rId8" Type="http://schemas.openxmlformats.org/officeDocument/2006/relationships/slideLayout" Target="../slideLayouts/slideLayout770.xml"/><Relationship Id="rId9" Type="http://schemas.openxmlformats.org/officeDocument/2006/relationships/slideLayout" Target="../slideLayouts/slideLayout771.xml"/><Relationship Id="rId10" Type="http://schemas.openxmlformats.org/officeDocument/2006/relationships/slideLayout" Target="../slideLayouts/slideLayout772.xml"/></Relationships>
</file>

<file path=ppt/slideMasters/_rels/slideMaster65.xml.rels><?xml version="1.0" encoding="UTF-8" standalone="yes"?>
<Relationships xmlns="http://schemas.openxmlformats.org/package/2006/relationships"><Relationship Id="rId11" Type="http://schemas.openxmlformats.org/officeDocument/2006/relationships/slideLayout" Target="../slideLayouts/slideLayout788.xml"/><Relationship Id="rId12" Type="http://schemas.openxmlformats.org/officeDocument/2006/relationships/slideLayout" Target="../slideLayouts/slideLayout789.xml"/><Relationship Id="rId13" Type="http://schemas.openxmlformats.org/officeDocument/2006/relationships/slideLayout" Target="../slideLayouts/slideLayout790.xml"/><Relationship Id="rId14" Type="http://schemas.openxmlformats.org/officeDocument/2006/relationships/theme" Target="../theme/theme65.xml"/><Relationship Id="rId15" Type="http://schemas.openxmlformats.org/officeDocument/2006/relationships/tags" Target="../tags/tag740.xml"/><Relationship Id="rId16" Type="http://schemas.openxmlformats.org/officeDocument/2006/relationships/tags" Target="../tags/tag741.xml"/><Relationship Id="rId17" Type="http://schemas.openxmlformats.org/officeDocument/2006/relationships/tags" Target="../tags/tag742.xml"/><Relationship Id="rId1" Type="http://schemas.openxmlformats.org/officeDocument/2006/relationships/slideLayout" Target="../slideLayouts/slideLayout778.xml"/><Relationship Id="rId2" Type="http://schemas.openxmlformats.org/officeDocument/2006/relationships/slideLayout" Target="../slideLayouts/slideLayout779.xml"/><Relationship Id="rId3" Type="http://schemas.openxmlformats.org/officeDocument/2006/relationships/slideLayout" Target="../slideLayouts/slideLayout780.xml"/><Relationship Id="rId4" Type="http://schemas.openxmlformats.org/officeDocument/2006/relationships/slideLayout" Target="../slideLayouts/slideLayout781.xml"/><Relationship Id="rId5" Type="http://schemas.openxmlformats.org/officeDocument/2006/relationships/slideLayout" Target="../slideLayouts/slideLayout782.xml"/><Relationship Id="rId6" Type="http://schemas.openxmlformats.org/officeDocument/2006/relationships/slideLayout" Target="../slideLayouts/slideLayout783.xml"/><Relationship Id="rId7" Type="http://schemas.openxmlformats.org/officeDocument/2006/relationships/slideLayout" Target="../slideLayouts/slideLayout784.xml"/><Relationship Id="rId8" Type="http://schemas.openxmlformats.org/officeDocument/2006/relationships/slideLayout" Target="../slideLayouts/slideLayout785.xml"/><Relationship Id="rId9" Type="http://schemas.openxmlformats.org/officeDocument/2006/relationships/slideLayout" Target="../slideLayouts/slideLayout786.xml"/><Relationship Id="rId10" Type="http://schemas.openxmlformats.org/officeDocument/2006/relationships/slideLayout" Target="../slideLayouts/slideLayout787.xml"/></Relationships>
</file>

<file path=ppt/slideMasters/_rels/slideMaster66.xml.rels><?xml version="1.0" encoding="UTF-8" standalone="yes"?>
<Relationships xmlns="http://schemas.openxmlformats.org/package/2006/relationships"><Relationship Id="rId11" Type="http://schemas.openxmlformats.org/officeDocument/2006/relationships/slideLayout" Target="../slideLayouts/slideLayout801.xml"/><Relationship Id="rId12" Type="http://schemas.openxmlformats.org/officeDocument/2006/relationships/slideLayout" Target="../slideLayouts/slideLayout802.xml"/><Relationship Id="rId13" Type="http://schemas.openxmlformats.org/officeDocument/2006/relationships/slideLayout" Target="../slideLayouts/slideLayout803.xml"/><Relationship Id="rId14" Type="http://schemas.openxmlformats.org/officeDocument/2006/relationships/theme" Target="../theme/theme66.xml"/><Relationship Id="rId1" Type="http://schemas.openxmlformats.org/officeDocument/2006/relationships/slideLayout" Target="../slideLayouts/slideLayout791.xml"/><Relationship Id="rId2" Type="http://schemas.openxmlformats.org/officeDocument/2006/relationships/slideLayout" Target="../slideLayouts/slideLayout792.xml"/><Relationship Id="rId3" Type="http://schemas.openxmlformats.org/officeDocument/2006/relationships/slideLayout" Target="../slideLayouts/slideLayout793.xml"/><Relationship Id="rId4" Type="http://schemas.openxmlformats.org/officeDocument/2006/relationships/slideLayout" Target="../slideLayouts/slideLayout794.xml"/><Relationship Id="rId5" Type="http://schemas.openxmlformats.org/officeDocument/2006/relationships/slideLayout" Target="../slideLayouts/slideLayout795.xml"/><Relationship Id="rId6" Type="http://schemas.openxmlformats.org/officeDocument/2006/relationships/slideLayout" Target="../slideLayouts/slideLayout796.xml"/><Relationship Id="rId7" Type="http://schemas.openxmlformats.org/officeDocument/2006/relationships/slideLayout" Target="../slideLayouts/slideLayout797.xml"/><Relationship Id="rId8" Type="http://schemas.openxmlformats.org/officeDocument/2006/relationships/slideLayout" Target="../slideLayouts/slideLayout798.xml"/><Relationship Id="rId9" Type="http://schemas.openxmlformats.org/officeDocument/2006/relationships/slideLayout" Target="../slideLayouts/slideLayout799.xml"/><Relationship Id="rId10" Type="http://schemas.openxmlformats.org/officeDocument/2006/relationships/slideLayout" Target="../slideLayouts/slideLayout800.xml"/></Relationships>
</file>

<file path=ppt/slideMasters/_rels/slideMaster67.xml.rels><?xml version="1.0" encoding="UTF-8" standalone="yes"?>
<Relationships xmlns="http://schemas.openxmlformats.org/package/2006/relationships"><Relationship Id="rId11" Type="http://schemas.openxmlformats.org/officeDocument/2006/relationships/slideLayout" Target="../slideLayouts/slideLayout814.xml"/><Relationship Id="rId12" Type="http://schemas.openxmlformats.org/officeDocument/2006/relationships/theme" Target="../theme/theme67.xml"/><Relationship Id="rId1" Type="http://schemas.openxmlformats.org/officeDocument/2006/relationships/slideLayout" Target="../slideLayouts/slideLayout804.xml"/><Relationship Id="rId2" Type="http://schemas.openxmlformats.org/officeDocument/2006/relationships/slideLayout" Target="../slideLayouts/slideLayout805.xml"/><Relationship Id="rId3" Type="http://schemas.openxmlformats.org/officeDocument/2006/relationships/slideLayout" Target="../slideLayouts/slideLayout806.xml"/><Relationship Id="rId4" Type="http://schemas.openxmlformats.org/officeDocument/2006/relationships/slideLayout" Target="../slideLayouts/slideLayout807.xml"/><Relationship Id="rId5" Type="http://schemas.openxmlformats.org/officeDocument/2006/relationships/slideLayout" Target="../slideLayouts/slideLayout808.xml"/><Relationship Id="rId6" Type="http://schemas.openxmlformats.org/officeDocument/2006/relationships/slideLayout" Target="../slideLayouts/slideLayout809.xml"/><Relationship Id="rId7" Type="http://schemas.openxmlformats.org/officeDocument/2006/relationships/slideLayout" Target="../slideLayouts/slideLayout810.xml"/><Relationship Id="rId8" Type="http://schemas.openxmlformats.org/officeDocument/2006/relationships/slideLayout" Target="../slideLayouts/slideLayout811.xml"/><Relationship Id="rId9" Type="http://schemas.openxmlformats.org/officeDocument/2006/relationships/slideLayout" Target="../slideLayouts/slideLayout812.xml"/><Relationship Id="rId10" Type="http://schemas.openxmlformats.org/officeDocument/2006/relationships/slideLayout" Target="../slideLayouts/slideLayout813.xml"/></Relationships>
</file>

<file path=ppt/slideMasters/_rels/slideMaster68.xml.rels><?xml version="1.0" encoding="UTF-8" standalone="yes"?>
<Relationships xmlns="http://schemas.openxmlformats.org/package/2006/relationships"><Relationship Id="rId11" Type="http://schemas.openxmlformats.org/officeDocument/2006/relationships/slideLayout" Target="../slideLayouts/slideLayout825.xml"/><Relationship Id="rId12" Type="http://schemas.openxmlformats.org/officeDocument/2006/relationships/slideLayout" Target="../slideLayouts/slideLayout826.xml"/><Relationship Id="rId13" Type="http://schemas.openxmlformats.org/officeDocument/2006/relationships/slideLayout" Target="../slideLayouts/slideLayout827.xml"/><Relationship Id="rId14" Type="http://schemas.openxmlformats.org/officeDocument/2006/relationships/theme" Target="../theme/theme68.xml"/><Relationship Id="rId15" Type="http://schemas.openxmlformats.org/officeDocument/2006/relationships/tags" Target="../tags/tag743.xml"/><Relationship Id="rId16" Type="http://schemas.openxmlformats.org/officeDocument/2006/relationships/tags" Target="../tags/tag744.xml"/><Relationship Id="rId17" Type="http://schemas.openxmlformats.org/officeDocument/2006/relationships/tags" Target="../tags/tag745.xml"/><Relationship Id="rId1" Type="http://schemas.openxmlformats.org/officeDocument/2006/relationships/slideLayout" Target="../slideLayouts/slideLayout815.xml"/><Relationship Id="rId2" Type="http://schemas.openxmlformats.org/officeDocument/2006/relationships/slideLayout" Target="../slideLayouts/slideLayout816.xml"/><Relationship Id="rId3" Type="http://schemas.openxmlformats.org/officeDocument/2006/relationships/slideLayout" Target="../slideLayouts/slideLayout817.xml"/><Relationship Id="rId4" Type="http://schemas.openxmlformats.org/officeDocument/2006/relationships/slideLayout" Target="../slideLayouts/slideLayout818.xml"/><Relationship Id="rId5" Type="http://schemas.openxmlformats.org/officeDocument/2006/relationships/slideLayout" Target="../slideLayouts/slideLayout819.xml"/><Relationship Id="rId6" Type="http://schemas.openxmlformats.org/officeDocument/2006/relationships/slideLayout" Target="../slideLayouts/slideLayout820.xml"/><Relationship Id="rId7" Type="http://schemas.openxmlformats.org/officeDocument/2006/relationships/slideLayout" Target="../slideLayouts/slideLayout821.xml"/><Relationship Id="rId8" Type="http://schemas.openxmlformats.org/officeDocument/2006/relationships/slideLayout" Target="../slideLayouts/slideLayout822.xml"/><Relationship Id="rId9" Type="http://schemas.openxmlformats.org/officeDocument/2006/relationships/slideLayout" Target="../slideLayouts/slideLayout823.xml"/><Relationship Id="rId10" Type="http://schemas.openxmlformats.org/officeDocument/2006/relationships/slideLayout" Target="../slideLayouts/slideLayout824.xml"/></Relationships>
</file>

<file path=ppt/slideMasters/_rels/slideMaster69.xml.rels><?xml version="1.0" encoding="UTF-8" standalone="yes"?>
<Relationships xmlns="http://schemas.openxmlformats.org/package/2006/relationships"><Relationship Id="rId11" Type="http://schemas.openxmlformats.org/officeDocument/2006/relationships/slideLayout" Target="../slideLayouts/slideLayout838.xml"/><Relationship Id="rId12" Type="http://schemas.openxmlformats.org/officeDocument/2006/relationships/theme" Target="../theme/theme69.xml"/><Relationship Id="rId1" Type="http://schemas.openxmlformats.org/officeDocument/2006/relationships/slideLayout" Target="../slideLayouts/slideLayout828.xml"/><Relationship Id="rId2" Type="http://schemas.openxmlformats.org/officeDocument/2006/relationships/slideLayout" Target="../slideLayouts/slideLayout829.xml"/><Relationship Id="rId3" Type="http://schemas.openxmlformats.org/officeDocument/2006/relationships/slideLayout" Target="../slideLayouts/slideLayout830.xml"/><Relationship Id="rId4" Type="http://schemas.openxmlformats.org/officeDocument/2006/relationships/slideLayout" Target="../slideLayouts/slideLayout831.xml"/><Relationship Id="rId5" Type="http://schemas.openxmlformats.org/officeDocument/2006/relationships/slideLayout" Target="../slideLayouts/slideLayout832.xml"/><Relationship Id="rId6" Type="http://schemas.openxmlformats.org/officeDocument/2006/relationships/slideLayout" Target="../slideLayouts/slideLayout833.xml"/><Relationship Id="rId7" Type="http://schemas.openxmlformats.org/officeDocument/2006/relationships/slideLayout" Target="../slideLayouts/slideLayout834.xml"/><Relationship Id="rId8" Type="http://schemas.openxmlformats.org/officeDocument/2006/relationships/slideLayout" Target="../slideLayouts/slideLayout835.xml"/><Relationship Id="rId9" Type="http://schemas.openxmlformats.org/officeDocument/2006/relationships/slideLayout" Target="../slideLayouts/slideLayout836.xml"/><Relationship Id="rId10" Type="http://schemas.openxmlformats.org/officeDocument/2006/relationships/slideLayout" Target="../slideLayouts/slideLayout83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slideLayout" Target="../slideLayouts/slideLayout97.xml"/><Relationship Id="rId13" Type="http://schemas.openxmlformats.org/officeDocument/2006/relationships/slideLayout" Target="../slideLayouts/slideLayout98.xml"/><Relationship Id="rId14" Type="http://schemas.openxmlformats.org/officeDocument/2006/relationships/theme" Target="../theme/theme7.xml"/><Relationship Id="rId15" Type="http://schemas.openxmlformats.org/officeDocument/2006/relationships/tags" Target="../tags/tag76.xml"/><Relationship Id="rId16" Type="http://schemas.openxmlformats.org/officeDocument/2006/relationships/tags" Target="../tags/tag77.xml"/><Relationship Id="rId17" Type="http://schemas.openxmlformats.org/officeDocument/2006/relationships/tags" Target="../tags/tag78.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_rels/slideMaster70.xml.rels><?xml version="1.0" encoding="UTF-8" standalone="yes"?>
<Relationships xmlns="http://schemas.openxmlformats.org/package/2006/relationships"><Relationship Id="rId11" Type="http://schemas.openxmlformats.org/officeDocument/2006/relationships/slideLayout" Target="../slideLayouts/slideLayout849.xml"/><Relationship Id="rId12" Type="http://schemas.openxmlformats.org/officeDocument/2006/relationships/theme" Target="../theme/theme70.xml"/><Relationship Id="rId1" Type="http://schemas.openxmlformats.org/officeDocument/2006/relationships/slideLayout" Target="../slideLayouts/slideLayout839.xml"/><Relationship Id="rId2" Type="http://schemas.openxmlformats.org/officeDocument/2006/relationships/slideLayout" Target="../slideLayouts/slideLayout840.xml"/><Relationship Id="rId3" Type="http://schemas.openxmlformats.org/officeDocument/2006/relationships/slideLayout" Target="../slideLayouts/slideLayout841.xml"/><Relationship Id="rId4" Type="http://schemas.openxmlformats.org/officeDocument/2006/relationships/slideLayout" Target="../slideLayouts/slideLayout842.xml"/><Relationship Id="rId5" Type="http://schemas.openxmlformats.org/officeDocument/2006/relationships/slideLayout" Target="../slideLayouts/slideLayout843.xml"/><Relationship Id="rId6" Type="http://schemas.openxmlformats.org/officeDocument/2006/relationships/slideLayout" Target="../slideLayouts/slideLayout844.xml"/><Relationship Id="rId7" Type="http://schemas.openxmlformats.org/officeDocument/2006/relationships/slideLayout" Target="../slideLayouts/slideLayout845.xml"/><Relationship Id="rId8" Type="http://schemas.openxmlformats.org/officeDocument/2006/relationships/slideLayout" Target="../slideLayouts/slideLayout846.xml"/><Relationship Id="rId9" Type="http://schemas.openxmlformats.org/officeDocument/2006/relationships/slideLayout" Target="../slideLayouts/slideLayout847.xml"/><Relationship Id="rId10" Type="http://schemas.openxmlformats.org/officeDocument/2006/relationships/slideLayout" Target="../slideLayouts/slideLayout848.xml"/></Relationships>
</file>

<file path=ppt/slideMasters/_rels/slideMaster71.xml.rels><?xml version="1.0" encoding="UTF-8" standalone="yes"?>
<Relationships xmlns="http://schemas.openxmlformats.org/package/2006/relationships"><Relationship Id="rId11" Type="http://schemas.openxmlformats.org/officeDocument/2006/relationships/slideLayout" Target="../slideLayouts/slideLayout860.xml"/><Relationship Id="rId12" Type="http://schemas.openxmlformats.org/officeDocument/2006/relationships/theme" Target="../theme/theme71.xml"/><Relationship Id="rId1" Type="http://schemas.openxmlformats.org/officeDocument/2006/relationships/slideLayout" Target="../slideLayouts/slideLayout850.xml"/><Relationship Id="rId2" Type="http://schemas.openxmlformats.org/officeDocument/2006/relationships/slideLayout" Target="../slideLayouts/slideLayout851.xml"/><Relationship Id="rId3" Type="http://schemas.openxmlformats.org/officeDocument/2006/relationships/slideLayout" Target="../slideLayouts/slideLayout852.xml"/><Relationship Id="rId4" Type="http://schemas.openxmlformats.org/officeDocument/2006/relationships/slideLayout" Target="../slideLayouts/slideLayout853.xml"/><Relationship Id="rId5" Type="http://schemas.openxmlformats.org/officeDocument/2006/relationships/slideLayout" Target="../slideLayouts/slideLayout854.xml"/><Relationship Id="rId6" Type="http://schemas.openxmlformats.org/officeDocument/2006/relationships/slideLayout" Target="../slideLayouts/slideLayout855.xml"/><Relationship Id="rId7" Type="http://schemas.openxmlformats.org/officeDocument/2006/relationships/slideLayout" Target="../slideLayouts/slideLayout856.xml"/><Relationship Id="rId8" Type="http://schemas.openxmlformats.org/officeDocument/2006/relationships/slideLayout" Target="../slideLayouts/slideLayout857.xml"/><Relationship Id="rId9" Type="http://schemas.openxmlformats.org/officeDocument/2006/relationships/slideLayout" Target="../slideLayouts/slideLayout858.xml"/><Relationship Id="rId10" Type="http://schemas.openxmlformats.org/officeDocument/2006/relationships/slideLayout" Target="../slideLayouts/slideLayout85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9.xml"/><Relationship Id="rId12" Type="http://schemas.openxmlformats.org/officeDocument/2006/relationships/slideLayout" Target="../slideLayouts/slideLayout110.xml"/><Relationship Id="rId13" Type="http://schemas.openxmlformats.org/officeDocument/2006/relationships/slideLayout" Target="../slideLayouts/slideLayout111.xml"/><Relationship Id="rId14" Type="http://schemas.openxmlformats.org/officeDocument/2006/relationships/theme" Target="../theme/theme8.xml"/><Relationship Id="rId15" Type="http://schemas.openxmlformats.org/officeDocument/2006/relationships/tags" Target="../tags/tag79.xml"/><Relationship Id="rId16" Type="http://schemas.openxmlformats.org/officeDocument/2006/relationships/tags" Target="../tags/tag80.xml"/><Relationship Id="rId17" Type="http://schemas.openxmlformats.org/officeDocument/2006/relationships/tags" Target="../tags/tag81.xml"/><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 Id="rId9" Type="http://schemas.openxmlformats.org/officeDocument/2006/relationships/slideLayout" Target="../slideLayouts/slideLayout107.xml"/><Relationship Id="rId10"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slideLayout" Target="../slideLayouts/slideLayout123.xml"/><Relationship Id="rId13" Type="http://schemas.openxmlformats.org/officeDocument/2006/relationships/slideLayout" Target="../slideLayouts/slideLayout124.xml"/><Relationship Id="rId14" Type="http://schemas.openxmlformats.org/officeDocument/2006/relationships/theme" Target="../theme/theme9.xml"/><Relationship Id="rId15" Type="http://schemas.openxmlformats.org/officeDocument/2006/relationships/tags" Target="../tags/tag82.xml"/><Relationship Id="rId16" Type="http://schemas.openxmlformats.org/officeDocument/2006/relationships/tags" Target="../tags/tag83.xml"/><Relationship Id="rId17" Type="http://schemas.openxmlformats.org/officeDocument/2006/relationships/tags" Target="../tags/tag84.xml"/><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56525DF-60C7-924A-A554-A7CC3FE8402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352" r:id="rId1"/>
    <p:sldLayoutId id="2147526353" r:id="rId2"/>
    <p:sldLayoutId id="2147526354" r:id="rId3"/>
    <p:sldLayoutId id="2147526355" r:id="rId4"/>
    <p:sldLayoutId id="2147526356" r:id="rId5"/>
    <p:sldLayoutId id="2147526357" r:id="rId6"/>
    <p:sldLayoutId id="2147526358" r:id="rId7"/>
    <p:sldLayoutId id="2147526359" r:id="rId8"/>
    <p:sldLayoutId id="2147526360" r:id="rId9"/>
    <p:sldLayoutId id="2147526361" r:id="rId10"/>
    <p:sldLayoutId id="2147526362" r:id="rId11"/>
    <p:sldLayoutId id="2147526363" r:id="rId12"/>
    <p:sldLayoutId id="2147526364" r:id="rId13"/>
    <p:sldLayoutId id="2147527471" r:id="rId14"/>
    <p:sldLayoutId id="214752747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1551D4A8-5911-B742-B522-6EDEF6930D1A}"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467" r:id="rId1"/>
    <p:sldLayoutId id="2147526468" r:id="rId2"/>
    <p:sldLayoutId id="2147526469" r:id="rId3"/>
    <p:sldLayoutId id="2147526470" r:id="rId4"/>
    <p:sldLayoutId id="2147526471" r:id="rId5"/>
    <p:sldLayoutId id="2147526472" r:id="rId6"/>
    <p:sldLayoutId id="2147526473" r:id="rId7"/>
    <p:sldLayoutId id="2147526474" r:id="rId8"/>
    <p:sldLayoutId id="2147526475" r:id="rId9"/>
    <p:sldLayoutId id="2147526476" r:id="rId10"/>
    <p:sldLayoutId id="2147526477" r:id="rId11"/>
    <p:sldLayoutId id="2147526478" r:id="rId12"/>
    <p:sldLayoutId id="214752647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8DE6F0E9-49A7-B74F-A77E-929968FCEA1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80" r:id="rId1"/>
    <p:sldLayoutId id="2147526481" r:id="rId2"/>
    <p:sldLayoutId id="2147526482" r:id="rId3"/>
    <p:sldLayoutId id="2147526483" r:id="rId4"/>
    <p:sldLayoutId id="2147526484" r:id="rId5"/>
    <p:sldLayoutId id="2147526485" r:id="rId6"/>
    <p:sldLayoutId id="2147526486" r:id="rId7"/>
    <p:sldLayoutId id="2147526487" r:id="rId8"/>
    <p:sldLayoutId id="2147526488" r:id="rId9"/>
    <p:sldLayoutId id="2147526489" r:id="rId10"/>
    <p:sldLayoutId id="2147526490" r:id="rId11"/>
    <p:sldLayoutId id="2147526491" r:id="rId12"/>
    <p:sldLayoutId id="214752649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25443"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4"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5"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24F7A55A-2FC6-2B4C-8131-218D2C583668}" type="slidenum">
              <a:rPr lang="en-US"/>
              <a:pPr>
                <a:defRPr/>
              </a:pPr>
              <a:t>‹#›</a:t>
            </a:fld>
            <a:endParaRPr lang="en-US"/>
          </a:p>
        </p:txBody>
      </p:sp>
      <p:sp>
        <p:nvSpPr>
          <p:cNvPr id="4925446"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54F20169-12C7-4D4D-AAF8-B0E633AA6708}"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307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4925450" name="Text Box 10"/>
          <p:cNvSpPr txBox="1">
            <a:spLocks noChangeArrowheads="1"/>
          </p:cNvSpPr>
          <p:nvPr>
            <p:custDataLst>
              <p:tags r:id="rId21"/>
            </p:custDataLst>
          </p:nvPr>
        </p:nvSpPr>
        <p:spPr bwMode="auto">
          <a:xfrm rot="16200000">
            <a:off x="8262144" y="5664994"/>
            <a:ext cx="1214437" cy="244475"/>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High Tower Text" charset="0"/>
              </a:rPr>
              <a:t>zdz </a:t>
            </a:r>
            <a:r>
              <a:rPr lang="en-US" sz="1000" b="0" smtClean="0">
                <a:solidFill>
                  <a:srgbClr val="C0C0C0"/>
                </a:solidFill>
                <a:latin typeface="High Tower Text" charset="0"/>
                <a:cs typeface="Arial" charset="0"/>
              </a:rPr>
              <a:t>© mmvii</a:t>
            </a:r>
            <a:endParaRPr lang="en-US" sz="2600" b="0" smtClean="0">
              <a:solidFill>
                <a:srgbClr val="C0C0C0"/>
              </a:solidFill>
              <a:latin typeface="High Tower Text" charset="0"/>
            </a:endParaRPr>
          </a:p>
        </p:txBody>
      </p:sp>
      <p:sp>
        <p:nvSpPr>
          <p:cNvPr id="30731" name="Rectangle 11"/>
          <p:cNvSpPr>
            <a:spLocks noGrp="1" noChangeArrowheads="1"/>
          </p:cNvSpPr>
          <p:nvPr>
            <p:ph type="title"/>
            <p:custDataLst>
              <p:tags r:id="rId22"/>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840" r:id="rId1"/>
    <p:sldLayoutId id="2147526841" r:id="rId2"/>
    <p:sldLayoutId id="2147526842" r:id="rId3"/>
    <p:sldLayoutId id="2147526843" r:id="rId4"/>
    <p:sldLayoutId id="2147526844" r:id="rId5"/>
    <p:sldLayoutId id="2147526845" r:id="rId6"/>
    <p:sldLayoutId id="2147526846" r:id="rId7"/>
    <p:sldLayoutId id="2147526847" r:id="rId8"/>
    <p:sldLayoutId id="2147526848" r:id="rId9"/>
    <p:sldLayoutId id="2147526849" r:id="rId10"/>
    <p:sldLayoutId id="2147526850"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0099CC"/>
          </a:fgClr>
          <a:bgClr>
            <a:srgbClr val="FFFF00"/>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04292"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3"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ct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4"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r" eaLnBrk="0" hangingPunct="0">
              <a:defRPr sz="1400" b="0">
                <a:latin typeface="Times New Roman" charset="0"/>
              </a:defRPr>
            </a:lvl1pPr>
          </a:lstStyle>
          <a:p>
            <a:pPr>
              <a:defRPr/>
            </a:pPr>
            <a:fld id="{596AB894-CDDC-6A44-9B5C-D36822BA54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493" r:id="rId1"/>
    <p:sldLayoutId id="2147526494" r:id="rId2"/>
    <p:sldLayoutId id="2147526495" r:id="rId3"/>
    <p:sldLayoutId id="2147526496" r:id="rId4"/>
    <p:sldLayoutId id="2147526497" r:id="rId5"/>
    <p:sldLayoutId id="2147526498" r:id="rId6"/>
    <p:sldLayoutId id="2147526499" r:id="rId7"/>
    <p:sldLayoutId id="2147526500" r:id="rId8"/>
    <p:sldLayoutId id="2147526501" r:id="rId9"/>
    <p:sldLayoutId id="2147526502" r:id="rId10"/>
    <p:sldLayoutId id="2147526503" r:id="rId11"/>
  </p:sldLayoutIdLst>
  <p:hf hdr="0" ftr="0" dt="0"/>
  <p:txStyles>
    <p:titleStyle>
      <a:lvl1pPr algn="ctr" defTabSz="911225" rtl="0" eaLnBrk="0" fontAlgn="base" hangingPunct="0">
        <a:spcBef>
          <a:spcPct val="0"/>
        </a:spcBef>
        <a:spcAft>
          <a:spcPct val="0"/>
        </a:spcAft>
        <a:defRPr sz="4400">
          <a:solidFill>
            <a:schemeClr val="tx1"/>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4400">
          <a:solidFill>
            <a:schemeClr val="tx1"/>
          </a:solidFill>
          <a:latin typeface="Arial" pitchFamily="-65" charset="0"/>
        </a:defRPr>
      </a:lvl6pPr>
      <a:lvl7pPr marL="914254" algn="ctr" defTabSz="912667" rtl="0" eaLnBrk="1" fontAlgn="base" hangingPunct="1">
        <a:spcBef>
          <a:spcPct val="0"/>
        </a:spcBef>
        <a:spcAft>
          <a:spcPct val="0"/>
        </a:spcAft>
        <a:defRPr sz="4400">
          <a:solidFill>
            <a:schemeClr val="tx1"/>
          </a:solidFill>
          <a:latin typeface="Arial" pitchFamily="-65" charset="0"/>
        </a:defRPr>
      </a:lvl7pPr>
      <a:lvl8pPr marL="1371381" algn="ctr" defTabSz="912667" rtl="0" eaLnBrk="1" fontAlgn="base" hangingPunct="1">
        <a:spcBef>
          <a:spcPct val="0"/>
        </a:spcBef>
        <a:spcAft>
          <a:spcPct val="0"/>
        </a:spcAft>
        <a:defRPr sz="4400">
          <a:solidFill>
            <a:schemeClr val="tx1"/>
          </a:solidFill>
          <a:latin typeface="Arial" pitchFamily="-65" charset="0"/>
        </a:defRPr>
      </a:lvl8pPr>
      <a:lvl9pPr marL="1828507" algn="ctr" defTabSz="912667" rtl="0" eaLnBrk="1" fontAlgn="base" hangingPunct="1">
        <a:spcBef>
          <a:spcPct val="0"/>
        </a:spcBef>
        <a:spcAft>
          <a:spcPct val="0"/>
        </a:spcAft>
        <a:defRPr sz="4400">
          <a:solidFill>
            <a:schemeClr val="tx1"/>
          </a:solidFill>
          <a:latin typeface="Arial" pitchFamily="-65" charset="0"/>
        </a:defRPr>
      </a:lvl9pPr>
    </p:titleStyle>
    <p:bodyStyle>
      <a:lvl1pPr marL="341313" indent="-341313" algn="l" defTabSz="911225" rtl="0" eaLnBrk="0" fontAlgn="base" hangingPunct="0">
        <a:spcBef>
          <a:spcPct val="20000"/>
        </a:spcBef>
        <a:spcAft>
          <a:spcPct val="0"/>
        </a:spcAft>
        <a:buChar char="•"/>
        <a:defRPr sz="3200">
          <a:solidFill>
            <a:srgbClr val="C0C0C0"/>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Char char="–"/>
        <a:defRPr sz="2800">
          <a:solidFill>
            <a:srgbClr val="C0C0C0"/>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2400">
          <a:solidFill>
            <a:srgbClr val="C0C0C0"/>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Rectangle 4"/>
          <p:cNvSpPr>
            <a:spLocks noChangeArrowheads="1"/>
          </p:cNvSpPr>
          <p:nvPr>
            <p:custDataLst>
              <p:tags r:id="rId15"/>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solidFill>
                  <a:schemeClr val="bg1"/>
                </a:solidFill>
              </a:rPr>
              <a:t>Do not reproduce without permission</a:t>
            </a:r>
          </a:p>
        </p:txBody>
      </p:sp>
      <p:sp>
        <p:nvSpPr>
          <p:cNvPr id="55301" name="Rectangle 5"/>
          <p:cNvSpPr>
            <a:spLocks noChangeArrowheads="1"/>
          </p:cNvSpPr>
          <p:nvPr>
            <p:custDataLst>
              <p:tags r:id="rId16"/>
            </p:custDataLst>
          </p:nvPr>
        </p:nvSpPr>
        <p:spPr bwMode="auto">
          <a:xfrm rot="-5400000">
            <a:off x="7635081" y="5463382"/>
            <a:ext cx="26876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18054E68-6C07-1048-BEC9-0DE8EF7DE902}" type="slidenum">
              <a:rPr lang="en-US">
                <a:solidFill>
                  <a:schemeClr val="folHlink"/>
                </a:solidFill>
              </a:rPr>
              <a:pPr defTabSz="911225" eaLnBrk="0" hangingPunct="0"/>
              <a:t>‹#›</a:t>
            </a:fld>
            <a:r>
              <a:rPr lang="en-US">
                <a:solidFill>
                  <a:schemeClr val="folHlink"/>
                </a:solidFill>
              </a:rPr>
              <a:t> Lectures.GersteinLab.org </a:t>
            </a:r>
            <a:r>
              <a:rPr lang="en-US" b="0">
                <a:solidFill>
                  <a:schemeClr val="folHlink"/>
                </a:solidFill>
              </a:rPr>
              <a:t> </a:t>
            </a:r>
            <a:r>
              <a:rPr lang="en-US" sz="900" b="0">
                <a:solidFill>
                  <a:schemeClr val="folHlink"/>
                </a:solidFill>
              </a:rPr>
              <a:t>(c) </a:t>
            </a:r>
          </a:p>
        </p:txBody>
      </p:sp>
    </p:spTree>
  </p:cSld>
  <p:clrMap bg1="lt1" tx1="dk1" bg2="lt2" tx2="dk2" accent1="accent1" accent2="accent2" accent3="accent3" accent4="accent4" accent5="accent5" accent6="accent6" hlink="hlink" folHlink="folHlink"/>
  <p:sldLayoutIdLst>
    <p:sldLayoutId id="2147526504" r:id="rId1"/>
    <p:sldLayoutId id="2147526505" r:id="rId2"/>
    <p:sldLayoutId id="2147526506" r:id="rId3"/>
    <p:sldLayoutId id="2147526507" r:id="rId4"/>
    <p:sldLayoutId id="2147526508" r:id="rId5"/>
    <p:sldLayoutId id="2147526509" r:id="rId6"/>
    <p:sldLayoutId id="2147526510" r:id="rId7"/>
    <p:sldLayoutId id="2147526511" r:id="rId8"/>
    <p:sldLayoutId id="2147526512" r:id="rId9"/>
    <p:sldLayoutId id="2147526513" r:id="rId10"/>
    <p:sldLayoutId id="2147526514" r:id="rId11"/>
  </p:sldLayoutIdLst>
  <p:transition xmlns:p14="http://schemas.microsoft.com/office/powerpoint/2010/main"/>
  <p:txStyles>
    <p:titleStyle>
      <a:lvl1pPr algn="ctr" defTabSz="911225" rtl="0" eaLnBrk="0" fontAlgn="base" hangingPunct="0">
        <a:spcBef>
          <a:spcPct val="0"/>
        </a:spcBef>
        <a:spcAft>
          <a:spcPct val="0"/>
        </a:spcAft>
        <a:defRPr sz="3600" b="1" u="sng">
          <a:solidFill>
            <a:srgbClr val="000099"/>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Symbol" charset="0"/>
        <a:buChar char="à"/>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26211"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2"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3"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3F6088F2-3316-9E49-848D-CBE90599F56C}" type="slidenum">
              <a:rPr lang="en-US"/>
              <a:pPr>
                <a:defRPr/>
              </a:pPr>
              <a:t>‹#›</a:t>
            </a:fld>
            <a:endParaRPr lang="en-US"/>
          </a:p>
        </p:txBody>
      </p:sp>
      <p:sp>
        <p:nvSpPr>
          <p:cNvPr id="5726214"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4255175B-81D5-D946-BF27-DF037E3B1ADC}"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563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30" name="Rectangle 10"/>
          <p:cNvSpPr>
            <a:spLocks noGrp="1" noChangeArrowheads="1"/>
          </p:cNvSpPr>
          <p:nvPr>
            <p:ph type="title"/>
            <p:custDataLst>
              <p:tags r:id="rId21"/>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515" r:id="rId1"/>
    <p:sldLayoutId id="2147526516" r:id="rId2"/>
    <p:sldLayoutId id="2147526517" r:id="rId3"/>
    <p:sldLayoutId id="2147526518" r:id="rId4"/>
    <p:sldLayoutId id="2147526519" r:id="rId5"/>
    <p:sldLayoutId id="2147526520" r:id="rId6"/>
    <p:sldLayoutId id="2147526521" r:id="rId7"/>
    <p:sldLayoutId id="2147526522" r:id="rId8"/>
    <p:sldLayoutId id="2147526523" r:id="rId9"/>
    <p:sldLayoutId id="2147526524" r:id="rId10"/>
    <p:sldLayoutId id="2147526525"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custDataLst>
              <p:tags r:id="rId14"/>
            </p:custDataLst>
          </p:nvPr>
        </p:nvGraphicFramePr>
        <p:xfrm>
          <a:off x="8385175" y="6096000"/>
          <a:ext cx="606425" cy="609600"/>
        </p:xfrm>
        <a:graphic>
          <a:graphicData uri="http://schemas.openxmlformats.org/presentationml/2006/ole">
            <mc:AlternateContent xmlns:mc="http://schemas.openxmlformats.org/markup-compatibility/2006">
              <mc:Choice xmlns:v="urn:schemas-microsoft-com:vml" Requires="v">
                <p:oleObj spid="_x0000_s68891" name="Image" r:id="rId25" imgW="2222222" imgH="2234921" progId="">
                  <p:embed/>
                </p:oleObj>
              </mc:Choice>
              <mc:Fallback>
                <p:oleObj name="Image" r:id="rId25" imgW="2222222" imgH="2234921" progId="">
                  <p:embed/>
                  <p:pic>
                    <p:nvPicPr>
                      <p:cNvPr id="0" name="Object 2"/>
                      <p:cNvPicPr>
                        <a:picLocks noChangeAspect="1" noChangeArrowheads="1"/>
                      </p:cNvPicPr>
                      <p:nvPr/>
                    </p:nvPicPr>
                    <p:blipFill>
                      <a:blip r:embed="rId26">
                        <a:lum bright="40000" contrast="-40000"/>
                        <a:extLst>
                          <a:ext uri="{28A0092B-C50C-407E-A947-70E740481C1C}">
                            <a14:useLocalDpi xmlns:a14="http://schemas.microsoft.com/office/drawing/2010/main" val="0"/>
                          </a:ext>
                        </a:extLst>
                      </a:blip>
                      <a:srcRect/>
                      <a:stretch>
                        <a:fillRect/>
                      </a:stretch>
                    </p:blipFill>
                    <p:spPr bwMode="auto">
                      <a:xfrm>
                        <a:off x="8385175" y="6096000"/>
                        <a:ext cx="606425" cy="609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8611" name="Rectangle 3"/>
          <p:cNvSpPr>
            <a:spLocks noGrp="1" noChangeArrowheads="1"/>
          </p:cNvSpPr>
          <p:nvPr>
            <p:ph type="body" idx="1"/>
            <p:custDataLst>
              <p:tags r:id="rId15"/>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29"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30" name="Rectangle 6"/>
          <p:cNvSpPr>
            <a:spLocks noGrp="1" noChangeArrowheads="1"/>
          </p:cNvSpPr>
          <p:nvPr>
            <p:ph type="sldNum" sz="quarter" idx="4"/>
            <p:custDataLst>
              <p:tags r:id="rId18"/>
            </p:custDataLst>
          </p:nvPr>
        </p:nvSpPr>
        <p:spPr bwMode="auto">
          <a:xfrm>
            <a:off x="6553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r">
              <a:defRPr sz="1400" b="0"/>
            </a:lvl1pPr>
          </a:lstStyle>
          <a:p>
            <a:pPr>
              <a:defRPr/>
            </a:pPr>
            <a:fld id="{926883CA-0E91-A943-AB35-98A64D0F1561}" type="slidenum">
              <a:rPr lang="en-US"/>
              <a:pPr>
                <a:defRPr/>
              </a:pPr>
              <a:t>‹#›</a:t>
            </a:fld>
            <a:endParaRPr lang="en-US"/>
          </a:p>
        </p:txBody>
      </p:sp>
      <p:sp>
        <p:nvSpPr>
          <p:cNvPr id="77831" name="Text Box 7"/>
          <p:cNvSpPr txBox="1">
            <a:spLocks noChangeArrowheads="1"/>
          </p:cNvSpPr>
          <p:nvPr>
            <p:custDataLst>
              <p:tags r:id="rId19"/>
            </p:custDataLst>
          </p:nvPr>
        </p:nvSpPr>
        <p:spPr bwMode="auto">
          <a:xfrm>
            <a:off x="8305800" y="6096000"/>
            <a:ext cx="604838" cy="431800"/>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1D39024D-02AB-2E46-A45B-3458AAAF5397}" type="slidenum">
              <a:rPr lang="en-US" sz="2200" b="0" smtClean="0">
                <a:solidFill>
                  <a:srgbClr val="5F5F5F"/>
                </a:solidFill>
                <a:latin typeface="Times New Roman" charset="0"/>
              </a:rPr>
              <a:pPr algn="r" eaLnBrk="1" hangingPunct="1">
                <a:spcBef>
                  <a:spcPct val="50000"/>
                </a:spcBef>
                <a:defRPr/>
              </a:pPr>
              <a:t>‹#›</a:t>
            </a:fld>
            <a:endParaRPr lang="en-US" sz="2200" b="0" smtClean="0">
              <a:solidFill>
                <a:srgbClr val="5F5F5F"/>
              </a:solidFill>
              <a:latin typeface="Times New Roman" charset="0"/>
            </a:endParaRPr>
          </a:p>
        </p:txBody>
      </p:sp>
      <p:sp>
        <p:nvSpPr>
          <p:cNvPr id="68616" name="Rectangle 8"/>
          <p:cNvSpPr>
            <a:spLocks noChangeAspect="1" noChangeArrowheads="1"/>
          </p:cNvSpPr>
          <p:nvPr>
            <p:custDataLst>
              <p:tags r:id="rId20"/>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7" name="Rectangle 9"/>
          <p:cNvSpPr>
            <a:spLocks noChangeAspect="1" noChangeArrowheads="1"/>
          </p:cNvSpPr>
          <p:nvPr>
            <p:custDataLst>
              <p:tags r:id="rId21"/>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8" name="Rectangle 10"/>
          <p:cNvSpPr>
            <a:spLocks noChangeAspect="1" noChangeArrowheads="1"/>
          </p:cNvSpPr>
          <p:nvPr>
            <p:custDataLst>
              <p:tags r:id="rId22"/>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77835" name="Text Box 11"/>
          <p:cNvSpPr txBox="1">
            <a:spLocks noChangeArrowheads="1"/>
          </p:cNvSpPr>
          <p:nvPr>
            <p:custDataLst>
              <p:tags r:id="rId23"/>
            </p:custDataLst>
          </p:nvPr>
        </p:nvSpPr>
        <p:spPr bwMode="auto">
          <a:xfrm rot="16200000">
            <a:off x="8262144" y="5290344"/>
            <a:ext cx="1214437" cy="244475"/>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Times New Roman" charset="0"/>
              </a:rPr>
              <a:t>zdz </a:t>
            </a:r>
            <a:r>
              <a:rPr lang="en-US" sz="1000" b="0" smtClean="0">
                <a:solidFill>
                  <a:srgbClr val="C0C0C0"/>
                </a:solidFill>
                <a:latin typeface="Times New Roman" charset="0"/>
                <a:cs typeface="Arial" charset="0"/>
              </a:rPr>
              <a:t>© mmvii</a:t>
            </a:r>
            <a:endParaRPr lang="en-US" sz="2600" b="0" smtClean="0">
              <a:solidFill>
                <a:srgbClr val="C0C0C0"/>
              </a:solidFill>
              <a:latin typeface="Times New Roman" charset="0"/>
            </a:endParaRPr>
          </a:p>
        </p:txBody>
      </p:sp>
      <p:sp>
        <p:nvSpPr>
          <p:cNvPr id="68620" name="Rectangle 12"/>
          <p:cNvSpPr>
            <a:spLocks noGrp="1" noChangeArrowheads="1"/>
          </p:cNvSpPr>
          <p:nvPr>
            <p:ph type="title"/>
            <p:custDataLst>
              <p:tags r:id="rId24"/>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526" r:id="rId1"/>
    <p:sldLayoutId id="2147526527" r:id="rId2"/>
    <p:sldLayoutId id="2147526528" r:id="rId3"/>
    <p:sldLayoutId id="2147526529" r:id="rId4"/>
    <p:sldLayoutId id="2147526530" r:id="rId5"/>
    <p:sldLayoutId id="2147526531" r:id="rId6"/>
    <p:sldLayoutId id="2147526532" r:id="rId7"/>
    <p:sldLayoutId id="2147526533" r:id="rId8"/>
    <p:sldLayoutId id="2147526534" r:id="rId9"/>
    <p:sldLayoutId id="2147526535" r:id="rId10"/>
    <p:sldLayoutId id="2147526536" r:id="rId11"/>
  </p:sldLayoutIdLst>
  <p:timing>
    <p:tnLst>
      <p:par>
        <p:cTn xmlns:p14="http://schemas.microsoft.com/office/powerpoint/2010/main" id="1" dur="indefinite" restart="never" nodeType="tmRoot"/>
      </p:par>
    </p:tnLst>
  </p:timing>
  <p:hf hdr="0" ftr="0" dt="0"/>
  <p:txStyles>
    <p:titleStyle>
      <a:lvl1pPr algn="l" defTabSz="911225" rtl="0" eaLnBrk="0" fontAlgn="base" hangingPunct="0">
        <a:spcBef>
          <a:spcPct val="0"/>
        </a:spcBef>
        <a:spcAft>
          <a:spcPct val="0"/>
        </a:spcAft>
        <a:defRPr sz="2000">
          <a:solidFill>
            <a:schemeClr val="tx2"/>
          </a:solidFill>
          <a:latin typeface="+mj-lt"/>
          <a:ea typeface="+mj-ea"/>
          <a:cs typeface="+mj-cs"/>
        </a:defRPr>
      </a:lvl1pPr>
      <a:lvl2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6pPr>
      <a:lvl7pPr marL="914254"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7pPr>
      <a:lvl8pPr marL="1371381"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8pPr>
      <a:lvl9pPr marL="182850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mn-ea"/>
          <a:cs typeface="+mn-cs"/>
        </a:defRPr>
      </a:lvl1pPr>
      <a:lvl2pPr marL="741363" indent="-284163" algn="l" defTabSz="911225" rtl="0" eaLnBrk="0" fontAlgn="base" hangingPunct="0">
        <a:spcBef>
          <a:spcPct val="20000"/>
        </a:spcBef>
        <a:spcAft>
          <a:spcPct val="0"/>
        </a:spcAft>
        <a:buSzPct val="125000"/>
        <a:buFont typeface="Times New Roman" charset="0"/>
        <a:buChar char="▫"/>
        <a:defRPr sz="1400">
          <a:solidFill>
            <a:schemeClr val="tx1"/>
          </a:solidFill>
          <a:latin typeface="+mn-lt"/>
          <a:ea typeface="+mn-ea"/>
        </a:defRPr>
      </a:lvl2pPr>
      <a:lvl3pPr marL="1141413" indent="-228600" algn="l" defTabSz="911225" rtl="0" eaLnBrk="0" fontAlgn="base" hangingPunct="0">
        <a:spcBef>
          <a:spcPct val="20000"/>
        </a:spcBef>
        <a:spcAft>
          <a:spcPct val="0"/>
        </a:spcAft>
        <a:buChar char="•"/>
        <a:defRPr sz="1200">
          <a:solidFill>
            <a:schemeClr val="tx1"/>
          </a:solidFill>
          <a:latin typeface="+mn-lt"/>
          <a:ea typeface="+mn-ea"/>
        </a:defRPr>
      </a:lvl3pPr>
      <a:lvl4pPr marL="1598613" indent="-227013" algn="l" defTabSz="911225" rtl="0" eaLnBrk="0" fontAlgn="base" hangingPunct="0">
        <a:spcBef>
          <a:spcPct val="20000"/>
        </a:spcBef>
        <a:spcAft>
          <a:spcPct val="0"/>
        </a:spcAft>
        <a:buChar char="–"/>
        <a:defRPr sz="1000">
          <a:solidFill>
            <a:schemeClr val="tx1"/>
          </a:solidFill>
          <a:latin typeface="+mn-lt"/>
          <a:ea typeface="+mn-ea"/>
        </a:defRPr>
      </a:lvl4pPr>
      <a:lvl5pPr marL="2055813" indent="-227013" algn="l" defTabSz="911225" rtl="0" eaLnBrk="0" fontAlgn="base" hangingPunct="0">
        <a:spcBef>
          <a:spcPct val="20000"/>
        </a:spcBef>
        <a:spcAft>
          <a:spcPct val="0"/>
        </a:spcAft>
        <a:buChar char="»"/>
        <a:defRPr sz="800">
          <a:solidFill>
            <a:schemeClr val="tx1"/>
          </a:solidFill>
          <a:latin typeface="+mn-lt"/>
          <a:ea typeface="+mn-ea"/>
        </a:defRPr>
      </a:lvl5pPr>
      <a:lvl6pPr marL="2514198" indent="-228563" algn="l" defTabSz="912667" rtl="0" eaLnBrk="1" fontAlgn="base" hangingPunct="1">
        <a:spcBef>
          <a:spcPct val="20000"/>
        </a:spcBef>
        <a:spcAft>
          <a:spcPct val="0"/>
        </a:spcAft>
        <a:buChar char="»"/>
        <a:defRPr sz="800">
          <a:solidFill>
            <a:schemeClr val="tx1"/>
          </a:solidFill>
          <a:latin typeface="+mn-lt"/>
          <a:ea typeface="+mn-ea"/>
        </a:defRPr>
      </a:lvl6pPr>
      <a:lvl7pPr marL="2971325" indent="-228563" algn="l" defTabSz="912667" rtl="0" eaLnBrk="1" fontAlgn="base" hangingPunct="1">
        <a:spcBef>
          <a:spcPct val="20000"/>
        </a:spcBef>
        <a:spcAft>
          <a:spcPct val="0"/>
        </a:spcAft>
        <a:buChar char="»"/>
        <a:defRPr sz="800">
          <a:solidFill>
            <a:schemeClr val="tx1"/>
          </a:solidFill>
          <a:latin typeface="+mn-lt"/>
          <a:ea typeface="+mn-ea"/>
        </a:defRPr>
      </a:lvl7pPr>
      <a:lvl8pPr marL="3428451" indent="-228563" algn="l" defTabSz="912667" rtl="0" eaLnBrk="1" fontAlgn="base" hangingPunct="1">
        <a:spcBef>
          <a:spcPct val="20000"/>
        </a:spcBef>
        <a:spcAft>
          <a:spcPct val="0"/>
        </a:spcAft>
        <a:buChar char="»"/>
        <a:defRPr sz="800">
          <a:solidFill>
            <a:schemeClr val="tx1"/>
          </a:solidFill>
          <a:latin typeface="+mn-lt"/>
          <a:ea typeface="+mn-ea"/>
        </a:defRPr>
      </a:lvl8pPr>
      <a:lvl9pPr marL="3885578" indent="-228563" algn="l" defTabSz="912667" rtl="0" eaLnBrk="1" fontAlgn="base" hangingPunct="1">
        <a:spcBef>
          <a:spcPct val="20000"/>
        </a:spcBef>
        <a:spcAft>
          <a:spcPct val="0"/>
        </a:spcAft>
        <a:buChar char="»"/>
        <a:defRPr sz="8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5"/>
          <p:cNvSpPr>
            <a:spLocks noGrp="1" noChangeArrowheads="1"/>
          </p:cNvSpPr>
          <p:nvPr>
            <p:ph type="title"/>
            <p:custDataLst>
              <p:tags r:id="rId3"/>
            </p:custDataLst>
          </p:nvPr>
        </p:nvSpPr>
        <p:spPr bwMode="auto">
          <a:xfrm>
            <a:off x="122238" y="234950"/>
            <a:ext cx="87931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80899" name="Rectangle 6"/>
          <p:cNvSpPr>
            <a:spLocks noGrp="1" noChangeArrowheads="1"/>
          </p:cNvSpPr>
          <p:nvPr>
            <p:ph type="body" idx="1"/>
            <p:custDataLst>
              <p:tags r:id="rId4"/>
            </p:custDataLst>
          </p:nvPr>
        </p:nvSpPr>
        <p:spPr bwMode="auto">
          <a:xfrm>
            <a:off x="125413" y="1298575"/>
            <a:ext cx="87931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doc id"/>
          <p:cNvSpPr>
            <a:spLocks noGrp="1" noChangeArrowheads="1"/>
          </p:cNvSpPr>
          <p:nvPr>
            <p:ph type="ftr" sz="quarter" idx="3"/>
            <p:custDataLst>
              <p:tags r:id="rId5"/>
            </p:custDataLst>
          </p:nvPr>
        </p:nvSpPr>
        <p:spPr bwMode="auto">
          <a:xfrm>
            <a:off x="8915400" y="36513"/>
            <a:ext cx="0" cy="123825"/>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800" b="0">
                <a:solidFill>
                  <a:srgbClr val="000000"/>
                </a:solidFill>
                <a:latin typeface="Arial" pitchFamily="-107" charset="0"/>
                <a:ea typeface="ＭＳ Ｐゴシック" pitchFamily="-107" charset="-128"/>
                <a:cs typeface="ＭＳ Ｐゴシック" pitchFamily="-107" charset="-128"/>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26851" r:id="rId1"/>
  </p:sldLayoutIdLst>
  <p:hf hdr="0" dt="0"/>
  <p:txStyles>
    <p:titleStyle>
      <a:lvl1pPr algn="l" defTabSz="911225" rtl="0" eaLnBrk="0" fontAlgn="base" hangingPunct="0">
        <a:spcBef>
          <a:spcPct val="0"/>
        </a:spcBef>
        <a:spcAft>
          <a:spcPct val="0"/>
        </a:spcAft>
        <a:defRPr sz="1900" b="1">
          <a:solidFill>
            <a:schemeClr val="tx2"/>
          </a:solidFill>
          <a:latin typeface="Arial" pitchFamily="-65" charset="0"/>
          <a:ea typeface="+mj-ea"/>
          <a:cs typeface="+mj-cs"/>
        </a:defRPr>
      </a:lvl1pPr>
      <a:lvl2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1900" b="1">
          <a:solidFill>
            <a:schemeClr val="tx2"/>
          </a:solidFill>
          <a:latin typeface="Arial" pitchFamily="-65" charset="0"/>
        </a:defRPr>
      </a:lvl6pPr>
      <a:lvl7pPr marL="914254" algn="l" defTabSz="912667" rtl="0" eaLnBrk="1" fontAlgn="base" hangingPunct="1">
        <a:spcBef>
          <a:spcPct val="0"/>
        </a:spcBef>
        <a:spcAft>
          <a:spcPct val="0"/>
        </a:spcAft>
        <a:defRPr sz="1900" b="1">
          <a:solidFill>
            <a:schemeClr val="tx2"/>
          </a:solidFill>
          <a:latin typeface="Arial" pitchFamily="-65" charset="0"/>
        </a:defRPr>
      </a:lvl7pPr>
      <a:lvl8pPr marL="1371381" algn="l" defTabSz="912667" rtl="0" eaLnBrk="1" fontAlgn="base" hangingPunct="1">
        <a:spcBef>
          <a:spcPct val="0"/>
        </a:spcBef>
        <a:spcAft>
          <a:spcPct val="0"/>
        </a:spcAft>
        <a:defRPr sz="1900" b="1">
          <a:solidFill>
            <a:schemeClr val="tx2"/>
          </a:solidFill>
          <a:latin typeface="Arial" pitchFamily="-65" charset="0"/>
        </a:defRPr>
      </a:lvl8pPr>
      <a:lvl9pPr marL="1828507" algn="l" defTabSz="912667" rtl="0" eaLnBrk="1" fontAlgn="base" hangingPunct="1">
        <a:spcBef>
          <a:spcPct val="0"/>
        </a:spcBef>
        <a:spcAft>
          <a:spcPct val="0"/>
        </a:spcAft>
        <a:defRPr sz="1900" b="1">
          <a:solidFill>
            <a:schemeClr val="tx2"/>
          </a:solidFill>
          <a:latin typeface="Arial" pitchFamily="-65" charset="0"/>
        </a:defRPr>
      </a:lvl9pPr>
    </p:titleStyle>
    <p:bodyStyle>
      <a:lvl1pPr marL="341313" indent="-341313" algn="l" defTabSz="911225" rtl="0" eaLnBrk="0" fontAlgn="base" hangingPunct="0">
        <a:spcBef>
          <a:spcPct val="0"/>
        </a:spcBef>
        <a:spcAft>
          <a:spcPct val="0"/>
        </a:spcAft>
        <a:buSzPct val="120000"/>
        <a:buChar char="•"/>
        <a:defRPr sz="1600">
          <a:solidFill>
            <a:schemeClr val="tx1"/>
          </a:solidFill>
          <a:latin typeface="Arial" pitchFamily="-65" charset="0"/>
          <a:ea typeface="+mn-ea"/>
          <a:cs typeface="+mn-cs"/>
        </a:defRPr>
      </a:lvl1pPr>
      <a:lvl2pPr marL="146050" indent="-144463" algn="l" defTabSz="911225" rtl="0" eaLnBrk="0" fontAlgn="base" hangingPunct="0">
        <a:spcBef>
          <a:spcPct val="0"/>
        </a:spcBef>
        <a:spcAft>
          <a:spcPct val="0"/>
        </a:spcAft>
        <a:buSzPct val="120000"/>
        <a:buChar char="•"/>
        <a:defRPr sz="1600">
          <a:solidFill>
            <a:schemeClr val="tx1"/>
          </a:solidFill>
          <a:latin typeface="Arial" pitchFamily="-65" charset="0"/>
          <a:ea typeface="+mn-ea"/>
        </a:defRPr>
      </a:lvl2pPr>
      <a:lvl3pPr marL="300038" indent="-150813" algn="l" defTabSz="911225" rtl="0" eaLnBrk="0" fontAlgn="base" hangingPunct="0">
        <a:spcBef>
          <a:spcPct val="0"/>
        </a:spcBef>
        <a:spcAft>
          <a:spcPct val="0"/>
        </a:spcAft>
        <a:buChar char="–"/>
        <a:defRPr sz="1600">
          <a:solidFill>
            <a:schemeClr val="tx1"/>
          </a:solidFill>
          <a:latin typeface="Arial" pitchFamily="-65" charset="0"/>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Arial" pitchFamily="-65" charset="0"/>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Arial" pitchFamily="-65" charset="0"/>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custDataLst>
              <p:tags r:id="rId3"/>
            </p:custDataLst>
          </p:nvPr>
        </p:nvSpPr>
        <p:spPr bwMode="auto">
          <a:xfrm>
            <a:off x="457200" y="381000"/>
            <a:ext cx="8229600" cy="1371600"/>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p>
            <a:pPr lvl="0"/>
            <a:r>
              <a:rPr lang="en-US" smtClean="0"/>
              <a:t>Click to edit Master title style</a:t>
            </a:r>
            <a:endParaRPr lang="en-US"/>
          </a:p>
        </p:txBody>
      </p:sp>
      <p:sp>
        <p:nvSpPr>
          <p:cNvPr id="421891" name="Rectangle 3"/>
          <p:cNvSpPr>
            <a:spLocks noGrp="1" noChangeArrowheads="1"/>
          </p:cNvSpPr>
          <p:nvPr>
            <p:ph type="body" idx="1"/>
            <p:custDataLst>
              <p:tags r:id="rId4"/>
            </p:custDataLst>
          </p:nvPr>
        </p:nvSpPr>
        <p:spPr bwMode="auto">
          <a:xfrm>
            <a:off x="457200" y="1981200"/>
            <a:ext cx="8229600" cy="41148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2"/>
            <p:custDataLst>
              <p:tags r:id="rId5"/>
            </p:custDataLst>
          </p:nvPr>
        </p:nvSpPr>
        <p:spPr bwMode="auto">
          <a:xfrm>
            <a:off x="457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400" b="0">
                <a:effectLst>
                  <a:outerShdw blurRad="38100" dist="38100" dir="2700000" algn="tl">
                    <a:srgbClr val="000000"/>
                  </a:outerShdw>
                </a:effectLst>
              </a:defRPr>
            </a:lvl1pPr>
          </a:lstStyle>
          <a:p>
            <a:pPr>
              <a:defRPr/>
            </a:pPr>
            <a:fld id="{B67E76E7-5259-3143-961A-3DBFB3B98328}" type="datetime1">
              <a:rPr lang="en-US"/>
              <a:pPr>
                <a:defRPr/>
              </a:pPr>
              <a:t>10/14/14</a:t>
            </a:fld>
            <a:endParaRPr lang="en-US"/>
          </a:p>
        </p:txBody>
      </p:sp>
      <p:sp>
        <p:nvSpPr>
          <p:cNvPr id="8" name="Rectangle 5"/>
          <p:cNvSpPr>
            <a:spLocks noGrp="1" noChangeArrowheads="1"/>
          </p:cNvSpPr>
          <p:nvPr>
            <p:ph type="ftr" sz="quarter" idx="3"/>
            <p:custDataLst>
              <p:tags r:id="rId6"/>
            </p:custDataLst>
          </p:nvPr>
        </p:nvSpPr>
        <p:spPr bwMode="auto">
          <a:xfrm>
            <a:off x="3124200" y="6245225"/>
            <a:ext cx="2895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ctr">
              <a:defRPr sz="1400" b="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p>
        </p:txBody>
      </p:sp>
      <p:sp>
        <p:nvSpPr>
          <p:cNvPr id="9" name="Rectangle 6"/>
          <p:cNvSpPr>
            <a:spLocks noGrp="1" noChangeArrowheads="1"/>
          </p:cNvSpPr>
          <p:nvPr>
            <p:ph type="sldNum" sz="quarter" idx="4"/>
            <p:custDataLst>
              <p:tags r:id="rId7"/>
            </p:custDataLst>
          </p:nvPr>
        </p:nvSpPr>
        <p:spPr bwMode="auto">
          <a:xfrm>
            <a:off x="6553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r">
              <a:defRPr sz="1400" b="0">
                <a:effectLst>
                  <a:outerShdw blurRad="38100" dist="38100" dir="2700000" algn="tl">
                    <a:srgbClr val="000000"/>
                  </a:outerShdw>
                </a:effectLst>
              </a:defRPr>
            </a:lvl1pPr>
          </a:lstStyle>
          <a:p>
            <a:pPr>
              <a:defRPr/>
            </a:pPr>
            <a:fld id="{EDF3487A-C57C-C049-907F-C7BDB8369A4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52653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6pPr>
      <a:lvl7pPr marL="914254"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7pPr>
      <a:lvl8pPr marL="137138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8pPr>
      <a:lvl9pPr marL="182850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9pPr>
    </p:titleStyle>
    <p:bodyStyle>
      <a:lvl1pPr marL="341313" indent="-341313"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marL="741363" indent="-284163" algn="l" rtl="0" eaLnBrk="0" fontAlgn="base" hangingPunct="0">
        <a:spcBef>
          <a:spcPct val="20000"/>
        </a:spcBef>
        <a:spcAft>
          <a:spcPct val="0"/>
        </a:spcAft>
        <a:buClr>
          <a:schemeClr val="folHlink"/>
        </a:buClr>
        <a:buSzPct val="65000"/>
        <a:buFont typeface="Wingdings" charset="0"/>
        <a:buChar char="n"/>
        <a:defRPr sz="28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2pPr>
      <a:lvl3pPr marL="1141413" indent="-227013" algn="l" rtl="0" eaLnBrk="0" fontAlgn="base" hangingPunct="0">
        <a:spcBef>
          <a:spcPct val="20000"/>
        </a:spcBef>
        <a:spcAft>
          <a:spcPct val="0"/>
        </a:spcAft>
        <a:buClr>
          <a:schemeClr val="hlink"/>
        </a:buClr>
        <a:buSzPct val="65000"/>
        <a:buFont typeface="Wingdings" charset="0"/>
        <a:buChar char="n"/>
        <a:defRPr sz="24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3pPr>
      <a:lvl4pPr marL="1598613" indent="-227013"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4pPr>
      <a:lvl5pPr marL="2055813" indent="-227013" algn="l" rtl="0" eaLnBrk="0" fontAlgn="base" hangingPunct="0">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5pPr>
      <a:lvl6pPr marL="251419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6pPr>
      <a:lvl7pPr marL="2971325"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7pPr>
      <a:lvl8pPr marL="3428451"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8pPr>
      <a:lvl9pPr marL="388557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custDataLst>
              <p:tags r:id="rId10"/>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84995" name="Rectangle 3"/>
          <p:cNvSpPr>
            <a:spLocks noGrp="1" noChangeArrowheads="1"/>
          </p:cNvSpPr>
          <p:nvPr>
            <p:ph type="body" idx="1"/>
            <p:custDataLst>
              <p:tags r:id="rId11"/>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26852" r:id="rId1"/>
    <p:sldLayoutId id="2147526853" r:id="rId2"/>
    <p:sldLayoutId id="2147526854" r:id="rId3"/>
    <p:sldLayoutId id="2147526855" r:id="rId4"/>
    <p:sldLayoutId id="2147526856" r:id="rId5"/>
    <p:sldLayoutId id="2147526857" r:id="rId6"/>
    <p:sldLayoutId id="2147526858" r:id="rId7"/>
    <p:sldLayoutId id="2147526859" r:id="rId8"/>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09"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09"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09"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09"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09"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09"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custDataLst>
              <p:tags r:id="rId16"/>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fld id="{5EC599A4-80EC-E542-98FF-3A557DFD8C89}" type="datetime1">
              <a:rPr lang="en-US"/>
              <a:pPr>
                <a:defRPr/>
              </a:pPr>
              <a:t>10/14/14</a:t>
            </a:fld>
            <a:endParaRPr lang="en-US"/>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943C99A8-6928-8242-8A3D-BB5C743678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365" r:id="rId1"/>
    <p:sldLayoutId id="2147526366" r:id="rId2"/>
    <p:sldLayoutId id="2147526367" r:id="rId3"/>
    <p:sldLayoutId id="2147526368" r:id="rId4"/>
    <p:sldLayoutId id="2147526369" r:id="rId5"/>
    <p:sldLayoutId id="2147526370" r:id="rId6"/>
    <p:sldLayoutId id="2147526371" r:id="rId7"/>
    <p:sldLayoutId id="2147526372" r:id="rId8"/>
    <p:sldLayoutId id="2147526373" r:id="rId9"/>
    <p:sldLayoutId id="2147526374" r:id="rId10"/>
    <p:sldLayoutId id="2147526375" r:id="rId11"/>
    <p:sldLayoutId id="2147526833" r:id="rId12"/>
    <p:sldLayoutId id="2147526834"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custDataLst>
              <p:tags r:id="rId1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6"/>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DB4E003C-222E-4B47-914E-36C310A0BCBA}" type="slidenum">
              <a:rPr lang="en-US"/>
              <a:pPr>
                <a:defRPr/>
              </a:pPr>
              <a:t>‹#›</a:t>
            </a:fld>
            <a:r>
              <a:rPr lang="en-US"/>
              <a:t>   (c) Mark Gerstein, 2002, Yale, bioinfo.mbb.yale.edu</a:t>
            </a:r>
          </a:p>
        </p:txBody>
      </p:sp>
      <p:sp>
        <p:nvSpPr>
          <p:cNvPr id="94213"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8"/>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D5CFCBB-D575-204F-B037-C22CB10BD433}"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860" r:id="rId1"/>
    <p:sldLayoutId id="2147526861" r:id="rId2"/>
    <p:sldLayoutId id="2147526862" r:id="rId3"/>
    <p:sldLayoutId id="2147526863" r:id="rId4"/>
    <p:sldLayoutId id="2147526864" r:id="rId5"/>
    <p:sldLayoutId id="2147526865" r:id="rId6"/>
    <p:sldLayoutId id="2147526866" r:id="rId7"/>
    <p:sldLayoutId id="2147526867" r:id="rId8"/>
    <p:sldLayoutId id="2147526868" r:id="rId9"/>
    <p:sldLayoutId id="2147526538" r:id="rId10"/>
    <p:sldLayoutId id="2147526539" r:id="rId11"/>
    <p:sldLayoutId id="2147526540" r:id="rId1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98307"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EE56DF2D-FB68-FB43-A996-B011185380EC}" type="slidenum">
              <a:rPr lang="zh-TW" altLang="en-US"/>
              <a:pPr>
                <a:defRPr/>
              </a:pPr>
              <a:t>‹#›</a:t>
            </a:fld>
            <a:r>
              <a:rPr lang="en-US" altLang="zh-TW"/>
              <a:t>   (c) Mark Gerstein, 2002, Yale, bioinfo.mbb.yale.edu</a:t>
            </a:r>
          </a:p>
        </p:txBody>
      </p:sp>
      <p:sp>
        <p:nvSpPr>
          <p:cNvPr id="98309"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594DFDD-60E2-184C-9AC7-4453DED6523E}"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41" r:id="rId1"/>
    <p:sldLayoutId id="2147526542" r:id="rId2"/>
    <p:sldLayoutId id="2147526543" r:id="rId3"/>
    <p:sldLayoutId id="2147526544" r:id="rId4"/>
    <p:sldLayoutId id="2147526545" r:id="rId5"/>
    <p:sldLayoutId id="2147526546" r:id="rId6"/>
    <p:sldLayoutId id="2147526547" r:id="rId7"/>
    <p:sldLayoutId id="2147526548" r:id="rId8"/>
    <p:sldLayoutId id="2147526549" r:id="rId9"/>
    <p:sldLayoutId id="2147526550" r:id="rId10"/>
    <p:sldLayoutId id="2147526551"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10595"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pitchFamily="-107" charset="0"/>
                <a:ea typeface="ＭＳ Ｐゴシック" pitchFamily="-107" charset="-128"/>
                <a:cs typeface="ＭＳ Ｐゴシック" pitchFamily="-107" charset="-128"/>
              </a:defRPr>
            </a:lvl1pPr>
          </a:lstStyle>
          <a:p>
            <a:pPr>
              <a:defRPr/>
            </a:pPr>
            <a:fld id="{ADC60CC8-1E6C-8148-A66A-9CEEFFB634BA}" type="slidenum">
              <a:rPr lang="en-US"/>
              <a:pPr>
                <a:defRPr/>
              </a:pPr>
              <a:t>‹#›</a:t>
            </a:fld>
            <a:r>
              <a:rPr lang="en-US"/>
              <a:t>   (c) Mark Gerstein, 2002, Yale, bioinfo.mbb.yale.edu</a:t>
            </a:r>
          </a:p>
        </p:txBody>
      </p:sp>
      <p:sp>
        <p:nvSpPr>
          <p:cNvPr id="110597"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AE10664-3B75-1C49-B111-1D9F52855F08}"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cSld>
  <p:clrMap bg1="lt1" tx1="dk1" bg2="lt2" tx2="dk2" accent1="accent1" accent2="accent2" accent3="accent3" accent4="accent4" accent5="accent5" accent6="accent6" hlink="hlink" folHlink="folHlink"/>
  <p:sldLayoutIdLst>
    <p:sldLayoutId id="2147526869" r:id="rId1"/>
    <p:sldLayoutId id="2147526870" r:id="rId2"/>
    <p:sldLayoutId id="2147526871" r:id="rId3"/>
    <p:sldLayoutId id="2147526872" r:id="rId4"/>
    <p:sldLayoutId id="2147526873" r:id="rId5"/>
    <p:sldLayoutId id="2147526874" r:id="rId6"/>
    <p:sldLayoutId id="2147526875" r:id="rId7"/>
    <p:sldLayoutId id="2147526876" r:id="rId8"/>
    <p:sldLayoutId id="2147526552" r:id="rId9"/>
    <p:sldLayoutId id="2147526553" r:id="rId10"/>
    <p:sldLayoutId id="2147526554"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1469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EBE2D909-46BC-5C47-A1D9-F406EE06BBF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55" r:id="rId1"/>
    <p:sldLayoutId id="2147526556" r:id="rId2"/>
    <p:sldLayoutId id="2147526557" r:id="rId3"/>
    <p:sldLayoutId id="2147526558" r:id="rId4"/>
    <p:sldLayoutId id="2147526559" r:id="rId5"/>
    <p:sldLayoutId id="2147526560" r:id="rId6"/>
    <p:sldLayoutId id="2147526561" r:id="rId7"/>
    <p:sldLayoutId id="2147526562" r:id="rId8"/>
    <p:sldLayoutId id="2147526563" r:id="rId9"/>
    <p:sldLayoutId id="2147526564" r:id="rId10"/>
    <p:sldLayoutId id="2147526565" r:id="rId11"/>
    <p:sldLayoutId id="2147526566" r:id="rId12"/>
    <p:sldLayoutId id="214752656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15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425" tIns="45713" rIns="91425" bIns="45713" numCol="1" anchor="ctr" anchorCtr="0" compatLnSpc="1">
            <a:prstTxWarp prst="textNoShape">
              <a:avLst/>
            </a:prstTxWarp>
          </a:bodyPr>
          <a:lstStyle>
            <a:lvl1pPr>
              <a:defRPr>
                <a:solidFill>
                  <a:srgbClr val="898989"/>
                </a:solidFill>
              </a:defRPr>
            </a:lvl1pPr>
          </a:lstStyle>
          <a:p>
            <a:pPr>
              <a:defRPr/>
            </a:pPr>
            <a:fld id="{8E1866A9-1665-0C45-95AB-B2028082B806}" type="datetime1">
              <a:rPr lang="en-US"/>
              <a:pPr>
                <a:defRPr/>
              </a:pPr>
              <a:t>10/14/14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25" tIns="45713" rIns="91425" bIns="4571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425" tIns="45713" rIns="91425" bIns="45713" numCol="1" anchor="ctr" anchorCtr="0" compatLnSpc="1">
            <a:prstTxWarp prst="textNoShape">
              <a:avLst/>
            </a:prstTxWarp>
          </a:bodyPr>
          <a:lstStyle>
            <a:lvl1pPr algn="r">
              <a:defRPr>
                <a:solidFill>
                  <a:srgbClr val="898989"/>
                </a:solidFill>
              </a:defRPr>
            </a:lvl1pPr>
          </a:lstStyle>
          <a:p>
            <a:pPr>
              <a:defRPr/>
            </a:pPr>
            <a:fld id="{E5403DF6-977D-6E42-AF38-99E7658ED6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568" r:id="rId1"/>
    <p:sldLayoutId id="2147526569" r:id="rId2"/>
    <p:sldLayoutId id="2147526570" r:id="rId3"/>
    <p:sldLayoutId id="2147526571" r:id="rId4"/>
    <p:sldLayoutId id="2147526572" r:id="rId5"/>
    <p:sldLayoutId id="2147526573" r:id="rId6"/>
    <p:sldLayoutId id="2147526574" r:id="rId7"/>
    <p:sldLayoutId id="2147526575" r:id="rId8"/>
    <p:sldLayoutId id="2147526576" r:id="rId9"/>
    <p:sldLayoutId id="2147526577" r:id="rId10"/>
    <p:sldLayoutId id="2147526578"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12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254"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381"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50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28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7F5A217A-9B6C-A147-B0AF-757AA9A889F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79" r:id="rId1"/>
    <p:sldLayoutId id="2147526580" r:id="rId2"/>
    <p:sldLayoutId id="2147526581" r:id="rId3"/>
    <p:sldLayoutId id="2147526582" r:id="rId4"/>
    <p:sldLayoutId id="2147526583" r:id="rId5"/>
    <p:sldLayoutId id="2147526584" r:id="rId6"/>
    <p:sldLayoutId id="2147526585" r:id="rId7"/>
    <p:sldLayoutId id="2147526586" r:id="rId8"/>
    <p:sldLayoutId id="2147526587" r:id="rId9"/>
    <p:sldLayoutId id="2147526588" r:id="rId10"/>
    <p:sldLayoutId id="2147526589" r:id="rId11"/>
    <p:sldLayoutId id="2147526590" r:id="rId12"/>
    <p:sldLayoutId id="214752659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29027"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pPr>
              <a:defRPr/>
            </a:pPr>
            <a:fld id="{BF1CA8BA-1EED-CA44-AE85-28EAA2BEE3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592" r:id="rId1"/>
    <p:sldLayoutId id="2147526593" r:id="rId2"/>
    <p:sldLayoutId id="2147526594" r:id="rId3"/>
    <p:sldLayoutId id="2147526595" r:id="rId4"/>
    <p:sldLayoutId id="2147526596" r:id="rId5"/>
    <p:sldLayoutId id="2147526597" r:id="rId6"/>
    <p:sldLayoutId id="2147526598" r:id="rId7"/>
    <p:sldLayoutId id="2147526599" r:id="rId8"/>
    <p:sldLayoutId id="2147526600" r:id="rId9"/>
    <p:sldLayoutId id="2147526601" r:id="rId10"/>
    <p:sldLayoutId id="214752660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127" algn="ctr" rtl="0" eaLnBrk="1" fontAlgn="base" hangingPunct="1">
        <a:spcBef>
          <a:spcPct val="0"/>
        </a:spcBef>
        <a:spcAft>
          <a:spcPct val="0"/>
        </a:spcAft>
        <a:defRPr sz="4400">
          <a:solidFill>
            <a:schemeClr val="tx2"/>
          </a:solidFill>
          <a:latin typeface="Arial" pitchFamily="-110" charset="0"/>
        </a:defRPr>
      </a:lvl6pPr>
      <a:lvl7pPr marL="914254" algn="ctr" rtl="0" eaLnBrk="1" fontAlgn="base" hangingPunct="1">
        <a:spcBef>
          <a:spcPct val="0"/>
        </a:spcBef>
        <a:spcAft>
          <a:spcPct val="0"/>
        </a:spcAft>
        <a:defRPr sz="4400">
          <a:solidFill>
            <a:schemeClr val="tx2"/>
          </a:solidFill>
          <a:latin typeface="Arial" pitchFamily="-110" charset="0"/>
        </a:defRPr>
      </a:lvl7pPr>
      <a:lvl8pPr marL="1371381" algn="ctr" rtl="0" eaLnBrk="1" fontAlgn="base" hangingPunct="1">
        <a:spcBef>
          <a:spcPct val="0"/>
        </a:spcBef>
        <a:spcAft>
          <a:spcPct val="0"/>
        </a:spcAft>
        <a:defRPr sz="4400">
          <a:solidFill>
            <a:schemeClr val="tx2"/>
          </a:solidFill>
          <a:latin typeface="Arial" pitchFamily="-110" charset="0"/>
        </a:defRPr>
      </a:lvl8pPr>
      <a:lvl9pPr marL="1828507" algn="ctr" rtl="0" eaLnBrk="1" fontAlgn="base" hangingPunct="1">
        <a:spcBef>
          <a:spcPct val="0"/>
        </a:spcBef>
        <a:spcAft>
          <a:spcPct val="0"/>
        </a:spcAft>
        <a:defRPr sz="4400">
          <a:solidFill>
            <a:schemeClr val="tx2"/>
          </a:solidFill>
          <a:latin typeface="Arial" pitchFamily="-110"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131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316"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t>Do not reproduce without permission</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BA94E55-FD8A-BC4F-8C63-F40F7D8A2255}"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41318" name="Line 7"/>
          <p:cNvSpPr>
            <a:spLocks noChangeShapeType="1"/>
          </p:cNvSpPr>
          <p:nvPr>
            <p:custDataLst>
              <p:tags r:id="rId19"/>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19" name="Line 8"/>
          <p:cNvSpPr>
            <a:spLocks noChangeShapeType="1"/>
          </p:cNvSpPr>
          <p:nvPr>
            <p:custDataLst>
              <p:tags r:id="rId20"/>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0" name="Line 9"/>
          <p:cNvSpPr>
            <a:spLocks noChangeShapeType="1"/>
          </p:cNvSpPr>
          <p:nvPr>
            <p:custDataLst>
              <p:tags r:id="rId21"/>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1" name="Line 10"/>
          <p:cNvSpPr>
            <a:spLocks noChangeShapeType="1"/>
          </p:cNvSpPr>
          <p:nvPr>
            <p:custDataLst>
              <p:tags r:id="rId22"/>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26603" r:id="rId1"/>
    <p:sldLayoutId id="2147526604" r:id="rId2"/>
    <p:sldLayoutId id="2147526605" r:id="rId3"/>
    <p:sldLayoutId id="2147526606" r:id="rId4"/>
    <p:sldLayoutId id="2147526607" r:id="rId5"/>
    <p:sldLayoutId id="2147526608" r:id="rId6"/>
    <p:sldLayoutId id="2147526609" r:id="rId7"/>
    <p:sldLayoutId id="2147526610" r:id="rId8"/>
    <p:sldLayoutId id="2147526611" r:id="rId9"/>
    <p:sldLayoutId id="2147526612" r:id="rId10"/>
    <p:sldLayoutId id="2147526613" r:id="rId11"/>
    <p:sldLayoutId id="2147526614" r:id="rId12"/>
    <p:sldLayoutId id="214752661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233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0EBE7D2-B62A-2748-84E7-E1D0BEC6C64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16" r:id="rId1"/>
    <p:sldLayoutId id="2147526617" r:id="rId2"/>
    <p:sldLayoutId id="2147526618" r:id="rId3"/>
    <p:sldLayoutId id="2147526619" r:id="rId4"/>
    <p:sldLayoutId id="2147526620" r:id="rId5"/>
    <p:sldLayoutId id="2147526621" r:id="rId6"/>
    <p:sldLayoutId id="2147526622" r:id="rId7"/>
    <p:sldLayoutId id="2147526623" r:id="rId8"/>
    <p:sldLayoutId id="2147526624" r:id="rId9"/>
    <p:sldLayoutId id="2147526625" r:id="rId10"/>
    <p:sldLayoutId id="2147526626" r:id="rId11"/>
    <p:sldLayoutId id="2147526627" r:id="rId12"/>
    <p:sldLayoutId id="21475266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43363" name="Rectangle 3"/>
          <p:cNvSpPr>
            <a:spLocks noGrp="1" noChangeArrowheads="1"/>
          </p:cNvSpPr>
          <p:nvPr>
            <p:ph type="body" idx="1"/>
            <p:custDataLst>
              <p:tags r:id="rId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26877" r:id="rId1"/>
    <p:sldLayoutId id="2147526878" r:id="rId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10"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10"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10"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10"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10"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10"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657A0ED-B683-5D4E-8D7B-EDB723275F3D}"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376" r:id="rId1"/>
    <p:sldLayoutId id="2147526377" r:id="rId2"/>
    <p:sldLayoutId id="2147526378" r:id="rId3"/>
    <p:sldLayoutId id="2147526379" r:id="rId4"/>
    <p:sldLayoutId id="2147526380" r:id="rId5"/>
    <p:sldLayoutId id="2147526381" r:id="rId6"/>
    <p:sldLayoutId id="2147526382" r:id="rId7"/>
    <p:sldLayoutId id="2147526383" r:id="rId8"/>
    <p:sldLayoutId id="2147526384" r:id="rId9"/>
    <p:sldLayoutId id="2147526385" r:id="rId10"/>
    <p:sldLayoutId id="2147526386" r:id="rId11"/>
    <p:sldLayoutId id="2147526387" r:id="rId12"/>
    <p:sldLayoutId id="214752638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3"/>
            </p:custDataLst>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custDataLst>
              <p:tags r:id="rId14"/>
            </p:custDataLst>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custDataLst>
              <p:tags r:id="rId15"/>
            </p:custDataLst>
          </p:nvPr>
        </p:nvSpPr>
        <p:spPr bwMode="auto">
          <a:xfrm>
            <a:off x="457200" y="6400800"/>
            <a:ext cx="51054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1030" name="Rectangle 6"/>
          <p:cNvSpPr>
            <a:spLocks noGrp="1" noChangeArrowheads="1"/>
          </p:cNvSpPr>
          <p:nvPr>
            <p:ph type="sldNum" sz="quarter" idx="4"/>
            <p:custDataLst>
              <p:tags r:id="rId16"/>
            </p:custDataLst>
          </p:nvPr>
        </p:nvSpPr>
        <p:spPr bwMode="auto">
          <a:xfrm>
            <a:off x="8534400" y="6400800"/>
            <a:ext cx="4572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a:lvl1pPr>
          </a:lstStyle>
          <a:p>
            <a:pPr>
              <a:defRPr/>
            </a:pPr>
            <a:fld id="{0E9AEAC2-75D4-BB48-A95A-416C36CB12A6}" type="slidenum">
              <a:rPr lang="en-US"/>
              <a:pPr>
                <a:defRPr/>
              </a:pPr>
              <a:t>‹#›</a:t>
            </a:fld>
            <a:endParaRPr lang="en-US"/>
          </a:p>
        </p:txBody>
      </p:sp>
      <p:sp>
        <p:nvSpPr>
          <p:cNvPr id="146438" name="Line 7"/>
          <p:cNvSpPr>
            <a:spLocks noChangeShapeType="1"/>
          </p:cNvSpPr>
          <p:nvPr>
            <p:custDataLst>
              <p:tags r:id="rId17"/>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39" name="Line 8"/>
          <p:cNvSpPr>
            <a:spLocks noChangeShapeType="1"/>
          </p:cNvSpPr>
          <p:nvPr>
            <p:custDataLst>
              <p:tags r:id="rId18"/>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0" name="Line 9"/>
          <p:cNvSpPr>
            <a:spLocks noChangeShapeType="1"/>
          </p:cNvSpPr>
          <p:nvPr>
            <p:custDataLst>
              <p:tags r:id="rId19"/>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1" name="Line 10"/>
          <p:cNvSpPr>
            <a:spLocks noChangeShapeType="1"/>
          </p:cNvSpPr>
          <p:nvPr>
            <p:custDataLst>
              <p:tags r:id="rId20"/>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26629" r:id="rId1"/>
    <p:sldLayoutId id="2147526630" r:id="rId2"/>
    <p:sldLayoutId id="2147526631" r:id="rId3"/>
    <p:sldLayoutId id="2147526632" r:id="rId4"/>
    <p:sldLayoutId id="2147526633" r:id="rId5"/>
    <p:sldLayoutId id="2147526634" r:id="rId6"/>
    <p:sldLayoutId id="2147526635" r:id="rId7"/>
    <p:sldLayoutId id="2147526636" r:id="rId8"/>
    <p:sldLayoutId id="2147526637" r:id="rId9"/>
    <p:sldLayoutId id="2147526638" r:id="rId10"/>
    <p:sldLayoutId id="2147526639" r:id="rId11"/>
  </p:sldLayoutIdLst>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2pPr>
      <a:lvl3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3pPr>
      <a:lvl4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4pPr>
      <a:lvl5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5pPr>
      <a:lvl6pPr marL="457127" algn="r" rtl="0" eaLnBrk="1" fontAlgn="base" hangingPunct="1">
        <a:spcBef>
          <a:spcPct val="0"/>
        </a:spcBef>
        <a:spcAft>
          <a:spcPct val="0"/>
        </a:spcAft>
        <a:defRPr sz="2800">
          <a:solidFill>
            <a:schemeClr val="tx2"/>
          </a:solidFill>
          <a:latin typeface="Arial" pitchFamily="-111" charset="0"/>
        </a:defRPr>
      </a:lvl6pPr>
      <a:lvl7pPr marL="914254" algn="r" rtl="0" eaLnBrk="1" fontAlgn="base" hangingPunct="1">
        <a:spcBef>
          <a:spcPct val="0"/>
        </a:spcBef>
        <a:spcAft>
          <a:spcPct val="0"/>
        </a:spcAft>
        <a:defRPr sz="2800">
          <a:solidFill>
            <a:schemeClr val="tx2"/>
          </a:solidFill>
          <a:latin typeface="Arial" pitchFamily="-111" charset="0"/>
        </a:defRPr>
      </a:lvl7pPr>
      <a:lvl8pPr marL="1371381" algn="r" rtl="0" eaLnBrk="1" fontAlgn="base" hangingPunct="1">
        <a:spcBef>
          <a:spcPct val="0"/>
        </a:spcBef>
        <a:spcAft>
          <a:spcPct val="0"/>
        </a:spcAft>
        <a:defRPr sz="2800">
          <a:solidFill>
            <a:schemeClr val="tx2"/>
          </a:solidFill>
          <a:latin typeface="Arial" pitchFamily="-111" charset="0"/>
        </a:defRPr>
      </a:lvl8pPr>
      <a:lvl9pPr marL="1828507" algn="r" rtl="0" eaLnBrk="1" fontAlgn="base" hangingPunct="1">
        <a:spcBef>
          <a:spcPct val="0"/>
        </a:spcBef>
        <a:spcAft>
          <a:spcPct val="0"/>
        </a:spcAft>
        <a:defRPr sz="2800">
          <a:solidFill>
            <a:schemeClr val="tx2"/>
          </a:solidFill>
          <a:latin typeface="Arial" pitchFamily="-111" charset="0"/>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1363" indent="-284163" algn="l" rtl="0" eaLnBrk="0" fontAlgn="base" hangingPunct="0">
        <a:spcBef>
          <a:spcPct val="20000"/>
        </a:spcBef>
        <a:spcAft>
          <a:spcPct val="0"/>
        </a:spcAft>
        <a:buChar char="–"/>
        <a:defRPr>
          <a:solidFill>
            <a:schemeClr val="tx1"/>
          </a:solidFill>
          <a:latin typeface="+mn-lt"/>
          <a:ea typeface="ＭＳ Ｐゴシック" pitchFamily="-111"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4162" name="McK Large Footnote" hidden="1"/>
          <p:cNvSpPr txBox="1">
            <a:spLocks noChangeArrowheads="1"/>
          </p:cNvSpPr>
          <p:nvPr>
            <p:custDataLst>
              <p:tags r:id="rId15"/>
            </p:custDataLst>
          </p:nvPr>
        </p:nvSpPr>
        <p:spPr bwMode="auto">
          <a:xfrm>
            <a:off x="128588" y="5675313"/>
            <a:ext cx="83327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1	Footnote</a:t>
            </a:r>
          </a:p>
          <a:p>
            <a:pPr eaLnBrk="1" hangingPunct="1">
              <a:defRPr/>
            </a:pPr>
            <a:r>
              <a:rPr lang="en-US" sz="1200" b="0" smtClean="0">
                <a:solidFill>
                  <a:srgbClr val="000000"/>
                </a:solidFill>
                <a:latin typeface="Arial" charset="0"/>
                <a:cs typeface="+mn-cs"/>
              </a:rPr>
              <a:t>	2	Footnote</a:t>
            </a:r>
          </a:p>
          <a:p>
            <a:pPr eaLnBrk="1" hangingPunct="1">
              <a:defRPr/>
            </a:pPr>
            <a:r>
              <a:rPr lang="en-US" sz="1200" b="0" smtClean="0">
                <a:solidFill>
                  <a:srgbClr val="000000"/>
                </a:solidFill>
                <a:latin typeface="Arial" charset="0"/>
                <a:cs typeface="+mn-cs"/>
              </a:rPr>
              <a:t>	3	Footnote</a:t>
            </a:r>
          </a:p>
          <a:p>
            <a:pPr eaLnBrk="1" hangingPunct="1">
              <a:defRPr/>
            </a:pPr>
            <a:r>
              <a:rPr lang="en-US" sz="1200" b="0" smtClean="0">
                <a:solidFill>
                  <a:srgbClr val="000000"/>
                </a:solidFill>
                <a:latin typeface="Arial" charset="0"/>
                <a:cs typeface="+mn-cs"/>
              </a:rPr>
              <a:t>	4	Footnote</a:t>
            </a:r>
          </a:p>
          <a:p>
            <a:pPr eaLnBrk="1" hangingPunct="1">
              <a:defRPr/>
            </a:pPr>
            <a:r>
              <a:rPr lang="en-US" sz="1200" b="0" smtClean="0">
                <a:solidFill>
                  <a:srgbClr val="000000"/>
                </a:solidFill>
                <a:latin typeface="Arial" charset="0"/>
                <a:cs typeface="+mn-cs"/>
              </a:rPr>
              <a:t>	5	Footnote</a:t>
            </a:r>
          </a:p>
          <a:p>
            <a:pPr eaLnBrk="1" hangingPunct="1">
              <a:spcBef>
                <a:spcPct val="20000"/>
              </a:spcBef>
              <a:defRPr/>
            </a:pPr>
            <a:r>
              <a:rPr lang="en-US" sz="1200" b="0" smtClean="0">
                <a:solidFill>
                  <a:srgbClr val="000000"/>
                </a:solidFill>
                <a:latin typeface="Arial" charset="0"/>
                <a:cs typeface="+mn-cs"/>
              </a:rPr>
              <a:t>	Source:	Source</a:t>
            </a:r>
          </a:p>
        </p:txBody>
      </p:sp>
      <p:sp>
        <p:nvSpPr>
          <p:cNvPr id="5084163" name="pg num"/>
          <p:cNvSpPr>
            <a:spLocks noGrp="1" noChangeArrowheads="1"/>
          </p:cNvSpPr>
          <p:nvPr>
            <p:ph type="sldNum" sz="quarter" idx="4"/>
            <p:custDataLst>
              <p:tags r:id="rId16"/>
            </p:custDataLst>
          </p:nvPr>
        </p:nvSpPr>
        <p:spPr bwMode="auto">
          <a:xfrm>
            <a:off x="7153275" y="6643688"/>
            <a:ext cx="1905000"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12667">
              <a:defRPr sz="1200" b="0">
                <a:solidFill>
                  <a:srgbClr val="000000"/>
                </a:solidFill>
                <a:cs typeface="+mn-cs"/>
              </a:defRPr>
            </a:lvl1pPr>
          </a:lstStyle>
          <a:p>
            <a:pPr>
              <a:defRPr/>
            </a:pPr>
            <a:fld id="{99063148-7FB8-0542-BB44-EF260748CCA8}" type="slidenum">
              <a:rPr lang="en-US"/>
              <a:pPr>
                <a:defRPr/>
              </a:pPr>
              <a:t>‹#›</a:t>
            </a:fld>
            <a:endParaRPr lang="en-US"/>
          </a:p>
        </p:txBody>
      </p:sp>
      <p:sp>
        <p:nvSpPr>
          <p:cNvPr id="5084164" name="Rectangle 4"/>
          <p:cNvSpPr>
            <a:spLocks noGrp="1" noChangeArrowheads="1"/>
          </p:cNvSpPr>
          <p:nvPr>
            <p:ph type="title"/>
            <p:custDataLst>
              <p:tags r:id="rId17"/>
            </p:custDataLst>
          </p:nvPr>
        </p:nvSpPr>
        <p:spPr bwMode="auto">
          <a:xfrm>
            <a:off x="122238" y="234950"/>
            <a:ext cx="87931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a:p>
        </p:txBody>
      </p:sp>
      <p:sp>
        <p:nvSpPr>
          <p:cNvPr id="5084165" name="Rectangle 5"/>
          <p:cNvSpPr>
            <a:spLocks noGrp="1" noChangeArrowheads="1"/>
          </p:cNvSpPr>
          <p:nvPr>
            <p:ph type="body" idx="1"/>
            <p:custDataLst>
              <p:tags r:id="rId18"/>
            </p:custDataLst>
          </p:nvPr>
        </p:nvSpPr>
        <p:spPr bwMode="auto">
          <a:xfrm>
            <a:off x="125413" y="1298575"/>
            <a:ext cx="8793162"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58726" name="McK Slide Elements"/>
          <p:cNvGrpSpPr>
            <a:grpSpLocks/>
          </p:cNvGrpSpPr>
          <p:nvPr>
            <p:custDataLst>
              <p:tags r:id="rId19"/>
            </p:custDataLst>
          </p:nvPr>
        </p:nvGrpSpPr>
        <p:grpSpPr bwMode="auto">
          <a:xfrm>
            <a:off x="125413" y="542925"/>
            <a:ext cx="8793162" cy="6288088"/>
            <a:chOff x="77" y="335"/>
            <a:chExt cx="5429" cy="3882"/>
          </a:xfrm>
        </p:grpSpPr>
        <p:sp>
          <p:nvSpPr>
            <p:cNvPr id="5084167" name="McK Measure" hidden="1"/>
            <p:cNvSpPr txBox="1">
              <a:spLocks noChangeArrowheads="1"/>
            </p:cNvSpPr>
            <p:nvPr userDrawn="1"/>
          </p:nvSpPr>
          <p:spPr bwMode="auto">
            <a:xfrm>
              <a:off x="77" y="335"/>
              <a:ext cx="54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smtClean="0">
                  <a:solidFill>
                    <a:srgbClr val="000000"/>
                  </a:solidFill>
                  <a:latin typeface="Arial" charset="0"/>
                  <a:cs typeface="+mn-cs"/>
                </a:rPr>
                <a:t>Unit of measure</a:t>
              </a:r>
            </a:p>
          </p:txBody>
        </p:sp>
        <p:sp>
          <p:nvSpPr>
            <p:cNvPr id="5084168" name="McK Footnote" hidden="1"/>
            <p:cNvSpPr txBox="1">
              <a:spLocks noChangeArrowheads="1"/>
            </p:cNvSpPr>
            <p:nvPr userDrawn="1"/>
          </p:nvSpPr>
          <p:spPr bwMode="auto">
            <a:xfrm>
              <a:off x="79" y="3964"/>
              <a:ext cx="5145"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	Footnote</a:t>
              </a:r>
            </a:p>
            <a:p>
              <a:pPr eaLnBrk="1" hangingPunct="1">
                <a:spcBef>
                  <a:spcPct val="20000"/>
                </a:spcBef>
                <a:defRPr/>
              </a:pPr>
              <a:r>
                <a:rPr lang="en-US" sz="1200" b="0" smtClean="0">
                  <a:solidFill>
                    <a:srgbClr val="000000"/>
                  </a:solidFill>
                  <a:latin typeface="Arial" charset="0"/>
                  <a:cs typeface="+mn-cs"/>
                </a:rPr>
                <a:t>	Source:	Source</a:t>
              </a:r>
            </a:p>
          </p:txBody>
        </p:sp>
      </p:grpSp>
      <p:grpSp>
        <p:nvGrpSpPr>
          <p:cNvPr id="158727" name="McK Legend Lines" hidden="1"/>
          <p:cNvGrpSpPr>
            <a:grpSpLocks/>
          </p:cNvGrpSpPr>
          <p:nvPr>
            <p:custDataLst>
              <p:tags r:id="rId20"/>
            </p:custDataLst>
          </p:nvPr>
        </p:nvGrpSpPr>
        <p:grpSpPr bwMode="auto">
          <a:xfrm>
            <a:off x="7940675" y="273050"/>
            <a:ext cx="1039813" cy="1004888"/>
            <a:chOff x="4902" y="1143"/>
            <a:chExt cx="642" cy="620"/>
          </a:xfrm>
        </p:grpSpPr>
        <p:sp>
          <p:nvSpPr>
            <p:cNvPr id="5084170" name="Rectangle 10" hidden="1"/>
            <p:cNvSpPr>
              <a:spLocks noChangeArrowheads="1"/>
            </p:cNvSpPr>
            <p:nvPr userDrawn="1"/>
          </p:nvSpPr>
          <p:spPr bwMode="auto">
            <a:xfrm>
              <a:off x="5172" y="114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1" name="Rectangle 11" hidden="1"/>
            <p:cNvSpPr>
              <a:spLocks noChangeArrowheads="1"/>
            </p:cNvSpPr>
            <p:nvPr userDrawn="1"/>
          </p:nvSpPr>
          <p:spPr bwMode="auto">
            <a:xfrm>
              <a:off x="5172" y="130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2" name="Rectangle 12" hidden="1"/>
            <p:cNvSpPr>
              <a:spLocks noChangeArrowheads="1"/>
            </p:cNvSpPr>
            <p:nvPr userDrawn="1"/>
          </p:nvSpPr>
          <p:spPr bwMode="auto">
            <a:xfrm>
              <a:off x="5172" y="1467"/>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3" name="Line 13" hidden="1"/>
            <p:cNvSpPr>
              <a:spLocks noChangeShapeType="1"/>
            </p:cNvSpPr>
            <p:nvPr userDrawn="1"/>
          </p:nvSpPr>
          <p:spPr bwMode="auto">
            <a:xfrm>
              <a:off x="4902" y="1210"/>
              <a:ext cx="21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4" name="Line 14" hidden="1"/>
            <p:cNvSpPr>
              <a:spLocks noChangeShapeType="1"/>
            </p:cNvSpPr>
            <p:nvPr userDrawn="1"/>
          </p:nvSpPr>
          <p:spPr bwMode="auto">
            <a:xfrm>
              <a:off x="4902" y="1372"/>
              <a:ext cx="210" cy="0"/>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5" name="Line 15" hidden="1"/>
            <p:cNvSpPr>
              <a:spLocks noChangeShapeType="1"/>
            </p:cNvSpPr>
            <p:nvPr userDrawn="1"/>
          </p:nvSpPr>
          <p:spPr bwMode="auto">
            <a:xfrm>
              <a:off x="4902" y="1534"/>
              <a:ext cx="21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6" name="Rectangle 16" hidden="1"/>
            <p:cNvSpPr>
              <a:spLocks noChangeArrowheads="1"/>
            </p:cNvSpPr>
            <p:nvPr userDrawn="1"/>
          </p:nvSpPr>
          <p:spPr bwMode="auto">
            <a:xfrm>
              <a:off x="5172" y="162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7" name="Line 17" hidden="1"/>
            <p:cNvSpPr>
              <a:spLocks noChangeShapeType="1"/>
            </p:cNvSpPr>
            <p:nvPr userDrawn="1"/>
          </p:nvSpPr>
          <p:spPr bwMode="auto">
            <a:xfrm>
              <a:off x="4902" y="1696"/>
              <a:ext cx="21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grpSp>
      <p:grpSp>
        <p:nvGrpSpPr>
          <p:cNvPr id="158728" name="McK Legend Moons" hidden="1"/>
          <p:cNvGrpSpPr>
            <a:grpSpLocks/>
          </p:cNvGrpSpPr>
          <p:nvPr>
            <p:custDataLst>
              <p:tags r:id="rId21"/>
            </p:custDataLst>
          </p:nvPr>
        </p:nvGrpSpPr>
        <p:grpSpPr bwMode="auto">
          <a:xfrm>
            <a:off x="8094663" y="273050"/>
            <a:ext cx="885825" cy="742950"/>
            <a:chOff x="4997" y="169"/>
            <a:chExt cx="547" cy="458"/>
          </a:xfrm>
        </p:grpSpPr>
        <p:grpSp>
          <p:nvGrpSpPr>
            <p:cNvPr id="158738" name="Group 19" hidden="1"/>
            <p:cNvGrpSpPr>
              <a:grpSpLocks noChangeAspect="1"/>
            </p:cNvGrpSpPr>
            <p:nvPr userDrawn="1">
              <p:custDataLst>
                <p:tags r:id="rId23"/>
              </p:custDataLst>
            </p:nvPr>
          </p:nvGrpSpPr>
          <p:grpSpPr bwMode="auto">
            <a:xfrm>
              <a:off x="4997" y="178"/>
              <a:ext cx="116" cy="116"/>
              <a:chOff x="4997" y="178"/>
              <a:chExt cx="116" cy="116"/>
            </a:xfrm>
          </p:grpSpPr>
          <p:sp>
            <p:nvSpPr>
              <p:cNvPr id="5084180" name="Oval 20" hidden="1"/>
              <p:cNvSpPr>
                <a:spLocks noChangeAspect="1" noChangeArrowheads="1"/>
              </p:cNvSpPr>
              <p:nvPr>
                <p:custDataLst>
                  <p:tags r:id="rId30"/>
                </p:custDataLst>
              </p:nvPr>
            </p:nvSpPr>
            <p:spPr bwMode="blackWhite">
              <a:xfrm>
                <a:off x="4997" y="178"/>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1" name="Oval 21" hidden="1"/>
              <p:cNvSpPr>
                <a:spLocks noChangeAspect="1" noChangeArrowheads="1"/>
              </p:cNvSpPr>
              <p:nvPr>
                <p:custDataLst>
                  <p:tags r:id="rId31"/>
                </p:custDataLst>
              </p:nvPr>
            </p:nvSpPr>
            <p:spPr bwMode="black">
              <a:xfrm>
                <a:off x="4997" y="178"/>
                <a:ext cx="116" cy="1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nvGrpSpPr>
            <p:cNvPr id="158739" name="Group 22" hidden="1"/>
            <p:cNvGrpSpPr>
              <a:grpSpLocks/>
            </p:cNvGrpSpPr>
            <p:nvPr userDrawn="1">
              <p:custDataLst>
                <p:tags r:id="rId24"/>
              </p:custDataLst>
            </p:nvPr>
          </p:nvGrpSpPr>
          <p:grpSpPr bwMode="auto">
            <a:xfrm>
              <a:off x="4997" y="339"/>
              <a:ext cx="116" cy="116"/>
              <a:chOff x="1104" y="1908"/>
              <a:chExt cx="204" cy="204"/>
            </a:xfrm>
          </p:grpSpPr>
          <p:sp>
            <p:nvSpPr>
              <p:cNvPr id="5084183" name="Oval 23" hidden="1"/>
              <p:cNvSpPr>
                <a:spLocks noChangeAspect="1" noChangeArrowheads="1"/>
              </p:cNvSpPr>
              <p:nvPr>
                <p:custDataLst>
                  <p:tags r:id="rId28"/>
                </p:custDataLst>
              </p:nvPr>
            </p:nvSpPr>
            <p:spPr bwMode="blackWhite">
              <a:xfrm>
                <a:off x="1104" y="1908"/>
                <a:ext cx="202" cy="2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4" name="Arc 24" hidden="1"/>
              <p:cNvSpPr>
                <a:spLocks noChangeAspect="1"/>
              </p:cNvSpPr>
              <p:nvPr>
                <p:custDataLst>
                  <p:tags r:id="rId29"/>
                </p:custDataLst>
              </p:nvPr>
            </p:nvSpPr>
            <p:spPr bwMode="black">
              <a:xfrm>
                <a:off x="1206" y="1908"/>
                <a:ext cx="102" cy="2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sp>
          <p:nvSpPr>
            <p:cNvPr id="5084185" name="Rectangle 25"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6" name="Rectangle 26" hidden="1"/>
            <p:cNvSpPr>
              <a:spLocks noChangeArrowheads="1"/>
            </p:cNvSpPr>
            <p:nvPr userDrawn="1"/>
          </p:nvSpPr>
          <p:spPr bwMode="auto">
            <a:xfrm>
              <a:off x="5172" y="331"/>
              <a:ext cx="369"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7" name="Rectangle 27"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grpSp>
          <p:nvGrpSpPr>
            <p:cNvPr id="158743" name="Group 28" hidden="1"/>
            <p:cNvGrpSpPr>
              <a:grpSpLocks noChangeAspect="1"/>
            </p:cNvGrpSpPr>
            <p:nvPr userDrawn="1">
              <p:custDataLst>
                <p:tags r:id="rId25"/>
              </p:custDataLst>
            </p:nvPr>
          </p:nvGrpSpPr>
          <p:grpSpPr bwMode="auto">
            <a:xfrm>
              <a:off x="4997" y="502"/>
              <a:ext cx="117" cy="117"/>
              <a:chOff x="4997" y="502"/>
              <a:chExt cx="117" cy="117"/>
            </a:xfrm>
          </p:grpSpPr>
          <p:sp>
            <p:nvSpPr>
              <p:cNvPr id="5084189" name="Oval 29" hidden="1"/>
              <p:cNvSpPr>
                <a:spLocks noChangeAspect="1" noChangeArrowheads="1"/>
              </p:cNvSpPr>
              <p:nvPr>
                <p:custDataLst>
                  <p:tags r:id="rId26"/>
                </p:custDataLst>
              </p:nvPr>
            </p:nvSpPr>
            <p:spPr bwMode="blackWhite">
              <a:xfrm>
                <a:off x="4997" y="502"/>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90" name="Arc 30" hidden="1"/>
              <p:cNvSpPr>
                <a:spLocks noChangeAspect="1"/>
              </p:cNvSpPr>
              <p:nvPr>
                <p:custDataLst>
                  <p:tags r:id="rId27"/>
                </p:custDataLst>
              </p:nvPr>
            </p:nvSpPr>
            <p:spPr bwMode="black">
              <a:xfrm>
                <a:off x="4998" y="503"/>
                <a:ext cx="116" cy="116"/>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grpSp>
        <p:nvGrpSpPr>
          <p:cNvPr id="158729" name="McK Legend Boxes" hidden="1"/>
          <p:cNvGrpSpPr>
            <a:grpSpLocks/>
          </p:cNvGrpSpPr>
          <p:nvPr>
            <p:custDataLst>
              <p:tags r:id="rId22"/>
            </p:custDataLst>
          </p:nvPr>
        </p:nvGrpSpPr>
        <p:grpSpPr bwMode="auto">
          <a:xfrm>
            <a:off x="7940675" y="273050"/>
            <a:ext cx="1039813" cy="1004888"/>
            <a:chOff x="4902" y="169"/>
            <a:chExt cx="642" cy="620"/>
          </a:xfrm>
        </p:grpSpPr>
        <p:sp>
          <p:nvSpPr>
            <p:cNvPr id="5084192" name="Rectangle 32" hidden="1"/>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3" name="Rectangle 3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4" name="Rectangle 34"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5" name="Rectangle 35" hidden="1"/>
            <p:cNvSpPr>
              <a:spLocks noChangeArrowheads="1"/>
            </p:cNvSpPr>
            <p:nvPr userDrawn="1"/>
          </p:nvSpPr>
          <p:spPr bwMode="auto">
            <a:xfrm>
              <a:off x="5172" y="331"/>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6" name="Rectangle 36"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7" name="Rectangle 37"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8" name="Rectangle 38" hidden="1"/>
            <p:cNvSpPr>
              <a:spLocks noChangeArrowheads="1"/>
            </p:cNvSpPr>
            <p:nvPr userDrawn="1"/>
          </p:nvSpPr>
          <p:spPr bwMode="auto">
            <a:xfrm>
              <a:off x="5172" y="65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9" name="Rectangle 39" hidden="1"/>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grpSp>
    </p:spTree>
  </p:cSld>
  <p:clrMap bg1="lt1" tx1="dk1" bg2="lt2" tx2="dk2" accent1="accent1" accent2="accent2" accent3="accent3" accent4="accent4" accent5="accent5" accent6="accent6" hlink="hlink" folHlink="folHlink"/>
  <p:sldLayoutIdLst>
    <p:sldLayoutId id="2147526879" r:id="rId1"/>
    <p:sldLayoutId id="2147526880" r:id="rId2"/>
    <p:sldLayoutId id="2147526881" r:id="rId3"/>
    <p:sldLayoutId id="2147526882" r:id="rId4"/>
    <p:sldLayoutId id="2147526883" r:id="rId5"/>
    <p:sldLayoutId id="2147526884" r:id="rId6"/>
    <p:sldLayoutId id="2147526885" r:id="rId7"/>
    <p:sldLayoutId id="2147526886" r:id="rId8"/>
    <p:sldLayoutId id="2147526887" r:id="rId9"/>
    <p:sldLayoutId id="2147526888" r:id="rId10"/>
    <p:sldLayoutId id="2147526889" r:id="rId11"/>
    <p:sldLayoutId id="2147526890" r:id="rId12"/>
    <p:sldLayoutId id="2147526891" r:id="rId13"/>
  </p:sldLayoutIdLst>
  <p:hf hdr="0" ftr="0" dt="0"/>
  <p:txStyles>
    <p:titleStyle>
      <a:lvl1pPr algn="l" defTabSz="911225"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127" algn="l" defTabSz="912667" rtl="0" eaLnBrk="1" fontAlgn="base" hangingPunct="1">
        <a:spcBef>
          <a:spcPct val="0"/>
        </a:spcBef>
        <a:spcAft>
          <a:spcPct val="0"/>
        </a:spcAft>
        <a:defRPr sz="1900" b="1">
          <a:solidFill>
            <a:schemeClr val="tx2"/>
          </a:solidFill>
          <a:latin typeface="Arial" charset="0"/>
          <a:ea typeface="ＭＳ Ｐゴシック" charset="0"/>
        </a:defRPr>
      </a:lvl6pPr>
      <a:lvl7pPr marL="914254" algn="l" defTabSz="912667" rtl="0" eaLnBrk="1" fontAlgn="base" hangingPunct="1">
        <a:spcBef>
          <a:spcPct val="0"/>
        </a:spcBef>
        <a:spcAft>
          <a:spcPct val="0"/>
        </a:spcAft>
        <a:defRPr sz="1900" b="1">
          <a:solidFill>
            <a:schemeClr val="tx2"/>
          </a:solidFill>
          <a:latin typeface="Arial" charset="0"/>
          <a:ea typeface="ＭＳ Ｐゴシック" charset="0"/>
        </a:defRPr>
      </a:lvl7pPr>
      <a:lvl8pPr marL="1371381" algn="l" defTabSz="912667" rtl="0" eaLnBrk="1" fontAlgn="base" hangingPunct="1">
        <a:spcBef>
          <a:spcPct val="0"/>
        </a:spcBef>
        <a:spcAft>
          <a:spcPct val="0"/>
        </a:spcAft>
        <a:defRPr sz="1900" b="1">
          <a:solidFill>
            <a:schemeClr val="tx2"/>
          </a:solidFill>
          <a:latin typeface="Arial" charset="0"/>
          <a:ea typeface="ＭＳ Ｐゴシック" charset="0"/>
        </a:defRPr>
      </a:lvl8pPr>
      <a:lvl9pPr marL="1828507" algn="l" defTabSz="912667" rtl="0" eaLnBrk="1" fontAlgn="base" hangingPunct="1">
        <a:spcBef>
          <a:spcPct val="0"/>
        </a:spcBef>
        <a:spcAft>
          <a:spcPct val="0"/>
        </a:spcAft>
        <a:defRPr sz="1900" b="1">
          <a:solidFill>
            <a:schemeClr val="tx2"/>
          </a:solidFill>
          <a:latin typeface="Arial" charset="0"/>
          <a:ea typeface="ＭＳ Ｐゴシック" charset="0"/>
        </a:defRPr>
      </a:lvl9pPr>
    </p:titleStyle>
    <p:bodyStyle>
      <a:lvl1pPr marL="341313" indent="-341313" algn="l" defTabSz="911225"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6050" indent="-144463" algn="l" defTabSz="911225" rtl="0" eaLnBrk="0" fontAlgn="base" hangingPunct="0">
        <a:spcBef>
          <a:spcPct val="0"/>
        </a:spcBef>
        <a:spcAft>
          <a:spcPct val="0"/>
        </a:spcAft>
        <a:buSzPct val="120000"/>
        <a:buChar char="•"/>
        <a:defRPr sz="1600">
          <a:solidFill>
            <a:schemeClr val="tx1"/>
          </a:solidFill>
          <a:latin typeface="+mn-lt"/>
          <a:ea typeface="+mn-ea"/>
        </a:defRPr>
      </a:lvl2pPr>
      <a:lvl3pPr marL="300038" indent="-150813" algn="l" defTabSz="911225" rtl="0" eaLnBrk="0" fontAlgn="base" hangingPunct="0">
        <a:spcBef>
          <a:spcPct val="0"/>
        </a:spcBef>
        <a:spcAft>
          <a:spcPct val="0"/>
        </a:spcAft>
        <a:buChar char="–"/>
        <a:defRPr sz="1600">
          <a:solidFill>
            <a:schemeClr val="tx1"/>
          </a:solidFill>
          <a:latin typeface="+mn-lt"/>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mn-lt"/>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mn-lt"/>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72035"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1048D76-06B4-514F-940F-F23467B6841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640" r:id="rId1"/>
    <p:sldLayoutId id="2147526641" r:id="rId2"/>
    <p:sldLayoutId id="2147526642" r:id="rId3"/>
    <p:sldLayoutId id="2147526643" r:id="rId4"/>
    <p:sldLayoutId id="2147526644" r:id="rId5"/>
    <p:sldLayoutId id="2147526645" r:id="rId6"/>
    <p:sldLayoutId id="2147526646" r:id="rId7"/>
    <p:sldLayoutId id="2147526647" r:id="rId8"/>
    <p:sldLayoutId id="2147526648" r:id="rId9"/>
    <p:sldLayoutId id="2147526649" r:id="rId10"/>
    <p:sldLayoutId id="2147526650" r:id="rId11"/>
    <p:sldLayoutId id="2147526651" r:id="rId12"/>
    <p:sldLayoutId id="2147526652" r:id="rId13"/>
    <p:sldLayoutId id="2147526892" r:id="rId14"/>
    <p:sldLayoutId id="2147526893"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custDataLst>
              <p:tags r:id="rId17"/>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17510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9"/>
            </p:custDataLst>
          </p:nvPr>
        </p:nvSpPr>
        <p:spPr bwMode="auto">
          <a:xfrm rot="-54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rgbClr val="FFFFFF"/>
                </a:solidFill>
                <a:latin typeface="Arial" charset="0"/>
                <a:ea typeface="ＭＳ Ｐゴシック" charset="-128"/>
                <a:cs typeface="ＭＳ Ｐゴシック" charset="-128"/>
              </a:defRPr>
            </a:lvl1pPr>
          </a:lstStyle>
          <a:p>
            <a:pPr>
              <a:defRPr/>
            </a:pPr>
            <a:fld id="{F2ACC153-6E8D-A245-B3AE-A4D55F80FC11}" type="slidenum">
              <a:rPr lang="zh-TW" altLang="en-US"/>
              <a:pPr>
                <a:defRPr/>
              </a:pPr>
              <a:t>‹#›</a:t>
            </a:fld>
            <a:r>
              <a:rPr lang="en-US" altLang="zh-TW"/>
              <a:t>   (c) Mark Gerstein, 2002, Yale, bioinfo.mbb.yale.edu</a:t>
            </a:r>
          </a:p>
        </p:txBody>
      </p:sp>
      <p:sp>
        <p:nvSpPr>
          <p:cNvPr id="175109" name="Rectangle 5"/>
          <p:cNvSpPr>
            <a:spLocks noChangeArrowheads="1"/>
          </p:cNvSpPr>
          <p:nvPr>
            <p:custDataLst>
              <p:tags r:id="rId20"/>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rgbClr val="FFFFFF"/>
                </a:solidFill>
              </a:rPr>
              <a:t>Do not reproduce without permission</a:t>
            </a:r>
          </a:p>
        </p:txBody>
      </p:sp>
      <p:sp>
        <p:nvSpPr>
          <p:cNvPr id="7" name="Rectangle 6"/>
          <p:cNvSpPr>
            <a:spLocks noChangeArrowheads="1"/>
          </p:cNvSpPr>
          <p:nvPr>
            <p:custDataLst>
              <p:tags r:id="rId21"/>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0E9F832-AAC8-E144-9ECC-7BC3971779A7}" type="slidenum">
              <a:rPr lang="en-US" sz="20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53" r:id="rId1"/>
    <p:sldLayoutId id="2147526654" r:id="rId2"/>
    <p:sldLayoutId id="2147526655" r:id="rId3"/>
    <p:sldLayoutId id="2147526656" r:id="rId4"/>
    <p:sldLayoutId id="2147526657" r:id="rId5"/>
    <p:sldLayoutId id="2147526658" r:id="rId6"/>
    <p:sldLayoutId id="2147526659" r:id="rId7"/>
    <p:sldLayoutId id="2147526660" r:id="rId8"/>
    <p:sldLayoutId id="2147526661" r:id="rId9"/>
    <p:sldLayoutId id="2147526662" r:id="rId10"/>
    <p:sldLayoutId id="2147526663" r:id="rId11"/>
    <p:sldLayoutId id="2147526894" r:id="rId12"/>
    <p:sldLayoutId id="2147526895" r:id="rId13"/>
    <p:sldLayoutId id="2147526896" r:id="rId14"/>
    <p:sldLayoutId id="2147526897" r:id="rId15"/>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custDataLst>
              <p:tags r:id="rId13"/>
            </p:custDataLst>
          </p:nvPr>
        </p:nvSpPr>
        <p:spPr>
          <a:xfrm>
            <a:off x="457200" y="6356350"/>
            <a:ext cx="2133600" cy="365125"/>
          </a:xfrm>
          <a:prstGeom prst="rect">
            <a:avLst/>
          </a:prstGeom>
        </p:spPr>
        <p:txBody>
          <a:bodyPr vert="horz" lIns="91425" tIns="45713" rIns="91425" bIns="45713" rtlCol="0" anchor="ctr"/>
          <a:lstStyle>
            <a:lvl1pPr algn="l"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1377B1D2-4BB2-41F7-8375-F43DA6C1A7EE}" type="datetimeFigureOut">
              <a:rPr lang="en-US"/>
              <a:pPr>
                <a:defRPr/>
              </a:pPr>
              <a:t>10/14/14</a:t>
            </a:fld>
            <a:endParaRPr lang="en-US"/>
          </a:p>
        </p:txBody>
      </p:sp>
      <p:sp>
        <p:nvSpPr>
          <p:cNvPr id="5" name="Footer Placeholder 4"/>
          <p:cNvSpPr>
            <a:spLocks noGrp="1"/>
          </p:cNvSpPr>
          <p:nvPr>
            <p:ph type="ftr" sz="quarter" idx="3"/>
            <p:custDataLst>
              <p:tags r:id="rId14"/>
            </p:custDataLst>
          </p:nvPr>
        </p:nvSpPr>
        <p:spPr>
          <a:xfrm>
            <a:off x="3124200" y="6356350"/>
            <a:ext cx="2895600" cy="365125"/>
          </a:xfrm>
          <a:prstGeom prst="rect">
            <a:avLst/>
          </a:prstGeom>
        </p:spPr>
        <p:txBody>
          <a:bodyPr vert="horz" lIns="91425" tIns="45713" rIns="91425" bIns="45713" rtlCol="0" anchor="ctr"/>
          <a:lstStyle>
            <a:lvl1pPr algn="ctr" defTabSz="914254"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5"/>
            </p:custDataLst>
          </p:nvPr>
        </p:nvSpPr>
        <p:spPr>
          <a:xfrm>
            <a:off x="6553200" y="6356350"/>
            <a:ext cx="2133600" cy="365125"/>
          </a:xfrm>
          <a:prstGeom prst="rect">
            <a:avLst/>
          </a:prstGeom>
        </p:spPr>
        <p:txBody>
          <a:bodyPr vert="horz" lIns="91425" tIns="45713" rIns="91425" bIns="45713" rtlCol="0" anchor="ctr"/>
          <a:lstStyle>
            <a:lvl1pPr algn="r"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7040298C-B2A5-7844-9C33-DAA2CD2672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898" r:id="rId1"/>
    <p:sldLayoutId id="2147526899" r:id="rId2"/>
    <p:sldLayoutId id="2147526900" r:id="rId3"/>
    <p:sldLayoutId id="2147526901" r:id="rId4"/>
    <p:sldLayoutId id="2147526902" r:id="rId5"/>
    <p:sldLayoutId id="2147526903" r:id="rId6"/>
    <p:sldLayoutId id="2147526904" r:id="rId7"/>
    <p:sldLayoutId id="2147526905" r:id="rId8"/>
    <p:sldLayoutId id="2147526906" r:id="rId9"/>
    <p:sldLayoutId id="2147526907" r:id="rId10"/>
    <p:sldLayoutId id="2147526908" r:id="rId11"/>
  </p:sldLayoutIdLst>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19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3779"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defRPr>
            </a:lvl1pPr>
          </a:lstStyle>
          <a:p>
            <a:pPr>
              <a:defRPr/>
            </a:pPr>
            <a:fld id="{8E9D5B8B-1AB4-644A-851B-8BBB11357A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09" r:id="rId1"/>
    <p:sldLayoutId id="2147526910" r:id="rId2"/>
    <p:sldLayoutId id="2147526911" r:id="rId3"/>
    <p:sldLayoutId id="2147526912" r:id="rId4"/>
    <p:sldLayoutId id="2147526913" r:id="rId5"/>
    <p:sldLayoutId id="2147526914" r:id="rId6"/>
    <p:sldLayoutId id="2147526915" r:id="rId7"/>
    <p:sldLayoutId id="2147526916" r:id="rId8"/>
    <p:sldLayoutId id="2147526917" r:id="rId9"/>
    <p:sldLayoutId id="2147526918" r:id="rId10"/>
    <p:sldLayoutId id="2147526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60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47C5DF-5232-B845-A787-AC6A9F2B800A}" type="datetimeFigureOut">
              <a:rPr lang="en-US"/>
              <a:pPr>
                <a:defRPr/>
              </a:pPr>
              <a:t>10/14/14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0DBFF34-FECF-FE47-AABA-FD00274EEE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20" r:id="rId1"/>
    <p:sldLayoutId id="2147526921" r:id="rId2"/>
    <p:sldLayoutId id="2147526922" r:id="rId3"/>
    <p:sldLayoutId id="2147526923" r:id="rId4"/>
    <p:sldLayoutId id="2147526924" r:id="rId5"/>
    <p:sldLayoutId id="2147526925" r:id="rId6"/>
    <p:sldLayoutId id="2147526926" r:id="rId7"/>
    <p:sldLayoutId id="2147526927" r:id="rId8"/>
    <p:sldLayoutId id="2147526928" r:id="rId9"/>
    <p:sldLayoutId id="2147526929" r:id="rId10"/>
    <p:sldLayoutId id="214752693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85800" y="609600"/>
            <a:ext cx="7772400" cy="1143000"/>
          </a:xfrm>
          <a:prstGeom prst="rect">
            <a:avLst/>
          </a:prstGeom>
          <a:solidFill>
            <a:schemeClr val="bg1"/>
          </a:solidFill>
          <a:ln>
            <a:noFill/>
          </a:ln>
          <a:effectLst/>
          <a:extLs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custDataLst>
              <p:tags r:id="rId18"/>
            </p:custDataLst>
          </p:nvPr>
        </p:nvSpPr>
        <p:spPr bwMode="auto">
          <a:xfrm rot="-5400000">
            <a:off x="6838950" y="4543426"/>
            <a:ext cx="423703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algn="l" eaLnBrk="0" hangingPunct="0">
              <a:defRPr sz="1200" b="1">
                <a:solidFill>
                  <a:srgbClr val="FFFFFF"/>
                </a:solidFill>
                <a:cs typeface="+mn-cs"/>
              </a:defRPr>
            </a:lvl1pPr>
          </a:lstStyle>
          <a:p>
            <a:pPr>
              <a:defRPr/>
            </a:pPr>
            <a:fld id="{9AA551BB-196E-2046-864B-5BA7D0593A8B}" type="slidenum">
              <a:rPr lang="en-US"/>
              <a:pPr>
                <a:defRPr/>
              </a:pPr>
              <a:t>‹#›</a:t>
            </a:fld>
            <a:r>
              <a:rPr lang="en-US"/>
              <a:t>   (c) Mark Gerstein, 2002, Yale, bioinfo.mbb.yale.edu</a:t>
            </a:r>
          </a:p>
        </p:txBody>
      </p:sp>
      <p:sp>
        <p:nvSpPr>
          <p:cNvPr id="1032" name="Rectangle 8"/>
          <p:cNvSpPr>
            <a:spLocks noChangeArrowheads="1"/>
          </p:cNvSpPr>
          <p:nvPr>
            <p:custDataLst>
              <p:tags r:id="rId19"/>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lgn="ctr" eaLnBrk="0" hangingPunct="0">
              <a:defRPr/>
            </a:pPr>
            <a:r>
              <a:rPr lang="en-US" sz="700" b="0">
                <a:solidFill>
                  <a:srgbClr val="FFFFFF"/>
                </a:solidFill>
                <a:cs typeface="+mn-cs"/>
              </a:rPr>
              <a:t>Do not reproduce without permission</a:t>
            </a:r>
          </a:p>
        </p:txBody>
      </p:sp>
      <p:sp>
        <p:nvSpPr>
          <p:cNvPr id="1033" name="Rectangle 9"/>
          <p:cNvSpPr>
            <a:spLocks noChangeArrowheads="1"/>
          </p:cNvSpPr>
          <p:nvPr>
            <p:custDataLst>
              <p:tags r:id="rId20"/>
            </p:custDataLst>
          </p:nvPr>
        </p:nvSpPr>
        <p:spPr bwMode="auto">
          <a:xfrm rot="-5400000">
            <a:off x="7635081" y="5463382"/>
            <a:ext cx="268763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0" hangingPunct="0">
              <a:defRPr/>
            </a:pPr>
            <a:fld id="{2EDAD55B-B0DD-0843-B9AA-E1D328F99192}" type="slidenum">
              <a:rPr lang="en-US">
                <a:solidFill>
                  <a:srgbClr val="808080"/>
                </a:solidFill>
                <a:cs typeface="+mn-cs"/>
              </a:rPr>
              <a:pPr eaLnBrk="0" hangingPunct="0">
                <a:defRPr/>
              </a:pPr>
              <a:t>‹#›</a:t>
            </a:fld>
            <a:r>
              <a:rPr lang="en-US">
                <a:solidFill>
                  <a:srgbClr val="808080"/>
                </a:solidFill>
                <a:cs typeface="+mn-cs"/>
              </a:rPr>
              <a:t> Gerstein.info/talks </a:t>
            </a:r>
            <a:r>
              <a:rPr lang="en-US" b="0">
                <a:solidFill>
                  <a:srgbClr val="808080"/>
                </a:solidFill>
                <a:cs typeface="+mn-cs"/>
              </a:rPr>
              <a:t> </a:t>
            </a:r>
            <a:r>
              <a:rPr lang="en-US" sz="900" b="0">
                <a:solidFill>
                  <a:srgbClr val="808080"/>
                </a:solidFill>
                <a:cs typeface="+mn-cs"/>
              </a:rPr>
              <a:t>(c) 2005 </a:t>
            </a:r>
          </a:p>
        </p:txBody>
      </p:sp>
    </p:spTree>
  </p:cSld>
  <p:clrMap bg1="lt1" tx1="dk1" bg2="lt2" tx2="dk2" accent1="accent1" accent2="accent2" accent3="accent3" accent4="accent4" accent5="accent5" accent6="accent6" hlink="hlink" folHlink="folHlink"/>
  <p:sldLayoutIdLst>
    <p:sldLayoutId id="2147526931" r:id="rId1"/>
    <p:sldLayoutId id="2147526932" r:id="rId2"/>
    <p:sldLayoutId id="2147526933" r:id="rId3"/>
    <p:sldLayoutId id="2147526934" r:id="rId4"/>
    <p:sldLayoutId id="2147526935" r:id="rId5"/>
    <p:sldLayoutId id="2147526936" r:id="rId6"/>
    <p:sldLayoutId id="2147526937" r:id="rId7"/>
    <p:sldLayoutId id="2147526938" r:id="rId8"/>
    <p:sldLayoutId id="2147526939" r:id="rId9"/>
    <p:sldLayoutId id="2147526940" r:id="rId10"/>
    <p:sldLayoutId id="2147526941" r:id="rId11"/>
    <p:sldLayoutId id="2147526942" r:id="rId12"/>
    <p:sldLayoutId id="2147526943" r:id="rId13"/>
    <p:sldLayoutId id="2147526944" r:id="rId14"/>
  </p:sldLayoutIdLst>
  <p:transition xmlns:p14="http://schemas.microsoft.com/office/powerpoint/2010/main"/>
  <p:hf hdr="0" ftr="0" dt="0"/>
  <p:txStyles>
    <p:titleStyle>
      <a:lvl1pPr algn="ctr" rtl="0" eaLnBrk="0" fontAlgn="base" hangingPunct="0">
        <a:spcBef>
          <a:spcPct val="0"/>
        </a:spcBef>
        <a:spcAft>
          <a:spcPct val="0"/>
        </a:spcAft>
        <a:defRPr sz="3200" b="1" u="sng">
          <a:solidFill>
            <a:srgbClr val="0000CC"/>
          </a:solidFill>
          <a:latin typeface="+mj-lt"/>
          <a:ea typeface="+mj-ea"/>
          <a:cs typeface="ＭＳ Ｐゴシック" charset="0"/>
        </a:defRPr>
      </a:lvl1pPr>
      <a:lvl2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3200" b="1" u="sng">
          <a:solidFill>
            <a:srgbClr val="0000CC"/>
          </a:solidFill>
          <a:latin typeface="Arial" charset="0"/>
          <a:ea typeface="ＭＳ Ｐゴシック" charset="0"/>
        </a:defRPr>
      </a:lvl6pPr>
      <a:lvl7pPr marL="914400" algn="ctr" rtl="0" eaLnBrk="1" fontAlgn="base" hangingPunct="1">
        <a:spcBef>
          <a:spcPct val="0"/>
        </a:spcBef>
        <a:spcAft>
          <a:spcPct val="0"/>
        </a:spcAft>
        <a:defRPr sz="3200" b="1" u="sng">
          <a:solidFill>
            <a:srgbClr val="0000CC"/>
          </a:solidFill>
          <a:latin typeface="Arial" charset="0"/>
          <a:ea typeface="ＭＳ Ｐゴシック" charset="0"/>
        </a:defRPr>
      </a:lvl7pPr>
      <a:lvl8pPr marL="1371600" algn="ctr" rtl="0" eaLnBrk="1" fontAlgn="base" hangingPunct="1">
        <a:spcBef>
          <a:spcPct val="0"/>
        </a:spcBef>
        <a:spcAft>
          <a:spcPct val="0"/>
        </a:spcAft>
        <a:defRPr sz="3200" b="1" u="sng">
          <a:solidFill>
            <a:srgbClr val="0000CC"/>
          </a:solidFill>
          <a:latin typeface="Arial" charset="0"/>
          <a:ea typeface="ＭＳ Ｐゴシック" charset="0"/>
        </a:defRPr>
      </a:lvl8pPr>
      <a:lvl9pPr marL="1828800" algn="ctr" rtl="0" eaLnBrk="1" fontAlgn="base" hangingPunct="1">
        <a:spcBef>
          <a:spcPct val="0"/>
        </a:spcBef>
        <a:spcAft>
          <a:spcPct val="0"/>
        </a:spcAft>
        <a:defRPr sz="3200" b="1" u="sng">
          <a:solidFill>
            <a:srgbClr val="0000CC"/>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71500" indent="-228600"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4400" indent="-228600" algn="l" rtl="0" eaLnBrk="0" fontAlgn="base" hangingPunct="0">
        <a:spcBef>
          <a:spcPct val="20000"/>
        </a:spcBef>
        <a:spcAft>
          <a:spcPct val="0"/>
        </a:spcAft>
        <a:buChar char="•"/>
        <a:defRPr sz="2000">
          <a:solidFill>
            <a:schemeClr val="tx1"/>
          </a:solidFill>
          <a:latin typeface="+mn-lt"/>
          <a:ea typeface="+mn-ea"/>
        </a:defRPr>
      </a:lvl3pPr>
      <a:lvl4pPr marL="1262063" indent="-233363" algn="l" rtl="0" eaLnBrk="0" fontAlgn="base" hangingPunct="0">
        <a:spcBef>
          <a:spcPct val="20000"/>
        </a:spcBef>
        <a:spcAft>
          <a:spcPct val="0"/>
        </a:spcAft>
        <a:buChar char="–"/>
        <a:defRPr sz="2000">
          <a:solidFill>
            <a:schemeClr val="tx1"/>
          </a:solidFill>
          <a:latin typeface="+mn-lt"/>
          <a:ea typeface="+mn-ea"/>
        </a:defRPr>
      </a:lvl4pPr>
      <a:lvl5pPr marL="1600200" indent="-223838" algn="l" rtl="0" eaLnBrk="0" fontAlgn="base" hangingPunct="0">
        <a:spcBef>
          <a:spcPct val="20000"/>
        </a:spcBef>
        <a:spcAft>
          <a:spcPct val="0"/>
        </a:spcAft>
        <a:buChar char="»"/>
        <a:defRPr sz="2000">
          <a:solidFill>
            <a:schemeClr val="tx1"/>
          </a:solidFill>
          <a:latin typeface="+mn-lt"/>
          <a:ea typeface="+mn-ea"/>
        </a:defRPr>
      </a:lvl5pPr>
      <a:lvl6pPr marL="2057400" indent="-223838" algn="l" rtl="0" eaLnBrk="1" fontAlgn="base" hangingPunct="1">
        <a:spcBef>
          <a:spcPct val="20000"/>
        </a:spcBef>
        <a:spcAft>
          <a:spcPct val="0"/>
        </a:spcAft>
        <a:buChar char="»"/>
        <a:defRPr sz="2000">
          <a:solidFill>
            <a:schemeClr val="tx1"/>
          </a:solidFill>
          <a:latin typeface="+mn-lt"/>
          <a:ea typeface="+mn-ea"/>
        </a:defRPr>
      </a:lvl6pPr>
      <a:lvl7pPr marL="2514600" indent="-223838" algn="l" rtl="0" eaLnBrk="1" fontAlgn="base" hangingPunct="1">
        <a:spcBef>
          <a:spcPct val="20000"/>
        </a:spcBef>
        <a:spcAft>
          <a:spcPct val="0"/>
        </a:spcAft>
        <a:buChar char="»"/>
        <a:defRPr sz="2000">
          <a:solidFill>
            <a:schemeClr val="tx1"/>
          </a:solidFill>
          <a:latin typeface="+mn-lt"/>
          <a:ea typeface="+mn-ea"/>
        </a:defRPr>
      </a:lvl7pPr>
      <a:lvl8pPr marL="2971800" indent="-223838" algn="l" rtl="0" eaLnBrk="1" fontAlgn="base" hangingPunct="1">
        <a:spcBef>
          <a:spcPct val="20000"/>
        </a:spcBef>
        <a:spcAft>
          <a:spcPct val="0"/>
        </a:spcAft>
        <a:buChar char="»"/>
        <a:defRPr sz="2000">
          <a:solidFill>
            <a:schemeClr val="tx1"/>
          </a:solidFill>
          <a:latin typeface="+mn-lt"/>
          <a:ea typeface="+mn-ea"/>
        </a:defRPr>
      </a:lvl8pPr>
      <a:lvl9pPr marL="3429000" indent="-22383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3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3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AD7C8967-4744-F04E-B27B-B7905C048718}" type="datetimeFigureOut">
              <a:rPr lang="en-US"/>
              <a:pPr>
                <a:defRPr/>
              </a:pPr>
              <a:t>10/14/14</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7F9AB117-B4C6-C342-B3A2-8F4CE603F6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45" r:id="rId1"/>
    <p:sldLayoutId id="2147526946" r:id="rId2"/>
    <p:sldLayoutId id="2147526947" r:id="rId3"/>
    <p:sldLayoutId id="2147526948" r:id="rId4"/>
    <p:sldLayoutId id="2147526949" r:id="rId5"/>
    <p:sldLayoutId id="2147526950" r:id="rId6"/>
    <p:sldLayoutId id="2147526951" r:id="rId7"/>
    <p:sldLayoutId id="2147526952" r:id="rId8"/>
    <p:sldLayoutId id="2147526953" r:id="rId9"/>
    <p:sldLayoutId id="2147526954" r:id="rId10"/>
    <p:sldLayoutId id="214752695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6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CFFE4B9-5608-794A-BD1F-0C59EB0F788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664" r:id="rId1"/>
    <p:sldLayoutId id="2147526665" r:id="rId2"/>
    <p:sldLayoutId id="2147526666" r:id="rId3"/>
    <p:sldLayoutId id="2147526667" r:id="rId4"/>
    <p:sldLayoutId id="2147526668" r:id="rId5"/>
    <p:sldLayoutId id="2147526669" r:id="rId6"/>
    <p:sldLayoutId id="2147526670" r:id="rId7"/>
    <p:sldLayoutId id="2147526671" r:id="rId8"/>
    <p:sldLayoutId id="2147526672" r:id="rId9"/>
    <p:sldLayoutId id="2147526673" r:id="rId10"/>
    <p:sldLayoutId id="2147526674" r:id="rId11"/>
    <p:sldLayoutId id="2147526675" r:id="rId12"/>
    <p:sldLayoutId id="214752667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5"/>
          <p:cNvSpPr>
            <a:spLocks noChangeArrowheads="1"/>
          </p:cNvSpPr>
          <p:nvPr>
            <p:custDataLst>
              <p:tags r:id="rId19"/>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p>
            <a:pPr algn="ctr" defTabSz="912813" eaLnBrk="0" hangingPunct="0"/>
            <a:r>
              <a:rPr lang="en-US" sz="700" b="0"/>
              <a:t>Do not reproduce without permission</a:t>
            </a:r>
          </a:p>
        </p:txBody>
      </p:sp>
      <p:sp>
        <p:nvSpPr>
          <p:cNvPr id="4802566" name="Rectangle 6"/>
          <p:cNvSpPr>
            <a:spLocks noChangeArrowheads="1"/>
          </p:cNvSpPr>
          <p:nvPr>
            <p:custDataLst>
              <p:tags r:id="rId20"/>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2642C32-590C-9E48-BA83-56EFA5824742}"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7414" name="Line 7"/>
          <p:cNvSpPr>
            <a:spLocks noChangeShapeType="1"/>
          </p:cNvSpPr>
          <p:nvPr userDrawn="1">
            <p:custDataLst>
              <p:tags r:id="rId21"/>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8"/>
          <p:cNvSpPr>
            <a:spLocks noChangeShapeType="1"/>
          </p:cNvSpPr>
          <p:nvPr userDrawn="1">
            <p:custDataLst>
              <p:tags r:id="rId22"/>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9"/>
          <p:cNvSpPr>
            <a:spLocks noChangeShapeType="1"/>
          </p:cNvSpPr>
          <p:nvPr userDrawn="1">
            <p:custDataLst>
              <p:tags r:id="rId23"/>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Line 10"/>
          <p:cNvSpPr>
            <a:spLocks noChangeShapeType="1"/>
          </p:cNvSpPr>
          <p:nvPr userDrawn="1">
            <p:custDataLst>
              <p:tags r:id="rId24"/>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526389" r:id="rId1"/>
    <p:sldLayoutId id="2147526390" r:id="rId2"/>
    <p:sldLayoutId id="2147526391" r:id="rId3"/>
    <p:sldLayoutId id="2147526392" r:id="rId4"/>
    <p:sldLayoutId id="2147526393" r:id="rId5"/>
    <p:sldLayoutId id="2147526394" r:id="rId6"/>
    <p:sldLayoutId id="2147526395" r:id="rId7"/>
    <p:sldLayoutId id="2147526396" r:id="rId8"/>
    <p:sldLayoutId id="2147526397" r:id="rId9"/>
    <p:sldLayoutId id="2147526398" r:id="rId10"/>
    <p:sldLayoutId id="2147526399" r:id="rId11"/>
    <p:sldLayoutId id="2147526400" r:id="rId12"/>
    <p:sldLayoutId id="2147526401" r:id="rId13"/>
    <p:sldLayoutId id="2147526835" r:id="rId14"/>
    <p:sldLayoutId id="2147526836"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A9E932A-8404-BF49-8C0E-052B262B26C4}"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77" r:id="rId1"/>
    <p:sldLayoutId id="2147526678" r:id="rId2"/>
    <p:sldLayoutId id="2147526679" r:id="rId3"/>
    <p:sldLayoutId id="2147526680" r:id="rId4"/>
    <p:sldLayoutId id="2147526681" r:id="rId5"/>
    <p:sldLayoutId id="2147526682" r:id="rId6"/>
    <p:sldLayoutId id="2147526683" r:id="rId7"/>
    <p:sldLayoutId id="2147526684" r:id="rId8"/>
    <p:sldLayoutId id="2147526685" r:id="rId9"/>
    <p:sldLayoutId id="2147526686" r:id="rId10"/>
    <p:sldLayoutId id="2147526687" r:id="rId11"/>
    <p:sldLayoutId id="2147526688" r:id="rId12"/>
    <p:sldLayoutId id="214752668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175D2F9F-18C8-A447-B5E5-43EF653B27F1}"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690" r:id="rId1"/>
    <p:sldLayoutId id="2147526691" r:id="rId2"/>
    <p:sldLayoutId id="2147526692" r:id="rId3"/>
    <p:sldLayoutId id="2147526693" r:id="rId4"/>
    <p:sldLayoutId id="2147526694" r:id="rId5"/>
    <p:sldLayoutId id="2147526695" r:id="rId6"/>
    <p:sldLayoutId id="2147526696" r:id="rId7"/>
    <p:sldLayoutId id="2147526697" r:id="rId8"/>
    <p:sldLayoutId id="2147526698" r:id="rId9"/>
    <p:sldLayoutId id="2147526699" r:id="rId10"/>
    <p:sldLayoutId id="2147526700" r:id="rId11"/>
    <p:sldLayoutId id="2147526701" r:id="rId12"/>
    <p:sldLayoutId id="214752670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90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F497F3-D3F7-2448-B717-4EB1F621EF2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03" r:id="rId1"/>
    <p:sldLayoutId id="2147526704" r:id="rId2"/>
    <p:sldLayoutId id="2147526705" r:id="rId3"/>
    <p:sldLayoutId id="2147526706" r:id="rId4"/>
    <p:sldLayoutId id="2147526707" r:id="rId5"/>
    <p:sldLayoutId id="2147526708" r:id="rId6"/>
    <p:sldLayoutId id="2147526709" r:id="rId7"/>
    <p:sldLayoutId id="2147526710" r:id="rId8"/>
    <p:sldLayoutId id="2147526711" r:id="rId9"/>
    <p:sldLayoutId id="2147526712" r:id="rId10"/>
    <p:sldLayoutId id="2147526713" r:id="rId11"/>
    <p:sldLayoutId id="2147526714" r:id="rId12"/>
    <p:sldLayoutId id="214752671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00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A7002DAD-D710-864C-A35D-825ACE50805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16" r:id="rId1"/>
    <p:sldLayoutId id="2147526717" r:id="rId2"/>
    <p:sldLayoutId id="2147526718" r:id="rId3"/>
    <p:sldLayoutId id="2147526719" r:id="rId4"/>
    <p:sldLayoutId id="2147526720" r:id="rId5"/>
    <p:sldLayoutId id="2147526721" r:id="rId6"/>
    <p:sldLayoutId id="2147526722" r:id="rId7"/>
    <p:sldLayoutId id="2147526723" r:id="rId8"/>
    <p:sldLayoutId id="2147526724" r:id="rId9"/>
    <p:sldLayoutId id="2147526725" r:id="rId10"/>
    <p:sldLayoutId id="2147526726" r:id="rId11"/>
    <p:sldLayoutId id="2147526727" r:id="rId12"/>
    <p:sldLayoutId id="21475267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11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71162672-54BE-A84B-B8EF-B2CBD3746DCE}"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29" r:id="rId1"/>
    <p:sldLayoutId id="2147526730" r:id="rId2"/>
    <p:sldLayoutId id="2147526731" r:id="rId3"/>
    <p:sldLayoutId id="2147526732" r:id="rId4"/>
    <p:sldLayoutId id="2147526733" r:id="rId5"/>
    <p:sldLayoutId id="2147526734" r:id="rId6"/>
    <p:sldLayoutId id="2147526735" r:id="rId7"/>
    <p:sldLayoutId id="2147526736" r:id="rId8"/>
    <p:sldLayoutId id="2147526737" r:id="rId9"/>
    <p:sldLayoutId id="2147526738" r:id="rId10"/>
    <p:sldLayoutId id="2147526739" r:id="rId11"/>
    <p:sldLayoutId id="2147526740" r:id="rId12"/>
    <p:sldLayoutId id="214752674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214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806BFCF-6E36-AA42-8AAD-128E15C18D2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42" r:id="rId1"/>
    <p:sldLayoutId id="2147526743" r:id="rId2"/>
    <p:sldLayoutId id="2147526744" r:id="rId3"/>
    <p:sldLayoutId id="2147526745" r:id="rId4"/>
    <p:sldLayoutId id="2147526746" r:id="rId5"/>
    <p:sldLayoutId id="2147526747" r:id="rId6"/>
    <p:sldLayoutId id="2147526748" r:id="rId7"/>
    <p:sldLayoutId id="2147526749" r:id="rId8"/>
    <p:sldLayoutId id="2147526750" r:id="rId9"/>
    <p:sldLayoutId id="2147526751" r:id="rId10"/>
    <p:sldLayoutId id="2147526752" r:id="rId11"/>
    <p:sldLayoutId id="2147526753" r:id="rId12"/>
    <p:sldLayoutId id="2147526754" r:id="rId13"/>
    <p:sldLayoutId id="2147526956"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419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7E33EFAC-6126-6F48-B498-A13BCEF47018}"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55" r:id="rId1"/>
    <p:sldLayoutId id="2147526756" r:id="rId2"/>
    <p:sldLayoutId id="2147526757" r:id="rId3"/>
    <p:sldLayoutId id="2147526758" r:id="rId4"/>
    <p:sldLayoutId id="2147526759" r:id="rId5"/>
    <p:sldLayoutId id="2147526760" r:id="rId6"/>
    <p:sldLayoutId id="2147526761" r:id="rId7"/>
    <p:sldLayoutId id="2147526762" r:id="rId8"/>
    <p:sldLayoutId id="2147526763" r:id="rId9"/>
    <p:sldLayoutId id="2147526764" r:id="rId10"/>
    <p:sldLayoutId id="2147526765" r:id="rId11"/>
    <p:sldLayoutId id="2147526766" r:id="rId12"/>
    <p:sldLayoutId id="214752676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5219"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A7808D81-E693-9F4C-BE3B-4797178369F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68" r:id="rId1"/>
    <p:sldLayoutId id="2147526769" r:id="rId2"/>
    <p:sldLayoutId id="2147526770" r:id="rId3"/>
    <p:sldLayoutId id="2147526771" r:id="rId4"/>
    <p:sldLayoutId id="2147526772" r:id="rId5"/>
    <p:sldLayoutId id="2147526773" r:id="rId6"/>
    <p:sldLayoutId id="2147526774" r:id="rId7"/>
    <p:sldLayoutId id="2147526775" r:id="rId8"/>
    <p:sldLayoutId id="2147526776" r:id="rId9"/>
    <p:sldLayoutId id="2147526777" r:id="rId10"/>
    <p:sldLayoutId id="2147526778" r:id="rId11"/>
    <p:sldLayoutId id="2147526779" r:id="rId12"/>
    <p:sldLayoutId id="2147526780" r:id="rId13"/>
    <p:sldLayoutId id="2147526957"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1843"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4E39D8C-7592-9846-8EA4-F077E1D04A11}"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81" r:id="rId1"/>
    <p:sldLayoutId id="2147526782" r:id="rId2"/>
    <p:sldLayoutId id="2147526783" r:id="rId3"/>
    <p:sldLayoutId id="2147526784" r:id="rId4"/>
    <p:sldLayoutId id="2147526785" r:id="rId5"/>
    <p:sldLayoutId id="2147526786" r:id="rId6"/>
    <p:sldLayoutId id="2147526787" r:id="rId7"/>
    <p:sldLayoutId id="2147526788" r:id="rId8"/>
    <p:sldLayoutId id="2147526789" r:id="rId9"/>
    <p:sldLayoutId id="2147526790" r:id="rId10"/>
    <p:sldLayoutId id="2147526791" r:id="rId11"/>
    <p:sldLayoutId id="2147526792" r:id="rId12"/>
    <p:sldLayoutId id="214752679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286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420C58C-D427-E84C-8596-C625ED18683D}"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794" r:id="rId1"/>
    <p:sldLayoutId id="2147526795" r:id="rId2"/>
    <p:sldLayoutId id="2147526796" r:id="rId3"/>
    <p:sldLayoutId id="2147526797" r:id="rId4"/>
    <p:sldLayoutId id="2147526798" r:id="rId5"/>
    <p:sldLayoutId id="2147526799" r:id="rId6"/>
    <p:sldLayoutId id="2147526800" r:id="rId7"/>
    <p:sldLayoutId id="2147526801" r:id="rId8"/>
    <p:sldLayoutId id="2147526802" r:id="rId9"/>
    <p:sldLayoutId id="2147526803" r:id="rId10"/>
    <p:sldLayoutId id="2147526804" r:id="rId11"/>
    <p:sldLayoutId id="2147526805" r:id="rId12"/>
    <p:sldLayoutId id="214752680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F7150F8-6B83-614C-B9E4-EC0360E76FF4}"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402" r:id="rId1"/>
    <p:sldLayoutId id="2147526403" r:id="rId2"/>
    <p:sldLayoutId id="2147526404" r:id="rId3"/>
    <p:sldLayoutId id="2147526405" r:id="rId4"/>
    <p:sldLayoutId id="2147526406" r:id="rId5"/>
    <p:sldLayoutId id="2147526407" r:id="rId6"/>
    <p:sldLayoutId id="2147526408" r:id="rId7"/>
    <p:sldLayoutId id="2147526409" r:id="rId8"/>
    <p:sldLayoutId id="2147526410" r:id="rId9"/>
    <p:sldLayoutId id="2147526411" r:id="rId10"/>
    <p:sldLayoutId id="2147526412" r:id="rId11"/>
    <p:sldLayoutId id="2147526413" r:id="rId12"/>
    <p:sldLayoutId id="2147526414" r:id="rId13"/>
    <p:sldLayoutId id="2147526837"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9389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61FA1B94-98CD-3B4F-90A9-B3965960950B}"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807" r:id="rId1"/>
    <p:sldLayoutId id="2147526808" r:id="rId2"/>
    <p:sldLayoutId id="2147526809" r:id="rId3"/>
    <p:sldLayoutId id="2147526810" r:id="rId4"/>
    <p:sldLayoutId id="2147526811" r:id="rId5"/>
    <p:sldLayoutId id="2147526812" r:id="rId6"/>
    <p:sldLayoutId id="2147526813" r:id="rId7"/>
    <p:sldLayoutId id="2147526814" r:id="rId8"/>
    <p:sldLayoutId id="2147526815" r:id="rId9"/>
    <p:sldLayoutId id="2147526816" r:id="rId10"/>
    <p:sldLayoutId id="2147526817" r:id="rId11"/>
    <p:sldLayoutId id="2147526818" r:id="rId12"/>
    <p:sldLayoutId id="214752681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94915"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ADBCB285-861D-7A46-A0E3-D3987D52ABA2}"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820" r:id="rId1"/>
    <p:sldLayoutId id="2147526821" r:id="rId2"/>
    <p:sldLayoutId id="2147526822" r:id="rId3"/>
    <p:sldLayoutId id="2147526823" r:id="rId4"/>
    <p:sldLayoutId id="2147526824" r:id="rId5"/>
    <p:sldLayoutId id="2147526825" r:id="rId6"/>
    <p:sldLayoutId id="2147526826" r:id="rId7"/>
    <p:sldLayoutId id="2147526827" r:id="rId8"/>
    <p:sldLayoutId id="2147526828" r:id="rId9"/>
    <p:sldLayoutId id="2147526829" r:id="rId10"/>
    <p:sldLayoutId id="2147526830" r:id="rId11"/>
    <p:sldLayoutId id="2147526831" r:id="rId12"/>
    <p:sldLayoutId id="214752683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004C3AA-987D-9546-8D0A-CEC2BF466C9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241277039"/>
      </p:ext>
    </p:extLst>
  </p:cSld>
  <p:clrMap bg1="lt1" tx1="dk1" bg2="lt2" tx2="dk2" accent1="accent1" accent2="accent2" accent3="accent3" accent4="accent4" accent5="accent5" accent6="accent6" hlink="hlink" folHlink="folHlink"/>
  <p:sldLayoutIdLst>
    <p:sldLayoutId id="2147527018" r:id="rId1"/>
    <p:sldLayoutId id="2147527019" r:id="rId2"/>
    <p:sldLayoutId id="2147527020" r:id="rId3"/>
    <p:sldLayoutId id="2147527021" r:id="rId4"/>
    <p:sldLayoutId id="2147527022" r:id="rId5"/>
    <p:sldLayoutId id="2147527023" r:id="rId6"/>
    <p:sldLayoutId id="2147527024" r:id="rId7"/>
    <p:sldLayoutId id="2147527025" r:id="rId8"/>
    <p:sldLayoutId id="2147527026" r:id="rId9"/>
    <p:sldLayoutId id="2147527027" r:id="rId10"/>
    <p:sldLayoutId id="2147527028" r:id="rId11"/>
    <p:sldLayoutId id="2147527029" r:id="rId12"/>
    <p:sldLayoutId id="214752703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33894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93A98E3-2711-8447-9EC8-328B1FDE7828}"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132978599"/>
      </p:ext>
    </p:extLst>
  </p:cSld>
  <p:clrMap bg1="lt1" tx1="dk1" bg2="lt2" tx2="dk2" accent1="accent1" accent2="accent2" accent3="accent3" accent4="accent4" accent5="accent5" accent6="accent6" hlink="hlink" folHlink="folHlink"/>
  <p:sldLayoutIdLst>
    <p:sldLayoutId id="2147527032" r:id="rId1"/>
    <p:sldLayoutId id="2147527033" r:id="rId2"/>
    <p:sldLayoutId id="2147527034" r:id="rId3"/>
    <p:sldLayoutId id="2147527035" r:id="rId4"/>
    <p:sldLayoutId id="2147527036" r:id="rId5"/>
    <p:sldLayoutId id="2147527037" r:id="rId6"/>
    <p:sldLayoutId id="2147527038" r:id="rId7"/>
    <p:sldLayoutId id="2147527039" r:id="rId8"/>
    <p:sldLayoutId id="2147527040" r:id="rId9"/>
    <p:sldLayoutId id="2147527041" r:id="rId10"/>
    <p:sldLayoutId id="2147527042" r:id="rId11"/>
    <p:sldLayoutId id="2147527043" r:id="rId12"/>
    <p:sldLayoutId id="214752704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A3CDD4C0-D643-4C4B-BDAF-5E6C6FC0ADF9}"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600746686"/>
      </p:ext>
    </p:extLst>
  </p:cSld>
  <p:clrMap bg1="lt1" tx1="dk1" bg2="lt2" tx2="dk2" accent1="accent1" accent2="accent2" accent3="accent3" accent4="accent4" accent5="accent5" accent6="accent6" hlink="hlink" folHlink="folHlink"/>
  <p:sldLayoutIdLst>
    <p:sldLayoutId id="2147527046" r:id="rId1"/>
    <p:sldLayoutId id="2147527047" r:id="rId2"/>
    <p:sldLayoutId id="2147527048" r:id="rId3"/>
    <p:sldLayoutId id="2147527049" r:id="rId4"/>
    <p:sldLayoutId id="2147527050" r:id="rId5"/>
    <p:sldLayoutId id="2147527051" r:id="rId6"/>
    <p:sldLayoutId id="2147527052" r:id="rId7"/>
    <p:sldLayoutId id="2147527053" r:id="rId8"/>
    <p:sldLayoutId id="2147527054" r:id="rId9"/>
    <p:sldLayoutId id="2147527055" r:id="rId10"/>
    <p:sldLayoutId id="2147527056" r:id="rId11"/>
    <p:sldLayoutId id="2147527057" r:id="rId12"/>
    <p:sldLayoutId id="214752705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56525DF-60C7-924A-A554-A7CC3FE84026}"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901843772"/>
      </p:ext>
    </p:extLst>
  </p:cSld>
  <p:clrMap bg1="lt1" tx1="dk1" bg2="lt2" tx2="dk2" accent1="accent1" accent2="accent2" accent3="accent3" accent4="accent4" accent5="accent5" accent6="accent6" hlink="hlink" folHlink="folHlink"/>
  <p:sldLayoutIdLst>
    <p:sldLayoutId id="2147527060" r:id="rId1"/>
    <p:sldLayoutId id="2147527061" r:id="rId2"/>
    <p:sldLayoutId id="2147527062" r:id="rId3"/>
    <p:sldLayoutId id="2147527063" r:id="rId4"/>
    <p:sldLayoutId id="2147527064" r:id="rId5"/>
    <p:sldLayoutId id="2147527065" r:id="rId6"/>
    <p:sldLayoutId id="2147527066" r:id="rId7"/>
    <p:sldLayoutId id="2147527067" r:id="rId8"/>
    <p:sldLayoutId id="2147527068" r:id="rId9"/>
    <p:sldLayoutId id="2147527069" r:id="rId10"/>
    <p:sldLayoutId id="2147527070" r:id="rId11"/>
    <p:sldLayoutId id="2147527071" r:id="rId12"/>
    <p:sldLayoutId id="214752707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004C3AA-987D-9546-8D0A-CEC2BF466C9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1794404653"/>
      </p:ext>
    </p:extLst>
  </p:cSld>
  <p:clrMap bg1="lt1" tx1="dk1" bg2="lt2" tx2="dk2" accent1="accent1" accent2="accent2" accent3="accent3" accent4="accent4" accent5="accent5" accent6="accent6" hlink="hlink" folHlink="folHlink"/>
  <p:sldLayoutIdLst>
    <p:sldLayoutId id="2147527086" r:id="rId1"/>
    <p:sldLayoutId id="2147527087" r:id="rId2"/>
    <p:sldLayoutId id="2147527088" r:id="rId3"/>
    <p:sldLayoutId id="2147527089" r:id="rId4"/>
    <p:sldLayoutId id="2147527090" r:id="rId5"/>
    <p:sldLayoutId id="2147527091" r:id="rId6"/>
    <p:sldLayoutId id="2147527092" r:id="rId7"/>
    <p:sldLayoutId id="2147527093" r:id="rId8"/>
    <p:sldLayoutId id="2147527094" r:id="rId9"/>
    <p:sldLayoutId id="2147527095" r:id="rId10"/>
    <p:sldLayoutId id="2147527096" r:id="rId11"/>
    <p:sldLayoutId id="2147527097" r:id="rId12"/>
    <p:sldLayoutId id="214752709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260CAEF-C55F-AF42-AFFA-53F0F65A844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extLst>
      <p:ext uri="{BB962C8B-B14F-4D97-AF65-F5344CB8AC3E}">
        <p14:creationId xmlns:p14="http://schemas.microsoft.com/office/powerpoint/2010/main" val="2600131187"/>
      </p:ext>
    </p:extLst>
  </p:cSld>
  <p:clrMap bg1="lt1" tx1="dk1" bg2="lt2" tx2="dk2" accent1="accent1" accent2="accent2" accent3="accent3" accent4="accent4" accent5="accent5" accent6="accent6" hlink="hlink" folHlink="folHlink"/>
  <p:sldLayoutIdLst>
    <p:sldLayoutId id="2147527100" r:id="rId1"/>
    <p:sldLayoutId id="2147527101" r:id="rId2"/>
    <p:sldLayoutId id="2147527102" r:id="rId3"/>
    <p:sldLayoutId id="2147527103" r:id="rId4"/>
    <p:sldLayoutId id="2147527104" r:id="rId5"/>
    <p:sldLayoutId id="2147527105" r:id="rId6"/>
    <p:sldLayoutId id="2147527106" r:id="rId7"/>
    <p:sldLayoutId id="2147527107" r:id="rId8"/>
    <p:sldLayoutId id="2147527108" r:id="rId9"/>
    <p:sldLayoutId id="2147527109" r:id="rId10"/>
    <p:sldLayoutId id="2147527110" r:id="rId11"/>
    <p:sldLayoutId id="2147527111" r:id="rId12"/>
    <p:sldLayoutId id="214752711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a:defRPr/>
            </a:pPr>
            <a:fld id="{14E9FAB5-E9FA-0F4B-AACF-8A064771A64A}" type="datetime1">
              <a:rPr lang="en-US" b="0"/>
              <a:pPr defTabSz="457200">
                <a:defRPr/>
              </a:pPr>
              <a:t>10/14/14</a:t>
            </a:fld>
            <a:endParaRPr lang="en-US" b="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a:defRPr/>
            </a:pPr>
            <a:fld id="{1B89E69A-EA1C-FC46-907E-0D8D70E2EB1B}" type="slidenum">
              <a:rPr lang="en-US" b="0"/>
              <a:pPr defTabSz="457200">
                <a:defRPr/>
              </a:pPr>
              <a:t>‹#›</a:t>
            </a:fld>
            <a:endParaRPr lang="en-US" b="0"/>
          </a:p>
        </p:txBody>
      </p:sp>
      <p:sp>
        <p:nvSpPr>
          <p:cNvPr id="7" name="Rectangle 6"/>
          <p:cNvSpPr>
            <a:spLocks noChangeArrowheads="1"/>
          </p:cNvSpPr>
          <p:nvPr userDrawn="1"/>
        </p:nvSpPr>
        <p:spPr bwMode="auto">
          <a:xfrm rot="16200000">
            <a:off x="7416007"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54E7D22-8D93-AA49-AA02-382C55C50A52}" type="slidenum">
              <a:rPr lang="en-US" sz="2000" b="0" i="1">
                <a:solidFill>
                  <a:prstClr val="black"/>
                </a:solidFill>
                <a:effectLst>
                  <a:outerShdw blurRad="38100" dist="38100" dir="2700000" algn="tl">
                    <a:srgbClr val="DDDDDD"/>
                  </a:outerShdw>
                </a:effectLst>
                <a:latin typeface="Courier New" pitchFamily="-109" charset="0"/>
                <a:ea typeface="ＭＳ Ｐゴシック" pitchFamily="-109" charset="-128"/>
                <a:cs typeface="ＭＳ Ｐゴシック" pitchFamily="-109" charset="-128"/>
              </a:rPr>
              <a:pPr defTabSz="912813" eaLnBrk="0" hangingPunct="0">
                <a:defRPr/>
              </a:pPr>
              <a:t>‹#›</a:t>
            </a:fld>
            <a:r>
              <a:rPr lang="en-US" sz="1800" b="0" dirty="0">
                <a:solidFill>
                  <a:srgbClr val="808080"/>
                </a:solidFill>
                <a:latin typeface="Arial" pitchFamily="-109" charset="0"/>
                <a:ea typeface="ＭＳ Ｐゴシック" pitchFamily="-109" charset="-128"/>
                <a:cs typeface="ＭＳ Ｐゴシック" pitchFamily="-109" charset="-128"/>
              </a:rPr>
              <a:t> </a:t>
            </a:r>
            <a:endParaRPr lang="en-US" sz="500" b="0" dirty="0">
              <a:solidFill>
                <a:prstClr val="black"/>
              </a:solidFill>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563072608"/>
      </p:ext>
    </p:extLst>
  </p:cSld>
  <p:clrMap bg1="lt1" tx1="dk1" bg2="lt2" tx2="dk2" accent1="accent1" accent2="accent2" accent3="accent3" accent4="accent4" accent5="accent5" accent6="accent6" hlink="hlink" folHlink="folHlink"/>
  <p:sldLayoutIdLst>
    <p:sldLayoutId id="2147527126" r:id="rId1"/>
    <p:sldLayoutId id="2147527127" r:id="rId2"/>
    <p:sldLayoutId id="2147527128" r:id="rId3"/>
    <p:sldLayoutId id="2147527129" r:id="rId4"/>
    <p:sldLayoutId id="2147527130" r:id="rId5"/>
    <p:sldLayoutId id="2147527131" r:id="rId6"/>
    <p:sldLayoutId id="2147527132" r:id="rId7"/>
    <p:sldLayoutId id="2147527133" r:id="rId8"/>
    <p:sldLayoutId id="2147527134" r:id="rId9"/>
    <p:sldLayoutId id="2147527135" r:id="rId10"/>
    <p:sldLayoutId id="214752713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69D9A628-946C-224A-A4F6-71EC7D8AC51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7188" r:id="rId1"/>
    <p:sldLayoutId id="2147527189" r:id="rId2"/>
    <p:sldLayoutId id="2147527190" r:id="rId3"/>
    <p:sldLayoutId id="2147527191" r:id="rId4"/>
    <p:sldLayoutId id="2147527192" r:id="rId5"/>
    <p:sldLayoutId id="2147527193" r:id="rId6"/>
    <p:sldLayoutId id="2147527194" r:id="rId7"/>
    <p:sldLayoutId id="2147527195" r:id="rId8"/>
    <p:sldLayoutId id="2147527196" r:id="rId9"/>
    <p:sldLayoutId id="2147527197" r:id="rId10"/>
    <p:sldLayoutId id="2147527198" r:id="rId11"/>
    <p:sldLayoutId id="2147527199" r:id="rId12"/>
    <p:sldLayoutId id="214752720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4886AB-B53A-C54C-A260-E5ED9330E3F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15" r:id="rId1"/>
    <p:sldLayoutId id="2147526416" r:id="rId2"/>
    <p:sldLayoutId id="2147526417" r:id="rId3"/>
    <p:sldLayoutId id="2147526418" r:id="rId4"/>
    <p:sldLayoutId id="2147526419" r:id="rId5"/>
    <p:sldLayoutId id="2147526420" r:id="rId6"/>
    <p:sldLayoutId id="2147526421" r:id="rId7"/>
    <p:sldLayoutId id="2147526422" r:id="rId8"/>
    <p:sldLayoutId id="2147526423" r:id="rId9"/>
    <p:sldLayoutId id="2147526424" r:id="rId10"/>
    <p:sldLayoutId id="2147526425" r:id="rId11"/>
    <p:sldLayoutId id="2147526426" r:id="rId12"/>
    <p:sldLayoutId id="2147526427" r:id="rId13"/>
    <p:sldLayoutId id="2147526838" r:id="rId14"/>
    <p:sldLayoutId id="2147526839"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3174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D250126-8F4B-C84B-B5C1-1583E76C1CE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7202" r:id="rId1"/>
    <p:sldLayoutId id="2147527203" r:id="rId2"/>
    <p:sldLayoutId id="2147527204" r:id="rId3"/>
    <p:sldLayoutId id="2147527205" r:id="rId4"/>
    <p:sldLayoutId id="2147527206" r:id="rId5"/>
    <p:sldLayoutId id="2147527207" r:id="rId6"/>
    <p:sldLayoutId id="2147527208" r:id="rId7"/>
    <p:sldLayoutId id="2147527209" r:id="rId8"/>
    <p:sldLayoutId id="2147527210" r:id="rId9"/>
    <p:sldLayoutId id="2147527211" r:id="rId10"/>
    <p:sldLayoutId id="2147527212" r:id="rId11"/>
    <p:sldLayoutId id="2147527213" r:id="rId12"/>
    <p:sldLayoutId id="21475272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42A00B7-8810-3340-9D00-91E05F51FBB6}"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16" r:id="rId1"/>
    <p:sldLayoutId id="2147527217" r:id="rId2"/>
    <p:sldLayoutId id="2147527218" r:id="rId3"/>
    <p:sldLayoutId id="2147527219" r:id="rId4"/>
    <p:sldLayoutId id="2147527220" r:id="rId5"/>
    <p:sldLayoutId id="2147527221" r:id="rId6"/>
    <p:sldLayoutId id="2147527222" r:id="rId7"/>
    <p:sldLayoutId id="2147527223" r:id="rId8"/>
    <p:sldLayoutId id="2147527224" r:id="rId9"/>
    <p:sldLayoutId id="2147527225" r:id="rId10"/>
    <p:sldLayoutId id="2147527226" r:id="rId11"/>
    <p:sldLayoutId id="2147527227" r:id="rId12"/>
    <p:sldLayoutId id="21475272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6E9AA53A-C82B-F744-9670-01FFEC2CB6A5}"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30" r:id="rId1"/>
    <p:sldLayoutId id="2147527231" r:id="rId2"/>
    <p:sldLayoutId id="2147527232" r:id="rId3"/>
    <p:sldLayoutId id="2147527233" r:id="rId4"/>
    <p:sldLayoutId id="2147527234" r:id="rId5"/>
    <p:sldLayoutId id="2147527235" r:id="rId6"/>
    <p:sldLayoutId id="2147527236" r:id="rId7"/>
    <p:sldLayoutId id="2147527237" r:id="rId8"/>
    <p:sldLayoutId id="2147527238" r:id="rId9"/>
    <p:sldLayoutId id="2147527239" r:id="rId10"/>
    <p:sldLayoutId id="2147527240" r:id="rId11"/>
    <p:sldLayoutId id="2147527241" r:id="rId12"/>
    <p:sldLayoutId id="214752724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F89606A-F6A0-4F48-A012-339046752B16}"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7244" r:id="rId1"/>
    <p:sldLayoutId id="2147527245" r:id="rId2"/>
    <p:sldLayoutId id="2147527246" r:id="rId3"/>
    <p:sldLayoutId id="2147527247" r:id="rId4"/>
    <p:sldLayoutId id="2147527248" r:id="rId5"/>
    <p:sldLayoutId id="2147527249" r:id="rId6"/>
    <p:sldLayoutId id="2147527250" r:id="rId7"/>
    <p:sldLayoutId id="2147527251" r:id="rId8"/>
    <p:sldLayoutId id="2147527252" r:id="rId9"/>
    <p:sldLayoutId id="2147527253" r:id="rId10"/>
    <p:sldLayoutId id="2147527254" r:id="rId11"/>
    <p:sldLayoutId id="2147527255" r:id="rId12"/>
    <p:sldLayoutId id="214752725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91140"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274E33B9-0989-EE4A-B3BB-9B9EC4B039A2}" type="slidenum">
              <a:rPr lang="en-US" sz="1600" i="1" smtClean="0">
                <a:solidFill>
                  <a:srgbClr val="000000"/>
                </a:solidFill>
                <a:latin typeface="Courier New" charset="0"/>
              </a:rPr>
              <a:pPr defTabSz="911225" eaLnBrk="0" hangingPunct="0"/>
              <a:t>‹#›</a:t>
            </a:fld>
            <a:r>
              <a:rPr lang="en-US" sz="1800" smtClean="0">
                <a:solidFill>
                  <a:srgbClr val="808080"/>
                </a:solidFill>
              </a:rPr>
              <a:t> - </a:t>
            </a:r>
            <a:r>
              <a:rPr lang="en-US" sz="1000" smtClean="0">
                <a:solidFill>
                  <a:srgbClr val="969696"/>
                </a:solidFill>
              </a:rPr>
              <a:t>Lectures.GersteinLab.org</a:t>
            </a:r>
            <a:endParaRPr lang="en-US" sz="300" b="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527258" r:id="rId1"/>
    <p:sldLayoutId id="2147527259" r:id="rId2"/>
    <p:sldLayoutId id="2147527260" r:id="rId3"/>
    <p:sldLayoutId id="2147527261" r:id="rId4"/>
    <p:sldLayoutId id="2147527262" r:id="rId5"/>
    <p:sldLayoutId id="2147527263" r:id="rId6"/>
    <p:sldLayoutId id="2147527264" r:id="rId7"/>
    <p:sldLayoutId id="2147527265" r:id="rId8"/>
    <p:sldLayoutId id="2147527266" r:id="rId9"/>
    <p:sldLayoutId id="2147527267" r:id="rId10"/>
    <p:sldLayoutId id="2147527268" r:id="rId11"/>
    <p:sldLayoutId id="2147527269" r:id="rId12"/>
    <p:sldLayoutId id="2147527270" r:id="rId13"/>
    <p:sldLayoutId id="2147527271" r:id="rId14"/>
    <p:sldLayoutId id="214752727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307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3882074E-903E-C64A-A188-3F457666B68A}"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74" r:id="rId1"/>
    <p:sldLayoutId id="2147527275" r:id="rId2"/>
    <p:sldLayoutId id="2147527276" r:id="rId3"/>
    <p:sldLayoutId id="2147527277" r:id="rId4"/>
    <p:sldLayoutId id="2147527278" r:id="rId5"/>
    <p:sldLayoutId id="2147527279" r:id="rId6"/>
    <p:sldLayoutId id="2147527280" r:id="rId7"/>
    <p:sldLayoutId id="2147527281" r:id="rId8"/>
    <p:sldLayoutId id="2147527282" r:id="rId9"/>
    <p:sldLayoutId id="2147527283" r:id="rId10"/>
    <p:sldLayoutId id="2147527284" r:id="rId11"/>
    <p:sldLayoutId id="2147527285" r:id="rId12"/>
    <p:sldLayoutId id="214752728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7250A3CB-B1CA-BD43-BF8A-D6367505CB65}" type="slidenum">
              <a:rPr lang="en-US" sz="1600" i="1">
                <a:solidFill>
                  <a:srgbClr val="000000"/>
                </a:solidFill>
                <a:effectLst>
                  <a:outerShdw blurRad="38100" dist="38100" dir="2700000" algn="tl">
                    <a:srgbClr val="DDDDDD"/>
                  </a:outerShdw>
                </a:effectLst>
                <a:latin typeface="Courier New" charset="0"/>
              </a:rPr>
              <a:pPr defTabSz="9121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2148037900"/>
      </p:ext>
    </p:extLst>
  </p:cSld>
  <p:clrMap bg1="lt1" tx1="dk1" bg2="lt2" tx2="dk2" accent1="accent1" accent2="accent2" accent3="accent3" accent4="accent4" accent5="accent5" accent6="accent6" hlink="hlink" folHlink="folHlink"/>
  <p:sldLayoutIdLst>
    <p:sldLayoutId id="2147527300" r:id="rId1"/>
    <p:sldLayoutId id="2147527301" r:id="rId2"/>
    <p:sldLayoutId id="2147527302" r:id="rId3"/>
    <p:sldLayoutId id="2147527303" r:id="rId4"/>
    <p:sldLayoutId id="2147527304" r:id="rId5"/>
    <p:sldLayoutId id="2147527305" r:id="rId6"/>
    <p:sldLayoutId id="2147527306" r:id="rId7"/>
    <p:sldLayoutId id="2147527307" r:id="rId8"/>
    <p:sldLayoutId id="2147527308" r:id="rId9"/>
    <p:sldLayoutId id="2147527309" r:id="rId10"/>
    <p:sldLayoutId id="2147527310" r:id="rId11"/>
    <p:sldLayoutId id="2147527311" r:id="rId12"/>
    <p:sldLayoutId id="214752731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CF1068A-058D-4448-9A2B-BFFC4F595585}" type="datetimeFigureOut">
              <a:rPr lang="en-US" b="0" smtClean="0">
                <a:solidFill>
                  <a:prstClr val="black">
                    <a:tint val="75000"/>
                  </a:prstClr>
                </a:solidFill>
                <a:latin typeface="Calibri"/>
                <a:ea typeface="+mn-ea"/>
                <a:cs typeface="+mn-cs"/>
              </a:rPr>
              <a:pPr defTabSz="457200" fontAlgn="auto">
                <a:spcBef>
                  <a:spcPts val="0"/>
                </a:spcBef>
                <a:spcAft>
                  <a:spcPts val="0"/>
                </a:spcAft>
              </a:pPr>
              <a:t>10/14/14</a:t>
            </a:fld>
            <a:endParaRPr lang="en-US" b="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EF9BE4C7-3EA7-A14A-96EE-34D4AFA7A6DD}" type="slidenum">
              <a:rPr lang="en-US" b="0" smtClean="0">
                <a:solidFill>
                  <a:prstClr val="black">
                    <a:tint val="75000"/>
                  </a:prstClr>
                </a:solidFill>
                <a:latin typeface="Calibri"/>
                <a:ea typeface="+mn-ea"/>
                <a:cs typeface="+mn-cs"/>
              </a:rPr>
              <a:pPr defTabSz="457200" fontAlgn="auto">
                <a:spcBef>
                  <a:spcPts val="0"/>
                </a:spcBef>
                <a:spcAft>
                  <a:spcPts val="0"/>
                </a:spcAft>
              </a:pPr>
              <a:t>‹#›</a:t>
            </a:fld>
            <a:endParaRPr lang="en-US" b="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8888970"/>
      </p:ext>
    </p:extLst>
  </p:cSld>
  <p:clrMap bg1="lt1" tx1="dk1" bg2="lt2" tx2="dk2" accent1="accent1" accent2="accent2" accent3="accent3" accent4="accent4" accent5="accent5" accent6="accent6" hlink="hlink" folHlink="folHlink"/>
  <p:sldLayoutIdLst>
    <p:sldLayoutId id="2147527374" r:id="rId1"/>
    <p:sldLayoutId id="2147527375" r:id="rId2"/>
    <p:sldLayoutId id="2147527376" r:id="rId3"/>
    <p:sldLayoutId id="2147527377" r:id="rId4"/>
    <p:sldLayoutId id="2147527378" r:id="rId5"/>
    <p:sldLayoutId id="2147527379" r:id="rId6"/>
    <p:sldLayoutId id="2147527380" r:id="rId7"/>
    <p:sldLayoutId id="2147527381" r:id="rId8"/>
    <p:sldLayoutId id="2147527382" r:id="rId9"/>
    <p:sldLayoutId id="2147527383" r:id="rId10"/>
    <p:sldLayoutId id="21475273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7E6C2D4-94A1-0040-81D8-C8061C68EF3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326089933"/>
      </p:ext>
    </p:extLst>
  </p:cSld>
  <p:clrMap bg1="lt1" tx1="dk1" bg2="lt2" tx2="dk2" accent1="accent1" accent2="accent2" accent3="accent3" accent4="accent4" accent5="accent5" accent6="accent6" hlink="hlink" folHlink="folHlink"/>
  <p:sldLayoutIdLst>
    <p:sldLayoutId id="2147527446" r:id="rId1"/>
    <p:sldLayoutId id="2147527447" r:id="rId2"/>
    <p:sldLayoutId id="2147527448" r:id="rId3"/>
    <p:sldLayoutId id="2147527449" r:id="rId4"/>
    <p:sldLayoutId id="2147527450" r:id="rId5"/>
    <p:sldLayoutId id="2147527451" r:id="rId6"/>
    <p:sldLayoutId id="2147527452" r:id="rId7"/>
    <p:sldLayoutId id="2147527453" r:id="rId8"/>
    <p:sldLayoutId id="2147527454" r:id="rId9"/>
    <p:sldLayoutId id="2147527455" r:id="rId10"/>
    <p:sldLayoutId id="2147527456" r:id="rId11"/>
    <p:sldLayoutId id="2147527457" r:id="rId12"/>
    <p:sldLayoutId id="214752745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032660D-F1AD-D740-9C13-587329C3EE44}" type="datetimeFigureOut">
              <a:rPr lang="en-US" b="0" smtClean="0">
                <a:solidFill>
                  <a:prstClr val="black">
                    <a:tint val="75000"/>
                  </a:prstClr>
                </a:solidFill>
                <a:latin typeface="Calibri"/>
              </a:rPr>
              <a:pPr defTabSz="457200" fontAlgn="auto">
                <a:spcBef>
                  <a:spcPts val="0"/>
                </a:spcBef>
                <a:spcAft>
                  <a:spcPts val="0"/>
                </a:spcAft>
              </a:pPr>
              <a:t>10/14/14</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E476514-F9B8-644F-BC82-C18E310EF899}" type="slidenum">
              <a:rPr lang="en-US" b="0" smtClean="0">
                <a:solidFill>
                  <a:prstClr val="black">
                    <a:tint val="75000"/>
                  </a:prstClr>
                </a:solidFill>
                <a:latin typeface="Calibri"/>
              </a:rPr>
              <a:pPr defTabSz="457200" fontAlgn="auto">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1850153858"/>
      </p:ext>
    </p:extLst>
  </p:cSld>
  <p:clrMap bg1="lt1" tx1="dk1" bg2="lt2" tx2="dk2" accent1="accent1" accent2="accent2" accent3="accent3" accent4="accent4" accent5="accent5" accent6="accent6" hlink="hlink" folHlink="folHlink"/>
  <p:sldLayoutIdLst>
    <p:sldLayoutId id="2147527460" r:id="rId1"/>
    <p:sldLayoutId id="2147527461" r:id="rId2"/>
    <p:sldLayoutId id="2147527462" r:id="rId3"/>
    <p:sldLayoutId id="2147527463" r:id="rId4"/>
    <p:sldLayoutId id="2147527464" r:id="rId5"/>
    <p:sldLayoutId id="2147527465" r:id="rId6"/>
    <p:sldLayoutId id="2147527466" r:id="rId7"/>
    <p:sldLayoutId id="2147527467" r:id="rId8"/>
    <p:sldLayoutId id="2147527468" r:id="rId9"/>
    <p:sldLayoutId id="2147527469" r:id="rId10"/>
    <p:sldLayoutId id="21475274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57726D97-920B-DA44-BC1A-1DF5DA1B5EF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28" r:id="rId1"/>
    <p:sldLayoutId id="2147526429" r:id="rId2"/>
    <p:sldLayoutId id="2147526430" r:id="rId3"/>
    <p:sldLayoutId id="2147526431" r:id="rId4"/>
    <p:sldLayoutId id="2147526432" r:id="rId5"/>
    <p:sldLayoutId id="2147526433" r:id="rId6"/>
    <p:sldLayoutId id="2147526434" r:id="rId7"/>
    <p:sldLayoutId id="2147526435" r:id="rId8"/>
    <p:sldLayoutId id="2147526436" r:id="rId9"/>
    <p:sldLayoutId id="2147526437" r:id="rId10"/>
    <p:sldLayoutId id="2147526438" r:id="rId11"/>
    <p:sldLayoutId id="2147526439" r:id="rId12"/>
    <p:sldLayoutId id="214752644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2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72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a:solidFill>
                  <a:prstClr val="black">
                    <a:tint val="75000"/>
                  </a:prstClr>
                </a:solidFill>
                <a:latin typeface="Calibri"/>
                <a:ea typeface="+mn-ea"/>
                <a:cs typeface="+mn-cs"/>
              </a:defRPr>
            </a:lvl1pPr>
          </a:lstStyle>
          <a:p>
            <a:pPr>
              <a:defRPr/>
            </a:pPr>
            <a:fld id="{6CE1C42C-EC15-49FC-B692-B8E2328148A8}" type="datetimeFigureOut">
              <a:rPr lang="en-US" b="0"/>
              <a:pPr>
                <a:defRPr/>
              </a:pPr>
              <a:t>10/14/14</a:t>
            </a:fld>
            <a:endParaRPr lang="en-US" b="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latin typeface="Calibri"/>
                <a:ea typeface="+mn-ea"/>
                <a:cs typeface="+mn-cs"/>
              </a:defRPr>
            </a:lvl1pPr>
          </a:lstStyle>
          <a:p>
            <a:pPr>
              <a:defRPr/>
            </a:pPr>
            <a:endParaRPr lang="en-US" b="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a:solidFill>
                  <a:prstClr val="black">
                    <a:tint val="75000"/>
                  </a:prstClr>
                </a:solidFill>
                <a:latin typeface="Calibri"/>
                <a:ea typeface="+mn-ea"/>
                <a:cs typeface="+mn-cs"/>
              </a:defRPr>
            </a:lvl1pPr>
          </a:lstStyle>
          <a:p>
            <a:pPr>
              <a:defRPr/>
            </a:pPr>
            <a:fld id="{183F6EF1-B9BE-9146-9966-E2FE3BB3A939}" type="slidenum">
              <a:rPr lang="en-US" b="0"/>
              <a:pPr>
                <a:defRPr/>
              </a:pPr>
              <a:t>‹#›</a:t>
            </a:fld>
            <a:endParaRPr lang="en-US" b="0"/>
          </a:p>
        </p:txBody>
      </p:sp>
    </p:spTree>
    <p:extLst>
      <p:ext uri="{BB962C8B-B14F-4D97-AF65-F5344CB8AC3E}">
        <p14:creationId xmlns:p14="http://schemas.microsoft.com/office/powerpoint/2010/main" val="1434898993"/>
      </p:ext>
    </p:extLst>
  </p:cSld>
  <p:clrMap bg1="lt1" tx1="dk1" bg2="lt2" tx2="dk2" accent1="accent1" accent2="accent2" accent3="accent3" accent4="accent4" accent5="accent5" accent6="accent6" hlink="hlink" folHlink="folHlink"/>
  <p:sldLayoutIdLst>
    <p:sldLayoutId id="2147527474" r:id="rId1"/>
    <p:sldLayoutId id="2147527475" r:id="rId2"/>
    <p:sldLayoutId id="2147527476" r:id="rId3"/>
    <p:sldLayoutId id="2147527477" r:id="rId4"/>
    <p:sldLayoutId id="2147527478" r:id="rId5"/>
    <p:sldLayoutId id="2147527479" r:id="rId6"/>
    <p:sldLayoutId id="2147527480" r:id="rId7"/>
    <p:sldLayoutId id="2147527481" r:id="rId8"/>
    <p:sldLayoutId id="2147527482" r:id="rId9"/>
    <p:sldLayoutId id="2147527483" r:id="rId10"/>
    <p:sldLayoutId id="2147527484"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9C84E392-AE2C-074A-AC99-D59A0FE62A6A}" type="datetimeFigureOut">
              <a:rPr lang="en-US" b="0" smtClean="0">
                <a:solidFill>
                  <a:prstClr val="black">
                    <a:tint val="75000"/>
                  </a:prstClr>
                </a:solidFill>
                <a:latin typeface="Calibri"/>
                <a:ea typeface="+mn-ea"/>
                <a:cs typeface="+mn-cs"/>
              </a:rPr>
              <a:pPr defTabSz="457200" fontAlgn="auto">
                <a:spcBef>
                  <a:spcPts val="0"/>
                </a:spcBef>
                <a:spcAft>
                  <a:spcPts val="0"/>
                </a:spcAft>
              </a:pPr>
              <a:t>10/14/14</a:t>
            </a:fld>
            <a:endParaRPr lang="en-US" b="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CC5DA7B-1A23-2745-A82A-38805E71E6D2}" type="slidenum">
              <a:rPr lang="en-US" b="0" smtClean="0">
                <a:solidFill>
                  <a:prstClr val="black">
                    <a:tint val="75000"/>
                  </a:prstClr>
                </a:solidFill>
                <a:latin typeface="Calibri"/>
                <a:ea typeface="+mn-ea"/>
                <a:cs typeface="+mn-cs"/>
              </a:rPr>
              <a:pPr defTabSz="457200" fontAlgn="auto">
                <a:spcBef>
                  <a:spcPts val="0"/>
                </a:spcBef>
                <a:spcAft>
                  <a:spcPts val="0"/>
                </a:spcAft>
              </a:pPr>
              <a:t>‹#›</a:t>
            </a:fld>
            <a:endParaRPr lang="en-US" b="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74748892"/>
      </p:ext>
    </p:extLst>
  </p:cSld>
  <p:clrMap bg1="lt1" tx1="dk1" bg2="lt2" tx2="dk2" accent1="accent1" accent2="accent2" accent3="accent3" accent4="accent4" accent5="accent5" accent6="accent6" hlink="hlink" folHlink="folHlink"/>
  <p:sldLayoutIdLst>
    <p:sldLayoutId id="2147527486" r:id="rId1"/>
    <p:sldLayoutId id="2147527487" r:id="rId2"/>
    <p:sldLayoutId id="2147527488" r:id="rId3"/>
    <p:sldLayoutId id="2147527489" r:id="rId4"/>
    <p:sldLayoutId id="2147527490" r:id="rId5"/>
    <p:sldLayoutId id="2147527491" r:id="rId6"/>
    <p:sldLayoutId id="2147527492" r:id="rId7"/>
    <p:sldLayoutId id="2147527493" r:id="rId8"/>
    <p:sldLayoutId id="2147527494" r:id="rId9"/>
    <p:sldLayoutId id="2147527495" r:id="rId10"/>
    <p:sldLayoutId id="21475274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3DF9DD4F-55BA-BF48-8446-5313B6414515}"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41" r:id="rId1"/>
    <p:sldLayoutId id="2147526442" r:id="rId2"/>
    <p:sldLayoutId id="2147526443" r:id="rId3"/>
    <p:sldLayoutId id="2147526444" r:id="rId4"/>
    <p:sldLayoutId id="2147526445" r:id="rId5"/>
    <p:sldLayoutId id="2147526446" r:id="rId6"/>
    <p:sldLayoutId id="2147526447" r:id="rId7"/>
    <p:sldLayoutId id="2147526448" r:id="rId8"/>
    <p:sldLayoutId id="2147526449" r:id="rId9"/>
    <p:sldLayoutId id="2147526450" r:id="rId10"/>
    <p:sldLayoutId id="2147526451" r:id="rId11"/>
    <p:sldLayoutId id="2147526452" r:id="rId12"/>
    <p:sldLayoutId id="214752645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3541D8F9-7E4C-8044-80D6-1C1EEA09F2A5}"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54" r:id="rId1"/>
    <p:sldLayoutId id="2147526455" r:id="rId2"/>
    <p:sldLayoutId id="2147526456" r:id="rId3"/>
    <p:sldLayoutId id="2147526457" r:id="rId4"/>
    <p:sldLayoutId id="2147526458" r:id="rId5"/>
    <p:sldLayoutId id="2147526459" r:id="rId6"/>
    <p:sldLayoutId id="2147526460" r:id="rId7"/>
    <p:sldLayoutId id="2147526461" r:id="rId8"/>
    <p:sldLayoutId id="2147526462" r:id="rId9"/>
    <p:sldLayoutId id="2147526463" r:id="rId10"/>
    <p:sldLayoutId id="2147526464" r:id="rId11"/>
    <p:sldLayoutId id="2147526465" r:id="rId12"/>
    <p:sldLayoutId id="214752646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05.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05.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1.xml"/><Relationship Id="rId2" Type="http://schemas.openxmlformats.org/officeDocument/2006/relationships/image" Target="../media/image1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19.emf"/><Relationship Id="rId3"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tags" Target="../tags/tag772.xml"/><Relationship Id="rId4" Type="http://schemas.openxmlformats.org/officeDocument/2006/relationships/tags" Target="../tags/tag773.xml"/><Relationship Id="rId5" Type="http://schemas.openxmlformats.org/officeDocument/2006/relationships/tags" Target="../tags/tag774.xml"/><Relationship Id="rId6" Type="http://schemas.openxmlformats.org/officeDocument/2006/relationships/slideLayout" Target="../slideLayouts/slideLayout816.xml"/><Relationship Id="rId7" Type="http://schemas.openxmlformats.org/officeDocument/2006/relationships/notesSlide" Target="../notesSlides/notesSlide4.xml"/><Relationship Id="rId1" Type="http://schemas.openxmlformats.org/officeDocument/2006/relationships/tags" Target="../tags/tag770.xml"/><Relationship Id="rId2" Type="http://schemas.openxmlformats.org/officeDocument/2006/relationships/tags" Target="../tags/tag77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comments" Target="../comments/comment4.xml"/><Relationship Id="rId1" Type="http://schemas.openxmlformats.org/officeDocument/2006/relationships/themeOverride" Target="../theme/themeOverride1.xml"/><Relationship Id="rId2" Type="http://schemas.openxmlformats.org/officeDocument/2006/relationships/slideLayout" Target="../slideLayouts/slideLayout82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840.xml"/><Relationship Id="rId2"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comments" Target="../comments/comment5.xml"/><Relationship Id="rId1" Type="http://schemas.openxmlformats.org/officeDocument/2006/relationships/slideLayout" Target="../slideLayouts/slideLayout125.xml"/><Relationship Id="rId2"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829.xml"/><Relationship Id="rId2"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comments" Target="../comments/comment6.xml"/><Relationship Id="rId1" Type="http://schemas.openxmlformats.org/officeDocument/2006/relationships/slideLayout" Target="../slideLayouts/slideLayout828.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emf"/><Relationship Id="rId5" Type="http://schemas.openxmlformats.org/officeDocument/2006/relationships/comments" Target="../comments/comment1.xml"/><Relationship Id="rId1" Type="http://schemas.openxmlformats.org/officeDocument/2006/relationships/slideLayout" Target="../slideLayouts/slideLayout688.xml"/><Relationship Id="rId2" Type="http://schemas.openxmlformats.org/officeDocument/2006/relationships/image" Target="../media/image6.emf"/></Relationships>
</file>

<file path=ppt/slides/_rels/slide6.xml.rels><?xml version="1.0" encoding="UTF-8" standalone="yes"?>
<Relationships xmlns="http://schemas.openxmlformats.org/package/2006/relationships"><Relationship Id="rId9" Type="http://schemas.openxmlformats.org/officeDocument/2006/relationships/tags" Target="../tags/tag754.xml"/><Relationship Id="rId20" Type="http://schemas.openxmlformats.org/officeDocument/2006/relationships/tags" Target="../tags/tag765.xml"/><Relationship Id="rId21" Type="http://schemas.openxmlformats.org/officeDocument/2006/relationships/tags" Target="../tags/tag766.xml"/><Relationship Id="rId22" Type="http://schemas.openxmlformats.org/officeDocument/2006/relationships/tags" Target="../tags/tag767.xml"/><Relationship Id="rId23" Type="http://schemas.openxmlformats.org/officeDocument/2006/relationships/tags" Target="../tags/tag768.xml"/><Relationship Id="rId24" Type="http://schemas.openxmlformats.org/officeDocument/2006/relationships/tags" Target="../tags/tag769.xml"/><Relationship Id="rId25" Type="http://schemas.openxmlformats.org/officeDocument/2006/relationships/slideLayout" Target="../slideLayouts/slideLayout779.xml"/><Relationship Id="rId26" Type="http://schemas.openxmlformats.org/officeDocument/2006/relationships/notesSlide" Target="../notesSlides/notesSlide3.xml"/><Relationship Id="rId27" Type="http://schemas.openxmlformats.org/officeDocument/2006/relationships/image" Target="../media/image9.png"/><Relationship Id="rId28" Type="http://schemas.openxmlformats.org/officeDocument/2006/relationships/comments" Target="../comments/comment2.xml"/><Relationship Id="rId10" Type="http://schemas.openxmlformats.org/officeDocument/2006/relationships/tags" Target="../tags/tag755.xml"/><Relationship Id="rId11" Type="http://schemas.openxmlformats.org/officeDocument/2006/relationships/tags" Target="../tags/tag756.xml"/><Relationship Id="rId12" Type="http://schemas.openxmlformats.org/officeDocument/2006/relationships/tags" Target="../tags/tag757.xml"/><Relationship Id="rId13" Type="http://schemas.openxmlformats.org/officeDocument/2006/relationships/tags" Target="../tags/tag758.xml"/><Relationship Id="rId14" Type="http://schemas.openxmlformats.org/officeDocument/2006/relationships/tags" Target="../tags/tag759.xml"/><Relationship Id="rId15" Type="http://schemas.openxmlformats.org/officeDocument/2006/relationships/tags" Target="../tags/tag760.xml"/><Relationship Id="rId16" Type="http://schemas.openxmlformats.org/officeDocument/2006/relationships/tags" Target="../tags/tag761.xml"/><Relationship Id="rId17" Type="http://schemas.openxmlformats.org/officeDocument/2006/relationships/tags" Target="../tags/tag762.xml"/><Relationship Id="rId18" Type="http://schemas.openxmlformats.org/officeDocument/2006/relationships/tags" Target="../tags/tag763.xml"/><Relationship Id="rId19" Type="http://schemas.openxmlformats.org/officeDocument/2006/relationships/tags" Target="../tags/tag764.xml"/><Relationship Id="rId1" Type="http://schemas.openxmlformats.org/officeDocument/2006/relationships/tags" Target="../tags/tag746.xml"/><Relationship Id="rId2" Type="http://schemas.openxmlformats.org/officeDocument/2006/relationships/tags" Target="../tags/tag747.xml"/><Relationship Id="rId3" Type="http://schemas.openxmlformats.org/officeDocument/2006/relationships/tags" Target="../tags/tag748.xml"/><Relationship Id="rId4" Type="http://schemas.openxmlformats.org/officeDocument/2006/relationships/tags" Target="../tags/tag749.xml"/><Relationship Id="rId5" Type="http://schemas.openxmlformats.org/officeDocument/2006/relationships/tags" Target="../tags/tag750.xml"/><Relationship Id="rId6" Type="http://schemas.openxmlformats.org/officeDocument/2006/relationships/tags" Target="../tags/tag751.xml"/><Relationship Id="rId7" Type="http://schemas.openxmlformats.org/officeDocument/2006/relationships/tags" Target="../tags/tag752.xml"/><Relationship Id="rId8" Type="http://schemas.openxmlformats.org/officeDocument/2006/relationships/tags" Target="../tags/tag7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90.xml"/><Relationship Id="rId2" Type="http://schemas.openxmlformats.org/officeDocument/2006/relationships/image" Target="../media/image10.jpe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comments" Target="../comments/comment3.xml"/><Relationship Id="rId1" Type="http://schemas.openxmlformats.org/officeDocument/2006/relationships/slideLayout" Target="../slideLayouts/slideLayout829.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9.xml"/><Relationship Id="rId2" Type="http://schemas.openxmlformats.org/officeDocument/2006/relationships/image" Target="../media/image14.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8940800" y="2395538"/>
            <a:ext cx="203200" cy="45894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a:endParaRPr lang="en-US">
              <a:solidFill>
                <a:srgbClr val="000000"/>
              </a:solidFill>
            </a:endParaRPr>
          </a:p>
        </p:txBody>
      </p:sp>
      <p:sp>
        <p:nvSpPr>
          <p:cNvPr id="9" name="Rectangle 2"/>
          <p:cNvSpPr txBox="1">
            <a:spLocks noChangeArrowheads="1"/>
          </p:cNvSpPr>
          <p:nvPr/>
        </p:nvSpPr>
        <p:spPr bwMode="auto">
          <a:xfrm>
            <a:off x="549426" y="431768"/>
            <a:ext cx="7977364" cy="100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a:lstStyle>
          <a:p>
            <a:pPr eaLnBrk="1" hangingPunct="1"/>
            <a:r>
              <a:rPr lang="en-US" sz="3200" dirty="0" smtClean="0">
                <a:solidFill>
                  <a:srgbClr val="000000"/>
                </a:solidFill>
                <a:latin typeface="Arial" charset="0"/>
                <a:ea typeface="ＭＳ Ｐゴシック" charset="0"/>
                <a:cs typeface="ＭＳ Ｐゴシック" charset="0"/>
              </a:rPr>
              <a:t>Overview of ENCODE Elements</a:t>
            </a:r>
            <a:r>
              <a:rPr lang="en-US" sz="4800" dirty="0" smtClean="0">
                <a:solidFill>
                  <a:srgbClr val="000000"/>
                </a:solidFill>
                <a:latin typeface="Arial" charset="0"/>
                <a:ea typeface="ＭＳ Ｐゴシック" charset="0"/>
                <a:cs typeface="ＭＳ Ｐゴシック" charset="0"/>
              </a:rPr>
              <a:t/>
            </a:r>
            <a:br>
              <a:rPr lang="en-US" sz="4800" dirty="0" smtClean="0">
                <a:solidFill>
                  <a:srgbClr val="000000"/>
                </a:solidFill>
                <a:latin typeface="Arial" charset="0"/>
                <a:ea typeface="ＭＳ Ｐゴシック" charset="0"/>
                <a:cs typeface="ＭＳ Ｐゴシック" charset="0"/>
              </a:rPr>
            </a:br>
            <a:endParaRPr lang="en-US" sz="1050" dirty="0">
              <a:solidFill>
                <a:srgbClr val="000000"/>
              </a:solidFill>
              <a:latin typeface="Arial" charset="0"/>
              <a:ea typeface="ＭＳ Ｐゴシック" charset="0"/>
              <a:cs typeface="ＭＳ Ｐゴシック" charset="0"/>
            </a:endParaRPr>
          </a:p>
        </p:txBody>
      </p:sp>
      <p:sp>
        <p:nvSpPr>
          <p:cNvPr id="10" name="Rectangle 2"/>
          <p:cNvSpPr>
            <a:spLocks noChangeArrowheads="1"/>
          </p:cNvSpPr>
          <p:nvPr/>
        </p:nvSpPr>
        <p:spPr bwMode="auto">
          <a:xfrm>
            <a:off x="435259" y="1522377"/>
            <a:ext cx="820569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nchor="ctr"/>
          <a:lstStyle/>
          <a:p>
            <a:pPr algn="ctr" defTabSz="912813"/>
            <a:r>
              <a:rPr lang="en-US" b="0" dirty="0" smtClean="0">
                <a:solidFill>
                  <a:srgbClr val="595959"/>
                </a:solidFill>
              </a:rPr>
              <a:t>Mark Gerstein for the "ENCODE TEAM"</a:t>
            </a:r>
            <a:endParaRPr lang="en-US" b="0" dirty="0">
              <a:solidFill>
                <a:srgbClr val="595959"/>
              </a:solidFill>
            </a:endParaRPr>
          </a:p>
        </p:txBody>
      </p:sp>
    </p:spTree>
    <p:extLst>
      <p:ext uri="{BB962C8B-B14F-4D97-AF65-F5344CB8AC3E}">
        <p14:creationId xmlns:p14="http://schemas.microsoft.com/office/powerpoint/2010/main" val="3766663033"/>
      </p:ext>
    </p:extLst>
  </p:cSld>
  <p:clrMapOvr>
    <a:masterClrMapping/>
  </p:clrMapOvr>
  <p:transition xmlns:p14="http://schemas.microsoft.com/office/powerpoint/2010/main" advTm="450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4740" r="4740"/>
          <a:stretch>
            <a:fillRect/>
          </a:stretch>
        </p:blipFill>
        <p:spPr/>
      </p:pic>
      <p:sp>
        <p:nvSpPr>
          <p:cNvPr id="5" name="Rectangle 4"/>
          <p:cNvSpPr/>
          <p:nvPr/>
        </p:nvSpPr>
        <p:spPr>
          <a:xfrm>
            <a:off x="160050" y="52670"/>
            <a:ext cx="8840724" cy="1015663"/>
          </a:xfrm>
          <a:prstGeom prst="rect">
            <a:avLst/>
          </a:prstGeom>
        </p:spPr>
        <p:txBody>
          <a:bodyPr wrap="square">
            <a:spAutoFit/>
          </a:bodyPr>
          <a:lstStyle/>
          <a:p>
            <a:pPr algn="ctr" defTabSz="457200" fontAlgn="auto">
              <a:spcBef>
                <a:spcPts val="0"/>
              </a:spcBef>
              <a:spcAft>
                <a:spcPts val="0"/>
              </a:spcAft>
            </a:pPr>
            <a:r>
              <a:rPr lang="en-US" sz="3000" b="0" dirty="0" smtClean="0">
                <a:solidFill>
                  <a:prstClr val="black"/>
                </a:solidFill>
                <a:latin typeface="Calibri"/>
                <a:ea typeface="+mn-ea"/>
                <a:cs typeface="+mn-cs"/>
              </a:rPr>
              <a:t>H3K27ac is an important mechanism to regulate the activity of enhancers in different developmental stages</a:t>
            </a:r>
            <a:endParaRPr lang="en-US" sz="3000" b="0" dirty="0">
              <a:solidFill>
                <a:prstClr val="black"/>
              </a:solidFill>
              <a:latin typeface="Calibri"/>
              <a:ea typeface="+mn-ea"/>
              <a:cs typeface="+mn-cs"/>
            </a:endParaRPr>
          </a:p>
        </p:txBody>
      </p:sp>
      <p:sp>
        <p:nvSpPr>
          <p:cNvPr id="6" name="Rectangle 5"/>
          <p:cNvSpPr/>
          <p:nvPr/>
        </p:nvSpPr>
        <p:spPr>
          <a:xfrm>
            <a:off x="353318" y="6109363"/>
            <a:ext cx="7915798" cy="369332"/>
          </a:xfrm>
          <a:prstGeom prst="rect">
            <a:avLst/>
          </a:prstGeom>
        </p:spPr>
        <p:txBody>
          <a:bodyPr wrap="square">
            <a:spAutoFit/>
          </a:bodyPr>
          <a:lstStyle/>
          <a:p>
            <a:pPr defTabSz="457200" fontAlgn="auto">
              <a:spcBef>
                <a:spcPts val="0"/>
              </a:spcBef>
              <a:spcAft>
                <a:spcPts val="0"/>
              </a:spcAft>
            </a:pPr>
            <a:r>
              <a:rPr lang="en-US" sz="1800" b="0" dirty="0" smtClean="0">
                <a:solidFill>
                  <a:prstClr val="black"/>
                </a:solidFill>
                <a:latin typeface="Calibri"/>
                <a:ea typeface="+mn-ea"/>
                <a:cs typeface="+mn-cs"/>
              </a:rPr>
              <a:t>Epigenetically, H3K27ac marks are present near active enhancers.</a:t>
            </a:r>
            <a:endParaRPr lang="en-US" sz="1800" b="0" dirty="0">
              <a:solidFill>
                <a:prstClr val="black"/>
              </a:solidFill>
              <a:latin typeface="Calibri"/>
              <a:ea typeface="+mn-ea"/>
              <a:cs typeface="+mn-cs"/>
            </a:endParaRPr>
          </a:p>
        </p:txBody>
      </p:sp>
      <p:sp>
        <p:nvSpPr>
          <p:cNvPr id="7" name="Rectangle 6"/>
          <p:cNvSpPr/>
          <p:nvPr/>
        </p:nvSpPr>
        <p:spPr>
          <a:xfrm>
            <a:off x="6879475" y="6478695"/>
            <a:ext cx="2264525" cy="369332"/>
          </a:xfrm>
          <a:prstGeom prst="rect">
            <a:avLst/>
          </a:prstGeom>
        </p:spPr>
        <p:txBody>
          <a:bodyPr wrap="none">
            <a:spAutoFit/>
          </a:bodyPr>
          <a:lstStyle/>
          <a:p>
            <a:pPr defTabSz="457200" fontAlgn="auto">
              <a:spcBef>
                <a:spcPts val="0"/>
              </a:spcBef>
              <a:spcAft>
                <a:spcPts val="0"/>
              </a:spcAft>
            </a:pPr>
            <a:r>
              <a:rPr lang="fr-FR" sz="1800" b="0" dirty="0" smtClean="0">
                <a:solidFill>
                  <a:prstClr val="black"/>
                </a:solidFill>
                <a:latin typeface="Calibri"/>
                <a:ea typeface="+mn-ea"/>
                <a:cs typeface="+mn-cs"/>
              </a:rPr>
              <a:t>Nord, et al., </a:t>
            </a:r>
            <a:r>
              <a:rPr lang="fr-FR" sz="1800" b="0" dirty="0" err="1" smtClean="0">
                <a:solidFill>
                  <a:prstClr val="black"/>
                </a:solidFill>
                <a:latin typeface="Calibri"/>
                <a:ea typeface="+mn-ea"/>
                <a:cs typeface="+mn-cs"/>
              </a:rPr>
              <a:t>Cell</a:t>
            </a:r>
            <a:r>
              <a:rPr lang="fr-FR" sz="1800" b="0" dirty="0" smtClean="0">
                <a:solidFill>
                  <a:prstClr val="black"/>
                </a:solidFill>
                <a:latin typeface="Calibri"/>
                <a:ea typeface="+mn-ea"/>
                <a:cs typeface="+mn-cs"/>
              </a:rPr>
              <a:t>, 2013</a:t>
            </a:r>
            <a:endParaRPr lang="en-US" sz="1800" b="0" dirty="0">
              <a:solidFill>
                <a:prstClr val="black"/>
              </a:solidFill>
              <a:latin typeface="Calibri"/>
              <a:ea typeface="+mn-ea"/>
              <a:cs typeface="+mn-cs"/>
            </a:endParaRPr>
          </a:p>
        </p:txBody>
      </p:sp>
    </p:spTree>
    <p:extLst>
      <p:ext uri="{BB962C8B-B14F-4D97-AF65-F5344CB8AC3E}">
        <p14:creationId xmlns:p14="http://schemas.microsoft.com/office/powerpoint/2010/main" val="359067476"/>
      </p:ext>
    </p:extLst>
  </p:cSld>
  <p:clrMapOvr>
    <a:masterClrMapping/>
  </p:clrMapOvr>
  <mc:AlternateContent xmlns:mc="http://schemas.openxmlformats.org/markup-compatibility/2006" xmlns:p14="http://schemas.microsoft.com/office/powerpoint/2010/main">
    <mc:Choice Requires="p14">
      <p:transition spd="slow" p14:dur="2000" advTm="35595"/>
    </mc:Choice>
    <mc:Fallback xmlns="">
      <p:transition xmlns:p14="http://schemas.microsoft.com/office/powerpoint/2010/main" spd="slow" advTm="35595"/>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 Segmentations</a:t>
            </a:r>
            <a:endParaRPr lang="en-US" dirty="0"/>
          </a:p>
        </p:txBody>
      </p:sp>
      <p:pic>
        <p:nvPicPr>
          <p:cNvPr id="4" name="Picture 3"/>
          <p:cNvPicPr>
            <a:picLocks noChangeAspect="1"/>
          </p:cNvPicPr>
          <p:nvPr/>
        </p:nvPicPr>
        <p:blipFill>
          <a:blip r:embed="rId2"/>
          <a:stretch>
            <a:fillRect/>
          </a:stretch>
        </p:blipFill>
        <p:spPr>
          <a:xfrm>
            <a:off x="0" y="1955800"/>
            <a:ext cx="9144000" cy="2934586"/>
          </a:xfrm>
          <a:prstGeom prst="rect">
            <a:avLst/>
          </a:prstGeom>
        </p:spPr>
      </p:pic>
      <p:sp>
        <p:nvSpPr>
          <p:cNvPr id="5" name="Rectangle 4"/>
          <p:cNvSpPr/>
          <p:nvPr/>
        </p:nvSpPr>
        <p:spPr>
          <a:xfrm>
            <a:off x="5240204" y="6488668"/>
            <a:ext cx="3903796" cy="369332"/>
          </a:xfrm>
          <a:prstGeom prst="rect">
            <a:avLst/>
          </a:prstGeom>
        </p:spPr>
        <p:txBody>
          <a:bodyPr wrap="none">
            <a:spAutoFit/>
          </a:bodyPr>
          <a:lstStyle/>
          <a:p>
            <a:pPr defTabSz="457200" fontAlgn="auto">
              <a:spcBef>
                <a:spcPts val="0"/>
              </a:spcBef>
              <a:spcAft>
                <a:spcPts val="0"/>
              </a:spcAft>
            </a:pPr>
            <a:r>
              <a:rPr lang="fr-FR" sz="1800" b="0" dirty="0" smtClean="0">
                <a:solidFill>
                  <a:prstClr val="black"/>
                </a:solidFill>
                <a:latin typeface="Calibri"/>
                <a:ea typeface="+mn-ea"/>
                <a:cs typeface="+mn-cs"/>
              </a:rPr>
              <a:t>Ernst and </a:t>
            </a:r>
            <a:r>
              <a:rPr lang="fr-FR" sz="1800" b="0" dirty="0" err="1" smtClean="0">
                <a:solidFill>
                  <a:prstClr val="black"/>
                </a:solidFill>
                <a:latin typeface="Calibri"/>
                <a:ea typeface="+mn-ea"/>
                <a:cs typeface="+mn-cs"/>
              </a:rPr>
              <a:t>Kellis</a:t>
            </a:r>
            <a:r>
              <a:rPr lang="fr-FR" sz="1800" b="0" dirty="0" smtClean="0">
                <a:solidFill>
                  <a:prstClr val="black"/>
                </a:solidFill>
                <a:latin typeface="Calibri"/>
                <a:ea typeface="+mn-ea"/>
                <a:cs typeface="+mn-cs"/>
              </a:rPr>
              <a:t>, Nature </a:t>
            </a:r>
            <a:r>
              <a:rPr lang="fr-FR" sz="1800" b="0" dirty="0" err="1" smtClean="0">
                <a:solidFill>
                  <a:prstClr val="black"/>
                </a:solidFill>
                <a:latin typeface="Calibri"/>
                <a:ea typeface="+mn-ea"/>
                <a:cs typeface="+mn-cs"/>
              </a:rPr>
              <a:t>Methods</a:t>
            </a:r>
            <a:r>
              <a:rPr lang="fr-FR" sz="1800" b="0" dirty="0" smtClean="0">
                <a:solidFill>
                  <a:prstClr val="black"/>
                </a:solidFill>
                <a:latin typeface="Calibri"/>
                <a:ea typeface="+mn-ea"/>
                <a:cs typeface="+mn-cs"/>
              </a:rPr>
              <a:t>, 2012.</a:t>
            </a:r>
            <a:endParaRPr lang="en-US" sz="1800" b="0" dirty="0">
              <a:solidFill>
                <a:prstClr val="black"/>
              </a:solidFill>
              <a:latin typeface="Calibri"/>
              <a:ea typeface="+mn-ea"/>
              <a:cs typeface="+mn-cs"/>
            </a:endParaRPr>
          </a:p>
        </p:txBody>
      </p:sp>
    </p:spTree>
    <p:extLst>
      <p:ext uri="{BB962C8B-B14F-4D97-AF65-F5344CB8AC3E}">
        <p14:creationId xmlns:p14="http://schemas.microsoft.com/office/powerpoint/2010/main" val="3256125387"/>
      </p:ext>
    </p:extLst>
  </p:cSld>
  <p:clrMapOvr>
    <a:masterClrMapping/>
  </p:clrMapOvr>
  <mc:AlternateContent xmlns:mc="http://schemas.openxmlformats.org/markup-compatibility/2006" xmlns:p14="http://schemas.microsoft.com/office/powerpoint/2010/main">
    <mc:Choice Requires="p14">
      <p:transition spd="slow" p14:dur="2000" advTm="11791"/>
    </mc:Choice>
    <mc:Fallback xmlns="">
      <p:transition xmlns:p14="http://schemas.microsoft.com/office/powerpoint/2010/main" spd="slow" advTm="11791"/>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3185" y="3883497"/>
            <a:ext cx="2350815" cy="1143000"/>
          </a:xfrm>
        </p:spPr>
        <p:txBody>
          <a:bodyPr/>
          <a:lstStyle/>
          <a:p>
            <a:r>
              <a:rPr lang="en-US" sz="1600" dirty="0" smtClean="0"/>
              <a:t>Simplified </a:t>
            </a:r>
            <a:br>
              <a:rPr lang="en-US" sz="1600" dirty="0" smtClean="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t>
            </a:r>
            <a:br>
              <a:rPr lang="en-US" sz="1600" dirty="0" smtClean="0"/>
            </a:br>
            <a:r>
              <a:rPr lang="en-US" sz="1600" dirty="0"/>
              <a:t/>
            </a:r>
            <a:br>
              <a:rPr lang="en-US" sz="1600" dirty="0"/>
            </a:br>
            <a:r>
              <a:rPr lang="en-US" sz="1600" dirty="0"/>
              <a:t/>
            </a:r>
            <a:br>
              <a:rPr lang="en-US" sz="1600" dirty="0"/>
            </a:br>
            <a:r>
              <a:rPr lang="en-US" sz="1600" dirty="0" smtClean="0"/>
              <a:t>Comprehensive</a:t>
            </a:r>
            <a:br>
              <a:rPr lang="en-US" sz="1600" dirty="0" smtClean="0"/>
            </a:br>
            <a:r>
              <a:rPr lang="en-US" sz="1600" dirty="0" smtClean="0"/>
              <a:t>(based on published work from '12 &amp; '14 rollouts)</a:t>
            </a:r>
            <a:endParaRPr lang="en-US" sz="1600" dirty="0"/>
          </a:p>
        </p:txBody>
      </p:sp>
      <p:pic>
        <p:nvPicPr>
          <p:cNvPr id="3" name="Picture 2"/>
          <p:cNvPicPr>
            <a:picLocks noChangeAspect="1"/>
          </p:cNvPicPr>
          <p:nvPr/>
        </p:nvPicPr>
        <p:blipFill>
          <a:blip r:embed="rId2"/>
          <a:stretch>
            <a:fillRect/>
          </a:stretch>
        </p:blipFill>
        <p:spPr>
          <a:xfrm>
            <a:off x="0" y="0"/>
            <a:ext cx="6643150" cy="6858000"/>
          </a:xfrm>
          <a:prstGeom prst="rect">
            <a:avLst/>
          </a:prstGeom>
        </p:spPr>
      </p:pic>
      <p:sp>
        <p:nvSpPr>
          <p:cNvPr id="4" name="TextBox 3"/>
          <p:cNvSpPr txBox="1"/>
          <p:nvPr/>
        </p:nvSpPr>
        <p:spPr>
          <a:xfrm>
            <a:off x="7981701" y="3110785"/>
            <a:ext cx="2924682" cy="830997"/>
          </a:xfrm>
          <a:prstGeom prst="rect">
            <a:avLst/>
          </a:prstGeom>
          <a:solidFill>
            <a:srgbClr val="660066"/>
          </a:solidFill>
        </p:spPr>
        <p:txBody>
          <a:bodyPr wrap="square" rtlCol="0">
            <a:spAutoFit/>
          </a:bodyPr>
          <a:lstStyle/>
          <a:p>
            <a:r>
              <a:rPr lang="en-US" sz="2400" dirty="0" smtClean="0">
                <a:solidFill>
                  <a:srgbClr val="F2F2F2"/>
                </a:solidFill>
                <a:latin typeface="Courier"/>
                <a:cs typeface="Courier"/>
              </a:rPr>
              <a:t>ANS: </a:t>
            </a:r>
            <a:r>
              <a:rPr lang="en-US" sz="2400" dirty="0" err="1" smtClean="0">
                <a:solidFill>
                  <a:srgbClr val="F2F2F2"/>
                </a:solidFill>
                <a:latin typeface="Courier"/>
                <a:cs typeface="Courier"/>
              </a:rPr>
              <a:t>eurie's</a:t>
            </a:r>
            <a:r>
              <a:rPr lang="en-US" sz="2400" dirty="0" smtClean="0">
                <a:solidFill>
                  <a:srgbClr val="F2F2F2"/>
                </a:solidFill>
                <a:latin typeface="Courier"/>
                <a:cs typeface="Courier"/>
              </a:rPr>
              <a:t> new stuff</a:t>
            </a:r>
            <a:endParaRPr lang="en-US" sz="2400" dirty="0">
              <a:solidFill>
                <a:srgbClr val="F2F2F2"/>
              </a:solidFill>
              <a:latin typeface="Courier"/>
              <a:cs typeface="Courier"/>
            </a:endParaRPr>
          </a:p>
        </p:txBody>
      </p:sp>
    </p:spTree>
    <p:extLst>
      <p:ext uri="{BB962C8B-B14F-4D97-AF65-F5344CB8AC3E}">
        <p14:creationId xmlns:p14="http://schemas.microsoft.com/office/powerpoint/2010/main" val="2158792028"/>
      </p:ext>
    </p:extLst>
  </p:cSld>
  <p:clrMapOvr>
    <a:masterClrMapping/>
  </p:clrMapOvr>
  <p:transition xmlns:p14="http://schemas.microsoft.com/office/powerpoint/2010/main" advTm="3314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Annotation</a:t>
            </a:r>
            <a:endParaRPr lang="en-US" dirty="0"/>
          </a:p>
        </p:txBody>
      </p:sp>
      <p:sp>
        <p:nvSpPr>
          <p:cNvPr id="3" name="Content Placeholder 2"/>
          <p:cNvSpPr>
            <a:spLocks noGrp="1"/>
          </p:cNvSpPr>
          <p:nvPr>
            <p:ph idx="1"/>
          </p:nvPr>
        </p:nvSpPr>
        <p:spPr/>
        <p:txBody>
          <a:bodyPr/>
          <a:lstStyle/>
          <a:p>
            <a:r>
              <a:rPr lang="en-US" sz="1600" dirty="0" smtClean="0"/>
              <a:t>"Slice" through the ENCODE, providing close-to-data subset of the annotations</a:t>
            </a:r>
          </a:p>
          <a:p>
            <a:endParaRPr lang="en-US" sz="1600" dirty="0"/>
          </a:p>
          <a:p>
            <a:endParaRPr lang="en-US" sz="1600" dirty="0" smtClean="0"/>
          </a:p>
          <a:p>
            <a:r>
              <a:rPr lang="en-US" sz="1600" dirty="0" smtClean="0"/>
              <a:t>Gene </a:t>
            </a:r>
            <a:r>
              <a:rPr lang="en-US" sz="1600" dirty="0"/>
              <a:t>expression matrix </a:t>
            </a:r>
            <a:endParaRPr lang="en-US" sz="1600" dirty="0" smtClean="0"/>
          </a:p>
          <a:p>
            <a:pPr lvl="1"/>
            <a:r>
              <a:rPr lang="en-US" sz="1600" dirty="0" smtClean="0"/>
              <a:t>over </a:t>
            </a:r>
            <a:r>
              <a:rPr lang="en-US" sz="1600" dirty="0"/>
              <a:t>ENCODE2 cell lines (~60 cell lines in total) in GENCODE 19</a:t>
            </a:r>
          </a:p>
          <a:p>
            <a:r>
              <a:rPr lang="en-US" sz="1600" dirty="0" smtClean="0"/>
              <a:t>TSS </a:t>
            </a:r>
            <a:r>
              <a:rPr lang="en-US" sz="1600" dirty="0"/>
              <a:t>list </a:t>
            </a:r>
            <a:endParaRPr lang="en-US" sz="1600" dirty="0" smtClean="0"/>
          </a:p>
          <a:p>
            <a:pPr lvl="1"/>
            <a:r>
              <a:rPr lang="en-US" sz="1600" dirty="0"/>
              <a:t>GENCODE </a:t>
            </a:r>
            <a:r>
              <a:rPr lang="en-US" sz="1600" dirty="0" smtClean="0"/>
              <a:t>v19</a:t>
            </a:r>
            <a:endParaRPr lang="en-US" sz="1600" dirty="0"/>
          </a:p>
          <a:p>
            <a:endParaRPr lang="en-US" sz="1600" dirty="0" smtClean="0"/>
          </a:p>
          <a:p>
            <a:r>
              <a:rPr lang="en-US" sz="1600" dirty="0" smtClean="0"/>
              <a:t>“</a:t>
            </a:r>
            <a:r>
              <a:rPr lang="en-US" sz="1600" dirty="0"/>
              <a:t>Tissue type” facet for the cell lines (DCC</a:t>
            </a:r>
            <a:r>
              <a:rPr lang="en-US" sz="1600" dirty="0" smtClean="0"/>
              <a:t>)</a:t>
            </a:r>
            <a:endParaRPr lang="en-US" sz="1600" dirty="0"/>
          </a:p>
          <a:p>
            <a:endParaRPr lang="en-US" dirty="0"/>
          </a:p>
        </p:txBody>
      </p:sp>
    </p:spTree>
    <p:extLst>
      <p:ext uri="{BB962C8B-B14F-4D97-AF65-F5344CB8AC3E}">
        <p14:creationId xmlns:p14="http://schemas.microsoft.com/office/powerpoint/2010/main" val="930551182"/>
      </p:ext>
    </p:extLst>
  </p:cSld>
  <p:clrMapOvr>
    <a:masterClrMapping/>
  </p:clrMapOvr>
  <p:transition xmlns:p14="http://schemas.microsoft.com/office/powerpoint/2010/main" advTm="37911"/>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3809" y="1887443"/>
            <a:ext cx="8229600" cy="1143000"/>
          </a:xfrm>
        </p:spPr>
        <p:txBody>
          <a:bodyPr>
            <a:normAutofit/>
          </a:bodyPr>
          <a:lstStyle/>
          <a:p>
            <a:r>
              <a:rPr lang="en-US" dirty="0" smtClean="0"/>
              <a:t>Simplified annotation</a:t>
            </a:r>
            <a:endParaRPr lang="en-US" dirty="0"/>
          </a:p>
        </p:txBody>
      </p:sp>
      <p:sp>
        <p:nvSpPr>
          <p:cNvPr id="7" name="Content Placeholder 2"/>
          <p:cNvSpPr>
            <a:spLocks noGrp="1"/>
          </p:cNvSpPr>
          <p:nvPr>
            <p:ph idx="1"/>
          </p:nvPr>
        </p:nvSpPr>
        <p:spPr>
          <a:xfrm>
            <a:off x="543508" y="3609825"/>
            <a:ext cx="8229600" cy="4525963"/>
          </a:xfrm>
        </p:spPr>
        <p:txBody>
          <a:bodyPr/>
          <a:lstStyle/>
          <a:p>
            <a:r>
              <a:rPr lang="en-US" sz="1800" dirty="0" smtClean="0">
                <a:solidFill>
                  <a:srgbClr val="5ECF4A"/>
                </a:solidFill>
              </a:rPr>
              <a:t>Candidate enhancers</a:t>
            </a:r>
            <a:r>
              <a:rPr lang="en-US" sz="1800" dirty="0" smtClean="0"/>
              <a:t>: The master list of TSS-</a:t>
            </a:r>
            <a:r>
              <a:rPr lang="en-US" sz="1800" dirty="0" smtClean="0">
                <a:solidFill>
                  <a:srgbClr val="5ECF4A"/>
                </a:solidFill>
              </a:rPr>
              <a:t>distal DHS </a:t>
            </a:r>
            <a:r>
              <a:rPr lang="en-US" sz="1800" dirty="0" smtClean="0"/>
              <a:t>peaks annotated with </a:t>
            </a:r>
          </a:p>
          <a:p>
            <a:pPr marL="457200" lvl="1" indent="0">
              <a:buNone/>
            </a:pPr>
            <a:endParaRPr lang="en-US" sz="1800" dirty="0" smtClean="0"/>
          </a:p>
          <a:p>
            <a:pPr lvl="2"/>
            <a:r>
              <a:rPr lang="en-US" sz="1600" dirty="0" smtClean="0">
                <a:solidFill>
                  <a:schemeClr val="accent6">
                    <a:lumMod val="75000"/>
                  </a:schemeClr>
                </a:solidFill>
              </a:rPr>
              <a:t>H3K27ac enrichment </a:t>
            </a:r>
            <a:r>
              <a:rPr lang="en-US" sz="1600" dirty="0" smtClean="0"/>
              <a:t>(percentile over background) in a cell-type-specific manner. </a:t>
            </a:r>
          </a:p>
          <a:p>
            <a:pPr marL="914400" lvl="2" indent="0">
              <a:buNone/>
            </a:pPr>
            <a:endParaRPr lang="en-US" sz="1600" dirty="0" smtClean="0"/>
          </a:p>
          <a:p>
            <a:pPr lvl="2"/>
            <a:r>
              <a:rPr lang="en-US" sz="1600" dirty="0" smtClean="0"/>
              <a:t>TF </a:t>
            </a:r>
            <a:r>
              <a:rPr lang="en-US" sz="1600" dirty="0" err="1" smtClean="0"/>
              <a:t>ChIP-seq</a:t>
            </a:r>
            <a:r>
              <a:rPr lang="en-US" sz="1600" dirty="0" smtClean="0"/>
              <a:t> peaks across cell-types</a:t>
            </a:r>
          </a:p>
          <a:p>
            <a:pPr marL="457200" lvl="1" indent="0">
              <a:buNone/>
            </a:pPr>
            <a:endParaRPr lang="en-US" sz="1800" dirty="0" smtClean="0"/>
          </a:p>
          <a:p>
            <a:r>
              <a:rPr lang="en-US" sz="1800" dirty="0" smtClean="0">
                <a:solidFill>
                  <a:srgbClr val="338A57"/>
                </a:solidFill>
              </a:rPr>
              <a:t>Candidate promoters</a:t>
            </a:r>
            <a:r>
              <a:rPr lang="en-US" sz="1800" dirty="0" smtClean="0"/>
              <a:t>: The master list of TSS-</a:t>
            </a:r>
            <a:r>
              <a:rPr lang="en-US" sz="1800" dirty="0" smtClean="0">
                <a:solidFill>
                  <a:srgbClr val="338A57"/>
                </a:solidFill>
              </a:rPr>
              <a:t>proximal DHS </a:t>
            </a:r>
            <a:r>
              <a:rPr lang="en-US" sz="1800" dirty="0" smtClean="0"/>
              <a:t>peaks annotated with TF </a:t>
            </a:r>
            <a:r>
              <a:rPr lang="en-US" sz="1800" dirty="0" err="1" smtClean="0"/>
              <a:t>ChIP-seq</a:t>
            </a:r>
            <a:r>
              <a:rPr lang="en-US" sz="1800" dirty="0" smtClean="0"/>
              <a:t> peaks across cell types.</a:t>
            </a:r>
          </a:p>
          <a:p>
            <a:pPr marL="0" indent="0">
              <a:buNone/>
            </a:pPr>
            <a:endParaRPr lang="en-US" dirty="0"/>
          </a:p>
          <a:p>
            <a:pPr lvl="2"/>
            <a:endParaRPr lang="en-US" sz="1200" dirty="0"/>
          </a:p>
          <a:p>
            <a:pPr lvl="1"/>
            <a:endParaRPr lang="en-US" sz="1600" dirty="0"/>
          </a:p>
          <a:p>
            <a:endParaRPr lang="en-US" sz="1600" dirty="0"/>
          </a:p>
        </p:txBody>
      </p:sp>
      <p:sp>
        <p:nvSpPr>
          <p:cNvPr id="3" name="TextBox 2"/>
          <p:cNvSpPr txBox="1"/>
          <p:nvPr/>
        </p:nvSpPr>
        <p:spPr>
          <a:xfrm>
            <a:off x="7981701" y="3110785"/>
            <a:ext cx="2924682" cy="2308324"/>
          </a:xfrm>
          <a:prstGeom prst="rect">
            <a:avLst/>
          </a:prstGeom>
          <a:solidFill>
            <a:srgbClr val="660066"/>
          </a:solidFill>
        </p:spPr>
        <p:txBody>
          <a:bodyPr wrap="square" rtlCol="0">
            <a:spAutoFit/>
          </a:bodyPr>
          <a:lstStyle/>
          <a:p>
            <a:r>
              <a:rPr lang="en-US" sz="2400" dirty="0" smtClean="0">
                <a:solidFill>
                  <a:srgbClr val="F2F2F2"/>
                </a:solidFill>
                <a:latin typeface="Courier"/>
                <a:cs typeface="Courier"/>
              </a:rPr>
              <a:t>ANS: show more TFs , line up annotation, more cell lines, cut </a:t>
            </a:r>
            <a:r>
              <a:rPr lang="en-US" sz="2400" dirty="0" err="1" smtClean="0">
                <a:solidFill>
                  <a:srgbClr val="F2F2F2"/>
                </a:solidFill>
                <a:latin typeface="Courier"/>
                <a:cs typeface="Courier"/>
              </a:rPr>
              <a:t>redund</a:t>
            </a:r>
            <a:r>
              <a:rPr lang="en-US" sz="2400" dirty="0" smtClean="0">
                <a:solidFill>
                  <a:srgbClr val="F2F2F2"/>
                </a:solidFill>
                <a:latin typeface="Courier"/>
                <a:cs typeface="Courier"/>
              </a:rPr>
              <a:t>.</a:t>
            </a:r>
            <a:endParaRPr lang="en-US" sz="2400" dirty="0">
              <a:solidFill>
                <a:srgbClr val="F2F2F2"/>
              </a:solidFill>
              <a:latin typeface="Courier"/>
              <a:cs typeface="Courier"/>
            </a:endParaRPr>
          </a:p>
        </p:txBody>
      </p:sp>
      <p:pic>
        <p:nvPicPr>
          <p:cNvPr id="9" name="Picture 8" descr="UCSCh3k27a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8" y="507793"/>
            <a:ext cx="10212031" cy="1278260"/>
          </a:xfrm>
          <a:prstGeom prst="rect">
            <a:avLst/>
          </a:prstGeom>
        </p:spPr>
      </p:pic>
    </p:spTree>
    <p:extLst>
      <p:ext uri="{BB962C8B-B14F-4D97-AF65-F5344CB8AC3E}">
        <p14:creationId xmlns:p14="http://schemas.microsoft.com/office/powerpoint/2010/main" val="969332055"/>
      </p:ext>
    </p:extLst>
  </p:cSld>
  <p:clrMapOvr>
    <a:masterClrMapping/>
  </p:clrMapOvr>
  <mc:AlternateContent xmlns:mc="http://schemas.openxmlformats.org/markup-compatibility/2006" xmlns:p14="http://schemas.microsoft.com/office/powerpoint/2010/main">
    <mc:Choice Requires="p14">
      <p:transition spd="slow" p14:dur="2000" advTm="741"/>
    </mc:Choice>
    <mc:Fallback xmlns="">
      <p:transition xmlns:p14="http://schemas.microsoft.com/office/powerpoint/2010/main" spd="slow" advTm="741"/>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bwMode="auto">
          <a:xfrm>
            <a:off x="-270343" y="2621973"/>
            <a:ext cx="10385711" cy="13247"/>
          </a:xfrm>
          <a:prstGeom prst="line">
            <a:avLst/>
          </a:prstGeom>
          <a:noFill/>
          <a:ln w="38100" cap="flat" cmpd="sng" algn="ctr">
            <a:solidFill>
              <a:schemeClr val="tx1"/>
            </a:solidFill>
            <a:prstDash val="solid"/>
            <a:round/>
            <a:headEnd type="none" w="sm" len="sm"/>
            <a:tailEnd type="none" w="sm" len="sm"/>
          </a:ln>
          <a:effectLst/>
        </p:spPr>
      </p:cxnSp>
      <p:pic>
        <p:nvPicPr>
          <p:cNvPr id="6" name="Picture 5" descr="UCSCh3k27a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8" y="507793"/>
            <a:ext cx="10212031" cy="1278260"/>
          </a:xfrm>
          <a:prstGeom prst="rect">
            <a:avLst/>
          </a:prstGeom>
        </p:spPr>
      </p:pic>
      <p:pic>
        <p:nvPicPr>
          <p:cNvPr id="11" name="Picture 10"/>
          <p:cNvPicPr>
            <a:picLocks noChangeAspect="1"/>
          </p:cNvPicPr>
          <p:nvPr/>
        </p:nvPicPr>
        <p:blipFill>
          <a:blip r:embed="rId3"/>
          <a:stretch>
            <a:fillRect/>
          </a:stretch>
        </p:blipFill>
        <p:spPr>
          <a:xfrm>
            <a:off x="25658" y="3380362"/>
            <a:ext cx="8967599" cy="3097641"/>
          </a:xfrm>
          <a:prstGeom prst="rect">
            <a:avLst/>
          </a:prstGeom>
        </p:spPr>
      </p:pic>
    </p:spTree>
    <p:extLst>
      <p:ext uri="{BB962C8B-B14F-4D97-AF65-F5344CB8AC3E}">
        <p14:creationId xmlns:p14="http://schemas.microsoft.com/office/powerpoint/2010/main" val="1949770015"/>
      </p:ext>
    </p:extLst>
  </p:cSld>
  <p:clrMapOvr>
    <a:masterClrMapping/>
  </p:clrMapOvr>
  <p:transition xmlns:p14="http://schemas.microsoft.com/office/powerpoint/2010/main" advTm="29946"/>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Rectangle 2"/>
          <p:cNvSpPr>
            <a:spLocks noGrp="1" noChangeArrowheads="1"/>
          </p:cNvSpPr>
          <p:nvPr>
            <p:ph type="title"/>
            <p:custDataLst>
              <p:tags r:id="rId2"/>
            </p:custDataLst>
          </p:nvPr>
        </p:nvSpPr>
        <p:spPr/>
        <p:txBody>
          <a:bodyPr/>
          <a:lstStyle/>
          <a:p>
            <a:pPr eaLnBrk="1" hangingPunct="1"/>
            <a:r>
              <a:rPr lang="en-US">
                <a:latin typeface="Arial" charset="0"/>
                <a:ea typeface="ＭＳ Ｐゴシック" charset="0"/>
                <a:cs typeface="ＭＳ Ｐゴシック" charset="0"/>
              </a:rPr>
              <a:t>Default Theme</a:t>
            </a:r>
          </a:p>
        </p:txBody>
      </p:sp>
      <p:sp>
        <p:nvSpPr>
          <p:cNvPr id="519170" name="Rectangle 6"/>
          <p:cNvSpPr>
            <a:spLocks noGrp="1" noChangeArrowheads="1"/>
          </p:cNvSpPr>
          <p:nvPr>
            <p:ph idx="1"/>
            <p:custDataLst>
              <p:tags r:id="rId3"/>
            </p:custDataLst>
          </p:nvPr>
        </p:nvSpPr>
        <p:spPr/>
        <p:txBody>
          <a:bodyPr/>
          <a:lstStyle/>
          <a:p>
            <a:pPr eaLnBrk="1" hangingPunct="1"/>
            <a:r>
              <a:rPr lang="en-US" sz="2000">
                <a:latin typeface="Arial" charset="0"/>
                <a:ea typeface="ＭＳ Ｐゴシック" charset="0"/>
                <a:cs typeface="ＭＳ Ｐゴシック" charset="0"/>
              </a:rPr>
              <a:t>Default Outline Level 1</a:t>
            </a:r>
          </a:p>
          <a:p>
            <a:pPr lvl="1" eaLnBrk="1" hangingPunct="1"/>
            <a:r>
              <a:rPr lang="en-US" sz="1600">
                <a:latin typeface="Arial" charset="0"/>
                <a:ea typeface="ＭＳ Ｐゴシック" charset="0"/>
              </a:rPr>
              <a:t>Level 2</a:t>
            </a:r>
          </a:p>
        </p:txBody>
      </p:sp>
      <p:sp>
        <p:nvSpPr>
          <p:cNvPr id="519171" name="Text Box 5"/>
          <p:cNvSpPr txBox="1">
            <a:spLocks noChangeArrowheads="1"/>
          </p:cNvSpPr>
          <p:nvPr>
            <p:custDataLst>
              <p:tags r:id="rId4"/>
            </p:custDataLst>
          </p:nvPr>
        </p:nvSpPr>
        <p:spPr bwMode="auto">
          <a:xfrm>
            <a:off x="1524000" y="19050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endParaRPr lang="en-US" sz="2400" b="0" smtClean="0">
              <a:solidFill>
                <a:srgbClr val="000000"/>
              </a:solidFill>
            </a:endParaRPr>
          </a:p>
        </p:txBody>
      </p:sp>
      <p:sp>
        <p:nvSpPr>
          <p:cNvPr id="519172" name="Isosceles Triangle 4"/>
          <p:cNvSpPr>
            <a:spLocks noChangeArrowheads="1"/>
          </p:cNvSpPr>
          <p:nvPr>
            <p:custDataLst>
              <p:tags r:id="rId5"/>
            </p:custDataLst>
          </p:nvPr>
        </p:nvSpPr>
        <p:spPr bwMode="auto">
          <a:xfrm>
            <a:off x="3111500" y="3225800"/>
            <a:ext cx="3302000" cy="2806700"/>
          </a:xfrm>
          <a:prstGeom prst="triangle">
            <a:avLst>
              <a:gd name="adj" fmla="val 50000"/>
            </a:avLst>
          </a:prstGeom>
          <a:solidFill>
            <a:srgbClr val="FFFF00"/>
          </a:solidFill>
          <a:ln w="12700">
            <a:solidFill>
              <a:schemeClr val="tx1"/>
            </a:solidFill>
            <a:round/>
            <a:headEnd type="none" w="sm" len="sm"/>
            <a:tailEnd type="none" w="sm" len="sm"/>
          </a:ln>
        </p:spPr>
        <p:txBody>
          <a:bodyPr wrap="none" anchor="ctr"/>
          <a:lstStyle/>
          <a:p>
            <a:pPr algn="ctr" defTabSz="912813"/>
            <a:endParaRPr lang="en-US" smtClean="0">
              <a:solidFill>
                <a:srgbClr val="000000"/>
              </a:solidFill>
            </a:endParaRPr>
          </a:p>
        </p:txBody>
      </p:sp>
    </p:spTree>
    <p:custDataLst>
      <p:tags r:id="rId1"/>
    </p:custDataLst>
    <p:extLst>
      <p:ext uri="{BB962C8B-B14F-4D97-AF65-F5344CB8AC3E}">
        <p14:creationId xmlns:p14="http://schemas.microsoft.com/office/powerpoint/2010/main" val="3810847804"/>
      </p:ext>
    </p:extLst>
  </p:cSld>
  <p:clrMapOvr>
    <a:masterClrMapping/>
  </p:clrMapOvr>
  <p:transition xmlns:p14="http://schemas.microsoft.com/office/powerpoint/2010/main" advTm="54576"/>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9845" y="93364"/>
            <a:ext cx="9359954" cy="461665"/>
          </a:xfrm>
          <a:prstGeom prst="rect">
            <a:avLst/>
          </a:prstGeom>
          <a:noFill/>
        </p:spPr>
        <p:txBody>
          <a:bodyPr wrap="none" rtlCol="0">
            <a:spAutoFit/>
          </a:bodyPr>
          <a:lstStyle/>
          <a:p>
            <a:pPr defTabSz="457200" fontAlgn="auto">
              <a:spcBef>
                <a:spcPts val="0"/>
              </a:spcBef>
              <a:spcAft>
                <a:spcPts val="0"/>
              </a:spcAft>
            </a:pPr>
            <a:r>
              <a:rPr lang="en-US" sz="2000" b="0" dirty="0" smtClean="0">
                <a:solidFill>
                  <a:prstClr val="black"/>
                </a:solidFill>
                <a:latin typeface="Calibri"/>
                <a:ea typeface="+mn-ea"/>
                <a:cs typeface="+mn-cs"/>
              </a:rPr>
              <a:t>Details of DNase </a:t>
            </a:r>
            <a:r>
              <a:rPr lang="en-US" sz="2400" b="0" dirty="0" smtClean="0">
                <a:solidFill>
                  <a:prstClr val="black"/>
                </a:solidFill>
                <a:latin typeface="Calibri"/>
                <a:ea typeface="+mn-ea"/>
                <a:cs typeface="+mn-cs"/>
              </a:rPr>
              <a:t>peaks, H3K27ac annotation and TF ChIP-seq annotations</a:t>
            </a:r>
            <a:endParaRPr lang="en-US" sz="2400" b="0" dirty="0">
              <a:solidFill>
                <a:prstClr val="black"/>
              </a:solidFill>
              <a:latin typeface="Calibri"/>
              <a:ea typeface="+mn-ea"/>
              <a:cs typeface="+mn-cs"/>
            </a:endParaRPr>
          </a:p>
        </p:txBody>
      </p:sp>
      <p:pic>
        <p:nvPicPr>
          <p:cNvPr id="8" name="Picture 7"/>
          <p:cNvPicPr>
            <a:picLocks noChangeAspect="1"/>
          </p:cNvPicPr>
          <p:nvPr/>
        </p:nvPicPr>
        <p:blipFill>
          <a:blip r:embed="rId3"/>
          <a:stretch>
            <a:fillRect/>
          </a:stretch>
        </p:blipFill>
        <p:spPr>
          <a:xfrm>
            <a:off x="0" y="1600200"/>
            <a:ext cx="8839200" cy="1219200"/>
          </a:xfrm>
          <a:prstGeom prst="rect">
            <a:avLst/>
          </a:prstGeom>
        </p:spPr>
      </p:pic>
      <p:pic>
        <p:nvPicPr>
          <p:cNvPr id="9" name="Picture 8"/>
          <p:cNvPicPr>
            <a:picLocks noChangeAspect="1"/>
          </p:cNvPicPr>
          <p:nvPr/>
        </p:nvPicPr>
        <p:blipFill>
          <a:blip r:embed="rId4"/>
          <a:stretch>
            <a:fillRect/>
          </a:stretch>
        </p:blipFill>
        <p:spPr>
          <a:xfrm>
            <a:off x="9845" y="1331501"/>
            <a:ext cx="1905000" cy="342900"/>
          </a:xfrm>
          <a:prstGeom prst="rect">
            <a:avLst/>
          </a:prstGeom>
        </p:spPr>
      </p:pic>
      <p:pic>
        <p:nvPicPr>
          <p:cNvPr id="11" name="Picture 10"/>
          <p:cNvPicPr>
            <a:picLocks noChangeAspect="1"/>
          </p:cNvPicPr>
          <p:nvPr/>
        </p:nvPicPr>
        <p:blipFill>
          <a:blip r:embed="rId5"/>
          <a:stretch>
            <a:fillRect/>
          </a:stretch>
        </p:blipFill>
        <p:spPr>
          <a:xfrm>
            <a:off x="0" y="4037490"/>
            <a:ext cx="4394200" cy="266700"/>
          </a:xfrm>
          <a:prstGeom prst="rect">
            <a:avLst/>
          </a:prstGeom>
        </p:spPr>
      </p:pic>
      <p:pic>
        <p:nvPicPr>
          <p:cNvPr id="12" name="Picture 11"/>
          <p:cNvPicPr>
            <a:picLocks noChangeAspect="1"/>
          </p:cNvPicPr>
          <p:nvPr/>
        </p:nvPicPr>
        <p:blipFill>
          <a:blip r:embed="rId6"/>
          <a:stretch>
            <a:fillRect/>
          </a:stretch>
        </p:blipFill>
        <p:spPr>
          <a:xfrm>
            <a:off x="9845" y="5580258"/>
            <a:ext cx="9144000" cy="295731"/>
          </a:xfrm>
          <a:prstGeom prst="rect">
            <a:avLst/>
          </a:prstGeom>
        </p:spPr>
      </p:pic>
      <p:pic>
        <p:nvPicPr>
          <p:cNvPr id="13" name="Picture 12"/>
          <p:cNvPicPr>
            <a:picLocks noChangeAspect="1"/>
          </p:cNvPicPr>
          <p:nvPr/>
        </p:nvPicPr>
        <p:blipFill>
          <a:blip r:embed="rId7"/>
          <a:stretch>
            <a:fillRect/>
          </a:stretch>
        </p:blipFill>
        <p:spPr>
          <a:xfrm>
            <a:off x="0" y="5211958"/>
            <a:ext cx="1524000" cy="368300"/>
          </a:xfrm>
          <a:prstGeom prst="rect">
            <a:avLst/>
          </a:prstGeom>
        </p:spPr>
      </p:pic>
      <p:pic>
        <p:nvPicPr>
          <p:cNvPr id="14" name="Picture 13"/>
          <p:cNvPicPr>
            <a:picLocks noChangeAspect="1"/>
          </p:cNvPicPr>
          <p:nvPr/>
        </p:nvPicPr>
        <p:blipFill>
          <a:blip r:embed="rId8"/>
          <a:stretch>
            <a:fillRect/>
          </a:stretch>
        </p:blipFill>
        <p:spPr>
          <a:xfrm>
            <a:off x="9845" y="3719990"/>
            <a:ext cx="1524000" cy="317500"/>
          </a:xfrm>
          <a:prstGeom prst="rect">
            <a:avLst/>
          </a:prstGeom>
        </p:spPr>
      </p:pic>
      <p:sp>
        <p:nvSpPr>
          <p:cNvPr id="15" name="TextBox 14"/>
          <p:cNvSpPr txBox="1"/>
          <p:nvPr/>
        </p:nvSpPr>
        <p:spPr>
          <a:xfrm>
            <a:off x="88610" y="952325"/>
            <a:ext cx="1877362" cy="369332"/>
          </a:xfrm>
          <a:prstGeom prst="rect">
            <a:avLst/>
          </a:prstGeom>
          <a:noFill/>
        </p:spPr>
        <p:txBody>
          <a:bodyPr wrap="none" rtlCol="0">
            <a:spAutoFit/>
          </a:bodyPr>
          <a:lstStyle/>
          <a:p>
            <a:pPr defTabSz="457200" fontAlgn="auto">
              <a:spcBef>
                <a:spcPts val="0"/>
              </a:spcBef>
              <a:spcAft>
                <a:spcPts val="0"/>
              </a:spcAft>
            </a:pPr>
            <a:r>
              <a:rPr lang="en-US" sz="1800" b="0" dirty="0" smtClean="0">
                <a:solidFill>
                  <a:prstClr val="black"/>
                </a:solidFill>
                <a:latin typeface="Calibri"/>
                <a:ea typeface="+mn-ea"/>
                <a:cs typeface="+mn-cs"/>
              </a:rPr>
              <a:t>DNase peak detail</a:t>
            </a:r>
          </a:p>
        </p:txBody>
      </p:sp>
      <p:sp>
        <p:nvSpPr>
          <p:cNvPr id="16" name="TextBox 15"/>
          <p:cNvSpPr txBox="1"/>
          <p:nvPr/>
        </p:nvSpPr>
        <p:spPr>
          <a:xfrm>
            <a:off x="34255" y="3350658"/>
            <a:ext cx="2094105" cy="369332"/>
          </a:xfrm>
          <a:prstGeom prst="rect">
            <a:avLst/>
          </a:prstGeom>
          <a:noFill/>
        </p:spPr>
        <p:txBody>
          <a:bodyPr wrap="none" rtlCol="0">
            <a:spAutoFit/>
          </a:bodyPr>
          <a:lstStyle/>
          <a:p>
            <a:pPr defTabSz="457200" fontAlgn="auto">
              <a:spcBef>
                <a:spcPts val="0"/>
              </a:spcBef>
              <a:spcAft>
                <a:spcPts val="0"/>
              </a:spcAft>
            </a:pPr>
            <a:r>
              <a:rPr lang="en-US" sz="1800" b="0" dirty="0" smtClean="0">
                <a:solidFill>
                  <a:prstClr val="black"/>
                </a:solidFill>
                <a:latin typeface="Calibri"/>
                <a:ea typeface="+mn-ea"/>
                <a:cs typeface="+mn-cs"/>
              </a:rPr>
              <a:t>H3K27ac annotation</a:t>
            </a:r>
          </a:p>
        </p:txBody>
      </p:sp>
      <p:sp>
        <p:nvSpPr>
          <p:cNvPr id="17" name="TextBox 16"/>
          <p:cNvSpPr txBox="1"/>
          <p:nvPr/>
        </p:nvSpPr>
        <p:spPr>
          <a:xfrm>
            <a:off x="9845" y="4940391"/>
            <a:ext cx="1489748" cy="369332"/>
          </a:xfrm>
          <a:prstGeom prst="rect">
            <a:avLst/>
          </a:prstGeom>
          <a:noFill/>
        </p:spPr>
        <p:txBody>
          <a:bodyPr wrap="none" rtlCol="0">
            <a:spAutoFit/>
          </a:bodyPr>
          <a:lstStyle/>
          <a:p>
            <a:pPr defTabSz="457200" fontAlgn="auto">
              <a:spcBef>
                <a:spcPts val="0"/>
              </a:spcBef>
              <a:spcAft>
                <a:spcPts val="0"/>
              </a:spcAft>
            </a:pPr>
            <a:r>
              <a:rPr lang="en-US" sz="1800" b="0" dirty="0" smtClean="0">
                <a:solidFill>
                  <a:prstClr val="black"/>
                </a:solidFill>
                <a:latin typeface="Calibri"/>
                <a:ea typeface="+mn-ea"/>
                <a:cs typeface="+mn-cs"/>
              </a:rPr>
              <a:t>TF annotation</a:t>
            </a:r>
          </a:p>
        </p:txBody>
      </p:sp>
    </p:spTree>
    <p:extLst>
      <p:ext uri="{BB962C8B-B14F-4D97-AF65-F5344CB8AC3E}">
        <p14:creationId xmlns:p14="http://schemas.microsoft.com/office/powerpoint/2010/main" val="4588751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8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213" y="1149350"/>
            <a:ext cx="597058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082" name="Title 1"/>
          <p:cNvSpPr>
            <a:spLocks noGrp="1"/>
          </p:cNvSpPr>
          <p:nvPr>
            <p:ph type="title"/>
          </p:nvPr>
        </p:nvSpPr>
        <p:spPr>
          <a:xfrm>
            <a:off x="798513" y="-231775"/>
            <a:ext cx="8229600" cy="1143000"/>
          </a:xfrm>
        </p:spPr>
        <p:txBody>
          <a:bodyPr/>
          <a:lstStyle/>
          <a:p>
            <a:r>
              <a:rPr lang="en-US">
                <a:latin typeface="Calibri" charset="0"/>
              </a:rPr>
              <a:t>Peak Calling</a:t>
            </a:r>
          </a:p>
        </p:txBody>
      </p:sp>
      <p:sp>
        <p:nvSpPr>
          <p:cNvPr id="174083" name="TextBox 4"/>
          <p:cNvSpPr txBox="1">
            <a:spLocks noChangeArrowheads="1"/>
          </p:cNvSpPr>
          <p:nvPr/>
        </p:nvSpPr>
        <p:spPr bwMode="auto">
          <a:xfrm>
            <a:off x="7110413" y="2216150"/>
            <a:ext cx="1119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defTabSz="455613" eaLnBrk="1" hangingPunct="1"/>
            <a:r>
              <a:rPr lang="en-US" sz="1800" b="0" smtClean="0">
                <a:solidFill>
                  <a:prstClr val="black"/>
                </a:solidFill>
              </a:rPr>
              <a:t>Threshold</a:t>
            </a:r>
          </a:p>
        </p:txBody>
      </p:sp>
      <p:sp>
        <p:nvSpPr>
          <p:cNvPr id="174084" name="Content Placeholder 2"/>
          <p:cNvSpPr>
            <a:spLocks noGrp="1"/>
          </p:cNvSpPr>
          <p:nvPr>
            <p:ph idx="1"/>
          </p:nvPr>
        </p:nvSpPr>
        <p:spPr>
          <a:xfrm>
            <a:off x="0" y="1225550"/>
            <a:ext cx="3276600" cy="1828800"/>
          </a:xfrm>
        </p:spPr>
        <p:txBody>
          <a:bodyPr/>
          <a:lstStyle/>
          <a:p>
            <a:r>
              <a:rPr lang="en-US" sz="1600" dirty="0">
                <a:latin typeface="Calibri" charset="0"/>
              </a:rPr>
              <a:t>Generate and threshold the signal profile and identify candidate target regions</a:t>
            </a:r>
          </a:p>
          <a:p>
            <a:pPr lvl="1"/>
            <a:r>
              <a:rPr lang="en-US" sz="1200" dirty="0">
                <a:latin typeface="Calibri" charset="0"/>
              </a:rPr>
              <a:t>Simulation (</a:t>
            </a:r>
            <a:r>
              <a:rPr lang="en-US" sz="1200" dirty="0" err="1">
                <a:latin typeface="Calibri" charset="0"/>
              </a:rPr>
              <a:t>PeakSeq</a:t>
            </a:r>
            <a:r>
              <a:rPr lang="en-US" sz="1200" dirty="0">
                <a:latin typeface="Calibri" charset="0"/>
              </a:rPr>
              <a:t>), </a:t>
            </a:r>
          </a:p>
          <a:p>
            <a:pPr lvl="1"/>
            <a:r>
              <a:rPr lang="en-US" sz="1200" dirty="0">
                <a:latin typeface="Calibri" charset="0"/>
              </a:rPr>
              <a:t>Local window based Poisson (MACS), </a:t>
            </a:r>
          </a:p>
          <a:p>
            <a:pPr lvl="1"/>
            <a:r>
              <a:rPr lang="en-US" sz="1200" dirty="0">
                <a:latin typeface="Calibri" charset="0"/>
              </a:rPr>
              <a:t>Fold change statistics (SPP)</a:t>
            </a:r>
          </a:p>
          <a:p>
            <a:pPr lvl="1"/>
            <a:endParaRPr lang="en-US" sz="1200" dirty="0">
              <a:latin typeface="Calibri" charset="0"/>
            </a:endParaRPr>
          </a:p>
        </p:txBody>
      </p:sp>
      <p:sp>
        <p:nvSpPr>
          <p:cNvPr id="174085" name="Content Placeholder 2"/>
          <p:cNvSpPr txBox="1">
            <a:spLocks/>
          </p:cNvSpPr>
          <p:nvPr/>
        </p:nvSpPr>
        <p:spPr bwMode="auto">
          <a:xfrm>
            <a:off x="0" y="3968750"/>
            <a:ext cx="327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Char char="•"/>
            </a:pPr>
            <a:r>
              <a:rPr lang="en-US" sz="1600" b="0" smtClean="0">
                <a:solidFill>
                  <a:prstClr val="black"/>
                </a:solidFill>
              </a:rPr>
              <a:t>Score against the control</a:t>
            </a:r>
          </a:p>
        </p:txBody>
      </p:sp>
      <p:pic>
        <p:nvPicPr>
          <p:cNvPr id="1740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054350"/>
            <a:ext cx="5143500" cy="24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087" name="TextBox 14"/>
          <p:cNvSpPr txBox="1">
            <a:spLocks noChangeArrowheads="1"/>
          </p:cNvSpPr>
          <p:nvPr/>
        </p:nvSpPr>
        <p:spPr bwMode="auto">
          <a:xfrm>
            <a:off x="336550" y="2965450"/>
            <a:ext cx="1746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defTabSz="455613" eaLnBrk="1" hangingPunct="1"/>
            <a:r>
              <a:rPr lang="en-US" sz="1800" b="0" smtClean="0">
                <a:solidFill>
                  <a:prstClr val="black"/>
                </a:solidFill>
              </a:rPr>
              <a:t>Potential Targets</a:t>
            </a:r>
          </a:p>
        </p:txBody>
      </p:sp>
      <p:pic>
        <p:nvPicPr>
          <p:cNvPr id="17408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435350"/>
            <a:ext cx="5867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0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730750"/>
            <a:ext cx="15716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090" name="TextBox 17"/>
          <p:cNvSpPr txBox="1">
            <a:spLocks noChangeArrowheads="1"/>
          </p:cNvSpPr>
          <p:nvPr/>
        </p:nvSpPr>
        <p:spPr bwMode="auto">
          <a:xfrm>
            <a:off x="228600" y="4641850"/>
            <a:ext cx="2930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defTabSz="455613" eaLnBrk="1" hangingPunct="1"/>
            <a:r>
              <a:rPr lang="en-US" sz="1800" b="0" smtClean="0">
                <a:solidFill>
                  <a:prstClr val="black"/>
                </a:solidFill>
              </a:rPr>
              <a:t>Significantly Enriched targets</a:t>
            </a:r>
          </a:p>
        </p:txBody>
      </p:sp>
      <p:cxnSp>
        <p:nvCxnSpPr>
          <p:cNvPr id="8" name="Straight Arrow Connector 7"/>
          <p:cNvCxnSpPr/>
          <p:nvPr/>
        </p:nvCxnSpPr>
        <p:spPr>
          <a:xfrm>
            <a:off x="3116263" y="4837113"/>
            <a:ext cx="1608137" cy="0"/>
          </a:xfrm>
          <a:prstGeom prst="straightConnector1">
            <a:avLst/>
          </a:prstGeom>
          <a:ln w="317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057400" y="3154363"/>
            <a:ext cx="1447800" cy="0"/>
          </a:xfrm>
          <a:prstGeom prst="straightConnector1">
            <a:avLst/>
          </a:prstGeom>
          <a:ln w="317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4093" name="TextBox 25"/>
          <p:cNvSpPr txBox="1">
            <a:spLocks noChangeArrowheads="1"/>
          </p:cNvSpPr>
          <p:nvPr/>
        </p:nvSpPr>
        <p:spPr bwMode="auto">
          <a:xfrm>
            <a:off x="3287713" y="3452813"/>
            <a:ext cx="200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defTabSz="455613" eaLnBrk="1" hangingPunct="1"/>
            <a:r>
              <a:rPr lang="en-US" sz="1800" b="0" smtClean="0">
                <a:solidFill>
                  <a:prstClr val="black"/>
                </a:solidFill>
              </a:rPr>
              <a:t>Normalized Control</a:t>
            </a:r>
          </a:p>
        </p:txBody>
      </p:sp>
      <p:sp>
        <p:nvSpPr>
          <p:cNvPr id="174095" name="TextBox 31"/>
          <p:cNvSpPr txBox="1">
            <a:spLocks noChangeArrowheads="1"/>
          </p:cNvSpPr>
          <p:nvPr/>
        </p:nvSpPr>
        <p:spPr bwMode="auto">
          <a:xfrm>
            <a:off x="3317875" y="996950"/>
            <a:ext cx="606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defTabSz="455613" eaLnBrk="1" hangingPunct="1"/>
            <a:r>
              <a:rPr lang="en-US" sz="1800" b="0" dirty="0" err="1" smtClean="0">
                <a:solidFill>
                  <a:prstClr val="black"/>
                </a:solidFill>
              </a:rPr>
              <a:t>ChIP</a:t>
            </a:r>
            <a:endParaRPr lang="en-US" sz="1800" b="0" dirty="0" smtClean="0">
              <a:solidFill>
                <a:prstClr val="black"/>
              </a:solidFill>
            </a:endParaRPr>
          </a:p>
        </p:txBody>
      </p:sp>
    </p:spTree>
    <p:extLst>
      <p:ext uri="{BB962C8B-B14F-4D97-AF65-F5344CB8AC3E}">
        <p14:creationId xmlns:p14="http://schemas.microsoft.com/office/powerpoint/2010/main" val="411791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hromati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 y="571500"/>
            <a:ext cx="4203700" cy="5715000"/>
          </a:xfrm>
          <a:prstGeom prst="rect">
            <a:avLst/>
          </a:prstGeom>
        </p:spPr>
      </p:pic>
      <p:pic>
        <p:nvPicPr>
          <p:cNvPr id="16" name="Picture 15" descr="Chromatin Remodeling in Cancer and Immunity_slide3.jpg"/>
          <p:cNvPicPr>
            <a:picLocks noChangeAspect="1"/>
          </p:cNvPicPr>
          <p:nvPr/>
        </p:nvPicPr>
        <p:blipFill rotWithShape="1">
          <a:blip r:embed="rId3">
            <a:extLst>
              <a:ext uri="{28A0092B-C50C-407E-A947-70E740481C1C}">
                <a14:useLocalDpi xmlns:a14="http://schemas.microsoft.com/office/drawing/2010/main" val="0"/>
              </a:ext>
            </a:extLst>
          </a:blip>
          <a:srcRect b="21088"/>
          <a:stretch/>
        </p:blipFill>
        <p:spPr>
          <a:xfrm>
            <a:off x="4784019" y="484525"/>
            <a:ext cx="4151224" cy="3202991"/>
          </a:xfrm>
          <a:prstGeom prst="rect">
            <a:avLst/>
          </a:prstGeom>
        </p:spPr>
      </p:pic>
      <p:sp>
        <p:nvSpPr>
          <p:cNvPr id="17" name="TextBox 16"/>
          <p:cNvSpPr txBox="1"/>
          <p:nvPr/>
        </p:nvSpPr>
        <p:spPr>
          <a:xfrm>
            <a:off x="4916667" y="4000863"/>
            <a:ext cx="3983784" cy="2246769"/>
          </a:xfrm>
          <a:prstGeom prst="rect">
            <a:avLst/>
          </a:prstGeom>
          <a:noFill/>
        </p:spPr>
        <p:txBody>
          <a:bodyPr wrap="square" rtlCol="0">
            <a:spAutoFit/>
          </a:bodyPr>
          <a:lstStyle/>
          <a:p>
            <a:pPr algn="just" defTabSz="457200" fontAlgn="auto">
              <a:spcBef>
                <a:spcPts val="0"/>
              </a:spcBef>
              <a:spcAft>
                <a:spcPts val="0"/>
              </a:spcAft>
            </a:pPr>
            <a:r>
              <a:rPr lang="en-US" sz="2000" b="0" dirty="0">
                <a:solidFill>
                  <a:prstClr val="black"/>
                </a:solidFill>
                <a:latin typeface="Calibri"/>
              </a:rPr>
              <a:t>Chromatin is the combination or complex of DNA and proteins that make up the contents of the nucleus of a cell. The basic repeat element of chromatin is the nucleosome, interconnected by sections of linker </a:t>
            </a:r>
            <a:r>
              <a:rPr lang="en-US" sz="2000" b="0" dirty="0" smtClean="0">
                <a:solidFill>
                  <a:prstClr val="black"/>
                </a:solidFill>
                <a:latin typeface="Calibri"/>
              </a:rPr>
              <a:t>DNA.</a:t>
            </a:r>
            <a:endParaRPr lang="en-US" sz="2000" b="0" dirty="0">
              <a:solidFill>
                <a:prstClr val="black"/>
              </a:solidFill>
              <a:latin typeface="Calibri"/>
            </a:endParaRPr>
          </a:p>
        </p:txBody>
      </p:sp>
      <p:sp>
        <p:nvSpPr>
          <p:cNvPr id="2" name="TextBox 1"/>
          <p:cNvSpPr txBox="1"/>
          <p:nvPr/>
        </p:nvSpPr>
        <p:spPr>
          <a:xfrm>
            <a:off x="4492937" y="3340041"/>
            <a:ext cx="2830279" cy="369332"/>
          </a:xfrm>
          <a:prstGeom prst="rect">
            <a:avLst/>
          </a:prstGeom>
          <a:noFill/>
        </p:spPr>
        <p:txBody>
          <a:bodyPr wrap="square" rtlCol="0">
            <a:spAutoFit/>
          </a:bodyPr>
          <a:lstStyle/>
          <a:p>
            <a:pPr defTabSz="457200" fontAlgn="auto">
              <a:spcBef>
                <a:spcPts val="0"/>
              </a:spcBef>
              <a:spcAft>
                <a:spcPts val="0"/>
              </a:spcAft>
            </a:pPr>
            <a:r>
              <a:rPr lang="en-US" sz="1800" b="0" dirty="0" smtClean="0">
                <a:solidFill>
                  <a:prstClr val="black"/>
                </a:solidFill>
                <a:latin typeface="Calibri"/>
              </a:rPr>
              <a:t>	</a:t>
            </a:r>
            <a:r>
              <a:rPr lang="en-US" b="0" dirty="0" smtClean="0">
                <a:solidFill>
                  <a:prstClr val="black"/>
                </a:solidFill>
                <a:latin typeface="Calibri"/>
              </a:rPr>
              <a:t>* </a:t>
            </a:r>
            <a:r>
              <a:rPr lang="en-US" b="0" i="1" dirty="0" err="1" smtClean="0">
                <a:solidFill>
                  <a:prstClr val="black"/>
                </a:solidFill>
                <a:latin typeface="Calibri"/>
              </a:rPr>
              <a:t>Bremner</a:t>
            </a:r>
            <a:r>
              <a:rPr lang="en-US" b="0" i="1" dirty="0" smtClean="0">
                <a:solidFill>
                  <a:prstClr val="black"/>
                </a:solidFill>
                <a:latin typeface="Calibri"/>
              </a:rPr>
              <a:t> Lab website</a:t>
            </a:r>
            <a:endParaRPr lang="en-US" b="0" i="1" dirty="0">
              <a:solidFill>
                <a:prstClr val="black"/>
              </a:solidFill>
              <a:latin typeface="Calibri"/>
            </a:endParaRPr>
          </a:p>
        </p:txBody>
      </p:sp>
      <p:sp>
        <p:nvSpPr>
          <p:cNvPr id="3" name="Rectangle 2"/>
          <p:cNvSpPr/>
          <p:nvPr/>
        </p:nvSpPr>
        <p:spPr>
          <a:xfrm>
            <a:off x="-1" y="6520989"/>
            <a:ext cx="6382281" cy="338554"/>
          </a:xfrm>
          <a:prstGeom prst="rect">
            <a:avLst/>
          </a:prstGeom>
        </p:spPr>
        <p:txBody>
          <a:bodyPr wrap="square">
            <a:spAutoFit/>
          </a:bodyPr>
          <a:lstStyle/>
          <a:p>
            <a:pPr defTabSz="457200" fontAlgn="auto">
              <a:spcBef>
                <a:spcPts val="0"/>
              </a:spcBef>
              <a:spcAft>
                <a:spcPts val="0"/>
              </a:spcAft>
            </a:pPr>
            <a:r>
              <a:rPr lang="en-US" sz="1600" b="0" i="1" dirty="0">
                <a:solidFill>
                  <a:prstClr val="black"/>
                </a:solidFill>
                <a:latin typeface="Calibri"/>
              </a:rPr>
              <a:t>http://</a:t>
            </a:r>
            <a:r>
              <a:rPr lang="en-US" sz="1600" b="0" i="1" dirty="0" err="1">
                <a:solidFill>
                  <a:prstClr val="black"/>
                </a:solidFill>
                <a:latin typeface="Calibri"/>
              </a:rPr>
              <a:t>www.integratedhealthcare.eu</a:t>
            </a:r>
            <a:r>
              <a:rPr lang="en-US" sz="1600" b="0" i="1" dirty="0">
                <a:solidFill>
                  <a:prstClr val="black"/>
                </a:solidFill>
                <a:latin typeface="Calibri"/>
              </a:rPr>
              <a:t>/1/en/</a:t>
            </a:r>
            <a:r>
              <a:rPr lang="en-US" sz="1600" b="0" i="1" dirty="0" err="1">
                <a:solidFill>
                  <a:prstClr val="black"/>
                </a:solidFill>
                <a:latin typeface="Calibri"/>
              </a:rPr>
              <a:t>histones_and_chromatin</a:t>
            </a:r>
            <a:r>
              <a:rPr lang="en-US" sz="1600" b="0" i="1" dirty="0" smtClean="0">
                <a:solidFill>
                  <a:prstClr val="black"/>
                </a:solidFill>
                <a:latin typeface="Calibri"/>
              </a:rPr>
              <a:t>/</a:t>
            </a:r>
            <a:endParaRPr lang="en-US" sz="1600" b="0" i="1" dirty="0">
              <a:solidFill>
                <a:prstClr val="black"/>
              </a:solidFill>
              <a:latin typeface="Calibri"/>
            </a:endParaRPr>
          </a:p>
        </p:txBody>
      </p:sp>
    </p:spTree>
    <p:extLst>
      <p:ext uri="{BB962C8B-B14F-4D97-AF65-F5344CB8AC3E}">
        <p14:creationId xmlns:p14="http://schemas.microsoft.com/office/powerpoint/2010/main" val="35083084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hape 55"/>
          <p:cNvSpPr>
            <a:spLocks noGrp="1"/>
          </p:cNvSpPr>
          <p:nvPr>
            <p:ph type="title"/>
          </p:nvPr>
        </p:nvSpPr>
        <p:spPr>
          <a:xfrm>
            <a:off x="457200" y="433388"/>
            <a:ext cx="8229600" cy="984250"/>
          </a:xfrm>
        </p:spPr>
        <p:txBody>
          <a:bodyPr/>
          <a:lstStyle/>
          <a:p>
            <a:pPr>
              <a:spcBef>
                <a:spcPct val="0"/>
              </a:spcBef>
              <a:buClr>
                <a:srgbClr val="000000"/>
              </a:buClr>
              <a:buSzPct val="25000"/>
            </a:pPr>
            <a:r>
              <a:rPr lang="en-US" b="1" dirty="0">
                <a:solidFill>
                  <a:srgbClr val="000000"/>
                </a:solidFill>
                <a:latin typeface="Arial" charset="0"/>
                <a:sym typeface="Arial" charset="0"/>
              </a:rPr>
              <a:t>Non-coding Annotations: Overview</a:t>
            </a:r>
          </a:p>
        </p:txBody>
      </p:sp>
      <p:sp>
        <p:nvSpPr>
          <p:cNvPr id="166914" name="Shape 56"/>
          <p:cNvSpPr>
            <a:spLocks noGrp="1"/>
          </p:cNvSpPr>
          <p:nvPr>
            <p:ph type="body" idx="1"/>
          </p:nvPr>
        </p:nvSpPr>
        <p:spPr>
          <a:xfrm>
            <a:off x="457200" y="1382713"/>
            <a:ext cx="8229600" cy="1395412"/>
          </a:xfrm>
        </p:spPr>
        <p:txBody>
          <a:bodyPr/>
          <a:lstStyle/>
          <a:p>
            <a:pPr marL="0" indent="0">
              <a:spcBef>
                <a:spcPct val="0"/>
              </a:spcBef>
              <a:buClr>
                <a:srgbClr val="000000"/>
              </a:buClr>
              <a:buSzPct val="25000"/>
              <a:buFont typeface="Arial" charset="0"/>
              <a:buNone/>
            </a:pPr>
            <a:r>
              <a:rPr lang="en-US" sz="1400">
                <a:solidFill>
                  <a:srgbClr val="000000"/>
                </a:solidFill>
                <a:latin typeface="Arial" charset="0"/>
                <a:sym typeface="Arial" charset="0"/>
              </a:rPr>
              <a:t>There are several collections of information "tracks" related to non-coding features</a:t>
            </a:r>
          </a:p>
          <a:p>
            <a:pPr marL="0" indent="0">
              <a:spcBef>
                <a:spcPct val="0"/>
              </a:spcBef>
              <a:buClr>
                <a:srgbClr val="000000"/>
              </a:buClr>
              <a:buFont typeface="Arial" charset="0"/>
              <a:buNone/>
            </a:pPr>
            <a:endParaRPr lang="en-US" sz="1400">
              <a:solidFill>
                <a:srgbClr val="000000"/>
              </a:solidFill>
              <a:latin typeface="Arial" charset="0"/>
              <a:sym typeface="Arial" charset="0"/>
            </a:endParaRPr>
          </a:p>
          <a:p>
            <a:pPr marL="0" indent="0">
              <a:spcBef>
                <a:spcPct val="0"/>
              </a:spcBef>
              <a:buClr>
                <a:srgbClr val="000000"/>
              </a:buClr>
              <a:buFont typeface="Arial" charset="0"/>
              <a:buNone/>
            </a:pPr>
            <a:endParaRPr lang="en-US" sz="140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400">
                <a:solidFill>
                  <a:srgbClr val="000000"/>
                </a:solidFill>
                <a:latin typeface="Arial" charset="0"/>
                <a:sym typeface="Arial" charset="0"/>
              </a:rPr>
              <a:t>Sequence features, incl. </a:t>
            </a:r>
            <a:r>
              <a:rPr lang="en-US" sz="1400" b="1" u="sng">
                <a:solidFill>
                  <a:srgbClr val="000000"/>
                </a:solidFill>
                <a:latin typeface="Arial" charset="0"/>
                <a:sym typeface="Arial" charset="0"/>
              </a:rPr>
              <a:t>Conservation</a:t>
            </a:r>
          </a:p>
        </p:txBody>
      </p:sp>
      <p:grpSp>
        <p:nvGrpSpPr>
          <p:cNvPr id="166915" name="Shape 57"/>
          <p:cNvGrpSpPr>
            <a:grpSpLocks/>
          </p:cNvGrpSpPr>
          <p:nvPr/>
        </p:nvGrpSpPr>
        <p:grpSpPr bwMode="auto">
          <a:xfrm>
            <a:off x="4146550" y="3130550"/>
            <a:ext cx="4600575" cy="3757613"/>
            <a:chOff x="4061355" y="98425"/>
            <a:chExt cx="5037137" cy="3245907"/>
          </a:xfrm>
        </p:grpSpPr>
        <p:pic>
          <p:nvPicPr>
            <p:cNvPr id="166919" name="Shape 5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12798" b="17830"/>
            <a:stretch>
              <a:fillRect/>
            </a:stretch>
          </p:blipFill>
          <p:spPr bwMode="auto">
            <a:xfrm>
              <a:off x="4061355" y="98425"/>
              <a:ext cx="5037137" cy="293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0" name="Shape 59"/>
            <p:cNvSpPr>
              <a:spLocks noChangeArrowheads="1"/>
            </p:cNvSpPr>
            <p:nvPr/>
          </p:nvSpPr>
          <p:spPr bwMode="auto">
            <a:xfrm>
              <a:off x="6350000" y="2861733"/>
              <a:ext cx="2675467" cy="4825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a:buClr>
                  <a:srgbClr val="000000"/>
                </a:buClr>
                <a:buFont typeface="Arial" charset="0"/>
                <a:buNone/>
              </a:pPr>
              <a:endParaRPr lang="en-US" sz="1400">
                <a:solidFill>
                  <a:srgbClr val="000000"/>
                </a:solidFill>
                <a:latin typeface="Arial" charset="0"/>
                <a:cs typeface="Arial" charset="0"/>
                <a:sym typeface="Arial" charset="0"/>
              </a:endParaRPr>
            </a:p>
          </p:txBody>
        </p:sp>
      </p:grpSp>
      <p:pic>
        <p:nvPicPr>
          <p:cNvPr id="166916" name="Shape 6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723" t="10893" r="50407" b="17873"/>
          <a:stretch>
            <a:fillRect/>
          </a:stretch>
        </p:blipFill>
        <p:spPr bwMode="auto">
          <a:xfrm>
            <a:off x="334963" y="3114675"/>
            <a:ext cx="3698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7" name="Shape 62"/>
          <p:cNvSpPr txBox="1">
            <a:spLocks noChangeArrowheads="1"/>
          </p:cNvSpPr>
          <p:nvPr/>
        </p:nvSpPr>
        <p:spPr bwMode="auto">
          <a:xfrm>
            <a:off x="6230938" y="6251575"/>
            <a:ext cx="233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Clr>
                <a:srgbClr val="BFBFBF"/>
              </a:buClr>
              <a:buSzPct val="25000"/>
              <a:buFont typeface="Helvetica Neue" charset="0"/>
              <a:buNone/>
            </a:pPr>
            <a:r>
              <a:rPr lang="en-US" sz="1100">
                <a:solidFill>
                  <a:srgbClr val="BFBFBF"/>
                </a:solidFill>
                <a:latin typeface="Helvetica Neue" charset="0"/>
                <a:cs typeface="Helvetica Neue" charset="0"/>
                <a:sym typeface="Helvetica Neue" charset="0"/>
              </a:rPr>
              <a:t>[Nat. Rev. Genet. (2010) 11: 559]</a:t>
            </a:r>
          </a:p>
        </p:txBody>
      </p:sp>
      <p:sp>
        <p:nvSpPr>
          <p:cNvPr id="166918" name="Shape 63"/>
          <p:cNvSpPr txBox="1">
            <a:spLocks noChangeArrowheads="1"/>
          </p:cNvSpPr>
          <p:nvPr/>
        </p:nvSpPr>
        <p:spPr bwMode="auto">
          <a:xfrm>
            <a:off x="4608513" y="1993900"/>
            <a:ext cx="369728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Clr>
                <a:srgbClr val="000000"/>
              </a:buClr>
              <a:buSzPct val="25000"/>
              <a:buFont typeface="Arial" charset="0"/>
              <a:buNone/>
            </a:pPr>
            <a:r>
              <a:rPr lang="en-US" sz="1400" b="1" u="sng" dirty="0">
                <a:solidFill>
                  <a:srgbClr val="000000"/>
                </a:solidFill>
                <a:latin typeface="Arial" charset="0"/>
                <a:cs typeface="Arial" charset="0"/>
                <a:sym typeface="Arial" charset="0"/>
              </a:rPr>
              <a:t>Functional Genomics</a:t>
            </a:r>
          </a:p>
          <a:p>
            <a:pPr eaLnBrk="1" hangingPunct="1">
              <a:buClr>
                <a:srgbClr val="000000"/>
              </a:buClr>
              <a:buSzPct val="25000"/>
              <a:buFont typeface="Arial" charset="0"/>
              <a:buNone/>
            </a:pPr>
            <a:r>
              <a:rPr lang="en-US" sz="1400" dirty="0" err="1" smtClean="0">
                <a:solidFill>
                  <a:srgbClr val="000000"/>
                </a:solidFill>
                <a:latin typeface="Arial" charset="0"/>
                <a:cs typeface="Arial" charset="0"/>
                <a:sym typeface="Arial" charset="0"/>
              </a:rPr>
              <a:t>ChIP-</a:t>
            </a:r>
            <a:r>
              <a:rPr lang="en-US" sz="1400" dirty="0" err="1">
                <a:solidFill>
                  <a:srgbClr val="000000"/>
                </a:solidFill>
                <a:latin typeface="Arial" charset="0"/>
                <a:cs typeface="Arial" charset="0"/>
                <a:sym typeface="Arial" charset="0"/>
              </a:rPr>
              <a:t>seq</a:t>
            </a:r>
            <a:r>
              <a:rPr lang="en-US" sz="1400" dirty="0">
                <a:solidFill>
                  <a:srgbClr val="000000"/>
                </a:solidFill>
                <a:latin typeface="Arial" charset="0"/>
                <a:cs typeface="Arial" charset="0"/>
                <a:sym typeface="Arial" charset="0"/>
              </a:rPr>
              <a:t> (</a:t>
            </a:r>
            <a:r>
              <a:rPr lang="en-US" sz="1400" dirty="0" err="1">
                <a:solidFill>
                  <a:srgbClr val="000000"/>
                </a:solidFill>
                <a:latin typeface="Arial" charset="0"/>
                <a:cs typeface="Arial" charset="0"/>
                <a:sym typeface="Arial" charset="0"/>
              </a:rPr>
              <a:t>Epigenome</a:t>
            </a:r>
            <a:r>
              <a:rPr lang="en-US" sz="1400" dirty="0">
                <a:solidFill>
                  <a:srgbClr val="000000"/>
                </a:solidFill>
                <a:latin typeface="Arial" charset="0"/>
                <a:cs typeface="Arial" charset="0"/>
                <a:sym typeface="Arial" charset="0"/>
              </a:rPr>
              <a:t> &amp; seq. specific TF) and </a:t>
            </a:r>
            <a:r>
              <a:rPr lang="en-US" sz="1400" dirty="0" err="1">
                <a:solidFill>
                  <a:srgbClr val="000000"/>
                </a:solidFill>
                <a:latin typeface="Arial" charset="0"/>
                <a:cs typeface="Arial" charset="0"/>
                <a:sym typeface="Arial" charset="0"/>
              </a:rPr>
              <a:t>ncRNA</a:t>
            </a:r>
            <a:r>
              <a:rPr lang="en-US" sz="1400" dirty="0">
                <a:solidFill>
                  <a:srgbClr val="000000"/>
                </a:solidFill>
                <a:latin typeface="Arial" charset="0"/>
                <a:cs typeface="Arial" charset="0"/>
                <a:sym typeface="Arial" charset="0"/>
              </a:rPr>
              <a:t> &amp; un-annotated transcription</a:t>
            </a:r>
          </a:p>
          <a:p>
            <a:pPr eaLnBrk="1" hangingPunct="1">
              <a:buClr>
                <a:srgbClr val="000000"/>
              </a:buClr>
              <a:buFont typeface="Arial" charset="0"/>
              <a:buNone/>
            </a:pPr>
            <a:endParaRPr lang="en-US" sz="1400" dirty="0">
              <a:solidFill>
                <a:srgbClr val="000000"/>
              </a:solidFill>
              <a:latin typeface="Arial" charset="0"/>
              <a:cs typeface="Arial" charset="0"/>
              <a:sym typeface="Arial" charset="0"/>
            </a:endParaRPr>
          </a:p>
        </p:txBody>
      </p:sp>
    </p:spTree>
    <p:extLst>
      <p:ext uri="{BB962C8B-B14F-4D97-AF65-F5344CB8AC3E}">
        <p14:creationId xmlns:p14="http://schemas.microsoft.com/office/powerpoint/2010/main" val="325889513"/>
      </p:ext>
    </p:extLst>
  </p:cSld>
  <p:clrMapOvr>
    <a:masterClrMapping/>
  </p:clrMapOvr>
  <p:transition xmlns:p14="http://schemas.microsoft.com/office/powerpoint/2010/main" spd="slow" advTm="46266">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881" y="-160277"/>
            <a:ext cx="8229600" cy="1143000"/>
          </a:xfrm>
        </p:spPr>
        <p:txBody>
          <a:bodyPr>
            <a:normAutofit/>
          </a:bodyPr>
          <a:lstStyle/>
          <a:p>
            <a:r>
              <a:rPr lang="en-US" sz="2400" dirty="0" err="1">
                <a:latin typeface="Arial"/>
                <a:cs typeface="Arial"/>
              </a:rPr>
              <a:t>DNase</a:t>
            </a:r>
            <a:r>
              <a:rPr lang="en-US" sz="2400" dirty="0">
                <a:latin typeface="Arial"/>
                <a:cs typeface="Arial"/>
              </a:rPr>
              <a:t> hypersensitivity as a mark of functionality</a:t>
            </a:r>
            <a:br>
              <a:rPr lang="en-US" sz="2400" dirty="0">
                <a:latin typeface="Arial"/>
                <a:cs typeface="Arial"/>
              </a:rPr>
            </a:br>
            <a:endParaRPr lang="en-US" sz="2400" dirty="0">
              <a:latin typeface="Arial"/>
              <a:cs typeface="Arial"/>
            </a:endParaRPr>
          </a:p>
        </p:txBody>
      </p:sp>
      <p:pic>
        <p:nvPicPr>
          <p:cNvPr id="6" name="Content Placeholder 5" descr="DHS_Thurman.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336" r="-1336"/>
          <a:stretch/>
        </p:blipFill>
        <p:spPr>
          <a:xfrm>
            <a:off x="147958" y="474510"/>
            <a:ext cx="2897473" cy="6075265"/>
          </a:xfrm>
        </p:spPr>
      </p:pic>
      <p:pic>
        <p:nvPicPr>
          <p:cNvPr id="8" name="Picture 7" descr="DHS_Thurma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7516" y="542475"/>
            <a:ext cx="3024556" cy="2941881"/>
          </a:xfrm>
          <a:prstGeom prst="rect">
            <a:avLst/>
          </a:prstGeom>
        </p:spPr>
      </p:pic>
      <p:sp>
        <p:nvSpPr>
          <p:cNvPr id="9" name="TextBox 8"/>
          <p:cNvSpPr txBox="1"/>
          <p:nvPr/>
        </p:nvSpPr>
        <p:spPr>
          <a:xfrm>
            <a:off x="3547276" y="3528830"/>
            <a:ext cx="5145148" cy="646331"/>
          </a:xfrm>
          <a:prstGeom prst="rect">
            <a:avLst/>
          </a:prstGeom>
          <a:noFill/>
        </p:spPr>
        <p:txBody>
          <a:bodyPr wrap="square" rtlCol="0">
            <a:spAutoFit/>
          </a:bodyPr>
          <a:lstStyle/>
          <a:p>
            <a:r>
              <a:rPr lang="en-US" dirty="0" smtClean="0"/>
              <a:t>Characteristic of all classes of </a:t>
            </a:r>
            <a:r>
              <a:rPr lang="en-US" i="1" dirty="0" err="1" smtClean="0"/>
              <a:t>cis</a:t>
            </a:r>
            <a:r>
              <a:rPr lang="en-US" dirty="0" smtClean="0"/>
              <a:t>-regulatory elements</a:t>
            </a:r>
          </a:p>
          <a:p>
            <a:endParaRPr lang="en-US" dirty="0"/>
          </a:p>
          <a:p>
            <a:r>
              <a:rPr lang="en-US" dirty="0" smtClean="0"/>
              <a:t>Crucial indicator of cell-type-specific TSS-distal regulatory activity</a:t>
            </a:r>
            <a:endParaRPr lang="en-US" dirty="0"/>
          </a:p>
        </p:txBody>
      </p:sp>
      <p:pic>
        <p:nvPicPr>
          <p:cNvPr id="11" name="Picture 10"/>
          <p:cNvPicPr>
            <a:picLocks noChangeAspect="1"/>
          </p:cNvPicPr>
          <p:nvPr/>
        </p:nvPicPr>
        <p:blipFill>
          <a:blip r:embed="rId4"/>
          <a:stretch>
            <a:fillRect/>
          </a:stretch>
        </p:blipFill>
        <p:spPr>
          <a:xfrm>
            <a:off x="3885740" y="4185834"/>
            <a:ext cx="4851381" cy="2561204"/>
          </a:xfrm>
          <a:prstGeom prst="rect">
            <a:avLst/>
          </a:prstGeom>
        </p:spPr>
      </p:pic>
      <p:sp>
        <p:nvSpPr>
          <p:cNvPr id="10" name="TextBox 9"/>
          <p:cNvSpPr txBox="1"/>
          <p:nvPr/>
        </p:nvSpPr>
        <p:spPr>
          <a:xfrm>
            <a:off x="-78965" y="6565724"/>
            <a:ext cx="2774543" cy="369332"/>
          </a:xfrm>
          <a:prstGeom prst="rect">
            <a:avLst/>
          </a:prstGeom>
          <a:noFill/>
        </p:spPr>
        <p:txBody>
          <a:bodyPr wrap="none" rtlCol="0">
            <a:spAutoFit/>
          </a:bodyPr>
          <a:lstStyle/>
          <a:p>
            <a:r>
              <a:rPr lang="en-US" dirty="0" smtClean="0"/>
              <a:t>Thurman et al Nature 2012 	</a:t>
            </a:r>
            <a:endParaRPr lang="en-US" dirty="0"/>
          </a:p>
        </p:txBody>
      </p:sp>
    </p:spTree>
    <p:extLst>
      <p:ext uri="{BB962C8B-B14F-4D97-AF65-F5344CB8AC3E}">
        <p14:creationId xmlns:p14="http://schemas.microsoft.com/office/powerpoint/2010/main" val="32725307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83731" y="429872"/>
            <a:ext cx="9060269" cy="646331"/>
          </a:xfrm>
          <a:prstGeom prst="rect">
            <a:avLst/>
          </a:prstGeom>
          <a:noFill/>
        </p:spPr>
        <p:txBody>
          <a:bodyPr wrap="square" rtlCol="0">
            <a:spAutoFit/>
          </a:bodyPr>
          <a:lstStyle/>
          <a:p>
            <a:r>
              <a:rPr lang="en-US" dirty="0" smtClean="0"/>
              <a:t>H3K27ac enrichment is predictive of cell-type-specific enhancer activity across developmental stages </a:t>
            </a:r>
            <a:endParaRPr lang="en-US" dirty="0"/>
          </a:p>
        </p:txBody>
      </p:sp>
      <p:pic>
        <p:nvPicPr>
          <p:cNvPr id="10" name="Picture 9"/>
          <p:cNvPicPr>
            <a:picLocks noChangeAspect="1"/>
          </p:cNvPicPr>
          <p:nvPr/>
        </p:nvPicPr>
        <p:blipFill>
          <a:blip r:embed="rId3"/>
          <a:stretch>
            <a:fillRect/>
          </a:stretch>
        </p:blipFill>
        <p:spPr>
          <a:xfrm>
            <a:off x="486141" y="1460070"/>
            <a:ext cx="3969950" cy="2612527"/>
          </a:xfrm>
          <a:prstGeom prst="rect">
            <a:avLst/>
          </a:prstGeom>
        </p:spPr>
      </p:pic>
      <p:pic>
        <p:nvPicPr>
          <p:cNvPr id="11" name="Picture 10"/>
          <p:cNvPicPr>
            <a:picLocks noChangeAspect="1"/>
          </p:cNvPicPr>
          <p:nvPr/>
        </p:nvPicPr>
        <p:blipFill>
          <a:blip r:embed="rId4"/>
          <a:stretch>
            <a:fillRect/>
          </a:stretch>
        </p:blipFill>
        <p:spPr>
          <a:xfrm>
            <a:off x="4868371" y="3632659"/>
            <a:ext cx="4061490" cy="2732009"/>
          </a:xfrm>
          <a:prstGeom prst="rect">
            <a:avLst/>
          </a:prstGeom>
        </p:spPr>
      </p:pic>
      <p:sp>
        <p:nvSpPr>
          <p:cNvPr id="13" name="Rectangle 12"/>
          <p:cNvSpPr/>
          <p:nvPr/>
        </p:nvSpPr>
        <p:spPr>
          <a:xfrm>
            <a:off x="486141" y="6286318"/>
            <a:ext cx="2264525" cy="369332"/>
          </a:xfrm>
          <a:prstGeom prst="rect">
            <a:avLst/>
          </a:prstGeom>
        </p:spPr>
        <p:txBody>
          <a:bodyPr wrap="none">
            <a:spAutoFit/>
          </a:bodyPr>
          <a:lstStyle/>
          <a:p>
            <a:r>
              <a:rPr lang="fr-FR" dirty="0">
                <a:solidFill>
                  <a:prstClr val="black"/>
                </a:solidFill>
              </a:rPr>
              <a:t>Nord, et al., </a:t>
            </a:r>
            <a:r>
              <a:rPr lang="fr-FR" dirty="0" err="1">
                <a:solidFill>
                  <a:prstClr val="black"/>
                </a:solidFill>
              </a:rPr>
              <a:t>Cell</a:t>
            </a:r>
            <a:r>
              <a:rPr lang="fr-FR" dirty="0">
                <a:solidFill>
                  <a:prstClr val="black"/>
                </a:solidFill>
              </a:rPr>
              <a:t>, 2013</a:t>
            </a:r>
            <a:endParaRPr lang="en-US" dirty="0">
              <a:solidFill>
                <a:prstClr val="black"/>
              </a:solidFill>
            </a:endParaRPr>
          </a:p>
        </p:txBody>
      </p:sp>
    </p:spTree>
    <p:extLst>
      <p:ext uri="{BB962C8B-B14F-4D97-AF65-F5344CB8AC3E}">
        <p14:creationId xmlns:p14="http://schemas.microsoft.com/office/powerpoint/2010/main" val="34137016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238125"/>
            <a:ext cx="8229600" cy="717550"/>
          </a:xfrm>
        </p:spPr>
        <p:txBody>
          <a:bodyPr/>
          <a:lstStyle/>
          <a:p>
            <a:r>
              <a:rPr lang="en-US" sz="3200" dirty="0">
                <a:latin typeface="Arial" charset="0"/>
                <a:ea typeface="ＭＳ Ｐゴシック" charset="0"/>
                <a:cs typeface="ＭＳ Ｐゴシック" charset="0"/>
              </a:rPr>
              <a:t>Low-Level Data for RNA-</a:t>
            </a:r>
            <a:r>
              <a:rPr lang="en-US" sz="3200" dirty="0" err="1">
                <a:latin typeface="Arial" charset="0"/>
                <a:ea typeface="ＭＳ Ｐゴシック" charset="0"/>
                <a:cs typeface="ＭＳ Ｐゴシック" charset="0"/>
              </a:rPr>
              <a:t>seq</a:t>
            </a:r>
            <a:r>
              <a:rPr lang="en-US" sz="3200" dirty="0">
                <a:latin typeface="Arial" charset="0"/>
                <a:ea typeface="ＭＳ Ｐゴシック" charset="0"/>
                <a:cs typeface="ＭＳ Ｐゴシック" charset="0"/>
              </a:rPr>
              <a:t> &amp; </a:t>
            </a:r>
            <a:r>
              <a:rPr lang="en-US" sz="3200" dirty="0" err="1" smtClean="0">
                <a:latin typeface="Arial" charset="0"/>
                <a:ea typeface="ＭＳ Ｐゴシック" charset="0"/>
                <a:cs typeface="ＭＳ Ｐゴシック" charset="0"/>
              </a:rPr>
              <a:t>ChIP-</a:t>
            </a:r>
            <a:r>
              <a:rPr lang="en-US" sz="3200" dirty="0" err="1">
                <a:latin typeface="Arial" charset="0"/>
                <a:ea typeface="ＭＳ Ｐゴシック" charset="0"/>
                <a:cs typeface="ＭＳ Ｐゴシック" charset="0"/>
              </a:rPr>
              <a:t>seq</a:t>
            </a:r>
            <a:endParaRPr lang="en-US" sz="3200" dirty="0">
              <a:latin typeface="Arial" charset="0"/>
              <a:ea typeface="ＭＳ Ｐゴシック" charset="0"/>
              <a:cs typeface="ＭＳ Ｐゴシック" charset="0"/>
            </a:endParaRPr>
          </a:p>
        </p:txBody>
      </p:sp>
      <p:pic>
        <p:nvPicPr>
          <p:cNvPr id="75779" name="Picture 2"/>
          <p:cNvPicPr>
            <a:picLocks noChangeAspect="1" noChangeArrowheads="1"/>
          </p:cNvPicPr>
          <p:nvPr/>
        </p:nvPicPr>
        <p:blipFill>
          <a:blip r:embed="rId2">
            <a:extLst>
              <a:ext uri="{28A0092B-C50C-407E-A947-70E740481C1C}">
                <a14:useLocalDpi xmlns:a14="http://schemas.microsoft.com/office/drawing/2010/main" val="0"/>
              </a:ext>
            </a:extLst>
          </a:blip>
          <a:srcRect l="75133" t="17796" r="6596" b="5090"/>
          <a:stretch>
            <a:fillRect/>
          </a:stretch>
        </p:blipFill>
        <p:spPr bwMode="auto">
          <a:xfrm>
            <a:off x="205267" y="1012315"/>
            <a:ext cx="2754313" cy="5438775"/>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3442923" y="3060185"/>
            <a:ext cx="725488"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5782" name="TextBox 8"/>
          <p:cNvSpPr txBox="1">
            <a:spLocks noChangeArrowheads="1"/>
          </p:cNvSpPr>
          <p:nvPr/>
        </p:nvSpPr>
        <p:spPr bwMode="auto">
          <a:xfrm>
            <a:off x="6878638" y="6618288"/>
            <a:ext cx="1592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defTabSz="457200" eaLnBrk="1" fontAlgn="auto" hangingPunct="1">
              <a:spcBef>
                <a:spcPts val="0"/>
              </a:spcBef>
              <a:spcAft>
                <a:spcPts val="0"/>
              </a:spcAft>
            </a:pPr>
            <a:r>
              <a:rPr lang="en-US" sz="1000">
                <a:solidFill>
                  <a:srgbClr val="7F7F7F"/>
                </a:solidFill>
              </a:rPr>
              <a:t>[</a:t>
            </a:r>
            <a:r>
              <a:rPr lang="en-US" sz="1000" i="1">
                <a:solidFill>
                  <a:srgbClr val="7F7F7F"/>
                </a:solidFill>
              </a:rPr>
              <a:t>PLOS CB</a:t>
            </a:r>
            <a:r>
              <a:rPr lang="en-US" sz="1000">
                <a:solidFill>
                  <a:srgbClr val="7F7F7F"/>
                </a:solidFill>
              </a:rPr>
              <a:t>  4:e1000158]</a:t>
            </a:r>
          </a:p>
        </p:txBody>
      </p:sp>
      <p:pic>
        <p:nvPicPr>
          <p:cNvPr id="8" name="Picture 16" descr="modencode_AWG_fig5_rev1_forJCVI.png"/>
          <p:cNvPicPr>
            <a:picLocks noChangeAspect="1"/>
          </p:cNvPicPr>
          <p:nvPr/>
        </p:nvPicPr>
        <p:blipFill>
          <a:blip r:embed="rId3">
            <a:extLst>
              <a:ext uri="{28A0092B-C50C-407E-A947-70E740481C1C}">
                <a14:useLocalDpi xmlns:a14="http://schemas.microsoft.com/office/drawing/2010/main" val="0"/>
              </a:ext>
            </a:extLst>
          </a:blip>
          <a:srcRect l="21349" t="1976" r="42500" b="9689"/>
          <a:stretch>
            <a:fillRect/>
          </a:stretch>
        </p:blipFill>
        <p:spPr bwMode="auto">
          <a:xfrm>
            <a:off x="4707829" y="962076"/>
            <a:ext cx="3712628" cy="56393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981701" y="3110785"/>
            <a:ext cx="2924682" cy="830997"/>
          </a:xfrm>
          <a:prstGeom prst="rect">
            <a:avLst/>
          </a:prstGeom>
          <a:solidFill>
            <a:srgbClr val="660066"/>
          </a:solidFill>
        </p:spPr>
        <p:txBody>
          <a:bodyPr wrap="square" rtlCol="0">
            <a:spAutoFit/>
          </a:bodyPr>
          <a:lstStyle/>
          <a:p>
            <a:r>
              <a:rPr lang="en-US" sz="2400" dirty="0" smtClean="0">
                <a:solidFill>
                  <a:srgbClr val="F2F2F2"/>
                </a:solidFill>
                <a:latin typeface="Courier"/>
                <a:cs typeface="Courier"/>
              </a:rPr>
              <a:t>ANS: stronger track</a:t>
            </a:r>
            <a:endParaRPr lang="en-US" sz="2400" dirty="0">
              <a:solidFill>
                <a:srgbClr val="F2F2F2"/>
              </a:solidFill>
              <a:latin typeface="Courier"/>
              <a:cs typeface="Courier"/>
            </a:endParaRPr>
          </a:p>
        </p:txBody>
      </p:sp>
    </p:spTree>
    <p:extLst>
      <p:ext uri="{BB962C8B-B14F-4D97-AF65-F5344CB8AC3E}">
        <p14:creationId xmlns:p14="http://schemas.microsoft.com/office/powerpoint/2010/main" val="763404357"/>
      </p:ext>
    </p:extLst>
  </p:cSld>
  <p:clrMapOvr>
    <a:masterClrMapping/>
  </p:clrMapOvr>
  <p:transition xmlns:p14="http://schemas.microsoft.com/office/powerpoint/2010/main" advTm="22223"/>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hape 68"/>
          <p:cNvSpPr>
            <a:spLocks noGrp="1"/>
          </p:cNvSpPr>
          <p:nvPr>
            <p:ph type="title"/>
          </p:nvPr>
        </p:nvSpPr>
        <p:spPr>
          <a:xfrm>
            <a:off x="833438" y="546100"/>
            <a:ext cx="1989137" cy="709613"/>
          </a:xfrm>
        </p:spPr>
        <p:txBody>
          <a:bodyPr/>
          <a:lstStyle/>
          <a:p>
            <a:pPr>
              <a:spcBef>
                <a:spcPct val="0"/>
              </a:spcBef>
              <a:buClr>
                <a:srgbClr val="000000"/>
              </a:buClr>
              <a:buSzPct val="25000"/>
            </a:pPr>
            <a:r>
              <a:rPr lang="en-US" sz="2000" b="1">
                <a:solidFill>
                  <a:srgbClr val="000000"/>
                </a:solidFill>
                <a:latin typeface="Arial" charset="0"/>
                <a:sym typeface="Arial" charset="0"/>
              </a:rPr>
              <a:t>Functional Genomics Annotations</a:t>
            </a:r>
          </a:p>
        </p:txBody>
      </p:sp>
      <p:sp>
        <p:nvSpPr>
          <p:cNvPr id="168962" name="Shape 69"/>
          <p:cNvSpPr>
            <a:spLocks noGrp="1"/>
          </p:cNvSpPr>
          <p:nvPr>
            <p:ph type="body" idx="1"/>
          </p:nvPr>
        </p:nvSpPr>
        <p:spPr>
          <a:xfrm>
            <a:off x="3619500" y="222250"/>
            <a:ext cx="3025775" cy="6524625"/>
          </a:xfrm>
        </p:spPr>
        <p:txBody>
          <a:bodyPr/>
          <a:lstStyle/>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A) PEAKS</a:t>
            </a:r>
          </a:p>
          <a:p>
            <a:pPr marL="0" indent="0">
              <a:spcBef>
                <a:spcPct val="0"/>
              </a:spcBef>
              <a:buClr>
                <a:srgbClr val="000000"/>
              </a:buClr>
              <a:buSzPct val="25000"/>
              <a:buFont typeface="Arial" charset="0"/>
              <a:buNone/>
            </a:pPr>
            <a:endParaRPr lang="en-US" sz="12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1. </a:t>
            </a:r>
            <a:r>
              <a:rPr lang="en-US" sz="1200" dirty="0" err="1" smtClean="0">
                <a:solidFill>
                  <a:srgbClr val="000000"/>
                </a:solidFill>
                <a:latin typeface="Arial" charset="0"/>
                <a:sym typeface="Arial" charset="0"/>
              </a:rPr>
              <a:t>DNase</a:t>
            </a:r>
            <a:r>
              <a:rPr lang="en-US" sz="1200" dirty="0" smtClean="0">
                <a:solidFill>
                  <a:srgbClr val="000000"/>
                </a:solidFill>
                <a:latin typeface="Arial" charset="0"/>
                <a:sym typeface="Arial" charset="0"/>
              </a:rPr>
              <a:t> </a:t>
            </a:r>
            <a:r>
              <a:rPr lang="en-US" sz="1200" dirty="0">
                <a:solidFill>
                  <a:srgbClr val="000000"/>
                </a:solidFill>
                <a:latin typeface="Arial" charset="0"/>
                <a:sym typeface="Arial" charset="0"/>
              </a:rPr>
              <a:t>peaks at the UCSC genome browser {on many cell lines}</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2. The regulation track at the UCSC genome browser, with compilation of TF </a:t>
            </a:r>
            <a:r>
              <a:rPr lang="en-US" sz="1200" dirty="0" err="1">
                <a:solidFill>
                  <a:srgbClr val="000000"/>
                </a:solidFill>
                <a:latin typeface="Arial" charset="0"/>
                <a:sym typeface="Arial" charset="0"/>
              </a:rPr>
              <a:t>ChIP</a:t>
            </a:r>
            <a:r>
              <a:rPr lang="en-US" sz="1200" dirty="0">
                <a:solidFill>
                  <a:srgbClr val="000000"/>
                </a:solidFill>
                <a:latin typeface="Arial" charset="0"/>
                <a:sym typeface="Arial" charset="0"/>
              </a:rPr>
              <a:t>-seq peaks from uniform processing (individual peaks are annotated with TF and cell line)</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3. Blacklist Regions</a:t>
            </a:r>
          </a:p>
          <a:p>
            <a:pPr marL="0" indent="0">
              <a:spcBef>
                <a:spcPct val="0"/>
              </a:spcBef>
              <a:buClr>
                <a:srgbClr val="000000"/>
              </a:buClr>
              <a:buFont typeface="Arial" charset="0"/>
              <a:buNone/>
            </a:pPr>
            <a:endParaRPr lang="en-US" sz="16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B) RNA </a:t>
            </a:r>
            <a:r>
              <a:rPr lang="en-US" sz="1600" b="1" dirty="0" smtClean="0">
                <a:solidFill>
                  <a:srgbClr val="000000"/>
                </a:solidFill>
                <a:latin typeface="Arial" charset="0"/>
                <a:sym typeface="Arial" charset="0"/>
              </a:rPr>
              <a:t>BASICS</a:t>
            </a:r>
            <a:endParaRPr lang="en-US" sz="1200" b="1" dirty="0">
              <a:solidFill>
                <a:srgbClr val="7F7F7F"/>
              </a:solidFill>
              <a:latin typeface="Arial" charset="0"/>
              <a:sym typeface="Arial" charset="0"/>
            </a:endParaRP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4. A matrix of expression data of known genes (or exons) for protein-coding genes &amp; known ncRNAs {on many cell lines}</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5. Novel RNA </a:t>
            </a:r>
            <a:r>
              <a:rPr lang="en-US" sz="1200" dirty="0" err="1">
                <a:solidFill>
                  <a:srgbClr val="000000"/>
                </a:solidFill>
                <a:latin typeface="Arial" charset="0"/>
                <a:sym typeface="Arial" charset="0"/>
              </a:rPr>
              <a:t>contigs</a:t>
            </a:r>
            <a:r>
              <a:rPr lang="en-US" sz="1200" dirty="0">
                <a:solidFill>
                  <a:srgbClr val="000000"/>
                </a:solidFill>
                <a:latin typeface="Arial" charset="0"/>
                <a:sym typeface="Arial" charset="0"/>
              </a:rPr>
              <a:t> track, i.e., possible novel transcripts. "Transcriptionally Active Regions (TARs)” </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6. Novel junctions</a:t>
            </a: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C) PROMOTERS</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Annotated GENCODE </a:t>
            </a:r>
            <a:r>
              <a:rPr lang="en-US" sz="1200" dirty="0" err="1">
                <a:solidFill>
                  <a:srgbClr val="000000"/>
                </a:solidFill>
                <a:latin typeface="Arial" charset="0"/>
                <a:sym typeface="Arial" charset="0"/>
              </a:rPr>
              <a:t>TSSes</a:t>
            </a:r>
            <a:r>
              <a:rPr lang="en-US" sz="1200" dirty="0">
                <a:solidFill>
                  <a:srgbClr val="000000"/>
                </a:solidFill>
                <a:latin typeface="Arial" charset="0"/>
                <a:sym typeface="Arial" charset="0"/>
              </a:rPr>
              <a:t> (also, </a:t>
            </a:r>
            <a:r>
              <a:rPr lang="en-US" sz="1200" dirty="0" err="1">
                <a:solidFill>
                  <a:srgbClr val="000000"/>
                </a:solidFill>
                <a:latin typeface="Arial" charset="0"/>
                <a:sym typeface="Arial" charset="0"/>
              </a:rPr>
              <a:t>TSSes</a:t>
            </a:r>
            <a:r>
              <a:rPr lang="en-US" sz="1200" dirty="0">
                <a:solidFill>
                  <a:srgbClr val="000000"/>
                </a:solidFill>
                <a:latin typeface="Arial" charset="0"/>
                <a:sym typeface="Arial" charset="0"/>
              </a:rPr>
              <a:t> with FANTOM CAGE support)</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D) ENHANCERS (Supervised)</a:t>
            </a: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 Yip et al., </a:t>
            </a:r>
            <a:r>
              <a:rPr lang="en-US" sz="1200" dirty="0" err="1">
                <a:solidFill>
                  <a:srgbClr val="000000"/>
                </a:solidFill>
                <a:latin typeface="Arial" charset="0"/>
                <a:sym typeface="Arial" charset="0"/>
              </a:rPr>
              <a:t>Ren</a:t>
            </a:r>
            <a:r>
              <a:rPr lang="en-US" sz="1200" dirty="0">
                <a:solidFill>
                  <a:srgbClr val="000000"/>
                </a:solidFill>
                <a:latin typeface="Arial" charset="0"/>
                <a:sym typeface="Arial" charset="0"/>
              </a:rPr>
              <a:t> et al. &amp;c</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 </a:t>
            </a: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Font typeface="Arial" charset="0"/>
              <a:buNone/>
            </a:pPr>
            <a:endParaRPr lang="en-US" sz="3000" dirty="0">
              <a:solidFill>
                <a:srgbClr val="000000"/>
              </a:solidFill>
              <a:latin typeface="Arial" charset="0"/>
              <a:sym typeface="Arial" charset="0"/>
            </a:endParaRPr>
          </a:p>
        </p:txBody>
      </p:sp>
      <p:sp>
        <p:nvSpPr>
          <p:cNvPr id="168963" name="Shape 70"/>
          <p:cNvSpPr>
            <a:spLocks noGrp="1"/>
          </p:cNvSpPr>
          <p:nvPr>
            <p:ph type="body" idx="2"/>
          </p:nvPr>
        </p:nvSpPr>
        <p:spPr>
          <a:xfrm>
            <a:off x="6762750" y="222250"/>
            <a:ext cx="2127250" cy="4186238"/>
          </a:xfrm>
        </p:spPr>
        <p:txBody>
          <a:bodyPr/>
          <a:lstStyle/>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E) UNSUPERVISED SEGMENTATIONS, </a:t>
            </a:r>
            <a:br>
              <a:rPr lang="en-US" sz="1600" b="1" dirty="0">
                <a:solidFill>
                  <a:srgbClr val="000000"/>
                </a:solidFill>
                <a:latin typeface="Arial" charset="0"/>
                <a:sym typeface="Arial" charset="0"/>
              </a:rPr>
            </a:br>
            <a:r>
              <a:rPr lang="en-US" sz="1600" b="1" dirty="0">
                <a:solidFill>
                  <a:srgbClr val="000000"/>
                </a:solidFill>
                <a:latin typeface="Arial" charset="0"/>
                <a:sym typeface="Arial" charset="0"/>
              </a:rPr>
              <a:t>INCLUDING ENHANCERS</a:t>
            </a: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 </a:t>
            </a:r>
            <a:r>
              <a:rPr lang="en-US" sz="1200" dirty="0" err="1">
                <a:solidFill>
                  <a:srgbClr val="000000"/>
                </a:solidFill>
                <a:latin typeface="Arial" charset="0"/>
                <a:sym typeface="Arial" charset="0"/>
              </a:rPr>
              <a:t>ChromHMM</a:t>
            </a:r>
            <a:r>
              <a:rPr lang="en-US" sz="1200" dirty="0">
                <a:solidFill>
                  <a:srgbClr val="000000"/>
                </a:solidFill>
                <a:latin typeface="Arial" charset="0"/>
                <a:sym typeface="Arial" charset="0"/>
              </a:rPr>
              <a:t>, </a:t>
            </a:r>
            <a:r>
              <a:rPr lang="en-US" sz="1200" dirty="0" err="1">
                <a:solidFill>
                  <a:srgbClr val="000000"/>
                </a:solidFill>
                <a:latin typeface="Arial" charset="0"/>
                <a:sym typeface="Arial" charset="0"/>
              </a:rPr>
              <a:t>SegWay</a:t>
            </a:r>
            <a:r>
              <a:rPr lang="en-US" sz="1200" dirty="0">
                <a:solidFill>
                  <a:srgbClr val="000000"/>
                </a:solidFill>
                <a:latin typeface="Arial" charset="0"/>
                <a:sym typeface="Arial" charset="0"/>
              </a:rPr>
              <a:t>, </a:t>
            </a:r>
            <a:r>
              <a:rPr lang="en-US" sz="1200" dirty="0" err="1">
                <a:solidFill>
                  <a:srgbClr val="000000"/>
                </a:solidFill>
                <a:latin typeface="Arial" charset="0"/>
                <a:sym typeface="Arial" charset="0"/>
              </a:rPr>
              <a:t>HiHMM</a:t>
            </a:r>
            <a:r>
              <a:rPr lang="en-US" sz="1200" dirty="0">
                <a:solidFill>
                  <a:srgbClr val="000000"/>
                </a:solidFill>
                <a:latin typeface="Arial" charset="0"/>
                <a:sym typeface="Arial" charset="0"/>
              </a:rPr>
              <a:t>....</a:t>
            </a:r>
          </a:p>
          <a:p>
            <a:pPr marL="0" indent="0">
              <a:spcBef>
                <a:spcPct val="0"/>
              </a:spcBef>
              <a:buClr>
                <a:srgbClr val="000000"/>
              </a:buClr>
              <a:buFont typeface="Arial" charset="0"/>
              <a:buNone/>
            </a:pPr>
            <a:endParaRPr lang="en-US" sz="16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F) HOT/LOT REGIONS</a:t>
            </a: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G) CONNECTIVITY</a:t>
            </a: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7.  Enhancer-target gene connection</a:t>
            </a: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8. TF-target network connectivity</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9. TADs: Topologically Associated Domains.</a:t>
            </a:r>
          </a:p>
          <a:p>
            <a:pPr marL="0" indent="0">
              <a:spcBef>
                <a:spcPct val="0"/>
              </a:spcBef>
              <a:buClr>
                <a:srgbClr val="000000"/>
              </a:buClr>
              <a:buSzPct val="25000"/>
              <a:buFont typeface="Arial" charset="0"/>
              <a:buNone/>
            </a:pPr>
            <a:endParaRPr lang="en-US" sz="12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H</a:t>
            </a:r>
            <a:r>
              <a:rPr lang="en-US" sz="1600" b="1" dirty="0" smtClean="0">
                <a:solidFill>
                  <a:srgbClr val="000000"/>
                </a:solidFill>
                <a:latin typeface="Arial" charset="0"/>
                <a:sym typeface="Arial" charset="0"/>
              </a:rPr>
              <a:t>) </a:t>
            </a:r>
            <a:r>
              <a:rPr lang="en-US" sz="1600" b="1" dirty="0">
                <a:solidFill>
                  <a:srgbClr val="000000"/>
                </a:solidFill>
                <a:latin typeface="Arial" charset="0"/>
                <a:sym typeface="Arial" charset="0"/>
              </a:rPr>
              <a:t>Motifs for TF binding</a:t>
            </a:r>
          </a:p>
          <a:p>
            <a:pPr marL="0" indent="0">
              <a:spcBef>
                <a:spcPct val="0"/>
              </a:spcBef>
              <a:buClr>
                <a:srgbClr val="000000"/>
              </a:buClr>
              <a:buSzPct val="25000"/>
              <a:buFont typeface="Arial" charset="0"/>
              <a:buNone/>
            </a:pPr>
            <a:endParaRPr lang="en-US" sz="12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00"/>
                </a:solidFill>
                <a:latin typeface="Arial" charset="0"/>
                <a:sym typeface="Arial" charset="0"/>
              </a:rPr>
              <a:t>I</a:t>
            </a:r>
            <a:r>
              <a:rPr lang="en-US" sz="1600" b="1" dirty="0" smtClean="0">
                <a:solidFill>
                  <a:srgbClr val="000000"/>
                </a:solidFill>
                <a:latin typeface="Arial" charset="0"/>
                <a:sym typeface="Arial" charset="0"/>
              </a:rPr>
              <a:t>) OTHER</a:t>
            </a:r>
            <a:endParaRPr lang="en-US" sz="1200" b="1" dirty="0">
              <a:solidFill>
                <a:srgbClr val="7F7F7F"/>
              </a:solidFill>
              <a:latin typeface="Arial" charset="0"/>
              <a:sym typeface="Arial" charset="0"/>
            </a:endParaRPr>
          </a:p>
          <a:p>
            <a:pPr marL="0" indent="0">
              <a:spcBef>
                <a:spcPct val="0"/>
              </a:spcBef>
              <a:buClr>
                <a:srgbClr val="000000"/>
              </a:buClr>
              <a:buSzPct val="25000"/>
              <a:buFont typeface="Arial" charset="0"/>
              <a:buNone/>
            </a:pPr>
            <a:r>
              <a:rPr lang="en-US" sz="1200" dirty="0" smtClean="0">
                <a:solidFill>
                  <a:srgbClr val="000000"/>
                </a:solidFill>
                <a:latin typeface="Arial" charset="0"/>
                <a:sym typeface="Arial" charset="0"/>
              </a:rPr>
              <a:t>10. List </a:t>
            </a:r>
            <a:r>
              <a:rPr lang="en-US" sz="1200" dirty="0">
                <a:solidFill>
                  <a:srgbClr val="000000"/>
                </a:solidFill>
                <a:latin typeface="Arial" charset="0"/>
                <a:sym typeface="Arial" charset="0"/>
              </a:rPr>
              <a:t>of Allelic SNPs &amp; </a:t>
            </a:r>
            <a:r>
              <a:rPr lang="en-US" sz="1200" dirty="0" smtClean="0">
                <a:solidFill>
                  <a:srgbClr val="000000"/>
                </a:solidFill>
                <a:latin typeface="Arial" charset="0"/>
                <a:sym typeface="Arial" charset="0"/>
              </a:rPr>
              <a:t>Regions</a:t>
            </a:r>
          </a:p>
          <a:p>
            <a:pPr marL="0" indent="0">
              <a:spcBef>
                <a:spcPct val="0"/>
              </a:spcBef>
              <a:buClr>
                <a:srgbClr val="000000"/>
              </a:buClr>
              <a:buSzPct val="25000"/>
              <a:buNone/>
            </a:pPr>
            <a:r>
              <a:rPr lang="en-US" sz="1200" dirty="0" smtClean="0">
                <a:solidFill>
                  <a:srgbClr val="000000"/>
                </a:solidFill>
                <a:latin typeface="Arial" charset="0"/>
                <a:sym typeface="Arial" charset="0"/>
              </a:rPr>
              <a:t>11. Models</a:t>
            </a: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p:txBody>
      </p:sp>
    </p:spTree>
    <p:extLst>
      <p:ext uri="{BB962C8B-B14F-4D97-AF65-F5344CB8AC3E}">
        <p14:creationId xmlns:p14="http://schemas.microsoft.com/office/powerpoint/2010/main" val="563451054"/>
      </p:ext>
    </p:extLst>
  </p:cSld>
  <p:clrMapOvr>
    <a:masterClrMapping/>
  </p:clrMapOvr>
  <p:transition xmlns:p14="http://schemas.microsoft.com/office/powerpoint/2010/main" spd="slow" advTm="83214">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50813"/>
            <a:ext cx="8229600" cy="717550"/>
          </a:xfrm>
        </p:spPr>
        <p:txBody>
          <a:bodyPr/>
          <a:lstStyle/>
          <a:p>
            <a:r>
              <a:rPr lang="en-US" sz="3600" dirty="0">
                <a:latin typeface="Calibri" charset="0"/>
              </a:rPr>
              <a:t>Higher level Information from </a:t>
            </a:r>
            <a:r>
              <a:rPr lang="en-US" sz="3600" dirty="0" err="1" smtClean="0">
                <a:latin typeface="Calibri" charset="0"/>
              </a:rPr>
              <a:t>ChIP-</a:t>
            </a:r>
            <a:r>
              <a:rPr lang="en-US" sz="3600" dirty="0" err="1">
                <a:latin typeface="Calibri" charset="0"/>
              </a:rPr>
              <a:t>seq</a:t>
            </a:r>
            <a:endParaRPr lang="en-US" sz="3600" dirty="0">
              <a:latin typeface="Calibri" charset="0"/>
            </a:endParaRPr>
          </a:p>
        </p:txBody>
      </p:sp>
      <p:pic>
        <p:nvPicPr>
          <p:cNvPr id="16386" name="Picture 3" descr="hgt_genome_2ada_a54b50.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2913" y="971550"/>
            <a:ext cx="736758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4"/>
          <p:cNvSpPr txBox="1">
            <a:spLocks noChangeArrowheads="1"/>
          </p:cNvSpPr>
          <p:nvPr/>
        </p:nvSpPr>
        <p:spPr bwMode="auto">
          <a:xfrm>
            <a:off x="214313" y="1524000"/>
            <a:ext cx="1104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800" b="0">
                <a:solidFill>
                  <a:prstClr val="black"/>
                </a:solidFill>
                <a:latin typeface="Calibri" charset="0"/>
              </a:rPr>
              <a:t>TFs with Peaks</a:t>
            </a:r>
          </a:p>
        </p:txBody>
      </p:sp>
      <p:sp>
        <p:nvSpPr>
          <p:cNvPr id="16388" name="TextBox 5"/>
          <p:cNvSpPr txBox="1">
            <a:spLocks noChangeArrowheads="1"/>
          </p:cNvSpPr>
          <p:nvPr/>
        </p:nvSpPr>
        <p:spPr bwMode="auto">
          <a:xfrm>
            <a:off x="319088" y="2295525"/>
            <a:ext cx="1000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b="0">
                <a:solidFill>
                  <a:prstClr val="black"/>
                </a:solidFill>
                <a:latin typeface="Calibri" charset="0"/>
              </a:rPr>
              <a:t>Control</a:t>
            </a:r>
          </a:p>
        </p:txBody>
      </p:sp>
      <p:sp>
        <p:nvSpPr>
          <p:cNvPr id="16389" name="TextBox 6"/>
          <p:cNvSpPr txBox="1">
            <a:spLocks noChangeArrowheads="1"/>
          </p:cNvSpPr>
          <p:nvPr/>
        </p:nvSpPr>
        <p:spPr bwMode="auto">
          <a:xfrm>
            <a:off x="-41275" y="2733675"/>
            <a:ext cx="154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800" b="0">
                <a:solidFill>
                  <a:prstClr val="black"/>
                </a:solidFill>
                <a:latin typeface="Calibri" charset="0"/>
              </a:rPr>
              <a:t>His. Marks</a:t>
            </a:r>
          </a:p>
          <a:p>
            <a:pPr algn="ctr" defTabSz="457200" eaLnBrk="1" hangingPunct="1"/>
            <a:r>
              <a:rPr lang="en-US" sz="1800" b="0">
                <a:solidFill>
                  <a:prstClr val="black"/>
                </a:solidFill>
                <a:latin typeface="Calibri" charset="0"/>
              </a:rPr>
              <a:t>(broad)</a:t>
            </a:r>
          </a:p>
        </p:txBody>
      </p:sp>
      <p:cxnSp>
        <p:nvCxnSpPr>
          <p:cNvPr id="9" name="Straight Connector 8"/>
          <p:cNvCxnSpPr/>
          <p:nvPr/>
        </p:nvCxnSpPr>
        <p:spPr>
          <a:xfrm flipH="1">
            <a:off x="1550988" y="1476375"/>
            <a:ext cx="6350" cy="88423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557338" y="1476375"/>
            <a:ext cx="2032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550988" y="2349500"/>
            <a:ext cx="2032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16025" y="1878013"/>
            <a:ext cx="33496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44638" y="2390775"/>
            <a:ext cx="203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550988" y="2390775"/>
            <a:ext cx="6350" cy="2047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544638" y="2595563"/>
            <a:ext cx="203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550988" y="2390775"/>
            <a:ext cx="203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216025" y="2500313"/>
            <a:ext cx="32861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544638" y="2667000"/>
            <a:ext cx="2032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544638" y="3178175"/>
            <a:ext cx="2032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550988" y="2667000"/>
            <a:ext cx="6350" cy="511175"/>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444625" y="2930525"/>
            <a:ext cx="100013"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8691" name="TextBox 33"/>
          <p:cNvSpPr txBox="1">
            <a:spLocks noChangeArrowheads="1"/>
          </p:cNvSpPr>
          <p:nvPr/>
        </p:nvSpPr>
        <p:spPr bwMode="auto">
          <a:xfrm>
            <a:off x="6865938" y="6013450"/>
            <a:ext cx="1670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000" b="0" dirty="0" smtClean="0">
                <a:solidFill>
                  <a:prstClr val="white">
                    <a:lumMod val="65000"/>
                  </a:prstClr>
                </a:solidFill>
                <a:latin typeface="Arial"/>
                <a:cs typeface="Arial"/>
              </a:rPr>
              <a:t>[</a:t>
            </a:r>
            <a:r>
              <a:rPr lang="en-US" sz="1000" b="0" i="1" dirty="0" smtClean="0">
                <a:solidFill>
                  <a:prstClr val="white">
                    <a:lumMod val="65000"/>
                  </a:prstClr>
                </a:solidFill>
                <a:latin typeface="Arial"/>
                <a:cs typeface="Arial"/>
              </a:rPr>
              <a:t>Science </a:t>
            </a:r>
            <a:r>
              <a:rPr lang="en-US" sz="1000" b="0" dirty="0" smtClean="0">
                <a:solidFill>
                  <a:prstClr val="white">
                    <a:lumMod val="65000"/>
                  </a:prstClr>
                </a:solidFill>
                <a:latin typeface="Arial"/>
                <a:cs typeface="Arial"/>
              </a:rPr>
              <a:t>330: 1775</a:t>
            </a:r>
          </a:p>
          <a:p>
            <a:pPr defTabSz="457200" eaLnBrk="1" hangingPunct="1">
              <a:defRPr/>
            </a:pPr>
            <a:r>
              <a:rPr lang="en-US" sz="1000" b="0" dirty="0" smtClean="0">
                <a:solidFill>
                  <a:prstClr val="white">
                    <a:lumMod val="65000"/>
                  </a:prstClr>
                </a:solidFill>
                <a:latin typeface="Arial"/>
                <a:cs typeface="Arial"/>
              </a:rPr>
              <a:t>+ ENCODE Data Sources</a:t>
            </a:r>
          </a:p>
          <a:p>
            <a:pPr defTabSz="457200" eaLnBrk="1" hangingPunct="1">
              <a:defRPr/>
            </a:pPr>
            <a:r>
              <a:rPr lang="en-US" sz="1000" b="0" dirty="0" smtClean="0">
                <a:solidFill>
                  <a:prstClr val="white">
                    <a:lumMod val="65000"/>
                  </a:prstClr>
                </a:solidFill>
                <a:latin typeface="Arial"/>
                <a:cs typeface="Arial"/>
              </a:rPr>
              <a:t>TFs &amp; Control: Yale</a:t>
            </a:r>
          </a:p>
          <a:p>
            <a:pPr defTabSz="457200" eaLnBrk="1" hangingPunct="1">
              <a:defRPr/>
            </a:pPr>
            <a:r>
              <a:rPr lang="en-US" sz="1000" b="0" dirty="0" smtClean="0">
                <a:solidFill>
                  <a:prstClr val="white">
                    <a:lumMod val="65000"/>
                  </a:prstClr>
                </a:solidFill>
                <a:latin typeface="Arial"/>
                <a:cs typeface="Arial"/>
              </a:rPr>
              <a:t>HMs: UW &amp; Broad ]</a:t>
            </a:r>
          </a:p>
        </p:txBody>
      </p:sp>
      <p:pic>
        <p:nvPicPr>
          <p:cNvPr id="164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3503613"/>
            <a:ext cx="27940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41" descr="markslide2.pdf"/>
          <p:cNvPicPr>
            <a:picLocks noChangeAspect="1"/>
          </p:cNvPicPr>
          <p:nvPr/>
        </p:nvPicPr>
        <p:blipFill>
          <a:blip r:embed="rId4">
            <a:extLst>
              <a:ext uri="{28A0092B-C50C-407E-A947-70E740481C1C}">
                <a14:useLocalDpi xmlns:a14="http://schemas.microsoft.com/office/drawing/2010/main" val="0"/>
              </a:ext>
            </a:extLst>
          </a:blip>
          <a:srcRect l="15585" r="38628" b="15765"/>
          <a:stretch>
            <a:fillRect/>
          </a:stretch>
        </p:blipFill>
        <p:spPr bwMode="auto">
          <a:xfrm>
            <a:off x="3784600" y="3379788"/>
            <a:ext cx="2562225"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6" name="TextBox 1"/>
          <p:cNvSpPr txBox="1">
            <a:spLocks noChangeArrowheads="1"/>
          </p:cNvSpPr>
          <p:nvPr/>
        </p:nvSpPr>
        <p:spPr bwMode="auto">
          <a:xfrm>
            <a:off x="200025" y="3843338"/>
            <a:ext cx="121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prstClr val="black"/>
                </a:solidFill>
              </a:rPr>
              <a:t>Networks</a:t>
            </a:r>
          </a:p>
        </p:txBody>
      </p:sp>
      <p:sp>
        <p:nvSpPr>
          <p:cNvPr id="16407" name="TextBox 24"/>
          <p:cNvSpPr txBox="1">
            <a:spLocks noChangeArrowheads="1"/>
          </p:cNvSpPr>
          <p:nvPr/>
        </p:nvSpPr>
        <p:spPr bwMode="auto">
          <a:xfrm>
            <a:off x="6551613" y="383540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prstClr val="black"/>
                </a:solidFill>
              </a:rPr>
              <a:t>Aggregations</a:t>
            </a:r>
          </a:p>
        </p:txBody>
      </p:sp>
    </p:spTree>
    <p:extLst>
      <p:ext uri="{BB962C8B-B14F-4D97-AF65-F5344CB8AC3E}">
        <p14:creationId xmlns:p14="http://schemas.microsoft.com/office/powerpoint/2010/main" val="3451666197"/>
      </p:ext>
    </p:extLst>
  </p:cSld>
  <p:clrMapOvr>
    <a:masterClrMapping/>
  </p:clrMapOvr>
  <p:transition xmlns:p14="http://schemas.microsoft.com/office/powerpoint/2010/main" spd="slow" advTm="41697"/>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custDataLst>
              <p:tags r:id="rId2"/>
            </p:custDataLst>
          </p:nvPr>
        </p:nvSpPr>
        <p:spPr>
          <a:xfrm>
            <a:off x="381000" y="174625"/>
            <a:ext cx="8450263" cy="460375"/>
          </a:xfrm>
        </p:spPr>
        <p:txBody>
          <a:bodyPr/>
          <a:lstStyle/>
          <a:p>
            <a:r>
              <a:rPr lang="en-US" sz="2000">
                <a:latin typeface="Arial" charset="0"/>
                <a:ea typeface="ＭＳ Ｐゴシック" charset="0"/>
                <a:cs typeface="ＭＳ Ｐゴシック" charset="0"/>
              </a:rPr>
              <a:t>Data Flow: peaks to proximal &amp; distal networks</a:t>
            </a:r>
          </a:p>
        </p:txBody>
      </p:sp>
      <p:sp>
        <p:nvSpPr>
          <p:cNvPr id="121858" name="Content Placeholder 2"/>
          <p:cNvSpPr txBox="1">
            <a:spLocks/>
          </p:cNvSpPr>
          <p:nvPr>
            <p:custDataLst>
              <p:tags r:id="rId3"/>
            </p:custDataLst>
          </p:nvPr>
        </p:nvSpPr>
        <p:spPr bwMode="auto">
          <a:xfrm>
            <a:off x="381000" y="-954088"/>
            <a:ext cx="5130800" cy="463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2" rIns="92066" bIns="46032"/>
          <a:lstStyle>
            <a:lvl1pPr defTabSz="911225" eaLnBrk="0" hangingPunct="0">
              <a:defRPr sz="2400">
                <a:solidFill>
                  <a:schemeClr val="tx1"/>
                </a:solidFill>
                <a:latin typeface="Calibri" charset="0"/>
                <a:ea typeface="ＭＳ Ｐゴシック" charset="0"/>
                <a:cs typeface="ＭＳ Ｐゴシック" charset="0"/>
              </a:defRPr>
            </a:lvl1pPr>
            <a:lvl2pPr marL="742950" indent="-285750" defTabSz="911225" eaLnBrk="0" hangingPunct="0">
              <a:defRPr sz="2400">
                <a:solidFill>
                  <a:schemeClr val="tx1"/>
                </a:solidFill>
                <a:latin typeface="Calibri" charset="0"/>
                <a:ea typeface="ＭＳ Ｐゴシック" charset="0"/>
              </a:defRPr>
            </a:lvl2pPr>
            <a:lvl3pPr marL="1143000" indent="-228600" defTabSz="911225" eaLnBrk="0" hangingPunct="0">
              <a:defRPr sz="2400">
                <a:solidFill>
                  <a:schemeClr val="tx1"/>
                </a:solidFill>
                <a:latin typeface="Calibri" charset="0"/>
                <a:ea typeface="ＭＳ Ｐゴシック" charset="0"/>
              </a:defRPr>
            </a:lvl3pPr>
            <a:lvl4pPr marL="1600200" indent="-228600" defTabSz="911225" eaLnBrk="0" hangingPunct="0">
              <a:defRPr sz="2400">
                <a:solidFill>
                  <a:schemeClr val="tx1"/>
                </a:solidFill>
                <a:latin typeface="Calibri" charset="0"/>
                <a:ea typeface="ＭＳ Ｐゴシック" charset="0"/>
              </a:defRPr>
            </a:lvl4pPr>
            <a:lvl5pPr marL="2057400" indent="-228600" defTabSz="911225" eaLnBrk="0" hangingPunct="0">
              <a:defRPr sz="2400">
                <a:solidFill>
                  <a:schemeClr val="tx1"/>
                </a:solidFill>
                <a:latin typeface="Calibri"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r>
              <a:rPr lang="en-US" sz="1600" b="0" smtClean="0">
                <a:solidFill>
                  <a:srgbClr val="000000"/>
                </a:solidFill>
                <a:latin typeface="Arial" charset="0"/>
              </a:rPr>
              <a:t>Peak Calling</a:t>
            </a: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r>
              <a:rPr lang="en-US" sz="1600" b="0" smtClean="0">
                <a:solidFill>
                  <a:srgbClr val="000000"/>
                </a:solidFill>
                <a:latin typeface="Arial" charset="0"/>
              </a:rPr>
              <a:t>Assigning TF binding sites to targets</a:t>
            </a: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000000"/>
              </a:solidFill>
              <a:latin typeface="Arial" charset="0"/>
            </a:endParaRPr>
          </a:p>
          <a:p>
            <a:pPr>
              <a:spcBef>
                <a:spcPct val="20000"/>
              </a:spcBef>
            </a:pPr>
            <a:endParaRPr lang="en-US" sz="1600" b="0" smtClean="0">
              <a:solidFill>
                <a:srgbClr val="262699"/>
              </a:solidFill>
              <a:latin typeface="Arial" charset="0"/>
            </a:endParaRPr>
          </a:p>
          <a:p>
            <a:pPr>
              <a:spcBef>
                <a:spcPct val="20000"/>
              </a:spcBef>
            </a:pPr>
            <a:r>
              <a:rPr lang="en-US" sz="1600" b="0" smtClean="0">
                <a:solidFill>
                  <a:srgbClr val="262699"/>
                </a:solidFill>
                <a:latin typeface="Arial" charset="0"/>
              </a:rPr>
              <a:t>Filtering high confidence edges &amp; distal regulation </a:t>
            </a:r>
          </a:p>
          <a:p>
            <a:pPr>
              <a:spcBef>
                <a:spcPct val="20000"/>
              </a:spcBef>
            </a:pPr>
            <a:endParaRPr lang="en-US" sz="1600" b="0" smtClean="0">
              <a:solidFill>
                <a:srgbClr val="000000"/>
              </a:solidFill>
              <a:latin typeface="Arial" charset="0"/>
            </a:endParaRPr>
          </a:p>
        </p:txBody>
      </p:sp>
      <p:grpSp>
        <p:nvGrpSpPr>
          <p:cNvPr id="121859" name="Group 95"/>
          <p:cNvGrpSpPr>
            <a:grpSpLocks/>
          </p:cNvGrpSpPr>
          <p:nvPr>
            <p:custDataLst>
              <p:tags r:id="rId4"/>
            </p:custDataLst>
          </p:nvPr>
        </p:nvGrpSpPr>
        <p:grpSpPr bwMode="auto">
          <a:xfrm>
            <a:off x="152400" y="1185863"/>
            <a:ext cx="5562600" cy="233362"/>
            <a:chOff x="152400" y="3462868"/>
            <a:chExt cx="5562600" cy="233677"/>
          </a:xfrm>
        </p:grpSpPr>
        <p:cxnSp>
          <p:nvCxnSpPr>
            <p:cNvPr id="121919" name="Straight Connector 86"/>
            <p:cNvCxnSpPr>
              <a:cxnSpLocks noChangeShapeType="1"/>
            </p:cNvCxnSpPr>
            <p:nvPr/>
          </p:nvCxnSpPr>
          <p:spPr bwMode="auto">
            <a:xfrm>
              <a:off x="152400" y="3579812"/>
              <a:ext cx="5562600"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21920" name="Oval 88"/>
            <p:cNvSpPr>
              <a:spLocks noChangeArrowheads="1"/>
            </p:cNvSpPr>
            <p:nvPr/>
          </p:nvSpPr>
          <p:spPr bwMode="auto">
            <a:xfrm>
              <a:off x="609600" y="3462868"/>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21" name="Oval 92"/>
            <p:cNvSpPr>
              <a:spLocks noChangeArrowheads="1"/>
            </p:cNvSpPr>
            <p:nvPr/>
          </p:nvSpPr>
          <p:spPr bwMode="auto">
            <a:xfrm>
              <a:off x="2362200" y="3471332"/>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22" name="Oval 93"/>
            <p:cNvSpPr>
              <a:spLocks noChangeArrowheads="1"/>
            </p:cNvSpPr>
            <p:nvPr/>
          </p:nvSpPr>
          <p:spPr bwMode="auto">
            <a:xfrm>
              <a:off x="1905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23" name="Oval 94"/>
            <p:cNvSpPr>
              <a:spLocks noChangeArrowheads="1"/>
            </p:cNvSpPr>
            <p:nvPr/>
          </p:nvSpPr>
          <p:spPr bwMode="auto">
            <a:xfrm>
              <a:off x="4572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grpSp>
      <p:cxnSp>
        <p:nvCxnSpPr>
          <p:cNvPr id="121860" name="Straight Arrow Connector 102"/>
          <p:cNvCxnSpPr>
            <a:cxnSpLocks noChangeShapeType="1"/>
          </p:cNvCxnSpPr>
          <p:nvPr>
            <p:custDataLst>
              <p:tags r:id="rId5"/>
            </p:custDataLst>
          </p:nvPr>
        </p:nvCxnSpPr>
        <p:spPr bwMode="auto">
          <a:xfrm rot="5400000">
            <a:off x="915194" y="1566069"/>
            <a:ext cx="304800" cy="1588"/>
          </a:xfrm>
          <a:prstGeom prst="straightConnector1">
            <a:avLst/>
          </a:prstGeom>
          <a:noFill/>
          <a:ln w="31750">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grpSp>
        <p:nvGrpSpPr>
          <p:cNvPr id="121861" name="Group 123"/>
          <p:cNvGrpSpPr>
            <a:grpSpLocks/>
          </p:cNvGrpSpPr>
          <p:nvPr>
            <p:custDataLst>
              <p:tags r:id="rId6"/>
            </p:custDataLst>
          </p:nvPr>
        </p:nvGrpSpPr>
        <p:grpSpPr bwMode="auto">
          <a:xfrm>
            <a:off x="152400" y="2030413"/>
            <a:ext cx="5562600" cy="685800"/>
            <a:chOff x="152400" y="5258386"/>
            <a:chExt cx="5562600" cy="685214"/>
          </a:xfrm>
        </p:grpSpPr>
        <p:grpSp>
          <p:nvGrpSpPr>
            <p:cNvPr id="121904" name="Group 96"/>
            <p:cNvGrpSpPr>
              <a:grpSpLocks/>
            </p:cNvGrpSpPr>
            <p:nvPr/>
          </p:nvGrpSpPr>
          <p:grpSpPr bwMode="auto">
            <a:xfrm>
              <a:off x="152400" y="5709923"/>
              <a:ext cx="5562600" cy="233677"/>
              <a:chOff x="152400" y="3462868"/>
              <a:chExt cx="5562600" cy="233677"/>
            </a:xfrm>
          </p:grpSpPr>
          <p:cxnSp>
            <p:nvCxnSpPr>
              <p:cNvPr id="121914" name="Straight Connector 97"/>
              <p:cNvCxnSpPr>
                <a:cxnSpLocks noChangeShapeType="1"/>
              </p:cNvCxnSpPr>
              <p:nvPr/>
            </p:nvCxnSpPr>
            <p:spPr bwMode="auto">
              <a:xfrm>
                <a:off x="152400" y="3579812"/>
                <a:ext cx="5562600"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21915" name="Oval 98"/>
              <p:cNvSpPr>
                <a:spLocks noChangeArrowheads="1"/>
              </p:cNvSpPr>
              <p:nvPr/>
            </p:nvSpPr>
            <p:spPr bwMode="auto">
              <a:xfrm>
                <a:off x="609600" y="3462868"/>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16" name="Oval 99"/>
              <p:cNvSpPr>
                <a:spLocks noChangeArrowheads="1"/>
              </p:cNvSpPr>
              <p:nvPr/>
            </p:nvSpPr>
            <p:spPr bwMode="auto">
              <a:xfrm>
                <a:off x="2362200" y="3471332"/>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17" name="Oval 100"/>
              <p:cNvSpPr>
                <a:spLocks noChangeArrowheads="1"/>
              </p:cNvSpPr>
              <p:nvPr/>
            </p:nvSpPr>
            <p:spPr bwMode="auto">
              <a:xfrm>
                <a:off x="1905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18" name="Oval 101"/>
              <p:cNvSpPr>
                <a:spLocks noChangeArrowheads="1"/>
              </p:cNvSpPr>
              <p:nvPr/>
            </p:nvSpPr>
            <p:spPr bwMode="auto">
              <a:xfrm>
                <a:off x="4572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grpSp>
        <p:grpSp>
          <p:nvGrpSpPr>
            <p:cNvPr id="121905" name="Group 109"/>
            <p:cNvGrpSpPr>
              <a:grpSpLocks/>
            </p:cNvGrpSpPr>
            <p:nvPr/>
          </p:nvGrpSpPr>
          <p:grpSpPr bwMode="auto">
            <a:xfrm>
              <a:off x="2818606" y="5659124"/>
              <a:ext cx="610394" cy="152400"/>
              <a:chOff x="2818606" y="4876800"/>
              <a:chExt cx="838994" cy="228600"/>
            </a:xfrm>
          </p:grpSpPr>
          <p:cxnSp>
            <p:nvCxnSpPr>
              <p:cNvPr id="121912" name="Straight Connector 104"/>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913" name="Straight Arrow Connector 108"/>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121906" name="Group 110"/>
            <p:cNvGrpSpPr>
              <a:grpSpLocks/>
            </p:cNvGrpSpPr>
            <p:nvPr/>
          </p:nvGrpSpPr>
          <p:grpSpPr bwMode="auto">
            <a:xfrm>
              <a:off x="4876800" y="5659124"/>
              <a:ext cx="610394" cy="152400"/>
              <a:chOff x="2818606" y="4876800"/>
              <a:chExt cx="838994" cy="228600"/>
            </a:xfrm>
          </p:grpSpPr>
          <p:cxnSp>
            <p:nvCxnSpPr>
              <p:cNvPr id="121910" name="Straight Connector 111"/>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911" name="Straight Arrow Connector 112"/>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114" name="U-Turn Arrow 113"/>
            <p:cNvSpPr/>
            <p:nvPr/>
          </p:nvSpPr>
          <p:spPr bwMode="auto">
            <a:xfrm>
              <a:off x="4630738" y="5258386"/>
              <a:ext cx="457200" cy="420328"/>
            </a:xfrm>
            <a:prstGeom prst="uturnArrow">
              <a:avLst>
                <a:gd name="adj1" fmla="val 8897"/>
                <a:gd name="adj2" fmla="val 25000"/>
                <a:gd name="adj3" fmla="val 25000"/>
                <a:gd name="adj4" fmla="val 43750"/>
                <a:gd name="adj5" fmla="val 75000"/>
              </a:avLst>
            </a:prstGeom>
            <a:solidFill>
              <a:schemeClr val="tx1"/>
            </a:solidFill>
            <a:ln w="12700" cap="flat" cmpd="sng" algn="ctr">
              <a:solidFill>
                <a:schemeClr val="tx1"/>
              </a:solidFill>
              <a:prstDash val="solid"/>
              <a:round/>
              <a:headEnd type="none" w="sm" len="sm"/>
              <a:tailEnd type="none" w="sm" len="sm"/>
            </a:ln>
            <a:effectLst/>
          </p:spPr>
          <p:txBody>
            <a:bodyPr wrap="none" anchor="ctr"/>
            <a:lstStyle/>
            <a:p>
              <a:pPr algn="ctr" defTabSz="912813">
                <a:defRPr/>
              </a:pPr>
              <a:endParaRPr lang="en-US">
                <a:solidFill>
                  <a:srgbClr val="000000"/>
                </a:solidFill>
                <a:latin typeface="Arial" pitchFamily="-65" charset="0"/>
                <a:ea typeface="ＭＳ Ｐゴシック" pitchFamily="-1" charset="-128"/>
                <a:cs typeface="ＭＳ Ｐゴシック" pitchFamily="-1" charset="-128"/>
              </a:endParaRPr>
            </a:p>
          </p:txBody>
        </p:sp>
        <p:sp>
          <p:nvSpPr>
            <p:cNvPr id="121" name="U-Turn Arrow 120"/>
            <p:cNvSpPr/>
            <p:nvPr/>
          </p:nvSpPr>
          <p:spPr bwMode="auto">
            <a:xfrm>
              <a:off x="2438400" y="5258386"/>
              <a:ext cx="533400" cy="420328"/>
            </a:xfrm>
            <a:prstGeom prst="uturnArrow">
              <a:avLst>
                <a:gd name="adj1" fmla="val 8897"/>
                <a:gd name="adj2" fmla="val 25000"/>
                <a:gd name="adj3" fmla="val 25000"/>
                <a:gd name="adj4" fmla="val 43750"/>
                <a:gd name="adj5" fmla="val 75000"/>
              </a:avLst>
            </a:prstGeom>
            <a:solidFill>
              <a:schemeClr val="tx1"/>
            </a:solidFill>
            <a:ln w="12700" cap="flat" cmpd="sng" algn="ctr">
              <a:solidFill>
                <a:schemeClr val="tx1"/>
              </a:solidFill>
              <a:prstDash val="solid"/>
              <a:round/>
              <a:headEnd type="none" w="sm" len="sm"/>
              <a:tailEnd type="none" w="sm" len="sm"/>
            </a:ln>
            <a:effectLst/>
          </p:spPr>
          <p:txBody>
            <a:bodyPr wrap="none" anchor="ctr"/>
            <a:lstStyle/>
            <a:p>
              <a:pPr algn="ctr" defTabSz="912813">
                <a:defRPr/>
              </a:pPr>
              <a:endParaRPr lang="en-US">
                <a:solidFill>
                  <a:srgbClr val="000000"/>
                </a:solidFill>
                <a:latin typeface="Arial" pitchFamily="-65" charset="0"/>
                <a:ea typeface="ＭＳ Ｐゴシック" pitchFamily="-1" charset="-128"/>
                <a:cs typeface="ＭＳ Ｐゴシック" pitchFamily="-1" charset="-128"/>
              </a:endParaRPr>
            </a:p>
          </p:txBody>
        </p:sp>
        <p:sp>
          <p:nvSpPr>
            <p:cNvPr id="122" name="U-Turn Arrow 121"/>
            <p:cNvSpPr/>
            <p:nvPr/>
          </p:nvSpPr>
          <p:spPr bwMode="auto">
            <a:xfrm>
              <a:off x="1981200" y="5258386"/>
              <a:ext cx="990600" cy="420328"/>
            </a:xfrm>
            <a:prstGeom prst="uturnArrow">
              <a:avLst>
                <a:gd name="adj1" fmla="val 8897"/>
                <a:gd name="adj2" fmla="val 25000"/>
                <a:gd name="adj3" fmla="val 25000"/>
                <a:gd name="adj4" fmla="val 43750"/>
                <a:gd name="adj5" fmla="val 75000"/>
              </a:avLst>
            </a:prstGeom>
            <a:solidFill>
              <a:schemeClr val="tx1"/>
            </a:solidFill>
            <a:ln w="12700" cap="flat" cmpd="sng" algn="ctr">
              <a:solidFill>
                <a:schemeClr val="tx1"/>
              </a:solidFill>
              <a:prstDash val="solid"/>
              <a:round/>
              <a:headEnd type="none" w="sm" len="sm"/>
              <a:tailEnd type="none" w="sm" len="sm"/>
            </a:ln>
            <a:effectLst/>
          </p:spPr>
          <p:txBody>
            <a:bodyPr wrap="none" anchor="ctr"/>
            <a:lstStyle/>
            <a:p>
              <a:pPr algn="ctr" defTabSz="912813">
                <a:defRPr/>
              </a:pPr>
              <a:endParaRPr lang="en-US">
                <a:solidFill>
                  <a:srgbClr val="000000"/>
                </a:solidFill>
                <a:latin typeface="Arial" pitchFamily="-65" charset="0"/>
                <a:ea typeface="ＭＳ Ｐゴシック" pitchFamily="-1" charset="-128"/>
                <a:cs typeface="ＭＳ Ｐゴシック" pitchFamily="-1" charset="-128"/>
              </a:endParaRPr>
            </a:p>
          </p:txBody>
        </p:sp>
      </p:grpSp>
      <p:cxnSp>
        <p:nvCxnSpPr>
          <p:cNvPr id="121862" name="Straight Arrow Connector 124"/>
          <p:cNvCxnSpPr>
            <a:cxnSpLocks noChangeShapeType="1"/>
          </p:cNvCxnSpPr>
          <p:nvPr>
            <p:custDataLst>
              <p:tags r:id="rId7"/>
            </p:custDataLst>
          </p:nvPr>
        </p:nvCxnSpPr>
        <p:spPr bwMode="auto">
          <a:xfrm rot="5400000">
            <a:off x="915194" y="2937669"/>
            <a:ext cx="304800" cy="1588"/>
          </a:xfrm>
          <a:prstGeom prst="straightConnector1">
            <a:avLst/>
          </a:prstGeom>
          <a:noFill/>
          <a:ln w="31750">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121863" name="TextBox 1"/>
          <p:cNvSpPr txBox="1">
            <a:spLocks noChangeArrowheads="1"/>
          </p:cNvSpPr>
          <p:nvPr>
            <p:custDataLst>
              <p:tags r:id="rId8"/>
            </p:custDataLst>
          </p:nvPr>
        </p:nvSpPr>
        <p:spPr bwMode="auto">
          <a:xfrm>
            <a:off x="381000" y="3317875"/>
            <a:ext cx="5478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200" b="0" smtClean="0">
              <a:solidFill>
                <a:srgbClr val="262699"/>
              </a:solidFill>
              <a:latin typeface="Arial" charset="0"/>
            </a:endParaRPr>
          </a:p>
          <a:p>
            <a:pPr eaLnBrk="1" hangingPunct="1"/>
            <a:r>
              <a:rPr lang="en-US" sz="1200" b="0" smtClean="0">
                <a:solidFill>
                  <a:srgbClr val="262699"/>
                </a:solidFill>
                <a:latin typeface="Arial" charset="0"/>
              </a:rPr>
              <a:t>Based on stat. model combining </a:t>
            </a:r>
            <a:br>
              <a:rPr lang="en-US" sz="1200" b="0" smtClean="0">
                <a:solidFill>
                  <a:srgbClr val="262699"/>
                </a:solidFill>
                <a:latin typeface="Arial" charset="0"/>
              </a:rPr>
            </a:br>
            <a:r>
              <a:rPr lang="en-US" sz="1200" b="0" smtClean="0">
                <a:solidFill>
                  <a:srgbClr val="262699"/>
                </a:solidFill>
                <a:latin typeface="Arial" charset="0"/>
              </a:rPr>
              <a:t>signal strength &amp; location relative to typical binding </a:t>
            </a:r>
          </a:p>
          <a:p>
            <a:pPr eaLnBrk="1" hangingPunct="1"/>
            <a:endParaRPr lang="en-US" sz="1200" b="0" smtClean="0">
              <a:solidFill>
                <a:srgbClr val="262699"/>
              </a:solidFill>
              <a:latin typeface="Arial" charset="0"/>
            </a:endParaRPr>
          </a:p>
        </p:txBody>
      </p:sp>
      <p:pic>
        <p:nvPicPr>
          <p:cNvPr id="121864" name="Picture 2"/>
          <p:cNvPicPr>
            <a:picLocks noChangeAspect="1"/>
          </p:cNvPicPr>
          <p:nvPr>
            <p:custDataLst>
              <p:tags r:id="rId9"/>
            </p:custDataLst>
          </p:nvPr>
        </p:nvPicPr>
        <p:blipFill>
          <a:blip r:embed="rId27">
            <a:extLst>
              <a:ext uri="{28A0092B-C50C-407E-A947-70E740481C1C}">
                <a14:useLocalDpi xmlns:a14="http://schemas.microsoft.com/office/drawing/2010/main" val="0"/>
              </a:ext>
            </a:extLst>
          </a:blip>
          <a:srcRect/>
          <a:stretch>
            <a:fillRect/>
          </a:stretch>
        </p:blipFill>
        <p:spPr bwMode="auto">
          <a:xfrm>
            <a:off x="6780213" y="1998663"/>
            <a:ext cx="2211387"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866" name="Group 96"/>
          <p:cNvGrpSpPr>
            <a:grpSpLocks/>
          </p:cNvGrpSpPr>
          <p:nvPr>
            <p:custDataLst>
              <p:tags r:id="rId10"/>
            </p:custDataLst>
          </p:nvPr>
        </p:nvGrpSpPr>
        <p:grpSpPr bwMode="auto">
          <a:xfrm>
            <a:off x="134938" y="4554538"/>
            <a:ext cx="5562600" cy="234950"/>
            <a:chOff x="152400" y="3462868"/>
            <a:chExt cx="5562600" cy="233677"/>
          </a:xfrm>
        </p:grpSpPr>
        <p:cxnSp>
          <p:nvCxnSpPr>
            <p:cNvPr id="121899" name="Straight Connector 137"/>
            <p:cNvCxnSpPr>
              <a:cxnSpLocks noChangeShapeType="1"/>
            </p:cNvCxnSpPr>
            <p:nvPr/>
          </p:nvCxnSpPr>
          <p:spPr bwMode="auto">
            <a:xfrm>
              <a:off x="152400" y="3579812"/>
              <a:ext cx="5562600"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21900" name="Oval 138"/>
            <p:cNvSpPr>
              <a:spLocks noChangeArrowheads="1"/>
            </p:cNvSpPr>
            <p:nvPr/>
          </p:nvSpPr>
          <p:spPr bwMode="auto">
            <a:xfrm>
              <a:off x="609600" y="3462868"/>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01" name="Oval 139"/>
            <p:cNvSpPr>
              <a:spLocks noChangeArrowheads="1"/>
            </p:cNvSpPr>
            <p:nvPr/>
          </p:nvSpPr>
          <p:spPr bwMode="auto">
            <a:xfrm>
              <a:off x="2362200" y="3471332"/>
              <a:ext cx="225213" cy="225213"/>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02" name="Oval 140"/>
            <p:cNvSpPr>
              <a:spLocks noChangeArrowheads="1"/>
            </p:cNvSpPr>
            <p:nvPr/>
          </p:nvSpPr>
          <p:spPr bwMode="auto">
            <a:xfrm>
              <a:off x="1905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sp>
          <p:nvSpPr>
            <p:cNvPr id="121903" name="Oval 141"/>
            <p:cNvSpPr>
              <a:spLocks noChangeArrowheads="1"/>
            </p:cNvSpPr>
            <p:nvPr/>
          </p:nvSpPr>
          <p:spPr bwMode="auto">
            <a:xfrm>
              <a:off x="4572000" y="3505200"/>
              <a:ext cx="152399" cy="152399"/>
            </a:xfrm>
            <a:prstGeom prst="ellipse">
              <a:avLst/>
            </a:prstGeom>
            <a:solidFill>
              <a:srgbClr val="FF0000"/>
            </a:solidFill>
            <a:ln w="12700">
              <a:solidFill>
                <a:srgbClr val="FF0000"/>
              </a:solidFill>
              <a:round/>
              <a:headEnd type="none" w="sm" len="sm"/>
              <a:tailEnd type="none" w="sm" len="sm"/>
            </a:ln>
          </p:spPr>
          <p:txBody>
            <a:bodyPr/>
            <a:lstStyle/>
            <a:p>
              <a:endParaRPr lang="en-US" smtClean="0">
                <a:solidFill>
                  <a:srgbClr val="000000"/>
                </a:solidFill>
              </a:endParaRPr>
            </a:p>
          </p:txBody>
        </p:sp>
      </p:grpSp>
      <p:grpSp>
        <p:nvGrpSpPr>
          <p:cNvPr id="121867" name="Group 109"/>
          <p:cNvGrpSpPr>
            <a:grpSpLocks/>
          </p:cNvGrpSpPr>
          <p:nvPr>
            <p:custDataLst>
              <p:tags r:id="rId11"/>
            </p:custDataLst>
          </p:nvPr>
        </p:nvGrpSpPr>
        <p:grpSpPr bwMode="auto">
          <a:xfrm>
            <a:off x="2817813" y="4503738"/>
            <a:ext cx="611187" cy="152400"/>
            <a:chOff x="2818606" y="4876800"/>
            <a:chExt cx="838994" cy="228600"/>
          </a:xfrm>
        </p:grpSpPr>
        <p:cxnSp>
          <p:nvCxnSpPr>
            <p:cNvPr id="121897" name="Straight Connector 135"/>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898" name="Straight Arrow Connector 136"/>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grpSp>
        <p:nvGrpSpPr>
          <p:cNvPr id="121868" name="Group 110"/>
          <p:cNvGrpSpPr>
            <a:grpSpLocks/>
          </p:cNvGrpSpPr>
          <p:nvPr>
            <p:custDataLst>
              <p:tags r:id="rId12"/>
            </p:custDataLst>
          </p:nvPr>
        </p:nvGrpSpPr>
        <p:grpSpPr bwMode="auto">
          <a:xfrm>
            <a:off x="4876800" y="4503738"/>
            <a:ext cx="609600" cy="152400"/>
            <a:chOff x="2818606" y="4876800"/>
            <a:chExt cx="838994" cy="228600"/>
          </a:xfrm>
        </p:grpSpPr>
        <p:cxnSp>
          <p:nvCxnSpPr>
            <p:cNvPr id="121895" name="Straight Connector 133"/>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896" name="Straight Arrow Connector 134"/>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107" name="U-Turn Arrow 106"/>
          <p:cNvSpPr/>
          <p:nvPr>
            <p:custDataLst>
              <p:tags r:id="rId13"/>
            </p:custDataLst>
          </p:nvPr>
        </p:nvSpPr>
        <p:spPr bwMode="auto">
          <a:xfrm>
            <a:off x="2438400" y="4140200"/>
            <a:ext cx="533400" cy="384175"/>
          </a:xfrm>
          <a:prstGeom prst="uturnArrow">
            <a:avLst>
              <a:gd name="adj1" fmla="val 8897"/>
              <a:gd name="adj2" fmla="val 25000"/>
              <a:gd name="adj3" fmla="val 25000"/>
              <a:gd name="adj4" fmla="val 43750"/>
              <a:gd name="adj5" fmla="val 75000"/>
            </a:avLst>
          </a:prstGeom>
          <a:solidFill>
            <a:schemeClr val="tx1"/>
          </a:solidFill>
          <a:ln w="12700" cap="flat" cmpd="sng" algn="ctr">
            <a:solidFill>
              <a:srgbClr val="3366FF"/>
            </a:solidFill>
            <a:prstDash val="solid"/>
            <a:round/>
            <a:headEnd type="none" w="sm" len="sm"/>
            <a:tailEnd type="none" w="sm" len="sm"/>
          </a:ln>
          <a:effectLst/>
        </p:spPr>
        <p:txBody>
          <a:bodyPr wrap="none" anchor="ctr"/>
          <a:lstStyle/>
          <a:p>
            <a:pPr algn="ctr" defTabSz="912813">
              <a:defRPr/>
            </a:pPr>
            <a:endParaRPr lang="en-US">
              <a:solidFill>
                <a:srgbClr val="000000"/>
              </a:solidFill>
              <a:latin typeface="Arial" pitchFamily="-65" charset="0"/>
              <a:ea typeface="ＭＳ Ｐゴシック" pitchFamily="-1" charset="-128"/>
              <a:cs typeface="ＭＳ Ｐゴシック" pitchFamily="-1" charset="-128"/>
            </a:endParaRPr>
          </a:p>
        </p:txBody>
      </p:sp>
      <p:sp>
        <p:nvSpPr>
          <p:cNvPr id="108" name="U-Turn Arrow 107"/>
          <p:cNvSpPr/>
          <p:nvPr>
            <p:custDataLst>
              <p:tags r:id="rId14"/>
            </p:custDataLst>
          </p:nvPr>
        </p:nvSpPr>
        <p:spPr bwMode="auto">
          <a:xfrm>
            <a:off x="711200" y="4097338"/>
            <a:ext cx="2336800" cy="420687"/>
          </a:xfrm>
          <a:prstGeom prst="uturnArrow">
            <a:avLst>
              <a:gd name="adj1" fmla="val 8897"/>
              <a:gd name="adj2" fmla="val 25000"/>
              <a:gd name="adj3" fmla="val 25000"/>
              <a:gd name="adj4" fmla="val 43750"/>
              <a:gd name="adj5" fmla="val 75000"/>
            </a:avLst>
          </a:prstGeom>
          <a:solidFill>
            <a:srgbClr val="008000"/>
          </a:solidFill>
          <a:ln w="12700" cap="flat" cmpd="sng" algn="ctr">
            <a:solidFill>
              <a:schemeClr val="accent1">
                <a:lumMod val="50000"/>
              </a:schemeClr>
            </a:solidFill>
            <a:prstDash val="solid"/>
            <a:round/>
            <a:headEnd type="none" w="sm" len="sm"/>
            <a:tailEnd type="none" w="sm" len="sm"/>
          </a:ln>
          <a:effectLst/>
        </p:spPr>
        <p:txBody>
          <a:bodyPr wrap="none" anchor="ctr"/>
          <a:lstStyle/>
          <a:p>
            <a:pPr algn="ctr" defTabSz="912813">
              <a:defRPr/>
            </a:pPr>
            <a:endParaRPr lang="en-US">
              <a:solidFill>
                <a:srgbClr val="00CC99">
                  <a:lumMod val="50000"/>
                </a:srgbClr>
              </a:solidFill>
              <a:latin typeface="Arial" pitchFamily="-65" charset="0"/>
              <a:ea typeface="ＭＳ Ｐゴシック" pitchFamily="-1" charset="-128"/>
              <a:cs typeface="ＭＳ Ｐゴシック" pitchFamily="-1" charset="-128"/>
            </a:endParaRPr>
          </a:p>
        </p:txBody>
      </p:sp>
      <p:sp>
        <p:nvSpPr>
          <p:cNvPr id="121871" name="TextBox 1"/>
          <p:cNvSpPr txBox="1">
            <a:spLocks noChangeArrowheads="1"/>
          </p:cNvSpPr>
          <p:nvPr>
            <p:custDataLst>
              <p:tags r:id="rId15"/>
            </p:custDataLst>
          </p:nvPr>
        </p:nvSpPr>
        <p:spPr bwMode="auto">
          <a:xfrm>
            <a:off x="5824538" y="2286000"/>
            <a:ext cx="78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0" smtClean="0">
                <a:solidFill>
                  <a:srgbClr val="000000"/>
                </a:solidFill>
                <a:latin typeface="Arial" charset="0"/>
              </a:rPr>
              <a:t>~500K Edges</a:t>
            </a:r>
          </a:p>
        </p:txBody>
      </p:sp>
      <p:sp>
        <p:nvSpPr>
          <p:cNvPr id="121873" name="Rectangle 74"/>
          <p:cNvSpPr>
            <a:spLocks noChangeArrowheads="1"/>
          </p:cNvSpPr>
          <p:nvPr>
            <p:custDataLst>
              <p:tags r:id="rId16"/>
            </p:custDataLst>
          </p:nvPr>
        </p:nvSpPr>
        <p:spPr bwMode="auto">
          <a:xfrm>
            <a:off x="915988" y="5541963"/>
            <a:ext cx="835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00664D"/>
                </a:solidFill>
              </a:rPr>
              <a:t>Potential</a:t>
            </a:r>
            <a:br>
              <a:rPr lang="en-US" smtClean="0">
                <a:solidFill>
                  <a:srgbClr val="00664D"/>
                </a:solidFill>
              </a:rPr>
            </a:br>
            <a:r>
              <a:rPr lang="en-US" smtClean="0">
                <a:solidFill>
                  <a:srgbClr val="00664D"/>
                </a:solidFill>
              </a:rPr>
              <a:t>Distal </a:t>
            </a:r>
            <a:br>
              <a:rPr lang="en-US" smtClean="0">
                <a:solidFill>
                  <a:srgbClr val="00664D"/>
                </a:solidFill>
              </a:rPr>
            </a:br>
            <a:r>
              <a:rPr lang="en-US" smtClean="0">
                <a:solidFill>
                  <a:srgbClr val="00664D"/>
                </a:solidFill>
              </a:rPr>
              <a:t>Edge</a:t>
            </a:r>
          </a:p>
        </p:txBody>
      </p:sp>
      <p:sp>
        <p:nvSpPr>
          <p:cNvPr id="121874" name="Rectangle 80"/>
          <p:cNvSpPr>
            <a:spLocks noChangeArrowheads="1"/>
          </p:cNvSpPr>
          <p:nvPr>
            <p:custDataLst>
              <p:tags r:id="rId17"/>
            </p:custDataLst>
          </p:nvPr>
        </p:nvSpPr>
        <p:spPr bwMode="auto">
          <a:xfrm>
            <a:off x="2762250" y="5500688"/>
            <a:ext cx="833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mtClean="0">
                <a:solidFill>
                  <a:srgbClr val="2D2DB9"/>
                </a:solidFill>
              </a:rPr>
              <a:t>Strong</a:t>
            </a:r>
            <a:br>
              <a:rPr lang="en-US" smtClean="0">
                <a:solidFill>
                  <a:srgbClr val="2D2DB9"/>
                </a:solidFill>
              </a:rPr>
            </a:br>
            <a:r>
              <a:rPr lang="en-US" smtClean="0">
                <a:solidFill>
                  <a:srgbClr val="2D2DB9"/>
                </a:solidFill>
              </a:rPr>
              <a:t>Proximal </a:t>
            </a:r>
            <a:br>
              <a:rPr lang="en-US" smtClean="0">
                <a:solidFill>
                  <a:srgbClr val="2D2DB9"/>
                </a:solidFill>
              </a:rPr>
            </a:br>
            <a:r>
              <a:rPr lang="en-US" smtClean="0">
                <a:solidFill>
                  <a:srgbClr val="2D2DB9"/>
                </a:solidFill>
              </a:rPr>
              <a:t>Edge</a:t>
            </a:r>
          </a:p>
        </p:txBody>
      </p:sp>
      <p:sp>
        <p:nvSpPr>
          <p:cNvPr id="121875" name="TextBox 61"/>
          <p:cNvSpPr txBox="1">
            <a:spLocks noChangeArrowheads="1"/>
          </p:cNvSpPr>
          <p:nvPr>
            <p:custDataLst>
              <p:tags r:id="rId18"/>
            </p:custDataLst>
          </p:nvPr>
        </p:nvSpPr>
        <p:spPr bwMode="auto">
          <a:xfrm>
            <a:off x="6202782" y="803275"/>
            <a:ext cx="28729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900" b="0" dirty="0" smtClean="0">
                <a:solidFill>
                  <a:srgbClr val="A6A6A6"/>
                </a:solidFill>
                <a:latin typeface="Arial" charset="0"/>
              </a:rPr>
              <a:t>[Cheng et al., </a:t>
            </a:r>
            <a:r>
              <a:rPr lang="en-US" sz="900" b="0" i="1" dirty="0" err="1" smtClean="0">
                <a:solidFill>
                  <a:srgbClr val="A6A6A6"/>
                </a:solidFill>
                <a:latin typeface="Arial" charset="0"/>
              </a:rPr>
              <a:t>Bioinfo</a:t>
            </a:r>
            <a:r>
              <a:rPr lang="en-US" sz="900" b="0" dirty="0" smtClean="0">
                <a:solidFill>
                  <a:srgbClr val="A6A6A6"/>
                </a:solidFill>
                <a:latin typeface="Arial" charset="0"/>
              </a:rPr>
              <a:t>. ('11); </a:t>
            </a:r>
            <a:br>
              <a:rPr lang="en-US" sz="900" b="0" dirty="0" smtClean="0">
                <a:solidFill>
                  <a:srgbClr val="A6A6A6"/>
                </a:solidFill>
                <a:latin typeface="Arial" charset="0"/>
              </a:rPr>
            </a:br>
            <a:r>
              <a:rPr lang="fr-FR" sz="900" b="0" i="1" dirty="0">
                <a:solidFill>
                  <a:srgbClr val="A6A6A6"/>
                </a:solidFill>
                <a:latin typeface="Arial" charset="0"/>
              </a:rPr>
              <a:t>Nature</a:t>
            </a:r>
            <a:r>
              <a:rPr lang="fr-FR" sz="900" b="0" dirty="0">
                <a:solidFill>
                  <a:srgbClr val="A6A6A6"/>
                </a:solidFill>
                <a:latin typeface="Arial" charset="0"/>
              </a:rPr>
              <a:t> 489:91 ('12), doi:10.1038/</a:t>
            </a:r>
            <a:r>
              <a:rPr lang="fr-FR" sz="900" b="0" dirty="0" smtClean="0">
                <a:solidFill>
                  <a:srgbClr val="A6A6A6"/>
                </a:solidFill>
                <a:latin typeface="Arial" charset="0"/>
              </a:rPr>
              <a:t>nature11245</a:t>
            </a:r>
            <a:r>
              <a:rPr lang="en-US" sz="900" b="0" dirty="0" smtClean="0">
                <a:solidFill>
                  <a:srgbClr val="A6A6A6"/>
                </a:solidFill>
                <a:latin typeface="Arial" charset="0"/>
              </a:rPr>
              <a:t>;</a:t>
            </a:r>
            <a:br>
              <a:rPr lang="en-US" sz="900" b="0" dirty="0" smtClean="0">
                <a:solidFill>
                  <a:srgbClr val="A6A6A6"/>
                </a:solidFill>
                <a:latin typeface="Arial" charset="0"/>
              </a:rPr>
            </a:br>
            <a:r>
              <a:rPr lang="en-US" sz="900" b="0" dirty="0" smtClean="0">
                <a:solidFill>
                  <a:srgbClr val="A6A6A6"/>
                </a:solidFill>
                <a:latin typeface="Arial" charset="0"/>
              </a:rPr>
              <a:t>Yip et al., </a:t>
            </a:r>
            <a:r>
              <a:rPr lang="en-US" sz="900" b="0" i="1" dirty="0" err="1" smtClean="0">
                <a:solidFill>
                  <a:srgbClr val="A6A6A6"/>
                </a:solidFill>
                <a:latin typeface="Arial" charset="0"/>
              </a:rPr>
              <a:t>GenomeBiology</a:t>
            </a:r>
            <a:r>
              <a:rPr lang="en-US" sz="900" b="0" dirty="0" smtClean="0">
                <a:solidFill>
                  <a:srgbClr val="A6A6A6"/>
                </a:solidFill>
                <a:latin typeface="Arial" charset="0"/>
              </a:rPr>
              <a:t> ('12)]</a:t>
            </a:r>
          </a:p>
        </p:txBody>
      </p:sp>
      <p:grpSp>
        <p:nvGrpSpPr>
          <p:cNvPr id="121876" name="Group 6"/>
          <p:cNvGrpSpPr>
            <a:grpSpLocks/>
          </p:cNvGrpSpPr>
          <p:nvPr>
            <p:custDataLst>
              <p:tags r:id="rId19"/>
            </p:custDataLst>
          </p:nvPr>
        </p:nvGrpSpPr>
        <p:grpSpPr bwMode="auto">
          <a:xfrm>
            <a:off x="2049463" y="5064125"/>
            <a:ext cx="787400" cy="1506538"/>
            <a:chOff x="2582333" y="5038196"/>
            <a:chExt cx="787400" cy="1506533"/>
          </a:xfrm>
        </p:grpSpPr>
        <p:cxnSp>
          <p:nvCxnSpPr>
            <p:cNvPr id="76" name="Straight Connector 75"/>
            <p:cNvCxnSpPr>
              <a:stCxn id="121893" idx="3"/>
            </p:cNvCxnSpPr>
            <p:nvPr/>
          </p:nvCxnSpPr>
          <p:spPr bwMode="auto">
            <a:xfrm>
              <a:off x="2982383" y="5466820"/>
              <a:ext cx="0" cy="696911"/>
            </a:xfrm>
            <a:prstGeom prst="line">
              <a:avLst/>
            </a:prstGeom>
            <a:noFill/>
            <a:ln w="38100" cap="flat" cmpd="sng" algn="ctr">
              <a:solidFill>
                <a:schemeClr val="accent6"/>
              </a:solidFill>
              <a:prstDash val="solid"/>
              <a:round/>
              <a:headEnd type="none" w="sm" len="sm"/>
              <a:tailEnd type="triangle" w="lg"/>
            </a:ln>
            <a:effectLst/>
          </p:spPr>
        </p:cxnSp>
        <p:grpSp>
          <p:nvGrpSpPr>
            <p:cNvPr id="121887" name="Group 76"/>
            <p:cNvGrpSpPr>
              <a:grpSpLocks/>
            </p:cNvGrpSpPr>
            <p:nvPr/>
          </p:nvGrpSpPr>
          <p:grpSpPr bwMode="auto">
            <a:xfrm>
              <a:off x="2717799" y="5038196"/>
              <a:ext cx="530225" cy="428625"/>
              <a:chOff x="2311399" y="6070599"/>
              <a:chExt cx="530013" cy="428413"/>
            </a:xfrm>
          </p:grpSpPr>
          <p:sp>
            <p:nvSpPr>
              <p:cNvPr id="121893" name="Isosceles Triangle 77"/>
              <p:cNvSpPr>
                <a:spLocks noChangeArrowheads="1"/>
              </p:cNvSpPr>
              <p:nvPr/>
            </p:nvSpPr>
            <p:spPr bwMode="auto">
              <a:xfrm>
                <a:off x="2311399" y="6070599"/>
                <a:ext cx="530013" cy="428413"/>
              </a:xfrm>
              <a:prstGeom prst="triangle">
                <a:avLst>
                  <a:gd name="adj" fmla="val 50000"/>
                </a:avLst>
              </a:prstGeom>
              <a:solidFill>
                <a:srgbClr val="FF0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en-US" smtClean="0">
                  <a:solidFill>
                    <a:srgbClr val="000000"/>
                  </a:solidFill>
                </a:endParaRPr>
              </a:p>
            </p:txBody>
          </p:sp>
          <p:sp>
            <p:nvSpPr>
              <p:cNvPr id="121894" name="TextBox 78"/>
              <p:cNvSpPr txBox="1">
                <a:spLocks noChangeArrowheads="1"/>
              </p:cNvSpPr>
              <p:nvPr/>
            </p:nvSpPr>
            <p:spPr bwMode="auto">
              <a:xfrm>
                <a:off x="2396067" y="6206060"/>
                <a:ext cx="3726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smtClean="0">
                    <a:solidFill>
                      <a:srgbClr val="000000"/>
                    </a:solidFill>
                    <a:latin typeface="Arial" charset="0"/>
                  </a:rPr>
                  <a:t>TF</a:t>
                </a:r>
              </a:p>
            </p:txBody>
          </p:sp>
        </p:grpSp>
        <p:sp>
          <p:nvSpPr>
            <p:cNvPr id="121888" name="Rectangle 1"/>
            <p:cNvSpPr>
              <a:spLocks noChangeArrowheads="1"/>
            </p:cNvSpPr>
            <p:nvPr/>
          </p:nvSpPr>
          <p:spPr bwMode="auto">
            <a:xfrm>
              <a:off x="2582333" y="6214529"/>
              <a:ext cx="787400" cy="3302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en-US" smtClean="0">
                <a:solidFill>
                  <a:srgbClr val="000000"/>
                </a:solidFill>
              </a:endParaRPr>
            </a:p>
          </p:txBody>
        </p:sp>
        <p:grpSp>
          <p:nvGrpSpPr>
            <p:cNvPr id="121889" name="Group 109"/>
            <p:cNvGrpSpPr>
              <a:grpSpLocks/>
            </p:cNvGrpSpPr>
            <p:nvPr/>
          </p:nvGrpSpPr>
          <p:grpSpPr bwMode="auto">
            <a:xfrm>
              <a:off x="2707747" y="6383334"/>
              <a:ext cx="611187" cy="152400"/>
              <a:chOff x="2818606" y="4876800"/>
              <a:chExt cx="838994" cy="228600"/>
            </a:xfrm>
          </p:grpSpPr>
          <p:cxnSp>
            <p:nvCxnSpPr>
              <p:cNvPr id="121891" name="Straight Connector 135"/>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892" name="Straight Arrow Connector 136"/>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121890" name="Oval 5"/>
            <p:cNvSpPr>
              <a:spLocks noChangeArrowheads="1"/>
            </p:cNvSpPr>
            <p:nvPr/>
          </p:nvSpPr>
          <p:spPr bwMode="auto">
            <a:xfrm>
              <a:off x="2912532" y="5825071"/>
              <a:ext cx="143933" cy="143933"/>
            </a:xfrm>
            <a:prstGeom prst="ellipse">
              <a:avLst/>
            </a:prstGeom>
            <a:solidFill>
              <a:srgbClr val="FF0000"/>
            </a:solidFill>
            <a:ln w="12700">
              <a:solidFill>
                <a:schemeClr val="tx1"/>
              </a:solidFill>
              <a:round/>
              <a:headEnd type="none" w="sm" len="sm"/>
              <a:tailEnd type="none" w="sm" len="sm"/>
            </a:ln>
          </p:spPr>
          <p:txBody>
            <a:bodyPr wrap="none" anchor="ctr"/>
            <a:lstStyle/>
            <a:p>
              <a:pPr algn="ctr" defTabSz="912813"/>
              <a:endParaRPr lang="en-US" smtClean="0">
                <a:solidFill>
                  <a:srgbClr val="000000"/>
                </a:solidFill>
              </a:endParaRPr>
            </a:p>
          </p:txBody>
        </p:sp>
      </p:grpSp>
      <p:cxnSp>
        <p:nvCxnSpPr>
          <p:cNvPr id="121877" name="Straight Connector 73"/>
          <p:cNvCxnSpPr>
            <a:cxnSpLocks noChangeShapeType="1"/>
            <a:stCxn id="121884" idx="3"/>
            <a:endCxn id="121879" idx="0"/>
          </p:cNvCxnSpPr>
          <p:nvPr>
            <p:custDataLst>
              <p:tags r:id="rId20"/>
            </p:custDataLst>
          </p:nvPr>
        </p:nvCxnSpPr>
        <p:spPr bwMode="auto">
          <a:xfrm flipH="1">
            <a:off x="706438" y="5492750"/>
            <a:ext cx="7937" cy="976313"/>
          </a:xfrm>
          <a:prstGeom prst="line">
            <a:avLst/>
          </a:prstGeom>
          <a:noFill/>
          <a:ln w="38100">
            <a:solidFill>
              <a:srgbClr val="008000"/>
            </a:solidFill>
            <a:round/>
            <a:headEnd type="none" w="sm" len="sm"/>
            <a:tailEnd type="triangle" w="lg" len="med"/>
          </a:ln>
          <a:extLst>
            <a:ext uri="{909E8E84-426E-40dd-AFC4-6F175D3DCCD1}">
              <a14:hiddenFill xmlns:a14="http://schemas.microsoft.com/office/drawing/2010/main">
                <a:noFill/>
              </a14:hiddenFill>
            </a:ext>
          </a:extLst>
        </p:spPr>
      </p:cxnSp>
      <p:grpSp>
        <p:nvGrpSpPr>
          <p:cNvPr id="121878" name="Group 76"/>
          <p:cNvGrpSpPr>
            <a:grpSpLocks/>
          </p:cNvGrpSpPr>
          <p:nvPr>
            <p:custDataLst>
              <p:tags r:id="rId21"/>
            </p:custDataLst>
          </p:nvPr>
        </p:nvGrpSpPr>
        <p:grpSpPr bwMode="auto">
          <a:xfrm>
            <a:off x="449263" y="5064125"/>
            <a:ext cx="530225" cy="428625"/>
            <a:chOff x="2311399" y="6070599"/>
            <a:chExt cx="530013" cy="428413"/>
          </a:xfrm>
        </p:grpSpPr>
        <p:sp>
          <p:nvSpPr>
            <p:cNvPr id="121884" name="Isosceles Triangle 77"/>
            <p:cNvSpPr>
              <a:spLocks noChangeArrowheads="1"/>
            </p:cNvSpPr>
            <p:nvPr/>
          </p:nvSpPr>
          <p:spPr bwMode="auto">
            <a:xfrm>
              <a:off x="2311399" y="6070599"/>
              <a:ext cx="530013" cy="428413"/>
            </a:xfrm>
            <a:prstGeom prst="triangle">
              <a:avLst>
                <a:gd name="adj" fmla="val 50000"/>
              </a:avLst>
            </a:prstGeom>
            <a:solidFill>
              <a:srgbClr val="FF0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en-US" smtClean="0">
                <a:solidFill>
                  <a:srgbClr val="000000"/>
                </a:solidFill>
              </a:endParaRPr>
            </a:p>
          </p:txBody>
        </p:sp>
        <p:sp>
          <p:nvSpPr>
            <p:cNvPr id="121885" name="TextBox 78"/>
            <p:cNvSpPr txBox="1">
              <a:spLocks noChangeArrowheads="1"/>
            </p:cNvSpPr>
            <p:nvPr/>
          </p:nvSpPr>
          <p:spPr bwMode="auto">
            <a:xfrm>
              <a:off x="2396067" y="6206060"/>
              <a:ext cx="3726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smtClean="0">
                  <a:solidFill>
                    <a:srgbClr val="000000"/>
                  </a:solidFill>
                  <a:latin typeface="Arial" charset="0"/>
                </a:rPr>
                <a:t>TF</a:t>
              </a:r>
            </a:p>
          </p:txBody>
        </p:sp>
      </p:grpSp>
      <p:sp>
        <p:nvSpPr>
          <p:cNvPr id="121879" name="Rectangle 76"/>
          <p:cNvSpPr>
            <a:spLocks noChangeArrowheads="1"/>
          </p:cNvSpPr>
          <p:nvPr>
            <p:custDataLst>
              <p:tags r:id="rId22"/>
            </p:custDataLst>
          </p:nvPr>
        </p:nvSpPr>
        <p:spPr bwMode="auto">
          <a:xfrm>
            <a:off x="312738" y="6469063"/>
            <a:ext cx="787400" cy="330200"/>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en-US" smtClean="0">
              <a:solidFill>
                <a:srgbClr val="000000"/>
              </a:solidFill>
            </a:endParaRPr>
          </a:p>
        </p:txBody>
      </p:sp>
      <p:grpSp>
        <p:nvGrpSpPr>
          <p:cNvPr id="121880" name="Group 109"/>
          <p:cNvGrpSpPr>
            <a:grpSpLocks/>
          </p:cNvGrpSpPr>
          <p:nvPr>
            <p:custDataLst>
              <p:tags r:id="rId23"/>
            </p:custDataLst>
          </p:nvPr>
        </p:nvGrpSpPr>
        <p:grpSpPr bwMode="auto">
          <a:xfrm>
            <a:off x="438150" y="6637338"/>
            <a:ext cx="611188" cy="152400"/>
            <a:chOff x="2818606" y="4876800"/>
            <a:chExt cx="838994" cy="228600"/>
          </a:xfrm>
        </p:grpSpPr>
        <p:cxnSp>
          <p:nvCxnSpPr>
            <p:cNvPr id="121882" name="Straight Connector 135"/>
            <p:cNvCxnSpPr>
              <a:cxnSpLocks noChangeShapeType="1"/>
            </p:cNvCxnSpPr>
            <p:nvPr/>
          </p:nvCxnSpPr>
          <p:spPr bwMode="auto">
            <a:xfrm rot="5400000" flipH="1" flipV="1">
              <a:off x="2705497" y="4990703"/>
              <a:ext cx="227806"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883" name="Straight Arrow Connector 136"/>
            <p:cNvCxnSpPr>
              <a:cxnSpLocks noChangeShapeType="1"/>
            </p:cNvCxnSpPr>
            <p:nvPr/>
          </p:nvCxnSpPr>
          <p:spPr bwMode="auto">
            <a:xfrm>
              <a:off x="2819400" y="4876800"/>
              <a:ext cx="838200" cy="1588"/>
            </a:xfrm>
            <a:prstGeom prst="straightConnector1">
              <a:avLst/>
            </a:prstGeom>
            <a:noFill/>
            <a:ln w="25400">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sp>
        <p:nvSpPr>
          <p:cNvPr id="121881" name="Oval 78"/>
          <p:cNvSpPr>
            <a:spLocks noChangeArrowheads="1"/>
          </p:cNvSpPr>
          <p:nvPr>
            <p:custDataLst>
              <p:tags r:id="rId24"/>
            </p:custDataLst>
          </p:nvPr>
        </p:nvSpPr>
        <p:spPr bwMode="auto">
          <a:xfrm>
            <a:off x="642938" y="5849938"/>
            <a:ext cx="144462" cy="144462"/>
          </a:xfrm>
          <a:prstGeom prst="ellipse">
            <a:avLst/>
          </a:prstGeom>
          <a:solidFill>
            <a:srgbClr val="FF0000"/>
          </a:solidFill>
          <a:ln w="12700">
            <a:solidFill>
              <a:schemeClr val="tx1"/>
            </a:solidFill>
            <a:round/>
            <a:headEnd type="none" w="sm" len="sm"/>
            <a:tailEnd type="none" w="sm" len="sm"/>
          </a:ln>
        </p:spPr>
        <p:txBody>
          <a:bodyPr wrap="none" anchor="ctr"/>
          <a:lstStyle/>
          <a:p>
            <a:pPr algn="ctr" defTabSz="912813"/>
            <a:endParaRPr lang="en-US" smtClean="0">
              <a:solidFill>
                <a:srgbClr val="000000"/>
              </a:solidFill>
            </a:endParaRPr>
          </a:p>
        </p:txBody>
      </p:sp>
    </p:spTree>
    <p:custDataLst>
      <p:tags r:id="rId1"/>
    </p:custDataLst>
  </p:cSld>
  <p:clrMapOvr>
    <a:masterClrMapping/>
  </p:clrMapOvr>
  <p:transition xmlns:p14="http://schemas.microsoft.com/office/powerpoint/2010/main" advTm="29965"/>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5022850" y="4306888"/>
            <a:ext cx="3633788" cy="1571625"/>
          </a:xfrm>
        </p:spPr>
        <p:txBody>
          <a:bodyPr/>
          <a:lstStyle/>
          <a:p>
            <a:pPr eaLnBrk="1" hangingPunct="1"/>
            <a:r>
              <a:rPr lang="en-US" sz="2800" dirty="0">
                <a:latin typeface="Calibri" charset="0"/>
              </a:rPr>
              <a:t>Higher level Information from </a:t>
            </a:r>
            <a:br>
              <a:rPr lang="en-US" sz="2800" dirty="0">
                <a:latin typeface="Calibri" charset="0"/>
              </a:rPr>
            </a:br>
            <a:r>
              <a:rPr lang="en-US" sz="2800" dirty="0">
                <a:latin typeface="Calibri" charset="0"/>
              </a:rPr>
              <a:t>RNA-seq:</a:t>
            </a:r>
            <a:br>
              <a:rPr lang="en-US" sz="2800" dirty="0">
                <a:latin typeface="Calibri" charset="0"/>
              </a:rPr>
            </a:br>
            <a:r>
              <a:rPr lang="en-US" sz="2800" dirty="0">
                <a:latin typeface="Calibri" charset="0"/>
              </a:rPr>
              <a:t>Avg. signal at exons &amp; </a:t>
            </a:r>
            <a:r>
              <a:rPr lang="en-US" sz="2800" dirty="0" smtClean="0">
                <a:latin typeface="Calibri" charset="0"/>
              </a:rPr>
              <a:t>"TARs" </a:t>
            </a:r>
            <a:r>
              <a:rPr lang="en-US" sz="2800" dirty="0">
                <a:latin typeface="Calibri" charset="0"/>
              </a:rPr>
              <a:t>(RPKMs)</a:t>
            </a:r>
          </a:p>
        </p:txBody>
      </p:sp>
      <p:sp>
        <p:nvSpPr>
          <p:cNvPr id="17410" name="TextBox 10"/>
          <p:cNvSpPr txBox="1">
            <a:spLocks noChangeArrowheads="1"/>
          </p:cNvSpPr>
          <p:nvPr/>
        </p:nvSpPr>
        <p:spPr bwMode="auto">
          <a:xfrm>
            <a:off x="811213" y="6851650"/>
            <a:ext cx="68564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600" b="0">
                <a:solidFill>
                  <a:prstClr val="black"/>
                </a:solidFill>
                <a:latin typeface="Calibri" charset="0"/>
              </a:rPr>
              <a:t>Signal tracks for two genes are shown. Figure made using UCSC genome browser.</a:t>
            </a:r>
          </a:p>
        </p:txBody>
      </p:sp>
      <p:sp>
        <p:nvSpPr>
          <p:cNvPr id="17411" name="TextBox 11"/>
          <p:cNvSpPr txBox="1">
            <a:spLocks noChangeArrowheads="1"/>
          </p:cNvSpPr>
          <p:nvPr/>
        </p:nvSpPr>
        <p:spPr bwMode="auto">
          <a:xfrm>
            <a:off x="573088" y="8142288"/>
            <a:ext cx="6856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600" b="0">
                <a:solidFill>
                  <a:prstClr val="black"/>
                </a:solidFill>
                <a:latin typeface="Calibri" charset="0"/>
              </a:rPr>
              <a:t>Mapped reads show isoform composition in two different stages.</a:t>
            </a:r>
          </a:p>
          <a:p>
            <a:pPr defTabSz="457200" eaLnBrk="1" hangingPunct="1"/>
            <a:r>
              <a:rPr lang="en-US" sz="1600" b="0">
                <a:solidFill>
                  <a:prstClr val="black"/>
                </a:solidFill>
                <a:latin typeface="Calibri" charset="0"/>
              </a:rPr>
              <a:t>Du et al (in revision).</a:t>
            </a:r>
          </a:p>
        </p:txBody>
      </p:sp>
      <p:sp>
        <p:nvSpPr>
          <p:cNvPr id="17412" name="Rectangle 1"/>
          <p:cNvSpPr>
            <a:spLocks noChangeArrowheads="1"/>
          </p:cNvSpPr>
          <p:nvPr/>
        </p:nvSpPr>
        <p:spPr bwMode="auto">
          <a:xfrm>
            <a:off x="6858000" y="7189788"/>
            <a:ext cx="2286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lang="en-US" sz="1000" b="0">
                <a:solidFill>
                  <a:prstClr val="black"/>
                </a:solidFill>
              </a:rPr>
              <a:t>RNA-Seq experiments one would keep: the expression levels (i.e. RPKMs) of ~20,000 genes, ~70,000 transcripts, ~200,000 exons, and ~2 million splices. Also, we would store information on ~15,000 novel Transcriptionally Active Regions (TARs), ~2,000 allele-specific expressed genes, ~50 chimeric transcripts as well as lists of differentially expressed elements between conditions. </a:t>
            </a:r>
          </a:p>
        </p:txBody>
      </p:sp>
      <p:pic>
        <p:nvPicPr>
          <p:cNvPr id="17413" name="Picture 2" descr="F4.large.jpg"/>
          <p:cNvPicPr>
            <a:picLocks noChangeAspect="1"/>
          </p:cNvPicPr>
          <p:nvPr/>
        </p:nvPicPr>
        <p:blipFill>
          <a:blip r:embed="rId2">
            <a:extLst>
              <a:ext uri="{28A0092B-C50C-407E-A947-70E740481C1C}">
                <a14:useLocalDpi xmlns:a14="http://schemas.microsoft.com/office/drawing/2010/main" val="0"/>
              </a:ext>
            </a:extLst>
          </a:blip>
          <a:srcRect t="1900" r="32362" b="59163"/>
          <a:stretch>
            <a:fillRect/>
          </a:stretch>
        </p:blipFill>
        <p:spPr bwMode="auto">
          <a:xfrm>
            <a:off x="820738" y="0"/>
            <a:ext cx="7351712"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573088" y="7419975"/>
            <a:ext cx="6870700" cy="481013"/>
          </a:xfrm>
        </p:spPr>
        <p:txBody>
          <a:bodyPr>
            <a:normAutofit fontScale="32500" lnSpcReduction="20000"/>
          </a:bodyPr>
          <a:lstStyle/>
          <a:p>
            <a:pPr>
              <a:defRPr/>
            </a:pPr>
            <a:r>
              <a:rPr lang="en-US" dirty="0" smtClean="0"/>
              <a:t>Mertz, Kirsten D., Francesca </a:t>
            </a:r>
            <a:r>
              <a:rPr lang="en-US" dirty="0" err="1" smtClean="0"/>
              <a:t>Demichelis</a:t>
            </a:r>
            <a:r>
              <a:rPr lang="en-US" dirty="0" smtClean="0"/>
              <a:t>, Andrea Sboner, Michelle S. Hirsch, Paola </a:t>
            </a:r>
            <a:r>
              <a:rPr lang="en-US" dirty="0" err="1" smtClean="0"/>
              <a:t>Dal</a:t>
            </a:r>
            <a:r>
              <a:rPr lang="en-US" dirty="0" smtClean="0"/>
              <a:t> </a:t>
            </a:r>
            <a:r>
              <a:rPr lang="en-US" dirty="0" err="1" smtClean="0"/>
              <a:t>Cin</a:t>
            </a:r>
            <a:r>
              <a:rPr lang="en-US" dirty="0" smtClean="0"/>
              <a:t>, Kirsten </a:t>
            </a:r>
            <a:r>
              <a:rPr lang="en-US" dirty="0" err="1" smtClean="0"/>
              <a:t>Struckmann</a:t>
            </a:r>
            <a:r>
              <a:rPr lang="en-US" dirty="0" smtClean="0"/>
              <a:t>, Martina </a:t>
            </a:r>
            <a:r>
              <a:rPr lang="en-US" dirty="0" err="1" smtClean="0"/>
              <a:t>Storz</a:t>
            </a:r>
            <a:r>
              <a:rPr lang="en-US" dirty="0" smtClean="0"/>
              <a:t>, et al. “Association of </a:t>
            </a:r>
            <a:r>
              <a:rPr lang="en-US" dirty="0" err="1" smtClean="0"/>
              <a:t>cytokeratin</a:t>
            </a:r>
            <a:r>
              <a:rPr lang="en-US" dirty="0" smtClean="0"/>
              <a:t> 7 and 19 expression with genomic stability and favorable prognosis in clear cell renal cell cancer.” </a:t>
            </a:r>
            <a:r>
              <a:rPr lang="en-US" i="1" dirty="0" smtClean="0"/>
              <a:t>International Journal of Cancer</a:t>
            </a:r>
            <a:r>
              <a:rPr lang="en-US" dirty="0" smtClean="0"/>
              <a:t> 123, no. 3 (2008): 569-576.</a:t>
            </a:r>
          </a:p>
          <a:p>
            <a:pPr>
              <a:defRPr/>
            </a:pPr>
            <a:endParaRPr lang="en-US" dirty="0"/>
          </a:p>
        </p:txBody>
      </p:sp>
      <p:pic>
        <p:nvPicPr>
          <p:cNvPr id="174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3286125"/>
            <a:ext cx="4535488"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10"/>
          <p:cNvSpPr txBox="1">
            <a:spLocks noChangeArrowheads="1"/>
          </p:cNvSpPr>
          <p:nvPr/>
        </p:nvSpPr>
        <p:spPr bwMode="auto">
          <a:xfrm>
            <a:off x="5799138" y="6489700"/>
            <a:ext cx="2117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000" b="0">
                <a:solidFill>
                  <a:srgbClr val="7F7F7F"/>
                </a:solidFill>
              </a:rPr>
              <a:t>[</a:t>
            </a:r>
            <a:r>
              <a:rPr lang="en-US" sz="1000" b="0" i="1">
                <a:solidFill>
                  <a:srgbClr val="7F7F7F"/>
                </a:solidFill>
              </a:rPr>
              <a:t>PNAS</a:t>
            </a:r>
            <a:r>
              <a:rPr lang="en-US" sz="1000" b="0">
                <a:solidFill>
                  <a:srgbClr val="7F7F7F"/>
                </a:solidFill>
              </a:rPr>
              <a:t> 4:107: 5254 ; </a:t>
            </a:r>
            <a:r>
              <a:rPr lang="en-US" sz="1000" b="0" i="1">
                <a:solidFill>
                  <a:srgbClr val="7F7F7F"/>
                </a:solidFill>
              </a:rPr>
              <a:t>IJC </a:t>
            </a:r>
            <a:r>
              <a:rPr lang="en-US" sz="1000" b="0">
                <a:solidFill>
                  <a:srgbClr val="7F7F7F"/>
                </a:solidFill>
              </a:rPr>
              <a:t>123:569]</a:t>
            </a:r>
          </a:p>
        </p:txBody>
      </p:sp>
    </p:spTree>
    <p:extLst>
      <p:ext uri="{BB962C8B-B14F-4D97-AF65-F5344CB8AC3E}">
        <p14:creationId xmlns:p14="http://schemas.microsoft.com/office/powerpoint/2010/main" val="3288406661"/>
      </p:ext>
    </p:extLst>
  </p:cSld>
  <p:clrMapOvr>
    <a:masterClrMapping/>
  </p:clrMapOvr>
  <p:transition xmlns:p14="http://schemas.microsoft.com/office/powerpoint/2010/main" spd="slow" advTm="21265"/>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0770" y="6381723"/>
            <a:ext cx="8403230" cy="369332"/>
          </a:xfrm>
          <a:prstGeom prst="rect">
            <a:avLst/>
          </a:prstGeom>
          <a:noFill/>
        </p:spPr>
        <p:txBody>
          <a:bodyPr wrap="square" rtlCol="0">
            <a:spAutoFit/>
          </a:bodyPr>
          <a:lstStyle/>
          <a:p>
            <a:pPr defTabSz="457200" fontAlgn="auto">
              <a:spcBef>
                <a:spcPts val="0"/>
              </a:spcBef>
              <a:spcAft>
                <a:spcPts val="0"/>
              </a:spcAft>
            </a:pPr>
            <a:r>
              <a:rPr lang="en-US" sz="1800" b="0" dirty="0" err="1">
                <a:solidFill>
                  <a:prstClr val="black"/>
                </a:solidFill>
                <a:latin typeface="Calibri"/>
              </a:rPr>
              <a:t>Groop</a:t>
            </a:r>
            <a:r>
              <a:rPr lang="en-US" sz="1800" b="0" dirty="0">
                <a:solidFill>
                  <a:prstClr val="black"/>
                </a:solidFill>
                <a:latin typeface="Calibri"/>
              </a:rPr>
              <a:t> L. Open chromatin and diabetes risk[J]. Nature genetics, 2010, 42(3): 190-192.</a:t>
            </a:r>
          </a:p>
        </p:txBody>
      </p:sp>
      <p:pic>
        <p:nvPicPr>
          <p:cNvPr id="6" name="Picture 5" descr="ng0310-190-F1.jpg"/>
          <p:cNvPicPr>
            <a:picLocks noChangeAspect="1"/>
          </p:cNvPicPr>
          <p:nvPr/>
        </p:nvPicPr>
        <p:blipFill rotWithShape="1">
          <a:blip r:embed="rId2">
            <a:extLst>
              <a:ext uri="{28A0092B-C50C-407E-A947-70E740481C1C}">
                <a14:useLocalDpi xmlns:a14="http://schemas.microsoft.com/office/drawing/2010/main" val="0"/>
              </a:ext>
            </a:extLst>
          </a:blip>
          <a:srcRect l="15260"/>
          <a:stretch/>
        </p:blipFill>
        <p:spPr>
          <a:xfrm>
            <a:off x="740770" y="1975671"/>
            <a:ext cx="7748688" cy="3619627"/>
          </a:xfrm>
          <a:prstGeom prst="rect">
            <a:avLst/>
          </a:prstGeom>
        </p:spPr>
      </p:pic>
      <p:sp>
        <p:nvSpPr>
          <p:cNvPr id="9" name="TextBox 8"/>
          <p:cNvSpPr txBox="1"/>
          <p:nvPr/>
        </p:nvSpPr>
        <p:spPr>
          <a:xfrm>
            <a:off x="0" y="299470"/>
            <a:ext cx="2038097" cy="369332"/>
          </a:xfrm>
          <a:prstGeom prst="rect">
            <a:avLst/>
          </a:prstGeom>
          <a:noFill/>
        </p:spPr>
        <p:txBody>
          <a:bodyPr wrap="square" rtlCol="0">
            <a:spAutoFit/>
          </a:bodyPr>
          <a:lstStyle/>
          <a:p>
            <a:pPr defTabSz="457200" fontAlgn="auto">
              <a:spcBef>
                <a:spcPts val="0"/>
              </a:spcBef>
              <a:spcAft>
                <a:spcPts val="0"/>
              </a:spcAft>
            </a:pPr>
            <a:r>
              <a:rPr lang="en-US" sz="1800" b="0" dirty="0" err="1" smtClean="0">
                <a:solidFill>
                  <a:prstClr val="black"/>
                </a:solidFill>
                <a:latin typeface="Calibri"/>
              </a:rPr>
              <a:t>DNase</a:t>
            </a:r>
            <a:r>
              <a:rPr lang="zh-CN" altLang="en-US" sz="1800" b="0" dirty="0" smtClean="0">
                <a:solidFill>
                  <a:prstClr val="black"/>
                </a:solidFill>
                <a:latin typeface="Calibri"/>
                <a:ea typeface="宋体"/>
              </a:rPr>
              <a:t> </a:t>
            </a:r>
            <a:r>
              <a:rPr lang="en-US" altLang="zh-CN" sz="1800" b="0" dirty="0" smtClean="0">
                <a:solidFill>
                  <a:prstClr val="black"/>
                </a:solidFill>
                <a:latin typeface="Calibri"/>
                <a:ea typeface="宋体"/>
              </a:rPr>
              <a:t>Peak</a:t>
            </a:r>
            <a:endParaRPr lang="en-US" sz="1800" b="0" dirty="0">
              <a:solidFill>
                <a:prstClr val="black"/>
              </a:solidFill>
              <a:latin typeface="Calibri"/>
            </a:endParaRPr>
          </a:p>
        </p:txBody>
      </p:sp>
      <p:sp>
        <p:nvSpPr>
          <p:cNvPr id="7" name="Rectangle 6"/>
          <p:cNvSpPr/>
          <p:nvPr/>
        </p:nvSpPr>
        <p:spPr>
          <a:xfrm>
            <a:off x="1244432" y="410482"/>
            <a:ext cx="1385551" cy="192418"/>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0" y="1285669"/>
            <a:ext cx="2038097" cy="369332"/>
          </a:xfrm>
          <a:prstGeom prst="rect">
            <a:avLst/>
          </a:prstGeom>
          <a:noFill/>
        </p:spPr>
        <p:txBody>
          <a:bodyPr wrap="square" rtlCol="0">
            <a:spAutoFit/>
          </a:bodyPr>
          <a:lstStyle/>
          <a:p>
            <a:pPr defTabSz="457200" fontAlgn="auto">
              <a:spcBef>
                <a:spcPts val="0"/>
              </a:spcBef>
              <a:spcAft>
                <a:spcPts val="0"/>
              </a:spcAft>
            </a:pPr>
            <a:r>
              <a:rPr lang="en-US" sz="1800" b="0" dirty="0" err="1" smtClean="0">
                <a:solidFill>
                  <a:prstClr val="black"/>
                </a:solidFill>
                <a:latin typeface="Calibri"/>
              </a:rPr>
              <a:t>Dnase</a:t>
            </a:r>
            <a:r>
              <a:rPr lang="zh-CN" altLang="en-US" sz="1800" b="0" dirty="0" smtClean="0">
                <a:solidFill>
                  <a:prstClr val="black"/>
                </a:solidFill>
                <a:latin typeface="Calibri"/>
                <a:ea typeface="宋体"/>
              </a:rPr>
              <a:t> </a:t>
            </a:r>
            <a:r>
              <a:rPr lang="en-US" altLang="zh-CN" sz="1800" b="0" dirty="0" smtClean="0">
                <a:solidFill>
                  <a:prstClr val="black"/>
                </a:solidFill>
                <a:latin typeface="Calibri"/>
                <a:ea typeface="宋体"/>
              </a:rPr>
              <a:t>Reads</a:t>
            </a:r>
            <a:endParaRPr lang="en-US" sz="1800" b="0" dirty="0">
              <a:solidFill>
                <a:prstClr val="black"/>
              </a:solidFill>
              <a:latin typeface="Calibri"/>
            </a:endParaRPr>
          </a:p>
        </p:txBody>
      </p:sp>
      <p:cxnSp>
        <p:nvCxnSpPr>
          <p:cNvPr id="13" name="Straight Connector 12"/>
          <p:cNvCxnSpPr/>
          <p:nvPr/>
        </p:nvCxnSpPr>
        <p:spPr bwMode="auto">
          <a:xfrm flipV="1">
            <a:off x="500338" y="1885669"/>
            <a:ext cx="6581371" cy="12828"/>
          </a:xfrm>
          <a:prstGeom prst="line">
            <a:avLst/>
          </a:prstGeom>
          <a:noFill/>
          <a:ln w="38100" cap="flat" cmpd="sng" algn="ctr">
            <a:solidFill>
              <a:schemeClr val="tx1"/>
            </a:solidFill>
            <a:prstDash val="solid"/>
            <a:round/>
            <a:headEnd type="none" w="sm" len="sm"/>
            <a:tailEnd type="none" w="sm" len="sm"/>
          </a:ln>
          <a:effectLst/>
        </p:spPr>
      </p:cxnSp>
      <p:pic>
        <p:nvPicPr>
          <p:cNvPr id="18" name="Picture 17" descr="readPileu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530" y="692695"/>
            <a:ext cx="1581206" cy="1175335"/>
          </a:xfrm>
          <a:prstGeom prst="rect">
            <a:avLst/>
          </a:prstGeom>
        </p:spPr>
      </p:pic>
      <p:sp>
        <p:nvSpPr>
          <p:cNvPr id="10" name="TextBox 9"/>
          <p:cNvSpPr txBox="1"/>
          <p:nvPr/>
        </p:nvSpPr>
        <p:spPr>
          <a:xfrm>
            <a:off x="7981701" y="3110785"/>
            <a:ext cx="2924682" cy="1200328"/>
          </a:xfrm>
          <a:prstGeom prst="rect">
            <a:avLst/>
          </a:prstGeom>
          <a:solidFill>
            <a:srgbClr val="660066"/>
          </a:solidFill>
        </p:spPr>
        <p:txBody>
          <a:bodyPr wrap="square" rtlCol="0">
            <a:spAutoFit/>
          </a:bodyPr>
          <a:lstStyle/>
          <a:p>
            <a:r>
              <a:rPr lang="en-US" sz="2400" dirty="0" smtClean="0">
                <a:solidFill>
                  <a:srgbClr val="F2F2F2"/>
                </a:solidFill>
                <a:latin typeface="Courier"/>
                <a:cs typeface="Courier"/>
              </a:rPr>
              <a:t>ANS: combine w next? cut away reads</a:t>
            </a:r>
            <a:endParaRPr lang="en-US" sz="2400" dirty="0">
              <a:solidFill>
                <a:srgbClr val="F2F2F2"/>
              </a:solidFill>
              <a:latin typeface="Courier"/>
              <a:cs typeface="Courier"/>
            </a:endParaRPr>
          </a:p>
        </p:txBody>
      </p:sp>
    </p:spTree>
    <p:extLst>
      <p:ext uri="{BB962C8B-B14F-4D97-AF65-F5344CB8AC3E}">
        <p14:creationId xmlns:p14="http://schemas.microsoft.com/office/powerpoint/2010/main" val="2310714014"/>
      </p:ext>
    </p:extLst>
  </p:cSld>
  <p:clrMapOvr>
    <a:masterClrMapping/>
  </p:clrMapOvr>
  <mc:AlternateContent xmlns:mc="http://schemas.openxmlformats.org/markup-compatibility/2006" xmlns:p14="http://schemas.microsoft.com/office/powerpoint/2010/main">
    <mc:Choice Requires="p14">
      <p:transition spd="slow" p14:dur="2000" advTm="31597"/>
    </mc:Choice>
    <mc:Fallback xmlns="">
      <p:transition xmlns:p14="http://schemas.microsoft.com/office/powerpoint/2010/main" spd="slow" advTm="31597"/>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881" y="-160277"/>
            <a:ext cx="8229600" cy="1143000"/>
          </a:xfrm>
        </p:spPr>
        <p:txBody>
          <a:bodyPr>
            <a:normAutofit/>
          </a:bodyPr>
          <a:lstStyle/>
          <a:p>
            <a:r>
              <a:rPr lang="en-US" sz="2400" dirty="0" err="1">
                <a:latin typeface="Arial"/>
                <a:cs typeface="Arial"/>
              </a:rPr>
              <a:t>DNase</a:t>
            </a:r>
            <a:r>
              <a:rPr lang="en-US" sz="2400" dirty="0">
                <a:latin typeface="Arial"/>
                <a:cs typeface="Arial"/>
              </a:rPr>
              <a:t> hypersensitivity as a mark of functionality</a:t>
            </a:r>
            <a:br>
              <a:rPr lang="en-US" sz="2400" dirty="0">
                <a:latin typeface="Arial"/>
                <a:cs typeface="Arial"/>
              </a:rPr>
            </a:br>
            <a:endParaRPr lang="en-US" sz="2400" dirty="0">
              <a:latin typeface="Arial"/>
              <a:cs typeface="Arial"/>
            </a:endParaRPr>
          </a:p>
        </p:txBody>
      </p:sp>
      <p:sp>
        <p:nvSpPr>
          <p:cNvPr id="10" name="TextBox 9"/>
          <p:cNvSpPr txBox="1"/>
          <p:nvPr/>
        </p:nvSpPr>
        <p:spPr>
          <a:xfrm>
            <a:off x="-78965" y="6565724"/>
            <a:ext cx="2774543" cy="369332"/>
          </a:xfrm>
          <a:prstGeom prst="rect">
            <a:avLst/>
          </a:prstGeom>
          <a:noFill/>
        </p:spPr>
        <p:txBody>
          <a:bodyPr wrap="none" rtlCol="0">
            <a:spAutoFit/>
          </a:bodyPr>
          <a:lstStyle/>
          <a:p>
            <a:r>
              <a:rPr lang="en-US" dirty="0" smtClean="0"/>
              <a:t>Thurman et al Nature 2012 	</a:t>
            </a:r>
            <a:endParaRPr lang="en-US" dirty="0"/>
          </a:p>
        </p:txBody>
      </p:sp>
      <p:pic>
        <p:nvPicPr>
          <p:cNvPr id="4" name="Picture 3" descr="DHS_Thur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585" y="797436"/>
            <a:ext cx="6645875" cy="676769"/>
          </a:xfrm>
          <a:prstGeom prst="rect">
            <a:avLst/>
          </a:prstGeom>
        </p:spPr>
      </p:pic>
      <p:pic>
        <p:nvPicPr>
          <p:cNvPr id="7" name="Picture 6" descr="DHS_Thurma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670" y="1462355"/>
            <a:ext cx="5918858" cy="7909870"/>
          </a:xfrm>
          <a:prstGeom prst="rect">
            <a:avLst/>
          </a:prstGeom>
        </p:spPr>
      </p:pic>
      <p:sp>
        <p:nvSpPr>
          <p:cNvPr id="8" name="TextBox 7"/>
          <p:cNvSpPr txBox="1"/>
          <p:nvPr/>
        </p:nvSpPr>
        <p:spPr>
          <a:xfrm rot="16200000">
            <a:off x="-1304" y="3817528"/>
            <a:ext cx="3274153" cy="338554"/>
          </a:xfrm>
          <a:prstGeom prst="rect">
            <a:avLst/>
          </a:prstGeom>
          <a:noFill/>
        </p:spPr>
        <p:txBody>
          <a:bodyPr wrap="none" rtlCol="0">
            <a:spAutoFit/>
          </a:bodyPr>
          <a:lstStyle/>
          <a:p>
            <a:r>
              <a:rPr lang="en-US" sz="1600" dirty="0" smtClean="0"/>
              <a:t>Transcription Factor (</a:t>
            </a:r>
            <a:r>
              <a:rPr lang="en-US" sz="1600" dirty="0" err="1" smtClean="0"/>
              <a:t>ChIP-Seq</a:t>
            </a:r>
            <a:r>
              <a:rPr lang="en-US" sz="1600" dirty="0" smtClean="0"/>
              <a:t>)</a:t>
            </a:r>
            <a:endParaRPr lang="en-US" sz="1600" dirty="0"/>
          </a:p>
        </p:txBody>
      </p:sp>
    </p:spTree>
    <p:extLst>
      <p:ext uri="{BB962C8B-B14F-4D97-AF65-F5344CB8AC3E}">
        <p14:creationId xmlns:p14="http://schemas.microsoft.com/office/powerpoint/2010/main" val="1340552893"/>
      </p:ext>
    </p:extLst>
  </p:cSld>
  <p:clrMapOvr>
    <a:masterClrMapping/>
  </p:clrMapOvr>
  <mc:AlternateContent xmlns:mc="http://schemas.openxmlformats.org/markup-compatibility/2006" xmlns:p14="http://schemas.microsoft.com/office/powerpoint/2010/main">
    <mc:Choice Requires="p14">
      <p:transition spd="slow" p14:dur="2000" advTm="21335"/>
    </mc:Choice>
    <mc:Fallback xmlns="">
      <p:transition xmlns:p14="http://schemas.microsoft.com/office/powerpoint/2010/main" spd="slow" advTm="21335"/>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00.xml><?xml version="1.0" encoding="utf-8"?>
<p:tagLst xmlns:a="http://schemas.openxmlformats.org/drawingml/2006/main" xmlns:r="http://schemas.openxmlformats.org/officeDocument/2006/relationships" xmlns:p="http://schemas.openxmlformats.org/presentationml/2006/main">
  <p:tag name="DVSHAPEID" val="v752HcdErmNpP2cfpZOehZ"/>
</p:tagLst>
</file>

<file path=ppt/tags/tag101.xml><?xml version="1.0" encoding="utf-8"?>
<p:tagLst xmlns:a="http://schemas.openxmlformats.org/drawingml/2006/main" xmlns:r="http://schemas.openxmlformats.org/officeDocument/2006/relationships" xmlns:p="http://schemas.openxmlformats.org/presentationml/2006/main">
  <p:tag name="DVSHAPEID" val="suj9pqWMr0tFwXFS1lBIyS"/>
</p:tagLst>
</file>

<file path=ppt/tags/tag102.xml><?xml version="1.0" encoding="utf-8"?>
<p:tagLst xmlns:a="http://schemas.openxmlformats.org/drawingml/2006/main" xmlns:r="http://schemas.openxmlformats.org/officeDocument/2006/relationships" xmlns:p="http://schemas.openxmlformats.org/presentationml/2006/main">
  <p:tag name="DVSHAPEID" val="nFeKiusoUaSMFHp8th0hb0"/>
</p:tagLst>
</file>

<file path=ppt/tags/tag103.xml><?xml version="1.0" encoding="utf-8"?>
<p:tagLst xmlns:a="http://schemas.openxmlformats.org/drawingml/2006/main" xmlns:r="http://schemas.openxmlformats.org/officeDocument/2006/relationships" xmlns:p="http://schemas.openxmlformats.org/presentationml/2006/main">
  <p:tag name="DVSHAPEID" val="FgzmPdLjYtPA6EUE7sk26j"/>
</p:tagLst>
</file>

<file path=ppt/tags/tag104.xml><?xml version="1.0" encoding="utf-8"?>
<p:tagLst xmlns:a="http://schemas.openxmlformats.org/drawingml/2006/main" xmlns:r="http://schemas.openxmlformats.org/officeDocument/2006/relationships" xmlns:p="http://schemas.openxmlformats.org/presentationml/2006/main">
  <p:tag name="DVSHAPEID" val="AfG6RhF74AzDddXzxywF5E"/>
</p:tagLst>
</file>

<file path=ppt/tags/tag105.xml><?xml version="1.0" encoding="utf-8"?>
<p:tagLst xmlns:a="http://schemas.openxmlformats.org/drawingml/2006/main" xmlns:r="http://schemas.openxmlformats.org/officeDocument/2006/relationships" xmlns:p="http://schemas.openxmlformats.org/presentationml/2006/main">
  <p:tag name="DVSHAPEID" val="YIWBdmZH6IVkdjlIko5c2t"/>
</p:tagLst>
</file>

<file path=ppt/tags/tag106.xml><?xml version="1.0" encoding="utf-8"?>
<p:tagLst xmlns:a="http://schemas.openxmlformats.org/drawingml/2006/main" xmlns:r="http://schemas.openxmlformats.org/officeDocument/2006/relationships" xmlns:p="http://schemas.openxmlformats.org/presentationml/2006/main">
  <p:tag name="DVSHAPEID" val="4MsBZSi6MtJWgYaf3j7mtR"/>
</p:tagLst>
</file>

<file path=ppt/tags/tag107.xml><?xml version="1.0" encoding="utf-8"?>
<p:tagLst xmlns:a="http://schemas.openxmlformats.org/drawingml/2006/main" xmlns:r="http://schemas.openxmlformats.org/officeDocument/2006/relationships" xmlns:p="http://schemas.openxmlformats.org/presentationml/2006/main">
  <p:tag name="DVSHAPEID" val="cgNJhkDXhYccMcgEeLu6hw"/>
</p:tagLst>
</file>

<file path=ppt/tags/tag108.xml><?xml version="1.0" encoding="utf-8"?>
<p:tagLst xmlns:a="http://schemas.openxmlformats.org/drawingml/2006/main" xmlns:r="http://schemas.openxmlformats.org/officeDocument/2006/relationships" xmlns:p="http://schemas.openxmlformats.org/presentationml/2006/main">
  <p:tag name="DVSHAPEID" val="Qs5vYQxkQyqvmMkO87gwoa"/>
</p:tagLst>
</file>

<file path=ppt/tags/tag109.xml><?xml version="1.0" encoding="utf-8"?>
<p:tagLst xmlns:a="http://schemas.openxmlformats.org/drawingml/2006/main" xmlns:r="http://schemas.openxmlformats.org/officeDocument/2006/relationships" xmlns:p="http://schemas.openxmlformats.org/presentationml/2006/main">
  <p:tag name="DVSHAPEID" val="sWZWapaMpYXFplEMlMpW8E"/>
</p:tagLst>
</file>

<file path=ppt/tags/tag1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10.xml><?xml version="1.0" encoding="utf-8"?>
<p:tagLst xmlns:a="http://schemas.openxmlformats.org/drawingml/2006/main" xmlns:r="http://schemas.openxmlformats.org/officeDocument/2006/relationships" xmlns:p="http://schemas.openxmlformats.org/presentationml/2006/main">
  <p:tag name="DVSHAPEID" val="SrhoDjGXs7FrGOXdtw2LdI"/>
</p:tagLst>
</file>

<file path=ppt/tags/tag111.xml><?xml version="1.0" encoding="utf-8"?>
<p:tagLst xmlns:a="http://schemas.openxmlformats.org/drawingml/2006/main" xmlns:r="http://schemas.openxmlformats.org/officeDocument/2006/relationships" xmlns:p="http://schemas.openxmlformats.org/presentationml/2006/main">
  <p:tag name="DVSHAPEID" val="PWifake1irNWm5cIZNyCPH"/>
</p:tagLst>
</file>

<file path=ppt/tags/tag112.xml><?xml version="1.0" encoding="utf-8"?>
<p:tagLst xmlns:a="http://schemas.openxmlformats.org/drawingml/2006/main" xmlns:r="http://schemas.openxmlformats.org/officeDocument/2006/relationships" xmlns:p="http://schemas.openxmlformats.org/presentationml/2006/main">
  <p:tag name="DVSHAPEID" val="foT28PpceZz9Ck6o8mIrPe"/>
</p:tagLst>
</file>

<file path=ppt/tags/tag113.xml><?xml version="1.0" encoding="utf-8"?>
<p:tagLst xmlns:a="http://schemas.openxmlformats.org/drawingml/2006/main" xmlns:r="http://schemas.openxmlformats.org/officeDocument/2006/relationships" xmlns:p="http://schemas.openxmlformats.org/presentationml/2006/main">
  <p:tag name="DVSHAPEID" val="LaiRngaLwyVvU9GCmEP9cm"/>
</p:tagLst>
</file>

<file path=ppt/tags/tag114.xml><?xml version="1.0" encoding="utf-8"?>
<p:tagLst xmlns:a="http://schemas.openxmlformats.org/drawingml/2006/main" xmlns:r="http://schemas.openxmlformats.org/officeDocument/2006/relationships" xmlns:p="http://schemas.openxmlformats.org/presentationml/2006/main">
  <p:tag name="DVSHAPEID" val="er3Gdz9zostUpyZumSE75i"/>
</p:tagLst>
</file>

<file path=ppt/tags/tag115.xml><?xml version="1.0" encoding="utf-8"?>
<p:tagLst xmlns:a="http://schemas.openxmlformats.org/drawingml/2006/main" xmlns:r="http://schemas.openxmlformats.org/officeDocument/2006/relationships" xmlns:p="http://schemas.openxmlformats.org/presentationml/2006/main">
  <p:tag name="DVSHAPEID" val="iDRQMasGzDZpWQOG3ACXas"/>
</p:tagLst>
</file>

<file path=ppt/tags/tag116.xml><?xml version="1.0" encoding="utf-8"?>
<p:tagLst xmlns:a="http://schemas.openxmlformats.org/drawingml/2006/main" xmlns:r="http://schemas.openxmlformats.org/officeDocument/2006/relationships" xmlns:p="http://schemas.openxmlformats.org/presentationml/2006/main">
  <p:tag name="DVSHAPEID" val="92lfGyHOiDwrp1vYdUnA5V"/>
</p:tagLst>
</file>

<file path=ppt/tags/tag117.xml><?xml version="1.0" encoding="utf-8"?>
<p:tagLst xmlns:a="http://schemas.openxmlformats.org/drawingml/2006/main" xmlns:r="http://schemas.openxmlformats.org/officeDocument/2006/relationships" xmlns:p="http://schemas.openxmlformats.org/presentationml/2006/main">
  <p:tag name="DVSHAPEID" val="G5nwpJowAlv4ImIpe6TPDP"/>
</p:tagLst>
</file>

<file path=ppt/tags/tag118.xml><?xml version="1.0" encoding="utf-8"?>
<p:tagLst xmlns:a="http://schemas.openxmlformats.org/drawingml/2006/main" xmlns:r="http://schemas.openxmlformats.org/officeDocument/2006/relationships" xmlns:p="http://schemas.openxmlformats.org/presentationml/2006/main">
  <p:tag name="DVSHAPEID" val="rxgrJ1j14WvdmfS99XqL3a"/>
</p:tagLst>
</file>

<file path=ppt/tags/tag119.xml><?xml version="1.0" encoding="utf-8"?>
<p:tagLst xmlns:a="http://schemas.openxmlformats.org/drawingml/2006/main" xmlns:r="http://schemas.openxmlformats.org/officeDocument/2006/relationships" xmlns:p="http://schemas.openxmlformats.org/presentationml/2006/main">
  <p:tag name="DVSHAPEID" val="oDcOhRFQoPqfA8yh3J7nDC"/>
</p:tagLst>
</file>

<file path=ppt/tags/tag12.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20.xml><?xml version="1.0" encoding="utf-8"?>
<p:tagLst xmlns:a="http://schemas.openxmlformats.org/drawingml/2006/main" xmlns:r="http://schemas.openxmlformats.org/officeDocument/2006/relationships" xmlns:p="http://schemas.openxmlformats.org/presentationml/2006/main">
  <p:tag name="DVSHAPEID" val="O5NCp4yW7330HrrTnyJ149"/>
</p:tagLst>
</file>

<file path=ppt/tags/tag121.xml><?xml version="1.0" encoding="utf-8"?>
<p:tagLst xmlns:a="http://schemas.openxmlformats.org/drawingml/2006/main" xmlns:r="http://schemas.openxmlformats.org/officeDocument/2006/relationships" xmlns:p="http://schemas.openxmlformats.org/presentationml/2006/main">
  <p:tag name="DVSHAPEID" val="vW1XiLrBOmgLP71FsBisIn"/>
</p:tagLst>
</file>

<file path=ppt/tags/tag122.xml><?xml version="1.0" encoding="utf-8"?>
<p:tagLst xmlns:a="http://schemas.openxmlformats.org/drawingml/2006/main" xmlns:r="http://schemas.openxmlformats.org/officeDocument/2006/relationships" xmlns:p="http://schemas.openxmlformats.org/presentationml/2006/main">
  <p:tag name="DVSHAPEID" val="ZWzfl7jcxgVGtix1Xjl84l"/>
</p:tagLst>
</file>

<file path=ppt/tags/tag123.xml><?xml version="1.0" encoding="utf-8"?>
<p:tagLst xmlns:a="http://schemas.openxmlformats.org/drawingml/2006/main" xmlns:r="http://schemas.openxmlformats.org/officeDocument/2006/relationships" xmlns:p="http://schemas.openxmlformats.org/presentationml/2006/main">
  <p:tag name="DVSHAPEID" val="IG3LHhMM7QQaty8omULno0"/>
</p:tagLst>
</file>

<file path=ppt/tags/tag124.xml><?xml version="1.0" encoding="utf-8"?>
<p:tagLst xmlns:a="http://schemas.openxmlformats.org/drawingml/2006/main" xmlns:r="http://schemas.openxmlformats.org/officeDocument/2006/relationships" xmlns:p="http://schemas.openxmlformats.org/presentationml/2006/main">
  <p:tag name="DVSHAPEID" val="S5kV5Etf3P3DeSbzp1qK95"/>
</p:tagLst>
</file>

<file path=ppt/tags/tag125.xml><?xml version="1.0" encoding="utf-8"?>
<p:tagLst xmlns:a="http://schemas.openxmlformats.org/drawingml/2006/main" xmlns:r="http://schemas.openxmlformats.org/officeDocument/2006/relationships" xmlns:p="http://schemas.openxmlformats.org/presentationml/2006/main">
  <p:tag name="DVSHAPEID" val="fovd1p3F8lGCn2LiVv9xjU"/>
</p:tagLst>
</file>

<file path=ppt/tags/tag126.xml><?xml version="1.0" encoding="utf-8"?>
<p:tagLst xmlns:a="http://schemas.openxmlformats.org/drawingml/2006/main" xmlns:r="http://schemas.openxmlformats.org/officeDocument/2006/relationships" xmlns:p="http://schemas.openxmlformats.org/presentationml/2006/main">
  <p:tag name="DVSHAPEID" val="ra9mg8zIINwxxJCeWu653u"/>
</p:tagLst>
</file>

<file path=ppt/tags/tag127.xml><?xml version="1.0" encoding="utf-8"?>
<p:tagLst xmlns:a="http://schemas.openxmlformats.org/drawingml/2006/main" xmlns:r="http://schemas.openxmlformats.org/officeDocument/2006/relationships" xmlns:p="http://schemas.openxmlformats.org/presentationml/2006/main">
  <p:tag name="DVSHAPEID" val="FvVeMnd9uBglWl4F8V5pCS"/>
</p:tagLst>
</file>

<file path=ppt/tags/tag128.xml><?xml version="1.0" encoding="utf-8"?>
<p:tagLst xmlns:a="http://schemas.openxmlformats.org/drawingml/2006/main" xmlns:r="http://schemas.openxmlformats.org/officeDocument/2006/relationships" xmlns:p="http://schemas.openxmlformats.org/presentationml/2006/main">
  <p:tag name="DVSHAPEID" val="RDEf3VSeWo8yWhyEd3F2qD"/>
</p:tagLst>
</file>

<file path=ppt/tags/tag129.xml><?xml version="1.0" encoding="utf-8"?>
<p:tagLst xmlns:a="http://schemas.openxmlformats.org/drawingml/2006/main" xmlns:r="http://schemas.openxmlformats.org/officeDocument/2006/relationships" xmlns:p="http://schemas.openxmlformats.org/presentationml/2006/main">
  <p:tag name="DVSHAPEID" val="vo5E62NKzyCHufDi7uJsSm"/>
</p:tagLst>
</file>

<file path=ppt/tags/tag13.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30.xml><?xml version="1.0" encoding="utf-8"?>
<p:tagLst xmlns:a="http://schemas.openxmlformats.org/drawingml/2006/main" xmlns:r="http://schemas.openxmlformats.org/officeDocument/2006/relationships" xmlns:p="http://schemas.openxmlformats.org/presentationml/2006/main">
  <p:tag name="DVSHAPEID" val="XjeuuI02Jbhe8faoPQqbOz"/>
</p:tagLst>
</file>

<file path=ppt/tags/tag131.xml><?xml version="1.0" encoding="utf-8"?>
<p:tagLst xmlns:a="http://schemas.openxmlformats.org/drawingml/2006/main" xmlns:r="http://schemas.openxmlformats.org/officeDocument/2006/relationships" xmlns:p="http://schemas.openxmlformats.org/presentationml/2006/main">
  <p:tag name="DVSHAPEID" val="B1lxhEyCneeQ2pjfnj38uk"/>
</p:tagLst>
</file>

<file path=ppt/tags/tag132.xml><?xml version="1.0" encoding="utf-8"?>
<p:tagLst xmlns:a="http://schemas.openxmlformats.org/drawingml/2006/main" xmlns:r="http://schemas.openxmlformats.org/officeDocument/2006/relationships" xmlns:p="http://schemas.openxmlformats.org/presentationml/2006/main">
  <p:tag name="DVSHAPEID" val="TgvPhskbdlpxJIs9Tp676d"/>
</p:tagLst>
</file>

<file path=ppt/tags/tag133.xml><?xml version="1.0" encoding="utf-8"?>
<p:tagLst xmlns:a="http://schemas.openxmlformats.org/drawingml/2006/main" xmlns:r="http://schemas.openxmlformats.org/officeDocument/2006/relationships" xmlns:p="http://schemas.openxmlformats.org/presentationml/2006/main">
  <p:tag name="DVSHAPEID" val="V7o0BKO3RwEh742sm6hb0S"/>
</p:tagLst>
</file>

<file path=ppt/tags/tag134.xml><?xml version="1.0" encoding="utf-8"?>
<p:tagLst xmlns:a="http://schemas.openxmlformats.org/drawingml/2006/main" xmlns:r="http://schemas.openxmlformats.org/officeDocument/2006/relationships" xmlns:p="http://schemas.openxmlformats.org/presentationml/2006/main">
  <p:tag name="DVSHAPEID" val="46gy070grOXN9LvpwgbKbr"/>
</p:tagLst>
</file>

<file path=ppt/tags/tag135.xml><?xml version="1.0" encoding="utf-8"?>
<p:tagLst xmlns:a="http://schemas.openxmlformats.org/drawingml/2006/main" xmlns:r="http://schemas.openxmlformats.org/officeDocument/2006/relationships" xmlns:p="http://schemas.openxmlformats.org/presentationml/2006/main">
  <p:tag name="DVSHAPEID" val="u5tOJ7PGaUWw2ZL9c6EaVY"/>
</p:tagLst>
</file>

<file path=ppt/tags/tag13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3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3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3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4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2.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3.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4.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5.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6.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7.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8.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9.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50.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1.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2.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3.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4.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5.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6.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7.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8.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9.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60.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1.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2.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3.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4.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5.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7.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7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7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72.xml><?xml version="1.0" encoding="utf-8"?>
<p:tagLst xmlns:a="http://schemas.openxmlformats.org/drawingml/2006/main" xmlns:r="http://schemas.openxmlformats.org/officeDocument/2006/relationships" xmlns:p="http://schemas.openxmlformats.org/presentationml/2006/main">
  <p:tag name="DVSHAPEID" val="65wBf5vAw1bsUi71h3mkhk"/>
</p:tagLst>
</file>

<file path=ppt/tags/tag173.xml><?xml version="1.0" encoding="utf-8"?>
<p:tagLst xmlns:a="http://schemas.openxmlformats.org/drawingml/2006/main" xmlns:r="http://schemas.openxmlformats.org/officeDocument/2006/relationships" xmlns:p="http://schemas.openxmlformats.org/presentationml/2006/main">
  <p:tag name="DVSHAPEID" val="afiGA9t77UXVji5tKDg8Ej"/>
</p:tagLst>
</file>

<file path=ppt/tags/tag174.xml><?xml version="1.0" encoding="utf-8"?>
<p:tagLst xmlns:a="http://schemas.openxmlformats.org/drawingml/2006/main" xmlns:r="http://schemas.openxmlformats.org/officeDocument/2006/relationships" xmlns:p="http://schemas.openxmlformats.org/presentationml/2006/main">
  <p:tag name="DVSHAPEID" val="cGkp6kOrB7vLUgjzum7oTg"/>
</p:tagLst>
</file>

<file path=ppt/tags/tag175.xml><?xml version="1.0" encoding="utf-8"?>
<p:tagLst xmlns:a="http://schemas.openxmlformats.org/drawingml/2006/main" xmlns:r="http://schemas.openxmlformats.org/officeDocument/2006/relationships" xmlns:p="http://schemas.openxmlformats.org/presentationml/2006/main">
  <p:tag name="DVSHAPEID" val="vZZPWOiI49FQ2Blb38jGiP"/>
</p:tagLst>
</file>

<file path=ppt/tags/tag176.xml><?xml version="1.0" encoding="utf-8"?>
<p:tagLst xmlns:a="http://schemas.openxmlformats.org/drawingml/2006/main" xmlns:r="http://schemas.openxmlformats.org/officeDocument/2006/relationships" xmlns:p="http://schemas.openxmlformats.org/presentationml/2006/main">
  <p:tag name="DVSHAPEID" val="pxnP9b8T1gqWalqgoZ9S3m"/>
</p:tagLst>
</file>

<file path=ppt/tags/tag17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7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7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80.xml><?xml version="1.0" encoding="utf-8"?>
<p:tagLst xmlns:a="http://schemas.openxmlformats.org/drawingml/2006/main" xmlns:r="http://schemas.openxmlformats.org/officeDocument/2006/relationships" xmlns:p="http://schemas.openxmlformats.org/presentationml/2006/main">
  <p:tag name="DVSHAPEID" val="UwZ8vc8Lz4ed9WeMXt0t7T"/>
</p:tagLst>
</file>

<file path=ppt/tags/tag181.xml><?xml version="1.0" encoding="utf-8"?>
<p:tagLst xmlns:a="http://schemas.openxmlformats.org/drawingml/2006/main" xmlns:r="http://schemas.openxmlformats.org/officeDocument/2006/relationships" xmlns:p="http://schemas.openxmlformats.org/presentationml/2006/main">
  <p:tag name="DVSHAPEID" val="OMFvcKg3PrxqAfZGL8Uxj9"/>
</p:tagLst>
</file>

<file path=ppt/tags/tag182.xml><?xml version="1.0" encoding="utf-8"?>
<p:tagLst xmlns:a="http://schemas.openxmlformats.org/drawingml/2006/main" xmlns:r="http://schemas.openxmlformats.org/officeDocument/2006/relationships" xmlns:p="http://schemas.openxmlformats.org/presentationml/2006/main">
  <p:tag name="DVSHAPEID" val="rqXjZLyJKcp1HdsZZouvfN"/>
</p:tagLst>
</file>

<file path=ppt/tags/tag183.xml><?xml version="1.0" encoding="utf-8"?>
<p:tagLst xmlns:a="http://schemas.openxmlformats.org/drawingml/2006/main" xmlns:r="http://schemas.openxmlformats.org/officeDocument/2006/relationships" xmlns:p="http://schemas.openxmlformats.org/presentationml/2006/main">
  <p:tag name="DVSHAPEID" val="FImYNhISzAzEkfySKuv5Hl"/>
</p:tagLst>
</file>

<file path=ppt/tags/tag184.xml><?xml version="1.0" encoding="utf-8"?>
<p:tagLst xmlns:a="http://schemas.openxmlformats.org/drawingml/2006/main" xmlns:r="http://schemas.openxmlformats.org/officeDocument/2006/relationships" xmlns:p="http://schemas.openxmlformats.org/presentationml/2006/main">
  <p:tag name="DVSHAPEID" val="0yxMdL8w2NUEKeX1Yh1RCO"/>
</p:tagLst>
</file>

<file path=ppt/tags/tag18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8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8.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9.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90.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1.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2.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3.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4.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5.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6.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0.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00.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1.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2.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3.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4.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5.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6.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7.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8.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9.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10.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1.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2.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3.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4.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8.xml><?xml version="1.0" encoding="utf-8"?>
<p:tagLst xmlns:a="http://schemas.openxmlformats.org/drawingml/2006/main" xmlns:r="http://schemas.openxmlformats.org/officeDocument/2006/relationships" xmlns:p="http://schemas.openxmlformats.org/presentationml/2006/main">
  <p:tag name="DVSHAPEID" val="r3Scr6DZ0a6kINq13XJ3yM"/>
</p:tagLst>
</file>

<file path=ppt/tags/tag219.xml><?xml version="1.0" encoding="utf-8"?>
<p:tagLst xmlns:a="http://schemas.openxmlformats.org/drawingml/2006/main" xmlns:r="http://schemas.openxmlformats.org/officeDocument/2006/relationships" xmlns:p="http://schemas.openxmlformats.org/presentationml/2006/main">
  <p:tag name="DVSHAPEID" val="KFujVJwd4PIb7uT0j1S3MJ"/>
</p:tagLst>
</file>

<file path=ppt/tags/tag22.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2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2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2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23.xml><?xml version="1.0" encoding="utf-8"?>
<p:tagLst xmlns:a="http://schemas.openxmlformats.org/drawingml/2006/main" xmlns:r="http://schemas.openxmlformats.org/officeDocument/2006/relationships" xmlns:p="http://schemas.openxmlformats.org/presentationml/2006/main">
  <p:tag name="DVSHAPEID" val="Dh5DkoMTM6ztCcJrKrSbU1"/>
</p:tagLst>
</file>

<file path=ppt/tags/tag224.xml><?xml version="1.0" encoding="utf-8"?>
<p:tagLst xmlns:a="http://schemas.openxmlformats.org/drawingml/2006/main" xmlns:r="http://schemas.openxmlformats.org/officeDocument/2006/relationships" xmlns:p="http://schemas.openxmlformats.org/presentationml/2006/main">
  <p:tag name="DVSHAPEID" val="nQgOisJPziJ8PUBFRrbGcx"/>
</p:tagLst>
</file>

<file path=ppt/tags/tag225.xml><?xml version="1.0" encoding="utf-8"?>
<p:tagLst xmlns:a="http://schemas.openxmlformats.org/drawingml/2006/main" xmlns:r="http://schemas.openxmlformats.org/officeDocument/2006/relationships" xmlns:p="http://schemas.openxmlformats.org/presentationml/2006/main">
  <p:tag name="DVSHAPEID" val="IlmhWoqYwdRCUfnv6jaXwg"/>
</p:tagLst>
</file>

<file path=ppt/tags/tag226.xml><?xml version="1.0" encoding="utf-8"?>
<p:tagLst xmlns:a="http://schemas.openxmlformats.org/drawingml/2006/main" xmlns:r="http://schemas.openxmlformats.org/officeDocument/2006/relationships" xmlns:p="http://schemas.openxmlformats.org/presentationml/2006/main">
  <p:tag name="DVSHAPEID" val="JtmPP4Aq0eOP7Vr0wlpALv"/>
</p:tagLst>
</file>

<file path=ppt/tags/tag227.xml><?xml version="1.0" encoding="utf-8"?>
<p:tagLst xmlns:a="http://schemas.openxmlformats.org/drawingml/2006/main" xmlns:r="http://schemas.openxmlformats.org/officeDocument/2006/relationships" xmlns:p="http://schemas.openxmlformats.org/presentationml/2006/main">
  <p:tag name="DVSHAPEID" val="hcZmilkSvf0rBTU6ylo6dC"/>
</p:tagLst>
</file>

<file path=ppt/tags/tag228.xml><?xml version="1.0" encoding="utf-8"?>
<p:tagLst xmlns:a="http://schemas.openxmlformats.org/drawingml/2006/main" xmlns:r="http://schemas.openxmlformats.org/officeDocument/2006/relationships" xmlns:p="http://schemas.openxmlformats.org/presentationml/2006/main">
  <p:tag name="DVSHAPEID" val="N47s46NPyWveb9PtMe68Iz"/>
</p:tagLst>
</file>

<file path=ppt/tags/tag22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3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2.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3.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4.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5.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6.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7.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8.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9.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40.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1.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2.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3.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4.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5.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6.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7.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8.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9.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5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3.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4.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5.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6.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7.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8.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6.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6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6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62.xml><?xml version="1.0" encoding="utf-8"?>
<p:tagLst xmlns:a="http://schemas.openxmlformats.org/drawingml/2006/main" xmlns:r="http://schemas.openxmlformats.org/officeDocument/2006/relationships" xmlns:p="http://schemas.openxmlformats.org/presentationml/2006/main">
  <p:tag name="DVSHAPEID" val="PGjy5pM3cFiFpUfQhd4GH4"/>
</p:tagLst>
</file>

<file path=ppt/tags/tag263.xml><?xml version="1.0" encoding="utf-8"?>
<p:tagLst xmlns:a="http://schemas.openxmlformats.org/drawingml/2006/main" xmlns:r="http://schemas.openxmlformats.org/officeDocument/2006/relationships" xmlns:p="http://schemas.openxmlformats.org/presentationml/2006/main">
  <p:tag name="DVSHAPEID" val="VnHKh4z9Z5Tefq8v1o2uJQ"/>
</p:tagLst>
</file>

<file path=ppt/tags/tag264.xml><?xml version="1.0" encoding="utf-8"?>
<p:tagLst xmlns:a="http://schemas.openxmlformats.org/drawingml/2006/main" xmlns:r="http://schemas.openxmlformats.org/officeDocument/2006/relationships" xmlns:p="http://schemas.openxmlformats.org/presentationml/2006/main">
  <p:tag name="DVSHAPEID" val="VwKUeWWS31SKKWQk8It2Fc"/>
</p:tagLst>
</file>

<file path=ppt/tags/tag265.xml><?xml version="1.0" encoding="utf-8"?>
<p:tagLst xmlns:a="http://schemas.openxmlformats.org/drawingml/2006/main" xmlns:r="http://schemas.openxmlformats.org/officeDocument/2006/relationships" xmlns:p="http://schemas.openxmlformats.org/presentationml/2006/main">
  <p:tag name="DVSHAPEID" val="qvFANepD1ndGlorgQzn9uS"/>
</p:tagLst>
</file>

<file path=ppt/tags/tag266.xml><?xml version="1.0" encoding="utf-8"?>
<p:tagLst xmlns:a="http://schemas.openxmlformats.org/drawingml/2006/main" xmlns:r="http://schemas.openxmlformats.org/officeDocument/2006/relationships" xmlns:p="http://schemas.openxmlformats.org/presentationml/2006/main">
  <p:tag name="DVSHAPEID" val="tiIyWQDMvgnAo9DtqWK86m"/>
</p:tagLst>
</file>

<file path=ppt/tags/tag2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68.xml><?xml version="1.0" encoding="utf-8"?>
<p:tagLst xmlns:a="http://schemas.openxmlformats.org/drawingml/2006/main" xmlns:r="http://schemas.openxmlformats.org/officeDocument/2006/relationships" xmlns:p="http://schemas.openxmlformats.org/presentationml/2006/main">
  <p:tag name="DVSHAPEID" val="LaFOHLcGEcl5ra0mQCc61R"/>
</p:tagLst>
</file>

<file path=ppt/tags/tag269.xml><?xml version="1.0" encoding="utf-8"?>
<p:tagLst xmlns:a="http://schemas.openxmlformats.org/drawingml/2006/main" xmlns:r="http://schemas.openxmlformats.org/officeDocument/2006/relationships" xmlns:p="http://schemas.openxmlformats.org/presentationml/2006/main">
  <p:tag name="DVSHAPEID" val="mvFbFGfj0HaILzfpebGnnF"/>
</p:tagLst>
</file>

<file path=ppt/tags/tag27.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70.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1.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2.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3.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4.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5.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6.xml><?xml version="1.0" encoding="utf-8"?>
<p:tagLst xmlns:a="http://schemas.openxmlformats.org/drawingml/2006/main" xmlns:r="http://schemas.openxmlformats.org/officeDocument/2006/relationships" xmlns:p="http://schemas.openxmlformats.org/presentationml/2006/main">
  <p:tag name="DVSHAPEID" val="p739P7aVS1MhayF19FXhHr"/>
</p:tagLst>
</file>

<file path=ppt/tags/tag277.xml><?xml version="1.0" encoding="utf-8"?>
<p:tagLst xmlns:a="http://schemas.openxmlformats.org/drawingml/2006/main" xmlns:r="http://schemas.openxmlformats.org/officeDocument/2006/relationships" xmlns:p="http://schemas.openxmlformats.org/presentationml/2006/main">
  <p:tag name="DVSHAPEID" val="dkeTJsQZH3u1sD27TXZ19r"/>
</p:tagLst>
</file>

<file path=ppt/tags/tag278.xml><?xml version="1.0" encoding="utf-8"?>
<p:tagLst xmlns:a="http://schemas.openxmlformats.org/drawingml/2006/main" xmlns:r="http://schemas.openxmlformats.org/officeDocument/2006/relationships" xmlns:p="http://schemas.openxmlformats.org/presentationml/2006/main">
  <p:tag name="DVSHAPEID" val="D8g70wsGDsKKYqVs9p41l8"/>
</p:tagLst>
</file>

<file path=ppt/tags/tag279.xml><?xml version="1.0" encoding="utf-8"?>
<p:tagLst xmlns:a="http://schemas.openxmlformats.org/drawingml/2006/main" xmlns:r="http://schemas.openxmlformats.org/officeDocument/2006/relationships" xmlns:p="http://schemas.openxmlformats.org/presentationml/2006/main">
  <p:tag name="DVSHAPEID" val="a1OPMExDhob6FzhOP6kPDU"/>
</p:tagLst>
</file>

<file path=ppt/tags/tag28.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80.xml><?xml version="1.0" encoding="utf-8"?>
<p:tagLst xmlns:a="http://schemas.openxmlformats.org/drawingml/2006/main" xmlns:r="http://schemas.openxmlformats.org/officeDocument/2006/relationships" xmlns:p="http://schemas.openxmlformats.org/presentationml/2006/main">
  <p:tag name="DVSHAPEID" val="5aC3vEnvGDJu4krbNrL5nv"/>
</p:tagLst>
</file>

<file path=ppt/tags/tag281.xml><?xml version="1.0" encoding="utf-8"?>
<p:tagLst xmlns:a="http://schemas.openxmlformats.org/drawingml/2006/main" xmlns:r="http://schemas.openxmlformats.org/officeDocument/2006/relationships" xmlns:p="http://schemas.openxmlformats.org/presentationml/2006/main">
  <p:tag name="DVSHAPEID" val="0I39waGy9e0sLBJ7QUAbPS"/>
</p:tagLst>
</file>

<file path=ppt/tags/tag282.xml><?xml version="1.0" encoding="utf-8"?>
<p:tagLst xmlns:a="http://schemas.openxmlformats.org/drawingml/2006/main" xmlns:r="http://schemas.openxmlformats.org/officeDocument/2006/relationships" xmlns:p="http://schemas.openxmlformats.org/presentationml/2006/main">
  <p:tag name="DVSHAPEID" val="JaqP7tMnmHo0csKhv7NkLx"/>
</p:tagLst>
</file>

<file path=ppt/tags/tag283.xml><?xml version="1.0" encoding="utf-8"?>
<p:tagLst xmlns:a="http://schemas.openxmlformats.org/drawingml/2006/main" xmlns:r="http://schemas.openxmlformats.org/officeDocument/2006/relationships" xmlns:p="http://schemas.openxmlformats.org/presentationml/2006/main">
  <p:tag name="DVSHAPEID" val="V1HCiUa4mIsKTppBx747PY"/>
</p:tagLst>
</file>

<file path=ppt/tags/tag284.xml><?xml version="1.0" encoding="utf-8"?>
<p:tagLst xmlns:a="http://schemas.openxmlformats.org/drawingml/2006/main" xmlns:r="http://schemas.openxmlformats.org/officeDocument/2006/relationships" xmlns:p="http://schemas.openxmlformats.org/presentationml/2006/main">
  <p:tag name="DVSHAPEID" val="LH90t2WcUxE3DH18Ul4itk"/>
</p:tagLst>
</file>

<file path=ppt/tags/tag285.xml><?xml version="1.0" encoding="utf-8"?>
<p:tagLst xmlns:a="http://schemas.openxmlformats.org/drawingml/2006/main" xmlns:r="http://schemas.openxmlformats.org/officeDocument/2006/relationships" xmlns:p="http://schemas.openxmlformats.org/presentationml/2006/main">
  <p:tag name="DVSHAPEID" val="ti6C2uqNsBVOGSbQqwJ2Ja"/>
</p:tagLst>
</file>

<file path=ppt/tags/tag286.xml><?xml version="1.0" encoding="utf-8"?>
<p:tagLst xmlns:a="http://schemas.openxmlformats.org/drawingml/2006/main" xmlns:r="http://schemas.openxmlformats.org/officeDocument/2006/relationships" xmlns:p="http://schemas.openxmlformats.org/presentationml/2006/main">
  <p:tag name="DVSHAPEID" val="yfEjWzwhhC6g53Jwlry5TP"/>
</p:tagLst>
</file>

<file path=ppt/tags/tag287.xml><?xml version="1.0" encoding="utf-8"?>
<p:tagLst xmlns:a="http://schemas.openxmlformats.org/drawingml/2006/main" xmlns:r="http://schemas.openxmlformats.org/officeDocument/2006/relationships" xmlns:p="http://schemas.openxmlformats.org/presentationml/2006/main">
  <p:tag name="DVSHAPEID" val="QUR26JEDP53GgMvD7k1h9Z"/>
</p:tagLst>
</file>

<file path=ppt/tags/tag288.xml><?xml version="1.0" encoding="utf-8"?>
<p:tagLst xmlns:a="http://schemas.openxmlformats.org/drawingml/2006/main" xmlns:r="http://schemas.openxmlformats.org/officeDocument/2006/relationships" xmlns:p="http://schemas.openxmlformats.org/presentationml/2006/main">
  <p:tag name="DVSHAPEID" val="7wnLadRfEwccxmTAf4wbPX"/>
</p:tagLst>
</file>

<file path=ppt/tags/tag289.xml><?xml version="1.0" encoding="utf-8"?>
<p:tagLst xmlns:a="http://schemas.openxmlformats.org/drawingml/2006/main" xmlns:r="http://schemas.openxmlformats.org/officeDocument/2006/relationships" xmlns:p="http://schemas.openxmlformats.org/presentationml/2006/main">
  <p:tag name="DVSHAPEID" val="4x1lE2AgMNk1igzfx6mOX9"/>
</p:tagLst>
</file>

<file path=ppt/tags/tag29.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90.xml><?xml version="1.0" encoding="utf-8"?>
<p:tagLst xmlns:a="http://schemas.openxmlformats.org/drawingml/2006/main" xmlns:r="http://schemas.openxmlformats.org/officeDocument/2006/relationships" xmlns:p="http://schemas.openxmlformats.org/presentationml/2006/main">
  <p:tag name="DVSHAPEID" val="H8PJuIxx9ypfD3NTB7f3Ej"/>
</p:tagLst>
</file>

<file path=ppt/tags/tag291.xml><?xml version="1.0" encoding="utf-8"?>
<p:tagLst xmlns:a="http://schemas.openxmlformats.org/drawingml/2006/main" xmlns:r="http://schemas.openxmlformats.org/officeDocument/2006/relationships" xmlns:p="http://schemas.openxmlformats.org/presentationml/2006/main">
  <p:tag name="DVSHAPEID" val="9wXf2NiFfK51OWNhvOShSr"/>
</p:tagLst>
</file>

<file path=ppt/tags/tag292.xml><?xml version="1.0" encoding="utf-8"?>
<p:tagLst xmlns:a="http://schemas.openxmlformats.org/drawingml/2006/main" xmlns:r="http://schemas.openxmlformats.org/officeDocument/2006/relationships" xmlns:p="http://schemas.openxmlformats.org/presentationml/2006/main">
  <p:tag name="DVSHAPEID" val="PqXvuf782n7Rtft6w3pi4P"/>
</p:tagLst>
</file>

<file path=ppt/tags/tag293.xml><?xml version="1.0" encoding="utf-8"?>
<p:tagLst xmlns:a="http://schemas.openxmlformats.org/drawingml/2006/main" xmlns:r="http://schemas.openxmlformats.org/officeDocument/2006/relationships" xmlns:p="http://schemas.openxmlformats.org/presentationml/2006/main">
  <p:tag name="DVSHAPEID" val="XgisRnUzc6DkNOTBPmj2k3"/>
</p:tagLst>
</file>

<file path=ppt/tags/tag294.xml><?xml version="1.0" encoding="utf-8"?>
<p:tagLst xmlns:a="http://schemas.openxmlformats.org/drawingml/2006/main" xmlns:r="http://schemas.openxmlformats.org/officeDocument/2006/relationships" xmlns:p="http://schemas.openxmlformats.org/presentationml/2006/main">
  <p:tag name="DVSHAPEID" val="YtCHeCiNRQOXUIUVnH4TkJ"/>
</p:tagLst>
</file>

<file path=ppt/tags/tag295.xml><?xml version="1.0" encoding="utf-8"?>
<p:tagLst xmlns:a="http://schemas.openxmlformats.org/drawingml/2006/main" xmlns:r="http://schemas.openxmlformats.org/officeDocument/2006/relationships" xmlns:p="http://schemas.openxmlformats.org/presentationml/2006/main">
  <p:tag name="DVSHAPEID" val="M862Z1MZhGhLmKh1eeGUbE"/>
</p:tagLst>
</file>

<file path=ppt/tags/tag296.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297.xml><?xml version="1.0" encoding="utf-8"?>
<p:tagLst xmlns:a="http://schemas.openxmlformats.org/drawingml/2006/main" xmlns:r="http://schemas.openxmlformats.org/officeDocument/2006/relationships" xmlns:p="http://schemas.openxmlformats.org/presentationml/2006/main">
  <p:tag name="DVSHAPEID" val="F9maEltPcqx8VBjFOOqZK1"/>
</p:tagLst>
</file>

<file path=ppt/tags/tag298.xml><?xml version="1.0" encoding="utf-8"?>
<p:tagLst xmlns:a="http://schemas.openxmlformats.org/drawingml/2006/main" xmlns:r="http://schemas.openxmlformats.org/officeDocument/2006/relationships" xmlns:p="http://schemas.openxmlformats.org/presentationml/2006/main">
  <p:tag name="DVSHAPEID" val="D73Nq2BpTk55OzX2idN64H"/>
</p:tagLst>
</file>

<file path=ppt/tags/tag299.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30.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00.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1.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2.xml><?xml version="1.0" encoding="utf-8"?>
<p:tagLst xmlns:a="http://schemas.openxmlformats.org/drawingml/2006/main" xmlns:r="http://schemas.openxmlformats.org/officeDocument/2006/relationships" xmlns:p="http://schemas.openxmlformats.org/presentationml/2006/main">
  <p:tag name="DVSHAPEID" val="HyxZSXtcrznEvf7RVreNxd"/>
</p:tagLst>
</file>

<file path=ppt/tags/tag303.xml><?xml version="1.0" encoding="utf-8"?>
<p:tagLst xmlns:a="http://schemas.openxmlformats.org/drawingml/2006/main" xmlns:r="http://schemas.openxmlformats.org/officeDocument/2006/relationships" xmlns:p="http://schemas.openxmlformats.org/presentationml/2006/main">
  <p:tag name="DVSHAPEID" val="3QNJHLvcbDXWpvfr9DVHSv"/>
</p:tagLst>
</file>

<file path=ppt/tags/tag30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5.xml><?xml version="1.0" encoding="utf-8"?>
<p:tagLst xmlns:a="http://schemas.openxmlformats.org/drawingml/2006/main" xmlns:r="http://schemas.openxmlformats.org/officeDocument/2006/relationships" xmlns:p="http://schemas.openxmlformats.org/presentationml/2006/main">
  <p:tag name="DVSHAPEID" val="HyPCBthARPkx9CFZR4TPLG"/>
</p:tagLst>
</file>

<file path=ppt/tags/tag306.xml><?xml version="1.0" encoding="utf-8"?>
<p:tagLst xmlns:a="http://schemas.openxmlformats.org/drawingml/2006/main" xmlns:r="http://schemas.openxmlformats.org/officeDocument/2006/relationships" xmlns:p="http://schemas.openxmlformats.org/presentationml/2006/main">
  <p:tag name="DVSHAPEID" val="MW0yf1ne0D8WtwTiQP5hok"/>
</p:tagLst>
</file>

<file path=ppt/tags/tag30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8.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9.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10.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1.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2.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3.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5.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6.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8.xml><?xml version="1.0" encoding="utf-8"?>
<p:tagLst xmlns:a="http://schemas.openxmlformats.org/drawingml/2006/main" xmlns:r="http://schemas.openxmlformats.org/officeDocument/2006/relationships" xmlns:p="http://schemas.openxmlformats.org/presentationml/2006/main">
  <p:tag name="DVSHAPEID" val="9WxytgQClyY0LTB2dfcDOG"/>
</p:tagLst>
</file>

<file path=ppt/tags/tag319.xml><?xml version="1.0" encoding="utf-8"?>
<p:tagLst xmlns:a="http://schemas.openxmlformats.org/drawingml/2006/main" xmlns:r="http://schemas.openxmlformats.org/officeDocument/2006/relationships" xmlns:p="http://schemas.openxmlformats.org/presentationml/2006/main">
  <p:tag name="DVSHAPEID" val="pc986yd4KthsM31Gy7noiA"/>
</p:tagLst>
</file>

<file path=ppt/tags/tag32.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20.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1.xml><?xml version="1.0" encoding="utf-8"?>
<p:tagLst xmlns:a="http://schemas.openxmlformats.org/drawingml/2006/main" xmlns:r="http://schemas.openxmlformats.org/officeDocument/2006/relationships" xmlns:p="http://schemas.openxmlformats.org/presentationml/2006/main">
  <p:tag name="DVSHAPEID" val="Ii6y1wH5gqoOeHn6RqtVpx"/>
</p:tagLst>
</file>

<file path=ppt/tags/tag322.xml><?xml version="1.0" encoding="utf-8"?>
<p:tagLst xmlns:a="http://schemas.openxmlformats.org/drawingml/2006/main" xmlns:r="http://schemas.openxmlformats.org/officeDocument/2006/relationships" xmlns:p="http://schemas.openxmlformats.org/presentationml/2006/main">
  <p:tag name="DVSHAPEID" val="XkvGhdX501MsJsT8L47Yu5"/>
</p:tagLst>
</file>

<file path=ppt/tags/tag323.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4.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5.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6.xml><?xml version="1.0" encoding="utf-8"?>
<p:tagLst xmlns:a="http://schemas.openxmlformats.org/drawingml/2006/main" xmlns:r="http://schemas.openxmlformats.org/officeDocument/2006/relationships" xmlns:p="http://schemas.openxmlformats.org/presentationml/2006/main">
  <p:tag name="DVSHAPEID" val="4J6HW3qYNS5bkM2lfu8apm"/>
</p:tagLst>
</file>

<file path=ppt/tags/tag327.xml><?xml version="1.0" encoding="utf-8"?>
<p:tagLst xmlns:a="http://schemas.openxmlformats.org/drawingml/2006/main" xmlns:r="http://schemas.openxmlformats.org/officeDocument/2006/relationships" xmlns:p="http://schemas.openxmlformats.org/presentationml/2006/main">
  <p:tag name="DVSHAPEID" val="1LXUdJEpOq2SfMAzgTF2eU"/>
</p:tagLst>
</file>

<file path=ppt/tags/tag328.xml><?xml version="1.0" encoding="utf-8"?>
<p:tagLst xmlns:a="http://schemas.openxmlformats.org/drawingml/2006/main" xmlns:r="http://schemas.openxmlformats.org/officeDocument/2006/relationships" xmlns:p="http://schemas.openxmlformats.org/presentationml/2006/main">
  <p:tag name="DVSHAPEID" val="my865qODQjFHHkK2PGjo4F"/>
</p:tagLst>
</file>

<file path=ppt/tags/tag329.xml><?xml version="1.0" encoding="utf-8"?>
<p:tagLst xmlns:a="http://schemas.openxmlformats.org/drawingml/2006/main" xmlns:r="http://schemas.openxmlformats.org/officeDocument/2006/relationships" xmlns:p="http://schemas.openxmlformats.org/presentationml/2006/main">
  <p:tag name="DVSHAPEID" val="9swgKFdeun87opM6DdAaAI"/>
</p:tagLst>
</file>

<file path=ppt/tags/tag33.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30.xml><?xml version="1.0" encoding="utf-8"?>
<p:tagLst xmlns:a="http://schemas.openxmlformats.org/drawingml/2006/main" xmlns:r="http://schemas.openxmlformats.org/officeDocument/2006/relationships" xmlns:p="http://schemas.openxmlformats.org/presentationml/2006/main">
  <p:tag name="DVSHAPEID" val="cy4gPe4YIQQHoFAPF9pBPi"/>
</p:tagLst>
</file>

<file path=ppt/tags/tag33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7.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8.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9.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40.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1.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2.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3.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4.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5.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6.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7.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8.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9.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50.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1.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2.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3.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4.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5.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6.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7.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8.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9.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60.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7.xml><?xml version="1.0" encoding="utf-8"?>
<p:tagLst xmlns:a="http://schemas.openxmlformats.org/drawingml/2006/main" xmlns:r="http://schemas.openxmlformats.org/officeDocument/2006/relationships" xmlns:p="http://schemas.openxmlformats.org/presentationml/2006/main">
  <p:tag name="DVSHAPEID" val="xlXG9m0OA2gj51GU9n8jwA"/>
</p:tagLst>
</file>

<file path=ppt/tags/tag368.xml><?xml version="1.0" encoding="utf-8"?>
<p:tagLst xmlns:a="http://schemas.openxmlformats.org/drawingml/2006/main" xmlns:r="http://schemas.openxmlformats.org/officeDocument/2006/relationships" xmlns:p="http://schemas.openxmlformats.org/presentationml/2006/main">
  <p:tag name="DVSHAPEID" val="gJb78P9G3FOur4EX0WqDIB"/>
</p:tagLst>
</file>

<file path=ppt/tags/tag369.xml><?xml version="1.0" encoding="utf-8"?>
<p:tagLst xmlns:a="http://schemas.openxmlformats.org/drawingml/2006/main" xmlns:r="http://schemas.openxmlformats.org/officeDocument/2006/relationships" xmlns:p="http://schemas.openxmlformats.org/presentationml/2006/main">
  <p:tag name="DVSHAPEID" val="0Z7jsh5beOAW5ev2dbEUYA"/>
</p:tagLst>
</file>

<file path=ppt/tags/tag3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70.xml><?xml version="1.0" encoding="utf-8"?>
<p:tagLst xmlns:a="http://schemas.openxmlformats.org/drawingml/2006/main" xmlns:r="http://schemas.openxmlformats.org/officeDocument/2006/relationships" xmlns:p="http://schemas.openxmlformats.org/presentationml/2006/main">
  <p:tag name="DVSHAPEID" val="vBACfcmcTTRFJcZPmSBSqZ"/>
</p:tagLst>
</file>

<file path=ppt/tags/tag371.xml><?xml version="1.0" encoding="utf-8"?>
<p:tagLst xmlns:a="http://schemas.openxmlformats.org/drawingml/2006/main" xmlns:r="http://schemas.openxmlformats.org/officeDocument/2006/relationships" xmlns:p="http://schemas.openxmlformats.org/presentationml/2006/main">
  <p:tag name="DVSHAPEID" val="UuZqsYIfYOCptwIQ1SP2VH"/>
</p:tagLst>
</file>

<file path=ppt/tags/tag37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8.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9.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80.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1.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2.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3.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4.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5.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6.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7.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8.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9.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90.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1.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2.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3.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4.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5.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6.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7.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8.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9.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xml><?xml version="1.0" encoding="utf-8"?>
<p:tagLst xmlns:a="http://schemas.openxmlformats.org/drawingml/2006/main" xmlns:r="http://schemas.openxmlformats.org/officeDocument/2006/relationships" xmlns:p="http://schemas.openxmlformats.org/presentationml/2006/main">
  <p:tag name="DVSHAPEID" val="HokrqYWA2CXr4IliAIDceN"/>
</p:tagLst>
</file>

<file path=ppt/tags/tag4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400.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1.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8.xml><?xml version="1.0" encoding="utf-8"?>
<p:tagLst xmlns:a="http://schemas.openxmlformats.org/drawingml/2006/main" xmlns:r="http://schemas.openxmlformats.org/officeDocument/2006/relationships" xmlns:p="http://schemas.openxmlformats.org/presentationml/2006/main">
  <p:tag name="DVSHAPEID" val="ruH4UAs9dHxv4KDvjEzCOL"/>
</p:tagLst>
</file>

<file path=ppt/tags/tag409.xml><?xml version="1.0" encoding="utf-8"?>
<p:tagLst xmlns:a="http://schemas.openxmlformats.org/drawingml/2006/main" xmlns:r="http://schemas.openxmlformats.org/officeDocument/2006/relationships" xmlns:p="http://schemas.openxmlformats.org/presentationml/2006/main">
  <p:tag name="DVSHAPEID" val="qnbJzl48hUusvlV8hyYp44"/>
</p:tagLst>
</file>

<file path=ppt/tags/tag4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410.xml><?xml version="1.0" encoding="utf-8"?>
<p:tagLst xmlns:a="http://schemas.openxmlformats.org/drawingml/2006/main" xmlns:r="http://schemas.openxmlformats.org/officeDocument/2006/relationships" xmlns:p="http://schemas.openxmlformats.org/presentationml/2006/main">
  <p:tag name="DVSHAPEID" val="uR7PWLZg1pYG4jSb1745qD"/>
</p:tagLst>
</file>

<file path=ppt/tags/tag411.xml><?xml version="1.0" encoding="utf-8"?>
<p:tagLst xmlns:a="http://schemas.openxmlformats.org/drawingml/2006/main" xmlns:r="http://schemas.openxmlformats.org/officeDocument/2006/relationships" xmlns:p="http://schemas.openxmlformats.org/presentationml/2006/main">
  <p:tag name="DVSHAPEID" val="1CeiAam0DoGlTkBJoj80T4"/>
</p:tagLst>
</file>

<file path=ppt/tags/tag412.xml><?xml version="1.0" encoding="utf-8"?>
<p:tagLst xmlns:a="http://schemas.openxmlformats.org/drawingml/2006/main" xmlns:r="http://schemas.openxmlformats.org/officeDocument/2006/relationships" xmlns:p="http://schemas.openxmlformats.org/presentationml/2006/main">
  <p:tag name="DVSHAPEID" val="uPhBg6xRkZDQQvBEaOU0Mz"/>
</p:tagLst>
</file>

<file path=ppt/tags/tag413.xml><?xml version="1.0" encoding="utf-8"?>
<p:tagLst xmlns:a="http://schemas.openxmlformats.org/drawingml/2006/main" xmlns:r="http://schemas.openxmlformats.org/officeDocument/2006/relationships" xmlns:p="http://schemas.openxmlformats.org/presentationml/2006/main">
  <p:tag name="DVSHAPEID" val="ZIqxziILWqKW8o0YTgtL3H"/>
</p:tagLst>
</file>

<file path=ppt/tags/tag414.xml><?xml version="1.0" encoding="utf-8"?>
<p:tagLst xmlns:a="http://schemas.openxmlformats.org/drawingml/2006/main" xmlns:r="http://schemas.openxmlformats.org/officeDocument/2006/relationships" xmlns:p="http://schemas.openxmlformats.org/presentationml/2006/main">
  <p:tag name="DVSHAPEID" val="H2u68J8j6ShUQyaIxf8z3d"/>
</p:tagLst>
</file>

<file path=ppt/tags/tag415.xml><?xml version="1.0" encoding="utf-8"?>
<p:tagLst xmlns:a="http://schemas.openxmlformats.org/drawingml/2006/main" xmlns:r="http://schemas.openxmlformats.org/officeDocument/2006/relationships" xmlns:p="http://schemas.openxmlformats.org/presentationml/2006/main">
  <p:tag name="DVSHAPEID" val="6TncDbVDw0vh0o3s9ZDCjR"/>
</p:tagLst>
</file>

<file path=ppt/tags/tag416.xml><?xml version="1.0" encoding="utf-8"?>
<p:tagLst xmlns:a="http://schemas.openxmlformats.org/drawingml/2006/main" xmlns:r="http://schemas.openxmlformats.org/officeDocument/2006/relationships" xmlns:p="http://schemas.openxmlformats.org/presentationml/2006/main">
  <p:tag name="DVSHAPEID" val="EdysOaIeCuDtWAJW5Woslh"/>
</p:tagLst>
</file>

<file path=ppt/tags/tag417.xml><?xml version="1.0" encoding="utf-8"?>
<p:tagLst xmlns:a="http://schemas.openxmlformats.org/drawingml/2006/main" xmlns:r="http://schemas.openxmlformats.org/officeDocument/2006/relationships" xmlns:p="http://schemas.openxmlformats.org/presentationml/2006/main">
  <p:tag name="DVSHAPEID" val="oyxMF459VrUef9DbnKVio1"/>
</p:tagLst>
</file>

<file path=ppt/tags/tag418.xml><?xml version="1.0" encoding="utf-8"?>
<p:tagLst xmlns:a="http://schemas.openxmlformats.org/drawingml/2006/main" xmlns:r="http://schemas.openxmlformats.org/officeDocument/2006/relationships" xmlns:p="http://schemas.openxmlformats.org/presentationml/2006/main">
  <p:tag name="DVSHAPEID" val="ExstJdTHdQwnOZU2vE9tzc"/>
</p:tagLst>
</file>

<file path=ppt/tags/tag419.xml><?xml version="1.0" encoding="utf-8"?>
<p:tagLst xmlns:a="http://schemas.openxmlformats.org/drawingml/2006/main" xmlns:r="http://schemas.openxmlformats.org/officeDocument/2006/relationships" xmlns:p="http://schemas.openxmlformats.org/presentationml/2006/main">
  <p:tag name="DVSHAPEID" val="zHlAiUyEx3SnU0kclRged3"/>
</p:tagLst>
</file>

<file path=ppt/tags/tag42.xml><?xml version="1.0" encoding="utf-8"?>
<p:tagLst xmlns:a="http://schemas.openxmlformats.org/drawingml/2006/main" xmlns:r="http://schemas.openxmlformats.org/officeDocument/2006/relationships" xmlns:p="http://schemas.openxmlformats.org/presentationml/2006/main">
  <p:tag name="DVSHAPEID" val="A9fycKnFp25hQuaFDtXgPI"/>
</p:tagLst>
</file>

<file path=ppt/tags/tag420.xml><?xml version="1.0" encoding="utf-8"?>
<p:tagLst xmlns:a="http://schemas.openxmlformats.org/drawingml/2006/main" xmlns:r="http://schemas.openxmlformats.org/officeDocument/2006/relationships" xmlns:p="http://schemas.openxmlformats.org/presentationml/2006/main">
  <p:tag name="DVSHAPEID" val="IRkEglfg9UsrXK89VY8zjt"/>
</p:tagLst>
</file>

<file path=ppt/tags/tag421.xml><?xml version="1.0" encoding="utf-8"?>
<p:tagLst xmlns:a="http://schemas.openxmlformats.org/drawingml/2006/main" xmlns:r="http://schemas.openxmlformats.org/officeDocument/2006/relationships" xmlns:p="http://schemas.openxmlformats.org/presentationml/2006/main">
  <p:tag name="DVSHAPEID" val="JqkfAyPSJeHvLr1rgfKzsz"/>
</p:tagLst>
</file>

<file path=ppt/tags/tag422.xml><?xml version="1.0" encoding="utf-8"?>
<p:tagLst xmlns:a="http://schemas.openxmlformats.org/drawingml/2006/main" xmlns:r="http://schemas.openxmlformats.org/officeDocument/2006/relationships" xmlns:p="http://schemas.openxmlformats.org/presentationml/2006/main">
  <p:tag name="DVSHAPEID" val="Ihcdv9UmEjrfGcUzU0F2zz"/>
</p:tagLst>
</file>

<file path=ppt/tags/tag423.xml><?xml version="1.0" encoding="utf-8"?>
<p:tagLst xmlns:a="http://schemas.openxmlformats.org/drawingml/2006/main" xmlns:r="http://schemas.openxmlformats.org/officeDocument/2006/relationships" xmlns:p="http://schemas.openxmlformats.org/presentationml/2006/main">
  <p:tag name="DVSHAPEID" val="MwuRwwXZ4c00FnIq7uW6u2"/>
</p:tagLst>
</file>

<file path=ppt/tags/tag424.xml><?xml version="1.0" encoding="utf-8"?>
<p:tagLst xmlns:a="http://schemas.openxmlformats.org/drawingml/2006/main" xmlns:r="http://schemas.openxmlformats.org/officeDocument/2006/relationships" xmlns:p="http://schemas.openxmlformats.org/presentationml/2006/main">
  <p:tag name="DVSHAPEID" val="azaA41LGccU1JejEaOMTkN"/>
</p:tagLst>
</file>

<file path=ppt/tags/tag425.xml><?xml version="1.0" encoding="utf-8"?>
<p:tagLst xmlns:a="http://schemas.openxmlformats.org/drawingml/2006/main" xmlns:r="http://schemas.openxmlformats.org/officeDocument/2006/relationships" xmlns:p="http://schemas.openxmlformats.org/presentationml/2006/main">
  <p:tag name="DVSHAPEID" val="ur4TIjihdkZvZtfDDdpgTY"/>
</p:tagLst>
</file>

<file path=ppt/tags/tag426.xml><?xml version="1.0" encoding="utf-8"?>
<p:tagLst xmlns:a="http://schemas.openxmlformats.org/drawingml/2006/main" xmlns:r="http://schemas.openxmlformats.org/officeDocument/2006/relationships" xmlns:p="http://schemas.openxmlformats.org/presentationml/2006/main">
  <p:tag name="DVSHAPEID" val="Vs2z4cVh5EKfnTznDVXRH7"/>
</p:tagLst>
</file>

<file path=ppt/tags/tag42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2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29.xml><?xml version="1.0" encoding="utf-8"?>
<p:tagLst xmlns:a="http://schemas.openxmlformats.org/drawingml/2006/main" xmlns:r="http://schemas.openxmlformats.org/officeDocument/2006/relationships" xmlns:p="http://schemas.openxmlformats.org/presentationml/2006/main">
  <p:tag name="DVSHAPEID" val="FQoXwuGQwMS7G1xyd4kGJx"/>
</p:tagLst>
</file>

<file path=ppt/tags/tag43.xml><?xml version="1.0" encoding="utf-8"?>
<p:tagLst xmlns:a="http://schemas.openxmlformats.org/drawingml/2006/main" xmlns:r="http://schemas.openxmlformats.org/officeDocument/2006/relationships" xmlns:p="http://schemas.openxmlformats.org/presentationml/2006/main">
  <p:tag name="DVSHAPEID" val="HHYkZKOPlw1CkdPfSHOas3"/>
</p:tagLst>
</file>

<file path=ppt/tags/tag430.xml><?xml version="1.0" encoding="utf-8"?>
<p:tagLst xmlns:a="http://schemas.openxmlformats.org/drawingml/2006/main" xmlns:r="http://schemas.openxmlformats.org/officeDocument/2006/relationships" xmlns:p="http://schemas.openxmlformats.org/presentationml/2006/main">
  <p:tag name="DVSHAPEID" val="fHBgkPOHY3Q34fX6K6Nsvu"/>
</p:tagLst>
</file>

<file path=ppt/tags/tag431.xml><?xml version="1.0" encoding="utf-8"?>
<p:tagLst xmlns:a="http://schemas.openxmlformats.org/drawingml/2006/main" xmlns:r="http://schemas.openxmlformats.org/officeDocument/2006/relationships" xmlns:p="http://schemas.openxmlformats.org/presentationml/2006/main">
  <p:tag name="DVSHAPEID" val="VSTMRJqSQOY8AGlg9Q2ONO"/>
</p:tagLst>
</file>

<file path=ppt/tags/tag432.xml><?xml version="1.0" encoding="utf-8"?>
<p:tagLst xmlns:a="http://schemas.openxmlformats.org/drawingml/2006/main" xmlns:r="http://schemas.openxmlformats.org/officeDocument/2006/relationships" xmlns:p="http://schemas.openxmlformats.org/presentationml/2006/main">
  <p:tag name="DVSHAPEID" val="hCWiA7kdTh1LLJmyX4h6d2"/>
</p:tagLst>
</file>

<file path=ppt/tags/tag43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xml><?xml version="1.0" encoding="utf-8"?>
<p:tagLst xmlns:a="http://schemas.openxmlformats.org/drawingml/2006/main" xmlns:r="http://schemas.openxmlformats.org/officeDocument/2006/relationships" xmlns:p="http://schemas.openxmlformats.org/presentationml/2006/main">
  <p:tag name="DVSHAPEID" val="dDXWFFWUg3hDpFl9WdGgao"/>
</p:tagLst>
</file>

<file path=ppt/tags/tag44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xml><?xml version="1.0" encoding="utf-8"?>
<p:tagLst xmlns:a="http://schemas.openxmlformats.org/drawingml/2006/main" xmlns:r="http://schemas.openxmlformats.org/officeDocument/2006/relationships" xmlns:p="http://schemas.openxmlformats.org/presentationml/2006/main">
  <p:tag name="DVSHAPEID" val="Qfp0bV8kOe5Dtln249SqgY"/>
</p:tagLst>
</file>

<file path=ppt/tags/tag45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5.xml><?xml version="1.0" encoding="utf-8"?>
<p:tagLst xmlns:a="http://schemas.openxmlformats.org/drawingml/2006/main" xmlns:r="http://schemas.openxmlformats.org/officeDocument/2006/relationships" xmlns:p="http://schemas.openxmlformats.org/presentationml/2006/main">
  <p:tag name="DVSHAPEID" val="5VFgKuWWpHG6AhPz8iyCUG"/>
</p:tagLst>
</file>

<file path=ppt/tags/tag456.xml><?xml version="1.0" encoding="utf-8"?>
<p:tagLst xmlns:a="http://schemas.openxmlformats.org/drawingml/2006/main" xmlns:r="http://schemas.openxmlformats.org/officeDocument/2006/relationships" xmlns:p="http://schemas.openxmlformats.org/presentationml/2006/main">
  <p:tag name="DVSHAPEID" val="7OUCUATXxGBfx1CkmQgXRj"/>
</p:tagLst>
</file>

<file path=ppt/tags/tag457.xml><?xml version="1.0" encoding="utf-8"?>
<p:tagLst xmlns:a="http://schemas.openxmlformats.org/drawingml/2006/main" xmlns:r="http://schemas.openxmlformats.org/officeDocument/2006/relationships" xmlns:p="http://schemas.openxmlformats.org/presentationml/2006/main">
  <p:tag name="DVSHAPEID" val="4E85IoVYyA7oOQl8zm3saZ"/>
</p:tagLst>
</file>

<file path=ppt/tags/tag458.xml><?xml version="1.0" encoding="utf-8"?>
<p:tagLst xmlns:a="http://schemas.openxmlformats.org/drawingml/2006/main" xmlns:r="http://schemas.openxmlformats.org/officeDocument/2006/relationships" xmlns:p="http://schemas.openxmlformats.org/presentationml/2006/main">
  <p:tag name="DVSHAPEID" val="vlJOWOWIlXPNKgtOSu1y81"/>
</p:tagLst>
</file>

<file path=ppt/tags/tag459.xml><?xml version="1.0" encoding="utf-8"?>
<p:tagLst xmlns:a="http://schemas.openxmlformats.org/drawingml/2006/main" xmlns:r="http://schemas.openxmlformats.org/officeDocument/2006/relationships" xmlns:p="http://schemas.openxmlformats.org/presentationml/2006/main">
  <p:tag name="DVSHAPEID" val="78cMYegUUo949MlTr62Qe9"/>
</p:tagLst>
</file>

<file path=ppt/tags/tag46.xml><?xml version="1.0" encoding="utf-8"?>
<p:tagLst xmlns:a="http://schemas.openxmlformats.org/drawingml/2006/main" xmlns:r="http://schemas.openxmlformats.org/officeDocument/2006/relationships" xmlns:p="http://schemas.openxmlformats.org/presentationml/2006/main">
  <p:tag name="DVSHAPEID" val="bdB1FlqmHCGb5C53YVPrHn"/>
</p:tagLst>
</file>

<file path=ppt/tags/tag460.xml><?xml version="1.0" encoding="utf-8"?>
<p:tagLst xmlns:a="http://schemas.openxmlformats.org/drawingml/2006/main" xmlns:r="http://schemas.openxmlformats.org/officeDocument/2006/relationships" xmlns:p="http://schemas.openxmlformats.org/presentationml/2006/main">
  <p:tag name="DVSHAPEID" val="z165ELtyrBRteBCaQHrq3q"/>
</p:tagLst>
</file>

<file path=ppt/tags/tag461.xml><?xml version="1.0" encoding="utf-8"?>
<p:tagLst xmlns:a="http://schemas.openxmlformats.org/drawingml/2006/main" xmlns:r="http://schemas.openxmlformats.org/officeDocument/2006/relationships" xmlns:p="http://schemas.openxmlformats.org/presentationml/2006/main">
  <p:tag name="DVSHAPEID" val="DF6HtY3UwhNXzbGSAvrlXy"/>
</p:tagLst>
</file>

<file path=ppt/tags/tag462.xml><?xml version="1.0" encoding="utf-8"?>
<p:tagLst xmlns:a="http://schemas.openxmlformats.org/drawingml/2006/main" xmlns:r="http://schemas.openxmlformats.org/officeDocument/2006/relationships" xmlns:p="http://schemas.openxmlformats.org/presentationml/2006/main">
  <p:tag name="DVSHAPEID" val="dFyKhhgkoN68nqZWhvvw4z"/>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Shape"/>
</p:tagLst>
</file>

<file path=ppt/tags/tag4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Shape"/>
</p:tagLst>
</file>

<file path=ppt/tags/tag46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47.xml><?xml version="1.0" encoding="utf-8"?>
<p:tagLst xmlns:a="http://schemas.openxmlformats.org/drawingml/2006/main" xmlns:r="http://schemas.openxmlformats.org/officeDocument/2006/relationships" xmlns:p="http://schemas.openxmlformats.org/presentationml/2006/main">
  <p:tag name="DVSHAPEID" val="ftY7S4erxNvqTMJFQKaRD9"/>
</p:tagLst>
</file>

<file path=ppt/tags/tag470.xml><?xml version="1.0" encoding="utf-8"?>
<p:tagLst xmlns:a="http://schemas.openxmlformats.org/drawingml/2006/main" xmlns:r="http://schemas.openxmlformats.org/officeDocument/2006/relationships" xmlns:p="http://schemas.openxmlformats.org/presentationml/2006/main">
  <p:tag name="NAME" val="MoonShape"/>
</p:tagLst>
</file>

<file path=ppt/tags/tag471.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472.xml><?xml version="1.0" encoding="utf-8"?>
<p:tagLst xmlns:a="http://schemas.openxmlformats.org/drawingml/2006/main" xmlns:r="http://schemas.openxmlformats.org/officeDocument/2006/relationships" xmlns:p="http://schemas.openxmlformats.org/presentationml/2006/main">
  <p:tag name="DVSHAPEID" val="sZToYdmQFXNkM8hPlHki3X"/>
</p:tagLst>
</file>

<file path=ppt/tags/tag473.xml><?xml version="1.0" encoding="utf-8"?>
<p:tagLst xmlns:a="http://schemas.openxmlformats.org/drawingml/2006/main" xmlns:r="http://schemas.openxmlformats.org/officeDocument/2006/relationships" xmlns:p="http://schemas.openxmlformats.org/presentationml/2006/main">
  <p:tag name="DVSHAPEID" val="idXBeCddwA2gpnRtsiY2hy"/>
</p:tagLst>
</file>

<file path=ppt/tags/tag47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75.xml><?xml version="1.0" encoding="utf-8"?>
<p:tagLst xmlns:a="http://schemas.openxmlformats.org/drawingml/2006/main" xmlns:r="http://schemas.openxmlformats.org/officeDocument/2006/relationships" xmlns:p="http://schemas.openxmlformats.org/presentationml/2006/main">
  <p:tag name="DVSHAPEID" val="3tyc3kL84vSfwTuUcajtiu"/>
</p:tagLst>
</file>

<file path=ppt/tags/tag476.xml><?xml version="1.0" encoding="utf-8"?>
<p:tagLst xmlns:a="http://schemas.openxmlformats.org/drawingml/2006/main" xmlns:r="http://schemas.openxmlformats.org/officeDocument/2006/relationships" xmlns:p="http://schemas.openxmlformats.org/presentationml/2006/main">
  <p:tag name="DVSHAPEID" val="Z2tJLvDfs2TaRpXRaDa7dQ"/>
</p:tagLst>
</file>

<file path=ppt/tags/tag477.xml><?xml version="1.0" encoding="utf-8"?>
<p:tagLst xmlns:a="http://schemas.openxmlformats.org/drawingml/2006/main" xmlns:r="http://schemas.openxmlformats.org/officeDocument/2006/relationships" xmlns:p="http://schemas.openxmlformats.org/presentationml/2006/main">
  <p:tag name="DVSHAPEID" val="weAj4m6sn1R3vk2OFImONw"/>
</p:tagLst>
</file>

<file path=ppt/tags/tag478.xml><?xml version="1.0" encoding="utf-8"?>
<p:tagLst xmlns:a="http://schemas.openxmlformats.org/drawingml/2006/main" xmlns:r="http://schemas.openxmlformats.org/officeDocument/2006/relationships" xmlns:p="http://schemas.openxmlformats.org/presentationml/2006/main">
  <p:tag name="DVSHAPEID" val="bxSjeR1CNY36ictt3hty8N"/>
</p:tagLst>
</file>

<file path=ppt/tags/tag479.xml><?xml version="1.0" encoding="utf-8"?>
<p:tagLst xmlns:a="http://schemas.openxmlformats.org/drawingml/2006/main" xmlns:r="http://schemas.openxmlformats.org/officeDocument/2006/relationships" xmlns:p="http://schemas.openxmlformats.org/presentationml/2006/main">
  <p:tag name="DVSHAPEID" val="gZSmdM9tAcaW1TFyr9fhnz"/>
</p:tagLst>
</file>

<file path=ppt/tags/tag48.xml><?xml version="1.0" encoding="utf-8"?>
<p:tagLst xmlns:a="http://schemas.openxmlformats.org/drawingml/2006/main" xmlns:r="http://schemas.openxmlformats.org/officeDocument/2006/relationships" xmlns:p="http://schemas.openxmlformats.org/presentationml/2006/main">
  <p:tag name="DVSHAPEID" val="M2TL0nCf4DmOX83xsl8g5T"/>
</p:tagLst>
</file>

<file path=ppt/tags/tag480.xml><?xml version="1.0" encoding="utf-8"?>
<p:tagLst xmlns:a="http://schemas.openxmlformats.org/drawingml/2006/main" xmlns:r="http://schemas.openxmlformats.org/officeDocument/2006/relationships" xmlns:p="http://schemas.openxmlformats.org/presentationml/2006/main">
  <p:tag name="DVSHAPEID" val="b1916dyC1KrHra3nvzhtsP"/>
</p:tagLst>
</file>

<file path=ppt/tags/tag481.xml><?xml version="1.0" encoding="utf-8"?>
<p:tagLst xmlns:a="http://schemas.openxmlformats.org/drawingml/2006/main" xmlns:r="http://schemas.openxmlformats.org/officeDocument/2006/relationships" xmlns:p="http://schemas.openxmlformats.org/presentationml/2006/main">
  <p:tag name="DVSHAPEID" val="e81j2lnsEemk0qa7AKeblG"/>
</p:tagLst>
</file>

<file path=ppt/tags/tag482.xml><?xml version="1.0" encoding="utf-8"?>
<p:tagLst xmlns:a="http://schemas.openxmlformats.org/drawingml/2006/main" xmlns:r="http://schemas.openxmlformats.org/officeDocument/2006/relationships" xmlns:p="http://schemas.openxmlformats.org/presentationml/2006/main">
  <p:tag name="DVSHAPEID" val="mutG7tzUon9ybiPbUpPfig"/>
</p:tagLst>
</file>

<file path=ppt/tags/tag483.xml><?xml version="1.0" encoding="utf-8"?>
<p:tagLst xmlns:a="http://schemas.openxmlformats.org/drawingml/2006/main" xmlns:r="http://schemas.openxmlformats.org/officeDocument/2006/relationships" xmlns:p="http://schemas.openxmlformats.org/presentationml/2006/main">
  <p:tag name="DVSHAPEID" val="f7eOc0FpqJq19K2oIH5WXt"/>
</p:tagLst>
</file>

<file path=ppt/tags/tag484.xml><?xml version="1.0" encoding="utf-8"?>
<p:tagLst xmlns:a="http://schemas.openxmlformats.org/drawingml/2006/main" xmlns:r="http://schemas.openxmlformats.org/officeDocument/2006/relationships" xmlns:p="http://schemas.openxmlformats.org/presentationml/2006/main">
  <p:tag name="DVSHAPEID" val="v4WVZ2HW3Ju5v8LDP9oiBK"/>
</p:tagLst>
</file>

<file path=ppt/tags/tag485.xml><?xml version="1.0" encoding="utf-8"?>
<p:tagLst xmlns:a="http://schemas.openxmlformats.org/drawingml/2006/main" xmlns:r="http://schemas.openxmlformats.org/officeDocument/2006/relationships" xmlns:p="http://schemas.openxmlformats.org/presentationml/2006/main">
  <p:tag name="DVSHAPEID" val="LZMjcxne6NDNNc1P8a31pJ"/>
</p:tagLst>
</file>

<file path=ppt/tags/tag486.xml><?xml version="1.0" encoding="utf-8"?>
<p:tagLst xmlns:a="http://schemas.openxmlformats.org/drawingml/2006/main" xmlns:r="http://schemas.openxmlformats.org/officeDocument/2006/relationships" xmlns:p="http://schemas.openxmlformats.org/presentationml/2006/main">
  <p:tag name="DVSHAPEID" val="Gg1qtY6WZHs5rr8JGLEbTZ"/>
</p:tagLst>
</file>

<file path=ppt/tags/tag487.xml><?xml version="1.0" encoding="utf-8"?>
<p:tagLst xmlns:a="http://schemas.openxmlformats.org/drawingml/2006/main" xmlns:r="http://schemas.openxmlformats.org/officeDocument/2006/relationships" xmlns:p="http://schemas.openxmlformats.org/presentationml/2006/main">
  <p:tag name="DVSHAPEID" val="RqOfTDdWQruDZhIRNhdrOo"/>
</p:tagLst>
</file>

<file path=ppt/tags/tag488.xml><?xml version="1.0" encoding="utf-8"?>
<p:tagLst xmlns:a="http://schemas.openxmlformats.org/drawingml/2006/main" xmlns:r="http://schemas.openxmlformats.org/officeDocument/2006/relationships" xmlns:p="http://schemas.openxmlformats.org/presentationml/2006/main">
  <p:tag name="DVSHAPEID" val="FiZyNyOJRSGGpBCd4sJ3R1"/>
</p:tagLst>
</file>

<file path=ppt/tags/tag489.xml><?xml version="1.0" encoding="utf-8"?>
<p:tagLst xmlns:a="http://schemas.openxmlformats.org/drawingml/2006/main" xmlns:r="http://schemas.openxmlformats.org/officeDocument/2006/relationships" xmlns:p="http://schemas.openxmlformats.org/presentationml/2006/main">
  <p:tag name="DVSHAPEID" val="TRegGf9HlNV31ceprX7npU"/>
</p:tagLst>
</file>

<file path=ppt/tags/tag49.xml><?xml version="1.0" encoding="utf-8"?>
<p:tagLst xmlns:a="http://schemas.openxmlformats.org/drawingml/2006/main" xmlns:r="http://schemas.openxmlformats.org/officeDocument/2006/relationships" xmlns:p="http://schemas.openxmlformats.org/presentationml/2006/main">
  <p:tag name="DVSHAPEID" val="GFIikj44gQK6HWd73QPiIS"/>
</p:tagLst>
</file>

<file path=ppt/tags/tag490.xml><?xml version="1.0" encoding="utf-8"?>
<p:tagLst xmlns:a="http://schemas.openxmlformats.org/drawingml/2006/main" xmlns:r="http://schemas.openxmlformats.org/officeDocument/2006/relationships" xmlns:p="http://schemas.openxmlformats.org/presentationml/2006/main">
  <p:tag name="DVSHAPEID" val="8VMJdQwoGFSKLhYUmf3g3w"/>
</p:tagLst>
</file>

<file path=ppt/tags/tag491.xml><?xml version="1.0" encoding="utf-8"?>
<p:tagLst xmlns:a="http://schemas.openxmlformats.org/drawingml/2006/main" xmlns:r="http://schemas.openxmlformats.org/officeDocument/2006/relationships" xmlns:p="http://schemas.openxmlformats.org/presentationml/2006/main">
  <p:tag name="DVSHAPEID" val="QRuaZvSkRsIYJjuW2iaW6f"/>
</p:tagLst>
</file>

<file path=ppt/tags/tag492.xml><?xml version="1.0" encoding="utf-8"?>
<p:tagLst xmlns:a="http://schemas.openxmlformats.org/drawingml/2006/main" xmlns:r="http://schemas.openxmlformats.org/officeDocument/2006/relationships" xmlns:p="http://schemas.openxmlformats.org/presentationml/2006/main">
  <p:tag name="DVSHAPEID" val="atd1kOWbCPhsGqqQJdiWGG"/>
</p:tagLst>
</file>

<file path=ppt/tags/tag493.xml><?xml version="1.0" encoding="utf-8"?>
<p:tagLst xmlns:a="http://schemas.openxmlformats.org/drawingml/2006/main" xmlns:r="http://schemas.openxmlformats.org/officeDocument/2006/relationships" xmlns:p="http://schemas.openxmlformats.org/presentationml/2006/main">
  <p:tag name="DVSHAPEID" val="aXZ5CjdAjzwmWKmFEDde7A"/>
</p:tagLst>
</file>

<file path=ppt/tags/tag494.xml><?xml version="1.0" encoding="utf-8"?>
<p:tagLst xmlns:a="http://schemas.openxmlformats.org/drawingml/2006/main" xmlns:r="http://schemas.openxmlformats.org/officeDocument/2006/relationships" xmlns:p="http://schemas.openxmlformats.org/presentationml/2006/main">
  <p:tag name="DVSHAPEID" val="sLXYkhprg64uif2ecDY1wH"/>
</p:tagLst>
</file>

<file path=ppt/tags/tag495.xml><?xml version="1.0" encoding="utf-8"?>
<p:tagLst xmlns:a="http://schemas.openxmlformats.org/drawingml/2006/main" xmlns:r="http://schemas.openxmlformats.org/officeDocument/2006/relationships" xmlns:p="http://schemas.openxmlformats.org/presentationml/2006/main">
  <p:tag name="DVSHAPEID" val="AOsR0PXmXrbtKvglPF87zB"/>
</p:tagLst>
</file>

<file path=ppt/tags/tag496.xml><?xml version="1.0" encoding="utf-8"?>
<p:tagLst xmlns:a="http://schemas.openxmlformats.org/drawingml/2006/main" xmlns:r="http://schemas.openxmlformats.org/officeDocument/2006/relationships" xmlns:p="http://schemas.openxmlformats.org/presentationml/2006/main">
  <p:tag name="DVSHAPEID" val="XiS6eAcLIKxEHa5WxYLvUe"/>
</p:tagLst>
</file>

<file path=ppt/tags/tag49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498.xml><?xml version="1.0" encoding="utf-8"?>
<p:tagLst xmlns:a="http://schemas.openxmlformats.org/drawingml/2006/main" xmlns:r="http://schemas.openxmlformats.org/officeDocument/2006/relationships" xmlns:p="http://schemas.openxmlformats.org/presentationml/2006/main">
  <p:tag name="DVSHAPEID" val="W5O5fT79l4HINWf8Ct8EPN"/>
</p:tagLst>
</file>

<file path=ppt/tags/tag499.xml><?xml version="1.0" encoding="utf-8"?>
<p:tagLst xmlns:a="http://schemas.openxmlformats.org/drawingml/2006/main" xmlns:r="http://schemas.openxmlformats.org/officeDocument/2006/relationships" xmlns:p="http://schemas.openxmlformats.org/presentationml/2006/main">
  <p:tag name="DVSHAPEID" val="cIjWXDnnlHv4ZLiRuJWLnn"/>
</p:tagLst>
</file>

<file path=ppt/tags/tag5.xml><?xml version="1.0" encoding="utf-8"?>
<p:tagLst xmlns:a="http://schemas.openxmlformats.org/drawingml/2006/main" xmlns:r="http://schemas.openxmlformats.org/officeDocument/2006/relationships" xmlns:p="http://schemas.openxmlformats.org/presentationml/2006/main">
  <p:tag name="DVSHAPEID" val="8NdEmmxiiyGv0gTVhHai46"/>
</p:tagLst>
</file>

<file path=ppt/tags/tag50.xml><?xml version="1.0" encoding="utf-8"?>
<p:tagLst xmlns:a="http://schemas.openxmlformats.org/drawingml/2006/main" xmlns:r="http://schemas.openxmlformats.org/officeDocument/2006/relationships" xmlns:p="http://schemas.openxmlformats.org/presentationml/2006/main">
  <p:tag name="DVSHAPEID" val="35OBCiiOJm3Sme2I3jaZmw"/>
</p:tagLst>
</file>

<file path=ppt/tags/tag50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1.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2.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3.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4.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5.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6.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8.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9.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xml><?xml version="1.0" encoding="utf-8"?>
<p:tagLst xmlns:a="http://schemas.openxmlformats.org/drawingml/2006/main" xmlns:r="http://schemas.openxmlformats.org/officeDocument/2006/relationships" xmlns:p="http://schemas.openxmlformats.org/presentationml/2006/main">
  <p:tag name="DVSHAPEID" val="3Rq6jkihqNbOBCtIHLMr6n"/>
</p:tagLst>
</file>

<file path=ppt/tags/tag51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1.xml><?xml version="1.0" encoding="utf-8"?>
<p:tagLst xmlns:a="http://schemas.openxmlformats.org/drawingml/2006/main" xmlns:r="http://schemas.openxmlformats.org/officeDocument/2006/relationships" xmlns:p="http://schemas.openxmlformats.org/presentationml/2006/main">
  <p:tag name="DVSHAPEID" val="mlBtppTKmfpqcYrBokT1EF"/>
</p:tagLst>
</file>

<file path=ppt/tags/tag512.xml><?xml version="1.0" encoding="utf-8"?>
<p:tagLst xmlns:a="http://schemas.openxmlformats.org/drawingml/2006/main" xmlns:r="http://schemas.openxmlformats.org/officeDocument/2006/relationships" xmlns:p="http://schemas.openxmlformats.org/presentationml/2006/main">
  <p:tag name="DVSHAPEID" val="sltv0COldZf6p2TFVKVfmN"/>
</p:tagLst>
</file>

<file path=ppt/tags/tag513.xml><?xml version="1.0" encoding="utf-8"?>
<p:tagLst xmlns:a="http://schemas.openxmlformats.org/drawingml/2006/main" xmlns:r="http://schemas.openxmlformats.org/officeDocument/2006/relationships" xmlns:p="http://schemas.openxmlformats.org/presentationml/2006/main">
  <p:tag name="DVSHAPEID" val="g7wpnJuBkcLGSgZTpgV01q"/>
</p:tagLst>
</file>

<file path=ppt/tags/tag514.xml><?xml version="1.0" encoding="utf-8"?>
<p:tagLst xmlns:a="http://schemas.openxmlformats.org/drawingml/2006/main" xmlns:r="http://schemas.openxmlformats.org/officeDocument/2006/relationships" xmlns:p="http://schemas.openxmlformats.org/presentationml/2006/main">
  <p:tag name="DVSHAPEID" val="5NGZIWHOnEgriXcm3JM30h"/>
</p:tagLst>
</file>

<file path=ppt/tags/tag515.xml><?xml version="1.0" encoding="utf-8"?>
<p:tagLst xmlns:a="http://schemas.openxmlformats.org/drawingml/2006/main" xmlns:r="http://schemas.openxmlformats.org/officeDocument/2006/relationships" xmlns:p="http://schemas.openxmlformats.org/presentationml/2006/main">
  <p:tag name="DVSHAPEID" val="aLwiC1fgNCLy8CQLz6oA6i"/>
</p:tagLst>
</file>

<file path=ppt/tags/tag516.xml><?xml version="1.0" encoding="utf-8"?>
<p:tagLst xmlns:a="http://schemas.openxmlformats.org/drawingml/2006/main" xmlns:r="http://schemas.openxmlformats.org/officeDocument/2006/relationships" xmlns:p="http://schemas.openxmlformats.org/presentationml/2006/main">
  <p:tag name="DVSHAPEID" val="ISEuPKtUG8kOCVsqjGz6QE"/>
</p:tagLst>
</file>

<file path=ppt/tags/tag517.xml><?xml version="1.0" encoding="utf-8"?>
<p:tagLst xmlns:a="http://schemas.openxmlformats.org/drawingml/2006/main" xmlns:r="http://schemas.openxmlformats.org/officeDocument/2006/relationships" xmlns:p="http://schemas.openxmlformats.org/presentationml/2006/main">
  <p:tag name="DVSHAPEID" val="manbEFbK6uvrkVo1JyOHOM"/>
</p:tagLst>
</file>

<file path=ppt/tags/tag518.xml><?xml version="1.0" encoding="utf-8"?>
<p:tagLst xmlns:a="http://schemas.openxmlformats.org/drawingml/2006/main" xmlns:r="http://schemas.openxmlformats.org/officeDocument/2006/relationships" xmlns:p="http://schemas.openxmlformats.org/presentationml/2006/main">
  <p:tag name="DVSHAPEID" val="RdNlywChLrvVBgngiAqnPG"/>
</p:tagLst>
</file>

<file path=ppt/tags/tag519.xml><?xml version="1.0" encoding="utf-8"?>
<p:tagLst xmlns:a="http://schemas.openxmlformats.org/drawingml/2006/main" xmlns:r="http://schemas.openxmlformats.org/officeDocument/2006/relationships" xmlns:p="http://schemas.openxmlformats.org/presentationml/2006/main">
  <p:tag name="DVSHAPEID" val="NfU65mSE8XFAi9oj6E7OI4"/>
</p:tagLst>
</file>

<file path=ppt/tags/tag52.xml><?xml version="1.0" encoding="utf-8"?>
<p:tagLst xmlns:a="http://schemas.openxmlformats.org/drawingml/2006/main" xmlns:r="http://schemas.openxmlformats.org/officeDocument/2006/relationships" xmlns:p="http://schemas.openxmlformats.org/presentationml/2006/main">
  <p:tag name="DVSHAPEID" val="3OzZ5lMw7Ivx2XavYXwsWf"/>
</p:tagLst>
</file>

<file path=ppt/tags/tag520.xml><?xml version="1.0" encoding="utf-8"?>
<p:tagLst xmlns:a="http://schemas.openxmlformats.org/drawingml/2006/main" xmlns:r="http://schemas.openxmlformats.org/officeDocument/2006/relationships" xmlns:p="http://schemas.openxmlformats.org/presentationml/2006/main">
  <p:tag name="DVSHAPEID" val="XUnvNhN6994GT3AY1JhoRn"/>
</p:tagLst>
</file>

<file path=ppt/tags/tag521.xml><?xml version="1.0" encoding="utf-8"?>
<p:tagLst xmlns:a="http://schemas.openxmlformats.org/drawingml/2006/main" xmlns:r="http://schemas.openxmlformats.org/officeDocument/2006/relationships" xmlns:p="http://schemas.openxmlformats.org/presentationml/2006/main">
  <p:tag name="DVSHAPEID" val="w7TiXzbXXKlRJkx8GhdDeI"/>
</p:tagLst>
</file>

<file path=ppt/tags/tag522.xml><?xml version="1.0" encoding="utf-8"?>
<p:tagLst xmlns:a="http://schemas.openxmlformats.org/drawingml/2006/main" xmlns:r="http://schemas.openxmlformats.org/officeDocument/2006/relationships" xmlns:p="http://schemas.openxmlformats.org/presentationml/2006/main">
  <p:tag name="DVSHAPEID" val="WIXpq8MP7cuAofCukdVccj"/>
</p:tagLst>
</file>

<file path=ppt/tags/tag523.xml><?xml version="1.0" encoding="utf-8"?>
<p:tagLst xmlns:a="http://schemas.openxmlformats.org/drawingml/2006/main" xmlns:r="http://schemas.openxmlformats.org/officeDocument/2006/relationships" xmlns:p="http://schemas.openxmlformats.org/presentationml/2006/main">
  <p:tag name="DVSHAPEID" val="i8m2EsKG44A8S6LjVtLYJZ"/>
</p:tagLst>
</file>

<file path=ppt/tags/tag524.xml><?xml version="1.0" encoding="utf-8"?>
<p:tagLst xmlns:a="http://schemas.openxmlformats.org/drawingml/2006/main" xmlns:r="http://schemas.openxmlformats.org/officeDocument/2006/relationships" xmlns:p="http://schemas.openxmlformats.org/presentationml/2006/main">
  <p:tag name="DVSHAPEID" val="cIWuQLYoH4pPpazVZVDECr"/>
</p:tagLst>
</file>

<file path=ppt/tags/tag525.xml><?xml version="1.0" encoding="utf-8"?>
<p:tagLst xmlns:a="http://schemas.openxmlformats.org/drawingml/2006/main" xmlns:r="http://schemas.openxmlformats.org/officeDocument/2006/relationships" xmlns:p="http://schemas.openxmlformats.org/presentationml/2006/main">
  <p:tag name="DVSHAPEID" val="tQSb5bNtZpEiWE5aCZHGnw"/>
</p:tagLst>
</file>

<file path=ppt/tags/tag526.xml><?xml version="1.0" encoding="utf-8"?>
<p:tagLst xmlns:a="http://schemas.openxmlformats.org/drawingml/2006/main" xmlns:r="http://schemas.openxmlformats.org/officeDocument/2006/relationships" xmlns:p="http://schemas.openxmlformats.org/presentationml/2006/main">
  <p:tag name="DVSHAPEID" val="l1kgqT20bd8Obblx92b8C8"/>
</p:tagLst>
</file>

<file path=ppt/tags/tag527.xml><?xml version="1.0" encoding="utf-8"?>
<p:tagLst xmlns:a="http://schemas.openxmlformats.org/drawingml/2006/main" xmlns:r="http://schemas.openxmlformats.org/officeDocument/2006/relationships" xmlns:p="http://schemas.openxmlformats.org/presentationml/2006/main">
  <p:tag name="DVSHAPEID" val="m9VhvbXZI2vDnW5aHSM71h"/>
</p:tagLst>
</file>

<file path=ppt/tags/tag528.xml><?xml version="1.0" encoding="utf-8"?>
<p:tagLst xmlns:a="http://schemas.openxmlformats.org/drawingml/2006/main" xmlns:r="http://schemas.openxmlformats.org/officeDocument/2006/relationships" xmlns:p="http://schemas.openxmlformats.org/presentationml/2006/main">
  <p:tag name="DVSHAPEID" val="rA4r9M4S04GcEak9nR3bu5"/>
</p:tagLst>
</file>

<file path=ppt/tags/tag529.xml><?xml version="1.0" encoding="utf-8"?>
<p:tagLst xmlns:a="http://schemas.openxmlformats.org/drawingml/2006/main" xmlns:r="http://schemas.openxmlformats.org/officeDocument/2006/relationships" xmlns:p="http://schemas.openxmlformats.org/presentationml/2006/main">
  <p:tag name="DVSHAPEID" val="ixNpsYlilv75Hkc41aVQ1r"/>
</p:tagLst>
</file>

<file path=ppt/tags/tag53.xml><?xml version="1.0" encoding="utf-8"?>
<p:tagLst xmlns:a="http://schemas.openxmlformats.org/drawingml/2006/main" xmlns:r="http://schemas.openxmlformats.org/officeDocument/2006/relationships" xmlns:p="http://schemas.openxmlformats.org/presentationml/2006/main">
  <p:tag name="DVSHAPEID" val="HxCpelBodVpFOCxkfXuUGs"/>
</p:tagLst>
</file>

<file path=ppt/tags/tag530.xml><?xml version="1.0" encoding="utf-8"?>
<p:tagLst xmlns:a="http://schemas.openxmlformats.org/drawingml/2006/main" xmlns:r="http://schemas.openxmlformats.org/officeDocument/2006/relationships" xmlns:p="http://schemas.openxmlformats.org/presentationml/2006/main">
  <p:tag name="DVSHAPEID" val="WahUPxvU4PMmiwDKk5wIIb"/>
</p:tagLst>
</file>

<file path=ppt/tags/tag531.xml><?xml version="1.0" encoding="utf-8"?>
<p:tagLst xmlns:a="http://schemas.openxmlformats.org/drawingml/2006/main" xmlns:r="http://schemas.openxmlformats.org/officeDocument/2006/relationships" xmlns:p="http://schemas.openxmlformats.org/presentationml/2006/main">
  <p:tag name="DVSHAPEID" val="5zt0WjPSgE3QBD7x9NNqrh"/>
</p:tagLst>
</file>

<file path=ppt/tags/tag532.xml><?xml version="1.0" encoding="utf-8"?>
<p:tagLst xmlns:a="http://schemas.openxmlformats.org/drawingml/2006/main" xmlns:r="http://schemas.openxmlformats.org/officeDocument/2006/relationships" xmlns:p="http://schemas.openxmlformats.org/presentationml/2006/main">
  <p:tag name="DVSHAPEID" val="il2FqhQPjjJL5HrPAb4bz8"/>
</p:tagLst>
</file>

<file path=ppt/tags/tag533.xml><?xml version="1.0" encoding="utf-8"?>
<p:tagLst xmlns:a="http://schemas.openxmlformats.org/drawingml/2006/main" xmlns:r="http://schemas.openxmlformats.org/officeDocument/2006/relationships" xmlns:p="http://schemas.openxmlformats.org/presentationml/2006/main">
  <p:tag name="DVSHAPEID" val="irV0CMWJUhJNg7YhSy1rkK"/>
</p:tagLst>
</file>

<file path=ppt/tags/tag534.xml><?xml version="1.0" encoding="utf-8"?>
<p:tagLst xmlns:a="http://schemas.openxmlformats.org/drawingml/2006/main" xmlns:r="http://schemas.openxmlformats.org/officeDocument/2006/relationships" xmlns:p="http://schemas.openxmlformats.org/presentationml/2006/main">
  <p:tag name="DVSHAPEID" val="7Pxp6kcBlfIa3AKqE3TAor"/>
</p:tagLst>
</file>

<file path=ppt/tags/tag535.xml><?xml version="1.0" encoding="utf-8"?>
<p:tagLst xmlns:a="http://schemas.openxmlformats.org/drawingml/2006/main" xmlns:r="http://schemas.openxmlformats.org/officeDocument/2006/relationships" xmlns:p="http://schemas.openxmlformats.org/presentationml/2006/main">
  <p:tag name="DVSHAPEID" val="1hrjRjiwa7Nxk5scGCwjWu"/>
</p:tagLst>
</file>

<file path=ppt/tags/tag536.xml><?xml version="1.0" encoding="utf-8"?>
<p:tagLst xmlns:a="http://schemas.openxmlformats.org/drawingml/2006/main" xmlns:r="http://schemas.openxmlformats.org/officeDocument/2006/relationships" xmlns:p="http://schemas.openxmlformats.org/presentationml/2006/main">
  <p:tag name="DVSHAPEID" val="554nwsTYyKmFOgYMsSjP5A"/>
</p:tagLst>
</file>

<file path=ppt/tags/tag537.xml><?xml version="1.0" encoding="utf-8"?>
<p:tagLst xmlns:a="http://schemas.openxmlformats.org/drawingml/2006/main" xmlns:r="http://schemas.openxmlformats.org/officeDocument/2006/relationships" xmlns:p="http://schemas.openxmlformats.org/presentationml/2006/main">
  <p:tag name="DVSHAPEID" val="nvfEYsmh35vxbmftNQCbz2"/>
</p:tagLst>
</file>

<file path=ppt/tags/tag538.xml><?xml version="1.0" encoding="utf-8"?>
<p:tagLst xmlns:a="http://schemas.openxmlformats.org/drawingml/2006/main" xmlns:r="http://schemas.openxmlformats.org/officeDocument/2006/relationships" xmlns:p="http://schemas.openxmlformats.org/presentationml/2006/main">
  <p:tag name="DVSHAPEID" val="bEhbdU9DZ6pvHy8RurBhGg"/>
</p:tagLst>
</file>

<file path=ppt/tags/tag539.xml><?xml version="1.0" encoding="utf-8"?>
<p:tagLst xmlns:a="http://schemas.openxmlformats.org/drawingml/2006/main" xmlns:r="http://schemas.openxmlformats.org/officeDocument/2006/relationships" xmlns:p="http://schemas.openxmlformats.org/presentationml/2006/main">
  <p:tag name="DVSHAPEID" val="ag4CwZ5scT0kkAnMes7p5o"/>
</p:tagLst>
</file>

<file path=ppt/tags/tag54.xml><?xml version="1.0" encoding="utf-8"?>
<p:tagLst xmlns:a="http://schemas.openxmlformats.org/drawingml/2006/main" xmlns:r="http://schemas.openxmlformats.org/officeDocument/2006/relationships" xmlns:p="http://schemas.openxmlformats.org/presentationml/2006/main">
  <p:tag name="DVSHAPEID" val="j3AwxbNOVErN72nG6rUIuA"/>
</p:tagLst>
</file>

<file path=ppt/tags/tag540.xml><?xml version="1.0" encoding="utf-8"?>
<p:tagLst xmlns:a="http://schemas.openxmlformats.org/drawingml/2006/main" xmlns:r="http://schemas.openxmlformats.org/officeDocument/2006/relationships" xmlns:p="http://schemas.openxmlformats.org/presentationml/2006/main">
  <p:tag name="DVSHAPEID" val="8GEGkVlbAimUu06Bn9yxUv"/>
</p:tagLst>
</file>

<file path=ppt/tags/tag541.xml><?xml version="1.0" encoding="utf-8"?>
<p:tagLst xmlns:a="http://schemas.openxmlformats.org/drawingml/2006/main" xmlns:r="http://schemas.openxmlformats.org/officeDocument/2006/relationships" xmlns:p="http://schemas.openxmlformats.org/presentationml/2006/main">
  <p:tag name="DVSHAPEID" val="unexuIc89hbL8oYPFa61iI"/>
</p:tagLst>
</file>

<file path=ppt/tags/tag542.xml><?xml version="1.0" encoding="utf-8"?>
<p:tagLst xmlns:a="http://schemas.openxmlformats.org/drawingml/2006/main" xmlns:r="http://schemas.openxmlformats.org/officeDocument/2006/relationships" xmlns:p="http://schemas.openxmlformats.org/presentationml/2006/main">
  <p:tag name="DVSHAPEID" val="Yp5mFD4YRyuCbgsMqDYr95"/>
</p:tagLst>
</file>

<file path=ppt/tags/tag543.xml><?xml version="1.0" encoding="utf-8"?>
<p:tagLst xmlns:a="http://schemas.openxmlformats.org/drawingml/2006/main" xmlns:r="http://schemas.openxmlformats.org/officeDocument/2006/relationships" xmlns:p="http://schemas.openxmlformats.org/presentationml/2006/main">
  <p:tag name="DVSHAPEID" val="JJSIDyuoqScMoPr82z4apD"/>
</p:tagLst>
</file>

<file path=ppt/tags/tag544.xml><?xml version="1.0" encoding="utf-8"?>
<p:tagLst xmlns:a="http://schemas.openxmlformats.org/drawingml/2006/main" xmlns:r="http://schemas.openxmlformats.org/officeDocument/2006/relationships" xmlns:p="http://schemas.openxmlformats.org/presentationml/2006/main">
  <p:tag name="DVSHAPEID" val="gvdHnSJt2RzTGmtXZwtt7B"/>
</p:tagLst>
</file>

<file path=ppt/tags/tag545.xml><?xml version="1.0" encoding="utf-8"?>
<p:tagLst xmlns:a="http://schemas.openxmlformats.org/drawingml/2006/main" xmlns:r="http://schemas.openxmlformats.org/officeDocument/2006/relationships" xmlns:p="http://schemas.openxmlformats.org/presentationml/2006/main">
  <p:tag name="DVSHAPEID" val="ppSDkiApnYF5snuVbCEXQl"/>
</p:tagLst>
</file>

<file path=ppt/tags/tag546.xml><?xml version="1.0" encoding="utf-8"?>
<p:tagLst xmlns:a="http://schemas.openxmlformats.org/drawingml/2006/main" xmlns:r="http://schemas.openxmlformats.org/officeDocument/2006/relationships" xmlns:p="http://schemas.openxmlformats.org/presentationml/2006/main">
  <p:tag name="DVSHAPEID" val="du85E5zyGWvE5NOJxqSCtB"/>
</p:tagLst>
</file>

<file path=ppt/tags/tag547.xml><?xml version="1.0" encoding="utf-8"?>
<p:tagLst xmlns:a="http://schemas.openxmlformats.org/drawingml/2006/main" xmlns:r="http://schemas.openxmlformats.org/officeDocument/2006/relationships" xmlns:p="http://schemas.openxmlformats.org/presentationml/2006/main">
  <p:tag name="DVSHAPEID" val="eAU6s4lROaL3cnufEvQOhJ"/>
</p:tagLst>
</file>

<file path=ppt/tags/tag548.xml><?xml version="1.0" encoding="utf-8"?>
<p:tagLst xmlns:a="http://schemas.openxmlformats.org/drawingml/2006/main" xmlns:r="http://schemas.openxmlformats.org/officeDocument/2006/relationships" xmlns:p="http://schemas.openxmlformats.org/presentationml/2006/main">
  <p:tag name="DVSHAPEID" val="zNhH6r4e4dRBgxbxDvdP8l"/>
</p:tagLst>
</file>

<file path=ppt/tags/tag549.xml><?xml version="1.0" encoding="utf-8"?>
<p:tagLst xmlns:a="http://schemas.openxmlformats.org/drawingml/2006/main" xmlns:r="http://schemas.openxmlformats.org/officeDocument/2006/relationships" xmlns:p="http://schemas.openxmlformats.org/presentationml/2006/main">
  <p:tag name="DVSHAPEID" val="T1BrehLnMFkv16PLXTMz5x"/>
</p:tagLst>
</file>

<file path=ppt/tags/tag55.xml><?xml version="1.0" encoding="utf-8"?>
<p:tagLst xmlns:a="http://schemas.openxmlformats.org/drawingml/2006/main" xmlns:r="http://schemas.openxmlformats.org/officeDocument/2006/relationships" xmlns:p="http://schemas.openxmlformats.org/presentationml/2006/main">
  <p:tag name="DVSHAPEID" val="8m9yYEIzX1zeezOINpBoZL"/>
</p:tagLst>
</file>

<file path=ppt/tags/tag550.xml><?xml version="1.0" encoding="utf-8"?>
<p:tagLst xmlns:a="http://schemas.openxmlformats.org/drawingml/2006/main" xmlns:r="http://schemas.openxmlformats.org/officeDocument/2006/relationships" xmlns:p="http://schemas.openxmlformats.org/presentationml/2006/main">
  <p:tag name="DVSHAPEID" val="bA7X46RlBrAeUf5FcNsHrc"/>
</p:tagLst>
</file>

<file path=ppt/tags/tag551.xml><?xml version="1.0" encoding="utf-8"?>
<p:tagLst xmlns:a="http://schemas.openxmlformats.org/drawingml/2006/main" xmlns:r="http://schemas.openxmlformats.org/officeDocument/2006/relationships" xmlns:p="http://schemas.openxmlformats.org/presentationml/2006/main">
  <p:tag name="DVSHAPEID" val="hLw4ISxj2yflP1jhcEvr3S"/>
</p:tagLst>
</file>

<file path=ppt/tags/tag552.xml><?xml version="1.0" encoding="utf-8"?>
<p:tagLst xmlns:a="http://schemas.openxmlformats.org/drawingml/2006/main" xmlns:r="http://schemas.openxmlformats.org/officeDocument/2006/relationships" xmlns:p="http://schemas.openxmlformats.org/presentationml/2006/main">
  <p:tag name="DVSHAPEID" val="UMbzFhHZ7o6YilqZoZNip2"/>
</p:tagLst>
</file>

<file path=ppt/tags/tag553.xml><?xml version="1.0" encoding="utf-8"?>
<p:tagLst xmlns:a="http://schemas.openxmlformats.org/drawingml/2006/main" xmlns:r="http://schemas.openxmlformats.org/officeDocument/2006/relationships" xmlns:p="http://schemas.openxmlformats.org/presentationml/2006/main">
  <p:tag name="DVSHAPEID" val="Yzp4mVBNbZ9pRJT8cgC3rR"/>
</p:tagLst>
</file>

<file path=ppt/tags/tag554.xml><?xml version="1.0" encoding="utf-8"?>
<p:tagLst xmlns:a="http://schemas.openxmlformats.org/drawingml/2006/main" xmlns:r="http://schemas.openxmlformats.org/officeDocument/2006/relationships" xmlns:p="http://schemas.openxmlformats.org/presentationml/2006/main">
  <p:tag name="DVSHAPEID" val="fQIYQcgwEKsRNC9BVLojc6"/>
</p:tagLst>
</file>

<file path=ppt/tags/tag555.xml><?xml version="1.0" encoding="utf-8"?>
<p:tagLst xmlns:a="http://schemas.openxmlformats.org/drawingml/2006/main" xmlns:r="http://schemas.openxmlformats.org/officeDocument/2006/relationships" xmlns:p="http://schemas.openxmlformats.org/presentationml/2006/main">
  <p:tag name="DVSHAPEID" val="PTuG6fNwGmB7jylo4oxFlo"/>
</p:tagLst>
</file>

<file path=ppt/tags/tag556.xml><?xml version="1.0" encoding="utf-8"?>
<p:tagLst xmlns:a="http://schemas.openxmlformats.org/drawingml/2006/main" xmlns:r="http://schemas.openxmlformats.org/officeDocument/2006/relationships" xmlns:p="http://schemas.openxmlformats.org/presentationml/2006/main">
  <p:tag name="DVSHAPEID" val="WZWgZAlQF7E91Pta50J746"/>
</p:tagLst>
</file>

<file path=ppt/tags/tag557.xml><?xml version="1.0" encoding="utf-8"?>
<p:tagLst xmlns:a="http://schemas.openxmlformats.org/drawingml/2006/main" xmlns:r="http://schemas.openxmlformats.org/officeDocument/2006/relationships" xmlns:p="http://schemas.openxmlformats.org/presentationml/2006/main">
  <p:tag name="DVSHAPEID" val="fFiAfxHZMxKqWuKPgcbQHt"/>
</p:tagLst>
</file>

<file path=ppt/tags/tag558.xml><?xml version="1.0" encoding="utf-8"?>
<p:tagLst xmlns:a="http://schemas.openxmlformats.org/drawingml/2006/main" xmlns:r="http://schemas.openxmlformats.org/officeDocument/2006/relationships" xmlns:p="http://schemas.openxmlformats.org/presentationml/2006/main">
  <p:tag name="DVSHAPEID" val="taxwUUiwVdkQJgYokO8Fl6"/>
</p:tagLst>
</file>

<file path=ppt/tags/tag559.xml><?xml version="1.0" encoding="utf-8"?>
<p:tagLst xmlns:a="http://schemas.openxmlformats.org/drawingml/2006/main" xmlns:r="http://schemas.openxmlformats.org/officeDocument/2006/relationships" xmlns:p="http://schemas.openxmlformats.org/presentationml/2006/main">
  <p:tag name="DVSHAPEID" val="J3GBJ0uQl4mKf6BEFNAe40"/>
</p:tagLst>
</file>

<file path=ppt/tags/tag56.xml><?xml version="1.0" encoding="utf-8"?>
<p:tagLst xmlns:a="http://schemas.openxmlformats.org/drawingml/2006/main" xmlns:r="http://schemas.openxmlformats.org/officeDocument/2006/relationships" xmlns:p="http://schemas.openxmlformats.org/presentationml/2006/main">
  <p:tag name="DVSHAPEID" val="e0vuXzQ2ZXXJVdnZd86lGp"/>
</p:tagLst>
</file>

<file path=ppt/tags/tag560.xml><?xml version="1.0" encoding="utf-8"?>
<p:tagLst xmlns:a="http://schemas.openxmlformats.org/drawingml/2006/main" xmlns:r="http://schemas.openxmlformats.org/officeDocument/2006/relationships" xmlns:p="http://schemas.openxmlformats.org/presentationml/2006/main">
  <p:tag name="DVSHAPEID" val="a7eVQOiDWW4X7OvurNY94A"/>
</p:tagLst>
</file>

<file path=ppt/tags/tag561.xml><?xml version="1.0" encoding="utf-8"?>
<p:tagLst xmlns:a="http://schemas.openxmlformats.org/drawingml/2006/main" xmlns:r="http://schemas.openxmlformats.org/officeDocument/2006/relationships" xmlns:p="http://schemas.openxmlformats.org/presentationml/2006/main">
  <p:tag name="DVSHAPEID" val="VboZyYjU58rJSzmO9FxH7q"/>
</p:tagLst>
</file>

<file path=ppt/tags/tag562.xml><?xml version="1.0" encoding="utf-8"?>
<p:tagLst xmlns:a="http://schemas.openxmlformats.org/drawingml/2006/main" xmlns:r="http://schemas.openxmlformats.org/officeDocument/2006/relationships" xmlns:p="http://schemas.openxmlformats.org/presentationml/2006/main">
  <p:tag name="DVSHAPEID" val="GhYM8bmMfVVAb2wRgkj2QV"/>
</p:tagLst>
</file>

<file path=ppt/tags/tag563.xml><?xml version="1.0" encoding="utf-8"?>
<p:tagLst xmlns:a="http://schemas.openxmlformats.org/drawingml/2006/main" xmlns:r="http://schemas.openxmlformats.org/officeDocument/2006/relationships" xmlns:p="http://schemas.openxmlformats.org/presentationml/2006/main">
  <p:tag name="DVSHAPEID" val="voVW7CEjBmsvu60LP8xiTv"/>
</p:tagLst>
</file>

<file path=ppt/tags/tag564.xml><?xml version="1.0" encoding="utf-8"?>
<p:tagLst xmlns:a="http://schemas.openxmlformats.org/drawingml/2006/main" xmlns:r="http://schemas.openxmlformats.org/officeDocument/2006/relationships" xmlns:p="http://schemas.openxmlformats.org/presentationml/2006/main">
  <p:tag name="DVSHAPEID" val="rX3QkBblY5vRvOdUoSFzwn"/>
</p:tagLst>
</file>

<file path=ppt/tags/tag565.xml><?xml version="1.0" encoding="utf-8"?>
<p:tagLst xmlns:a="http://schemas.openxmlformats.org/drawingml/2006/main" xmlns:r="http://schemas.openxmlformats.org/officeDocument/2006/relationships" xmlns:p="http://schemas.openxmlformats.org/presentationml/2006/main">
  <p:tag name="DVSHAPEID" val="DQl76GiEucfZDNq0xgbm33"/>
</p:tagLst>
</file>

<file path=ppt/tags/tag566.xml><?xml version="1.0" encoding="utf-8"?>
<p:tagLst xmlns:a="http://schemas.openxmlformats.org/drawingml/2006/main" xmlns:r="http://schemas.openxmlformats.org/officeDocument/2006/relationships" xmlns:p="http://schemas.openxmlformats.org/presentationml/2006/main">
  <p:tag name="DVSHAPEID" val="QUrOHzDTJHA4kdvcuu3jAi"/>
</p:tagLst>
</file>

<file path=ppt/tags/tag567.xml><?xml version="1.0" encoding="utf-8"?>
<p:tagLst xmlns:a="http://schemas.openxmlformats.org/drawingml/2006/main" xmlns:r="http://schemas.openxmlformats.org/officeDocument/2006/relationships" xmlns:p="http://schemas.openxmlformats.org/presentationml/2006/main">
  <p:tag name="DVSHAPEID" val="LKd5wcvlh0P35AYgSZEIRy"/>
</p:tagLst>
</file>

<file path=ppt/tags/tag568.xml><?xml version="1.0" encoding="utf-8"?>
<p:tagLst xmlns:a="http://schemas.openxmlformats.org/drawingml/2006/main" xmlns:r="http://schemas.openxmlformats.org/officeDocument/2006/relationships" xmlns:p="http://schemas.openxmlformats.org/presentationml/2006/main">
  <p:tag name="DVSHAPEID" val="6r7KDICL18fZOH0qOyaXss"/>
</p:tagLst>
</file>

<file path=ppt/tags/tag569.xml><?xml version="1.0" encoding="utf-8"?>
<p:tagLst xmlns:a="http://schemas.openxmlformats.org/drawingml/2006/main" xmlns:r="http://schemas.openxmlformats.org/officeDocument/2006/relationships" xmlns:p="http://schemas.openxmlformats.org/presentationml/2006/main">
  <p:tag name="DVSHAPEID" val="HfQ4iPmAFAycELXLzNIwZH"/>
</p:tagLst>
</file>

<file path=ppt/tags/tag57.xml><?xml version="1.0" encoding="utf-8"?>
<p:tagLst xmlns:a="http://schemas.openxmlformats.org/drawingml/2006/main" xmlns:r="http://schemas.openxmlformats.org/officeDocument/2006/relationships" xmlns:p="http://schemas.openxmlformats.org/presentationml/2006/main">
  <p:tag name="DVSHAPEID" val="2lr89PilsaOOQsQnc7QFnx"/>
</p:tagLst>
</file>

<file path=ppt/tags/tag570.xml><?xml version="1.0" encoding="utf-8"?>
<p:tagLst xmlns:a="http://schemas.openxmlformats.org/drawingml/2006/main" xmlns:r="http://schemas.openxmlformats.org/officeDocument/2006/relationships" xmlns:p="http://schemas.openxmlformats.org/presentationml/2006/main">
  <p:tag name="DVSHAPEID" val="6025R0nW6yd7Fad10769D9"/>
</p:tagLst>
</file>

<file path=ppt/tags/tag571.xml><?xml version="1.0" encoding="utf-8"?>
<p:tagLst xmlns:a="http://schemas.openxmlformats.org/drawingml/2006/main" xmlns:r="http://schemas.openxmlformats.org/officeDocument/2006/relationships" xmlns:p="http://schemas.openxmlformats.org/presentationml/2006/main">
  <p:tag name="DVSHAPEID" val="aIqagncv0SDKu2cmbY0iPV"/>
</p:tagLst>
</file>

<file path=ppt/tags/tag572.xml><?xml version="1.0" encoding="utf-8"?>
<p:tagLst xmlns:a="http://schemas.openxmlformats.org/drawingml/2006/main" xmlns:r="http://schemas.openxmlformats.org/officeDocument/2006/relationships" xmlns:p="http://schemas.openxmlformats.org/presentationml/2006/main">
  <p:tag name="DVSHAPEID" val="Mk48OyTitS2XQjFGK0JBxl"/>
</p:tagLst>
</file>

<file path=ppt/tags/tag573.xml><?xml version="1.0" encoding="utf-8"?>
<p:tagLst xmlns:a="http://schemas.openxmlformats.org/drawingml/2006/main" xmlns:r="http://schemas.openxmlformats.org/officeDocument/2006/relationships" xmlns:p="http://schemas.openxmlformats.org/presentationml/2006/main">
  <p:tag name="DVSHAPEID" val="EBnzABr5YQWKb8YVWqU9L4"/>
</p:tagLst>
</file>

<file path=ppt/tags/tag574.xml><?xml version="1.0" encoding="utf-8"?>
<p:tagLst xmlns:a="http://schemas.openxmlformats.org/drawingml/2006/main" xmlns:r="http://schemas.openxmlformats.org/officeDocument/2006/relationships" xmlns:p="http://schemas.openxmlformats.org/presentationml/2006/main">
  <p:tag name="DVSHAPEID" val="RugWFTUmk301SAw8UCyufx"/>
</p:tagLst>
</file>

<file path=ppt/tags/tag575.xml><?xml version="1.0" encoding="utf-8"?>
<p:tagLst xmlns:a="http://schemas.openxmlformats.org/drawingml/2006/main" xmlns:r="http://schemas.openxmlformats.org/officeDocument/2006/relationships" xmlns:p="http://schemas.openxmlformats.org/presentationml/2006/main">
  <p:tag name="DVSHAPEID" val="v5XkFOjXqzVAKTiDVxaCvS"/>
</p:tagLst>
</file>

<file path=ppt/tags/tag576.xml><?xml version="1.0" encoding="utf-8"?>
<p:tagLst xmlns:a="http://schemas.openxmlformats.org/drawingml/2006/main" xmlns:r="http://schemas.openxmlformats.org/officeDocument/2006/relationships" xmlns:p="http://schemas.openxmlformats.org/presentationml/2006/main">
  <p:tag name="DVSHAPEID" val="KqU7Fzj4z8gi3YyMYeCBYc"/>
</p:tagLst>
</file>

<file path=ppt/tags/tag577.xml><?xml version="1.0" encoding="utf-8"?>
<p:tagLst xmlns:a="http://schemas.openxmlformats.org/drawingml/2006/main" xmlns:r="http://schemas.openxmlformats.org/officeDocument/2006/relationships" xmlns:p="http://schemas.openxmlformats.org/presentationml/2006/main">
  <p:tag name="DVSHAPEID" val="imPbiWHxVussxpIHB6Ge3T"/>
</p:tagLst>
</file>

<file path=ppt/tags/tag578.xml><?xml version="1.0" encoding="utf-8"?>
<p:tagLst xmlns:a="http://schemas.openxmlformats.org/drawingml/2006/main" xmlns:r="http://schemas.openxmlformats.org/officeDocument/2006/relationships" xmlns:p="http://schemas.openxmlformats.org/presentationml/2006/main">
  <p:tag name="DVSHAPEID" val="m3J5JCwdwmFy7yiuhnm1dL"/>
</p:tagLst>
</file>

<file path=ppt/tags/tag579.xml><?xml version="1.0" encoding="utf-8"?>
<p:tagLst xmlns:a="http://schemas.openxmlformats.org/drawingml/2006/main" xmlns:r="http://schemas.openxmlformats.org/officeDocument/2006/relationships" xmlns:p="http://schemas.openxmlformats.org/presentationml/2006/main">
  <p:tag name="DVSHAPEID" val="qIyx24ah0vNINsQTSvHCR6"/>
</p:tagLst>
</file>

<file path=ppt/tags/tag58.xml><?xml version="1.0" encoding="utf-8"?>
<p:tagLst xmlns:a="http://schemas.openxmlformats.org/drawingml/2006/main" xmlns:r="http://schemas.openxmlformats.org/officeDocument/2006/relationships" xmlns:p="http://schemas.openxmlformats.org/presentationml/2006/main">
  <p:tag name="DVSHAPEID" val="WXzjwJ2GF70efs8qUtMjmx"/>
</p:tagLst>
</file>

<file path=ppt/tags/tag580.xml><?xml version="1.0" encoding="utf-8"?>
<p:tagLst xmlns:a="http://schemas.openxmlformats.org/drawingml/2006/main" xmlns:r="http://schemas.openxmlformats.org/officeDocument/2006/relationships" xmlns:p="http://schemas.openxmlformats.org/presentationml/2006/main">
  <p:tag name="DVSHAPEID" val="JowiyBwM7XESyzBS4J8A1a"/>
</p:tagLst>
</file>

<file path=ppt/tags/tag581.xml><?xml version="1.0" encoding="utf-8"?>
<p:tagLst xmlns:a="http://schemas.openxmlformats.org/drawingml/2006/main" xmlns:r="http://schemas.openxmlformats.org/officeDocument/2006/relationships" xmlns:p="http://schemas.openxmlformats.org/presentationml/2006/main">
  <p:tag name="DVSHAPEID" val="NvlbKFn5jP3jZa0KvyKeoQ"/>
</p:tagLst>
</file>

<file path=ppt/tags/tag582.xml><?xml version="1.0" encoding="utf-8"?>
<p:tagLst xmlns:a="http://schemas.openxmlformats.org/drawingml/2006/main" xmlns:r="http://schemas.openxmlformats.org/officeDocument/2006/relationships" xmlns:p="http://schemas.openxmlformats.org/presentationml/2006/main">
  <p:tag name="DVSHAPEID" val="fqzZM8GTOmce6FHQ87JTsg"/>
</p:tagLst>
</file>

<file path=ppt/tags/tag583.xml><?xml version="1.0" encoding="utf-8"?>
<p:tagLst xmlns:a="http://schemas.openxmlformats.org/drawingml/2006/main" xmlns:r="http://schemas.openxmlformats.org/officeDocument/2006/relationships" xmlns:p="http://schemas.openxmlformats.org/presentationml/2006/main">
  <p:tag name="DVSHAPEID" val="NEzx5pu2oht2Z9SRx5TWZp"/>
</p:tagLst>
</file>

<file path=ppt/tags/tag584.xml><?xml version="1.0" encoding="utf-8"?>
<p:tagLst xmlns:a="http://schemas.openxmlformats.org/drawingml/2006/main" xmlns:r="http://schemas.openxmlformats.org/officeDocument/2006/relationships" xmlns:p="http://schemas.openxmlformats.org/presentationml/2006/main">
  <p:tag name="DVSHAPEID" val="JciCKxewCsjYCUpf3hpMXV"/>
</p:tagLst>
</file>

<file path=ppt/tags/tag585.xml><?xml version="1.0" encoding="utf-8"?>
<p:tagLst xmlns:a="http://schemas.openxmlformats.org/drawingml/2006/main" xmlns:r="http://schemas.openxmlformats.org/officeDocument/2006/relationships" xmlns:p="http://schemas.openxmlformats.org/presentationml/2006/main">
  <p:tag name="DVSHAPEID" val="Gf030ACsY5hKmF0ZOhCoZ5"/>
</p:tagLst>
</file>

<file path=ppt/tags/tag586.xml><?xml version="1.0" encoding="utf-8"?>
<p:tagLst xmlns:a="http://schemas.openxmlformats.org/drawingml/2006/main" xmlns:r="http://schemas.openxmlformats.org/officeDocument/2006/relationships" xmlns:p="http://schemas.openxmlformats.org/presentationml/2006/main">
  <p:tag name="DVSHAPEID" val="W5V0xsmQVFyUjhXoirZ4el"/>
</p:tagLst>
</file>

<file path=ppt/tags/tag587.xml><?xml version="1.0" encoding="utf-8"?>
<p:tagLst xmlns:a="http://schemas.openxmlformats.org/drawingml/2006/main" xmlns:r="http://schemas.openxmlformats.org/officeDocument/2006/relationships" xmlns:p="http://schemas.openxmlformats.org/presentationml/2006/main">
  <p:tag name="DVSHAPEID" val="xGSgbA8El4OBjU7Z3a57aB"/>
</p:tagLst>
</file>

<file path=ppt/tags/tag588.xml><?xml version="1.0" encoding="utf-8"?>
<p:tagLst xmlns:a="http://schemas.openxmlformats.org/drawingml/2006/main" xmlns:r="http://schemas.openxmlformats.org/officeDocument/2006/relationships" xmlns:p="http://schemas.openxmlformats.org/presentationml/2006/main">
  <p:tag name="DVSHAPEID" val="LJlSRLUjqShHmEKZ8HNzWK"/>
</p:tagLst>
</file>

<file path=ppt/tags/tag589.xml><?xml version="1.0" encoding="utf-8"?>
<p:tagLst xmlns:a="http://schemas.openxmlformats.org/drawingml/2006/main" xmlns:r="http://schemas.openxmlformats.org/officeDocument/2006/relationships" xmlns:p="http://schemas.openxmlformats.org/presentationml/2006/main">
  <p:tag name="DVSHAPEID" val="oDKInNfYCaOcWfHpqCUFFi"/>
</p:tagLst>
</file>

<file path=ppt/tags/tag59.xml><?xml version="1.0" encoding="utf-8"?>
<p:tagLst xmlns:a="http://schemas.openxmlformats.org/drawingml/2006/main" xmlns:r="http://schemas.openxmlformats.org/officeDocument/2006/relationships" xmlns:p="http://schemas.openxmlformats.org/presentationml/2006/main">
  <p:tag name="DVSHAPEID" val="jZO4FO84FVyJx5pakXdfAo"/>
</p:tagLst>
</file>

<file path=ppt/tags/tag590.xml><?xml version="1.0" encoding="utf-8"?>
<p:tagLst xmlns:a="http://schemas.openxmlformats.org/drawingml/2006/main" xmlns:r="http://schemas.openxmlformats.org/officeDocument/2006/relationships" xmlns:p="http://schemas.openxmlformats.org/presentationml/2006/main">
  <p:tag name="DVSHAPEID" val="EN4fHyBXm5W0kI79o64sg7"/>
</p:tagLst>
</file>

<file path=ppt/tags/tag591.xml><?xml version="1.0" encoding="utf-8"?>
<p:tagLst xmlns:a="http://schemas.openxmlformats.org/drawingml/2006/main" xmlns:r="http://schemas.openxmlformats.org/officeDocument/2006/relationships" xmlns:p="http://schemas.openxmlformats.org/presentationml/2006/main">
  <p:tag name="DVSHAPEID" val="WeJauh0n5Cj9UMAiqYYRGQ"/>
</p:tagLst>
</file>

<file path=ppt/tags/tag592.xml><?xml version="1.0" encoding="utf-8"?>
<p:tagLst xmlns:a="http://schemas.openxmlformats.org/drawingml/2006/main" xmlns:r="http://schemas.openxmlformats.org/officeDocument/2006/relationships" xmlns:p="http://schemas.openxmlformats.org/presentationml/2006/main">
  <p:tag name="DVSHAPEID" val="3r2KzTquWCizZGg8MWMe8p"/>
</p:tagLst>
</file>

<file path=ppt/tags/tag593.xml><?xml version="1.0" encoding="utf-8"?>
<p:tagLst xmlns:a="http://schemas.openxmlformats.org/drawingml/2006/main" xmlns:r="http://schemas.openxmlformats.org/officeDocument/2006/relationships" xmlns:p="http://schemas.openxmlformats.org/presentationml/2006/main">
  <p:tag name="DVSHAPEID" val="eLZLBXsJczY5ah7KH6WAFG"/>
</p:tagLst>
</file>

<file path=ppt/tags/tag594.xml><?xml version="1.0" encoding="utf-8"?>
<p:tagLst xmlns:a="http://schemas.openxmlformats.org/drawingml/2006/main" xmlns:r="http://schemas.openxmlformats.org/officeDocument/2006/relationships" xmlns:p="http://schemas.openxmlformats.org/presentationml/2006/main">
  <p:tag name="DVSHAPEID" val="mw3QZSOtyrg6KTo3h9Npab"/>
</p:tagLst>
</file>

<file path=ppt/tags/tag595.xml><?xml version="1.0" encoding="utf-8"?>
<p:tagLst xmlns:a="http://schemas.openxmlformats.org/drawingml/2006/main" xmlns:r="http://schemas.openxmlformats.org/officeDocument/2006/relationships" xmlns:p="http://schemas.openxmlformats.org/presentationml/2006/main">
  <p:tag name="DVSHAPEID" val="TGm7QBxSFff4wZVa3mRNZi"/>
</p:tagLst>
</file>

<file path=ppt/tags/tag596.xml><?xml version="1.0" encoding="utf-8"?>
<p:tagLst xmlns:a="http://schemas.openxmlformats.org/drawingml/2006/main" xmlns:r="http://schemas.openxmlformats.org/officeDocument/2006/relationships" xmlns:p="http://schemas.openxmlformats.org/presentationml/2006/main">
  <p:tag name="DVSHAPEID" val="hOT4iSRon5lbDnuR2cWFM0"/>
</p:tagLst>
</file>

<file path=ppt/tags/tag597.xml><?xml version="1.0" encoding="utf-8"?>
<p:tagLst xmlns:a="http://schemas.openxmlformats.org/drawingml/2006/main" xmlns:r="http://schemas.openxmlformats.org/officeDocument/2006/relationships" xmlns:p="http://schemas.openxmlformats.org/presentationml/2006/main">
  <p:tag name="DVSHAPEID" val="Nhnkiipdn5zLMAQb3K8Wky"/>
</p:tagLst>
</file>

<file path=ppt/tags/tag598.xml><?xml version="1.0" encoding="utf-8"?>
<p:tagLst xmlns:a="http://schemas.openxmlformats.org/drawingml/2006/main" xmlns:r="http://schemas.openxmlformats.org/officeDocument/2006/relationships" xmlns:p="http://schemas.openxmlformats.org/presentationml/2006/main">
  <p:tag name="DVSHAPEID" val="8FxpRuuaux10ADyNklToYm"/>
</p:tagLst>
</file>

<file path=ppt/tags/tag599.xml><?xml version="1.0" encoding="utf-8"?>
<p:tagLst xmlns:a="http://schemas.openxmlformats.org/drawingml/2006/main" xmlns:r="http://schemas.openxmlformats.org/officeDocument/2006/relationships" xmlns:p="http://schemas.openxmlformats.org/presentationml/2006/main">
  <p:tag name="DVSHAPEID" val="WJkpUD5N9Xbf9IMTrUIdA1"/>
</p:tagLst>
</file>

<file path=ppt/tags/tag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60.xml><?xml version="1.0" encoding="utf-8"?>
<p:tagLst xmlns:a="http://schemas.openxmlformats.org/drawingml/2006/main" xmlns:r="http://schemas.openxmlformats.org/officeDocument/2006/relationships" xmlns:p="http://schemas.openxmlformats.org/presentationml/2006/main">
  <p:tag name="DVSHAPEID" val="D5K9PxRbS3qpEAus4exBs5"/>
</p:tagLst>
</file>

<file path=ppt/tags/tag600.xml><?xml version="1.0" encoding="utf-8"?>
<p:tagLst xmlns:a="http://schemas.openxmlformats.org/drawingml/2006/main" xmlns:r="http://schemas.openxmlformats.org/officeDocument/2006/relationships" xmlns:p="http://schemas.openxmlformats.org/presentationml/2006/main">
  <p:tag name="DVSHAPEID" val="KL0cDfqN2WzLJO4rzR4Ho4"/>
</p:tagLst>
</file>

<file path=ppt/tags/tag601.xml><?xml version="1.0" encoding="utf-8"?>
<p:tagLst xmlns:a="http://schemas.openxmlformats.org/drawingml/2006/main" xmlns:r="http://schemas.openxmlformats.org/officeDocument/2006/relationships" xmlns:p="http://schemas.openxmlformats.org/presentationml/2006/main">
  <p:tag name="DVSHAPEID" val="PluQ0qTYFLMUYzoH0PnmUe"/>
</p:tagLst>
</file>

<file path=ppt/tags/tag602.xml><?xml version="1.0" encoding="utf-8"?>
<p:tagLst xmlns:a="http://schemas.openxmlformats.org/drawingml/2006/main" xmlns:r="http://schemas.openxmlformats.org/officeDocument/2006/relationships" xmlns:p="http://schemas.openxmlformats.org/presentationml/2006/main">
  <p:tag name="DVSHAPEID" val="01YWEgThFv9HW22yrU6SwS"/>
</p:tagLst>
</file>

<file path=ppt/tags/tag603.xml><?xml version="1.0" encoding="utf-8"?>
<p:tagLst xmlns:a="http://schemas.openxmlformats.org/drawingml/2006/main" xmlns:r="http://schemas.openxmlformats.org/officeDocument/2006/relationships" xmlns:p="http://schemas.openxmlformats.org/presentationml/2006/main">
  <p:tag name="DVSHAPEID" val="57BZ4pUgYUCKkkzJw3LAE0"/>
</p:tagLst>
</file>

<file path=ppt/tags/tag604.xml><?xml version="1.0" encoding="utf-8"?>
<p:tagLst xmlns:a="http://schemas.openxmlformats.org/drawingml/2006/main" xmlns:r="http://schemas.openxmlformats.org/officeDocument/2006/relationships" xmlns:p="http://schemas.openxmlformats.org/presentationml/2006/main">
  <p:tag name="DVSHAPEID" val="6fgFRcinQFs7WRkEbumpwf"/>
</p:tagLst>
</file>

<file path=ppt/tags/tag605.xml><?xml version="1.0" encoding="utf-8"?>
<p:tagLst xmlns:a="http://schemas.openxmlformats.org/drawingml/2006/main" xmlns:r="http://schemas.openxmlformats.org/officeDocument/2006/relationships" xmlns:p="http://schemas.openxmlformats.org/presentationml/2006/main">
  <p:tag name="DVSHAPEID" val="TSQYVMWErWb7TukgjvaOIY"/>
</p:tagLst>
</file>

<file path=ppt/tags/tag606.xml><?xml version="1.0" encoding="utf-8"?>
<p:tagLst xmlns:a="http://schemas.openxmlformats.org/drawingml/2006/main" xmlns:r="http://schemas.openxmlformats.org/officeDocument/2006/relationships" xmlns:p="http://schemas.openxmlformats.org/presentationml/2006/main">
  <p:tag name="DVSHAPEID" val="A9bErpvnAgoMjvSqW5lyNx"/>
</p:tagLst>
</file>

<file path=ppt/tags/tag607.xml><?xml version="1.0" encoding="utf-8"?>
<p:tagLst xmlns:a="http://schemas.openxmlformats.org/drawingml/2006/main" xmlns:r="http://schemas.openxmlformats.org/officeDocument/2006/relationships" xmlns:p="http://schemas.openxmlformats.org/presentationml/2006/main">
  <p:tag name="DVSHAPEID" val="F3bsOWhtCJNUiHNhkw93lV"/>
</p:tagLst>
</file>

<file path=ppt/tags/tag608.xml><?xml version="1.0" encoding="utf-8"?>
<p:tagLst xmlns:a="http://schemas.openxmlformats.org/drawingml/2006/main" xmlns:r="http://schemas.openxmlformats.org/officeDocument/2006/relationships" xmlns:p="http://schemas.openxmlformats.org/presentationml/2006/main">
  <p:tag name="DVSHAPEID" val="JfdGOlVAXei37NBcgTkEKr"/>
</p:tagLst>
</file>

<file path=ppt/tags/tag609.xml><?xml version="1.0" encoding="utf-8"?>
<p:tagLst xmlns:a="http://schemas.openxmlformats.org/drawingml/2006/main" xmlns:r="http://schemas.openxmlformats.org/officeDocument/2006/relationships" xmlns:p="http://schemas.openxmlformats.org/presentationml/2006/main">
  <p:tag name="DVSHAPEID" val="QKMpIBZHc6omEYYWRpTPMX"/>
</p:tagLst>
</file>

<file path=ppt/tags/tag61.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610.xml><?xml version="1.0" encoding="utf-8"?>
<p:tagLst xmlns:a="http://schemas.openxmlformats.org/drawingml/2006/main" xmlns:r="http://schemas.openxmlformats.org/officeDocument/2006/relationships" xmlns:p="http://schemas.openxmlformats.org/presentationml/2006/main">
  <p:tag name="DVSHAPEID" val="rhWsom71cBTiptUoCjBf2b"/>
</p:tagLst>
</file>

<file path=ppt/tags/tag611.xml><?xml version="1.0" encoding="utf-8"?>
<p:tagLst xmlns:a="http://schemas.openxmlformats.org/drawingml/2006/main" xmlns:r="http://schemas.openxmlformats.org/officeDocument/2006/relationships" xmlns:p="http://schemas.openxmlformats.org/presentationml/2006/main">
  <p:tag name="DVSHAPEID" val="DwapWm6YFRiSiN4Jiz7cH8"/>
</p:tagLst>
</file>

<file path=ppt/tags/tag612.xml><?xml version="1.0" encoding="utf-8"?>
<p:tagLst xmlns:a="http://schemas.openxmlformats.org/drawingml/2006/main" xmlns:r="http://schemas.openxmlformats.org/officeDocument/2006/relationships" xmlns:p="http://schemas.openxmlformats.org/presentationml/2006/main">
  <p:tag name="DVSHAPEID" val="Y2RiVsuMbBXuH2kBwqtfQ2"/>
</p:tagLst>
</file>

<file path=ppt/tags/tag613.xml><?xml version="1.0" encoding="utf-8"?>
<p:tagLst xmlns:a="http://schemas.openxmlformats.org/drawingml/2006/main" xmlns:r="http://schemas.openxmlformats.org/officeDocument/2006/relationships" xmlns:p="http://schemas.openxmlformats.org/presentationml/2006/main">
  <p:tag name="DVSHAPEID" val="XKSwGpvpbDgvy7yEqDtTGG"/>
</p:tagLst>
</file>

<file path=ppt/tags/tag614.xml><?xml version="1.0" encoding="utf-8"?>
<p:tagLst xmlns:a="http://schemas.openxmlformats.org/drawingml/2006/main" xmlns:r="http://schemas.openxmlformats.org/officeDocument/2006/relationships" xmlns:p="http://schemas.openxmlformats.org/presentationml/2006/main">
  <p:tag name="DVSHAPEID" val="dD2qe1QoDTgAzSxbCbFTFl"/>
</p:tagLst>
</file>

<file path=ppt/tags/tag615.xml><?xml version="1.0" encoding="utf-8"?>
<p:tagLst xmlns:a="http://schemas.openxmlformats.org/drawingml/2006/main" xmlns:r="http://schemas.openxmlformats.org/officeDocument/2006/relationships" xmlns:p="http://schemas.openxmlformats.org/presentationml/2006/main">
  <p:tag name="DVSHAPEID" val="yOilY74rqVqoYRaDEYYnjt"/>
</p:tagLst>
</file>

<file path=ppt/tags/tag616.xml><?xml version="1.0" encoding="utf-8"?>
<p:tagLst xmlns:a="http://schemas.openxmlformats.org/drawingml/2006/main" xmlns:r="http://schemas.openxmlformats.org/officeDocument/2006/relationships" xmlns:p="http://schemas.openxmlformats.org/presentationml/2006/main">
  <p:tag name="DVSHAPEID" val="0euy7PcaPZ9S4d8S3Jjcsl"/>
</p:tagLst>
</file>

<file path=ppt/tags/tag617.xml><?xml version="1.0" encoding="utf-8"?>
<p:tagLst xmlns:a="http://schemas.openxmlformats.org/drawingml/2006/main" xmlns:r="http://schemas.openxmlformats.org/officeDocument/2006/relationships" xmlns:p="http://schemas.openxmlformats.org/presentationml/2006/main">
  <p:tag name="DVSHAPEID" val="QZp51DJ5XbfIVOS3uLLFdU"/>
</p:tagLst>
</file>

<file path=ppt/tags/tag618.xml><?xml version="1.0" encoding="utf-8"?>
<p:tagLst xmlns:a="http://schemas.openxmlformats.org/drawingml/2006/main" xmlns:r="http://schemas.openxmlformats.org/officeDocument/2006/relationships" xmlns:p="http://schemas.openxmlformats.org/presentationml/2006/main">
  <p:tag name="DVSHAPEID" val="49XxLxp1DYmneNxpKhvY9O"/>
</p:tagLst>
</file>

<file path=ppt/tags/tag619.xml><?xml version="1.0" encoding="utf-8"?>
<p:tagLst xmlns:a="http://schemas.openxmlformats.org/drawingml/2006/main" xmlns:r="http://schemas.openxmlformats.org/officeDocument/2006/relationships" xmlns:p="http://schemas.openxmlformats.org/presentationml/2006/main">
  <p:tag name="DVSHAPEID" val="pnnOzMIRmpDWUg7tRcFVxg"/>
</p:tagLst>
</file>

<file path=ppt/tags/tag62.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620.xml><?xml version="1.0" encoding="utf-8"?>
<p:tagLst xmlns:a="http://schemas.openxmlformats.org/drawingml/2006/main" xmlns:r="http://schemas.openxmlformats.org/officeDocument/2006/relationships" xmlns:p="http://schemas.openxmlformats.org/presentationml/2006/main">
  <p:tag name="DVSHAPEID" val="bDwxkUd3CLEoOhbdOK3PWx"/>
</p:tagLst>
</file>

<file path=ppt/tags/tag621.xml><?xml version="1.0" encoding="utf-8"?>
<p:tagLst xmlns:a="http://schemas.openxmlformats.org/drawingml/2006/main" xmlns:r="http://schemas.openxmlformats.org/officeDocument/2006/relationships" xmlns:p="http://schemas.openxmlformats.org/presentationml/2006/main">
  <p:tag name="DVSHAPEID" val="ZzzjIulGXJGk7fKKWv5fBv"/>
</p:tagLst>
</file>

<file path=ppt/tags/tag622.xml><?xml version="1.0" encoding="utf-8"?>
<p:tagLst xmlns:a="http://schemas.openxmlformats.org/drawingml/2006/main" xmlns:r="http://schemas.openxmlformats.org/officeDocument/2006/relationships" xmlns:p="http://schemas.openxmlformats.org/presentationml/2006/main">
  <p:tag name="DVSHAPEID" val="uC1Wi3O4OqsEDWX0cJIVOU"/>
</p:tagLst>
</file>

<file path=ppt/tags/tag623.xml><?xml version="1.0" encoding="utf-8"?>
<p:tagLst xmlns:a="http://schemas.openxmlformats.org/drawingml/2006/main" xmlns:r="http://schemas.openxmlformats.org/officeDocument/2006/relationships" xmlns:p="http://schemas.openxmlformats.org/presentationml/2006/main">
  <p:tag name="DVSHAPEID" val="I9R0Hqxq3VZsBHkFhSfn9f"/>
</p:tagLst>
</file>

<file path=ppt/tags/tag624.xml><?xml version="1.0" encoding="utf-8"?>
<p:tagLst xmlns:a="http://schemas.openxmlformats.org/drawingml/2006/main" xmlns:r="http://schemas.openxmlformats.org/officeDocument/2006/relationships" xmlns:p="http://schemas.openxmlformats.org/presentationml/2006/main">
  <p:tag name="DVSHAPEID" val="Nu3L0QH7BFz5KsVMeSO7BL"/>
</p:tagLst>
</file>

<file path=ppt/tags/tag625.xml><?xml version="1.0" encoding="utf-8"?>
<p:tagLst xmlns:a="http://schemas.openxmlformats.org/drawingml/2006/main" xmlns:r="http://schemas.openxmlformats.org/officeDocument/2006/relationships" xmlns:p="http://schemas.openxmlformats.org/presentationml/2006/main">
  <p:tag name="DVSHAPEID" val="BrV40Vto0jCsmnXWqGJWkj"/>
</p:tagLst>
</file>

<file path=ppt/tags/tag626.xml><?xml version="1.0" encoding="utf-8"?>
<p:tagLst xmlns:a="http://schemas.openxmlformats.org/drawingml/2006/main" xmlns:r="http://schemas.openxmlformats.org/officeDocument/2006/relationships" xmlns:p="http://schemas.openxmlformats.org/presentationml/2006/main">
  <p:tag name="DVSHAPEID" val="Pltl7uRWj7ED2EMaGmUqEY"/>
</p:tagLst>
</file>

<file path=ppt/tags/tag627.xml><?xml version="1.0" encoding="utf-8"?>
<p:tagLst xmlns:a="http://schemas.openxmlformats.org/drawingml/2006/main" xmlns:r="http://schemas.openxmlformats.org/officeDocument/2006/relationships" xmlns:p="http://schemas.openxmlformats.org/presentationml/2006/main">
  <p:tag name="DVSHAPEID" val="AC2pNHAFt1uSsK5s9Ygqlk"/>
</p:tagLst>
</file>

<file path=ppt/tags/tag628.xml><?xml version="1.0" encoding="utf-8"?>
<p:tagLst xmlns:a="http://schemas.openxmlformats.org/drawingml/2006/main" xmlns:r="http://schemas.openxmlformats.org/officeDocument/2006/relationships" xmlns:p="http://schemas.openxmlformats.org/presentationml/2006/main">
  <p:tag name="DVSHAPEID" val="CVmtl0inJkWQKRjHH9mEDD"/>
</p:tagLst>
</file>

<file path=ppt/tags/tag629.xml><?xml version="1.0" encoding="utf-8"?>
<p:tagLst xmlns:a="http://schemas.openxmlformats.org/drawingml/2006/main" xmlns:r="http://schemas.openxmlformats.org/officeDocument/2006/relationships" xmlns:p="http://schemas.openxmlformats.org/presentationml/2006/main">
  <p:tag name="DVSHAPEID" val="dvScEmNLhylXeA2R3KE28V"/>
</p:tagLst>
</file>

<file path=ppt/tags/tag63.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630.xml><?xml version="1.0" encoding="utf-8"?>
<p:tagLst xmlns:a="http://schemas.openxmlformats.org/drawingml/2006/main" xmlns:r="http://schemas.openxmlformats.org/officeDocument/2006/relationships" xmlns:p="http://schemas.openxmlformats.org/presentationml/2006/main">
  <p:tag name="DVSHAPEID" val="zZiQ33FiVu0coulWNUjiq8"/>
</p:tagLst>
</file>

<file path=ppt/tags/tag631.xml><?xml version="1.0" encoding="utf-8"?>
<p:tagLst xmlns:a="http://schemas.openxmlformats.org/drawingml/2006/main" xmlns:r="http://schemas.openxmlformats.org/officeDocument/2006/relationships" xmlns:p="http://schemas.openxmlformats.org/presentationml/2006/main">
  <p:tag name="DVSHAPEID" val="EQYGg21p97AhVTTOiJ6YCQ"/>
</p:tagLst>
</file>

<file path=ppt/tags/tag632.xml><?xml version="1.0" encoding="utf-8"?>
<p:tagLst xmlns:a="http://schemas.openxmlformats.org/drawingml/2006/main" xmlns:r="http://schemas.openxmlformats.org/officeDocument/2006/relationships" xmlns:p="http://schemas.openxmlformats.org/presentationml/2006/main">
  <p:tag name="DVSHAPEID" val="NuyrWVVtH5v4p4Y43X88C2"/>
</p:tagLst>
</file>

<file path=ppt/tags/tag633.xml><?xml version="1.0" encoding="utf-8"?>
<p:tagLst xmlns:a="http://schemas.openxmlformats.org/drawingml/2006/main" xmlns:r="http://schemas.openxmlformats.org/officeDocument/2006/relationships" xmlns:p="http://schemas.openxmlformats.org/presentationml/2006/main">
  <p:tag name="DVSHAPEID" val="VwyUR56m3VuRj5TB3GEJJp"/>
</p:tagLst>
</file>

<file path=ppt/tags/tag634.xml><?xml version="1.0" encoding="utf-8"?>
<p:tagLst xmlns:a="http://schemas.openxmlformats.org/drawingml/2006/main" xmlns:r="http://schemas.openxmlformats.org/officeDocument/2006/relationships" xmlns:p="http://schemas.openxmlformats.org/presentationml/2006/main">
  <p:tag name="DVSHAPEID" val="hPyrJrRvgg8Ky2S23Qml2A"/>
</p:tagLst>
</file>

<file path=ppt/tags/tag635.xml><?xml version="1.0" encoding="utf-8"?>
<p:tagLst xmlns:a="http://schemas.openxmlformats.org/drawingml/2006/main" xmlns:r="http://schemas.openxmlformats.org/officeDocument/2006/relationships" xmlns:p="http://schemas.openxmlformats.org/presentationml/2006/main">
  <p:tag name="DVSHAPEID" val="FnYYOZlR8SDFWFIMfZT3gO"/>
</p:tagLst>
</file>

<file path=ppt/tags/tag636.xml><?xml version="1.0" encoding="utf-8"?>
<p:tagLst xmlns:a="http://schemas.openxmlformats.org/drawingml/2006/main" xmlns:r="http://schemas.openxmlformats.org/officeDocument/2006/relationships" xmlns:p="http://schemas.openxmlformats.org/presentationml/2006/main">
  <p:tag name="DVSHAPEID" val="ZPPu2RQfj1aAG7R2BUDODT"/>
</p:tagLst>
</file>

<file path=ppt/tags/tag637.xml><?xml version="1.0" encoding="utf-8"?>
<p:tagLst xmlns:a="http://schemas.openxmlformats.org/drawingml/2006/main" xmlns:r="http://schemas.openxmlformats.org/officeDocument/2006/relationships" xmlns:p="http://schemas.openxmlformats.org/presentationml/2006/main">
  <p:tag name="DVSHAPEID" val="gjDJZdAosQYRo98kWt0TyC"/>
</p:tagLst>
</file>

<file path=ppt/tags/tag63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3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640.xml><?xml version="1.0" encoding="utf-8"?>
<p:tagLst xmlns:a="http://schemas.openxmlformats.org/drawingml/2006/main" xmlns:r="http://schemas.openxmlformats.org/officeDocument/2006/relationships" xmlns:p="http://schemas.openxmlformats.org/presentationml/2006/main">
  <p:tag name="DVSHAPEID" val="MSbvtWGIZ7JxUgEjT0jKy5"/>
</p:tagLst>
</file>

<file path=ppt/tags/tag641.xml><?xml version="1.0" encoding="utf-8"?>
<p:tagLst xmlns:a="http://schemas.openxmlformats.org/drawingml/2006/main" xmlns:r="http://schemas.openxmlformats.org/officeDocument/2006/relationships" xmlns:p="http://schemas.openxmlformats.org/presentationml/2006/main">
  <p:tag name="DVSHAPEID" val="rjeVgbiDoEnzKsnNQy6rhx"/>
</p:tagLst>
</file>

<file path=ppt/tags/tag642.xml><?xml version="1.0" encoding="utf-8"?>
<p:tagLst xmlns:a="http://schemas.openxmlformats.org/drawingml/2006/main" xmlns:r="http://schemas.openxmlformats.org/officeDocument/2006/relationships" xmlns:p="http://schemas.openxmlformats.org/presentationml/2006/main">
  <p:tag name="DVSHAPEID" val="G4fBxx3orMIjA8T4W2Sbq2"/>
</p:tagLst>
</file>

<file path=ppt/tags/tag643.xml><?xml version="1.0" encoding="utf-8"?>
<p:tagLst xmlns:a="http://schemas.openxmlformats.org/drawingml/2006/main" xmlns:r="http://schemas.openxmlformats.org/officeDocument/2006/relationships" xmlns:p="http://schemas.openxmlformats.org/presentationml/2006/main">
  <p:tag name="DVSHAPEID" val="k8pWhtQn7EbkcKMsSZMFy0"/>
</p:tagLst>
</file>

<file path=ppt/tags/tag644.xml><?xml version="1.0" encoding="utf-8"?>
<p:tagLst xmlns:a="http://schemas.openxmlformats.org/drawingml/2006/main" xmlns:r="http://schemas.openxmlformats.org/officeDocument/2006/relationships" xmlns:p="http://schemas.openxmlformats.org/presentationml/2006/main">
  <p:tag name="DVSHAPEID" val="vqab7BA581wIG1qZkBigPD"/>
</p:tagLst>
</file>

<file path=ppt/tags/tag645.xml><?xml version="1.0" encoding="utf-8"?>
<p:tagLst xmlns:a="http://schemas.openxmlformats.org/drawingml/2006/main" xmlns:r="http://schemas.openxmlformats.org/officeDocument/2006/relationships" xmlns:p="http://schemas.openxmlformats.org/presentationml/2006/main">
  <p:tag name="DVSHAPEID" val="iVzhWj2wxYxTPvYQgQrgYX"/>
</p:tagLst>
</file>

<file path=ppt/tags/tag646.xml><?xml version="1.0" encoding="utf-8"?>
<p:tagLst xmlns:a="http://schemas.openxmlformats.org/drawingml/2006/main" xmlns:r="http://schemas.openxmlformats.org/officeDocument/2006/relationships" xmlns:p="http://schemas.openxmlformats.org/presentationml/2006/main">
  <p:tag name="DVSHAPEID" val="tU4O7NRIRQPBbNExrNeEgy"/>
</p:tagLst>
</file>

<file path=ppt/tags/tag647.xml><?xml version="1.0" encoding="utf-8"?>
<p:tagLst xmlns:a="http://schemas.openxmlformats.org/drawingml/2006/main" xmlns:r="http://schemas.openxmlformats.org/officeDocument/2006/relationships" xmlns:p="http://schemas.openxmlformats.org/presentationml/2006/main">
  <p:tag name="DVSHAPEID" val="OXhXkpEJO01Hmi84TiygPm"/>
</p:tagLst>
</file>

<file path=ppt/tags/tag648.xml><?xml version="1.0" encoding="utf-8"?>
<p:tagLst xmlns:a="http://schemas.openxmlformats.org/drawingml/2006/main" xmlns:r="http://schemas.openxmlformats.org/officeDocument/2006/relationships" xmlns:p="http://schemas.openxmlformats.org/presentationml/2006/main">
  <p:tag name="DVSHAPEID" val="08W0teyWmeExEMpYABuPMb"/>
</p:tagLst>
</file>

<file path=ppt/tags/tag649.xml><?xml version="1.0" encoding="utf-8"?>
<p:tagLst xmlns:a="http://schemas.openxmlformats.org/drawingml/2006/main" xmlns:r="http://schemas.openxmlformats.org/officeDocument/2006/relationships" xmlns:p="http://schemas.openxmlformats.org/presentationml/2006/main">
  <p:tag name="DVSHAPEID" val="yF4qgyzJ831dqzLioccpT4"/>
</p:tagLst>
</file>

<file path=ppt/tags/tag65.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650.xml><?xml version="1.0" encoding="utf-8"?>
<p:tagLst xmlns:a="http://schemas.openxmlformats.org/drawingml/2006/main" xmlns:r="http://schemas.openxmlformats.org/officeDocument/2006/relationships" xmlns:p="http://schemas.openxmlformats.org/presentationml/2006/main">
  <p:tag name="DVSHAPEID" val="ss9J8pOcLtUeQN9g7tu9rz"/>
</p:tagLst>
</file>

<file path=ppt/tags/tag651.xml><?xml version="1.0" encoding="utf-8"?>
<p:tagLst xmlns:a="http://schemas.openxmlformats.org/drawingml/2006/main" xmlns:r="http://schemas.openxmlformats.org/officeDocument/2006/relationships" xmlns:p="http://schemas.openxmlformats.org/presentationml/2006/main">
  <p:tag name="DVSHAPEID" val="ZZ1HXGaWkGGomjkZKugyfB"/>
</p:tagLst>
</file>

<file path=ppt/tags/tag652.xml><?xml version="1.0" encoding="utf-8"?>
<p:tagLst xmlns:a="http://schemas.openxmlformats.org/drawingml/2006/main" xmlns:r="http://schemas.openxmlformats.org/officeDocument/2006/relationships" xmlns:p="http://schemas.openxmlformats.org/presentationml/2006/main">
  <p:tag name="DVSHAPEID" val="KziZsm6Hez2H55T59zGS7w"/>
</p:tagLst>
</file>

<file path=ppt/tags/tag653.xml><?xml version="1.0" encoding="utf-8"?>
<p:tagLst xmlns:a="http://schemas.openxmlformats.org/drawingml/2006/main" xmlns:r="http://schemas.openxmlformats.org/officeDocument/2006/relationships" xmlns:p="http://schemas.openxmlformats.org/presentationml/2006/main">
  <p:tag name="DVSHAPEID" val="Buul4MNa3m2x30OOWWERYL"/>
</p:tagLst>
</file>

<file path=ppt/tags/tag654.xml><?xml version="1.0" encoding="utf-8"?>
<p:tagLst xmlns:a="http://schemas.openxmlformats.org/drawingml/2006/main" xmlns:r="http://schemas.openxmlformats.org/officeDocument/2006/relationships" xmlns:p="http://schemas.openxmlformats.org/presentationml/2006/main">
  <p:tag name="DVSHAPEID" val="GjBCsDAneD3cIaScj52fEr"/>
</p:tagLst>
</file>

<file path=ppt/tags/tag655.xml><?xml version="1.0" encoding="utf-8"?>
<p:tagLst xmlns:a="http://schemas.openxmlformats.org/drawingml/2006/main" xmlns:r="http://schemas.openxmlformats.org/officeDocument/2006/relationships" xmlns:p="http://schemas.openxmlformats.org/presentationml/2006/main">
  <p:tag name="DVSHAPEID" val="KTIzyujhV5S78p7gPjzpvH"/>
</p:tagLst>
</file>

<file path=ppt/tags/tag656.xml><?xml version="1.0" encoding="utf-8"?>
<p:tagLst xmlns:a="http://schemas.openxmlformats.org/drawingml/2006/main" xmlns:r="http://schemas.openxmlformats.org/officeDocument/2006/relationships" xmlns:p="http://schemas.openxmlformats.org/presentationml/2006/main">
  <p:tag name="DVSHAPEID" val="BBzAv64VqbRfyIUS564XHY"/>
</p:tagLst>
</file>

<file path=ppt/tags/tag657.xml><?xml version="1.0" encoding="utf-8"?>
<p:tagLst xmlns:a="http://schemas.openxmlformats.org/drawingml/2006/main" xmlns:r="http://schemas.openxmlformats.org/officeDocument/2006/relationships" xmlns:p="http://schemas.openxmlformats.org/presentationml/2006/main">
  <p:tag name="DVSHAPEID" val="jB1t52gJFeV2h70XYcd0EH"/>
</p:tagLst>
</file>

<file path=ppt/tags/tag658.xml><?xml version="1.0" encoding="utf-8"?>
<p:tagLst xmlns:a="http://schemas.openxmlformats.org/drawingml/2006/main" xmlns:r="http://schemas.openxmlformats.org/officeDocument/2006/relationships" xmlns:p="http://schemas.openxmlformats.org/presentationml/2006/main">
  <p:tag name="DVSHAPEID" val="fTQomWdtlxZDhXz111EHvC"/>
</p:tagLst>
</file>

<file path=ppt/tags/tag659.xml><?xml version="1.0" encoding="utf-8"?>
<p:tagLst xmlns:a="http://schemas.openxmlformats.org/drawingml/2006/main" xmlns:r="http://schemas.openxmlformats.org/officeDocument/2006/relationships" xmlns:p="http://schemas.openxmlformats.org/presentationml/2006/main">
  <p:tag name="DVSHAPEID" val="xEbqLkJr2xW9o0mbv696SZ"/>
</p:tagLst>
</file>

<file path=ppt/tags/tag66.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660.xml><?xml version="1.0" encoding="utf-8"?>
<p:tagLst xmlns:a="http://schemas.openxmlformats.org/drawingml/2006/main" xmlns:r="http://schemas.openxmlformats.org/officeDocument/2006/relationships" xmlns:p="http://schemas.openxmlformats.org/presentationml/2006/main">
  <p:tag name="DVSHAPEID" val="QZc6ZNamgmFjbEmo863TY1"/>
</p:tagLst>
</file>

<file path=ppt/tags/tag661.xml><?xml version="1.0" encoding="utf-8"?>
<p:tagLst xmlns:a="http://schemas.openxmlformats.org/drawingml/2006/main" xmlns:r="http://schemas.openxmlformats.org/officeDocument/2006/relationships" xmlns:p="http://schemas.openxmlformats.org/presentationml/2006/main">
  <p:tag name="DVSHAPEID" val="S2yA3QW4imXyNbeFkWgFgA"/>
</p:tagLst>
</file>

<file path=ppt/tags/tag662.xml><?xml version="1.0" encoding="utf-8"?>
<p:tagLst xmlns:a="http://schemas.openxmlformats.org/drawingml/2006/main" xmlns:r="http://schemas.openxmlformats.org/officeDocument/2006/relationships" xmlns:p="http://schemas.openxmlformats.org/presentationml/2006/main">
  <p:tag name="DVSHAPEID" val="xX448VcWf4wbJcQDWuhWlH"/>
</p:tagLst>
</file>

<file path=ppt/tags/tag663.xml><?xml version="1.0" encoding="utf-8"?>
<p:tagLst xmlns:a="http://schemas.openxmlformats.org/drawingml/2006/main" xmlns:r="http://schemas.openxmlformats.org/officeDocument/2006/relationships" xmlns:p="http://schemas.openxmlformats.org/presentationml/2006/main">
  <p:tag name="DVSHAPEID" val="4OB3DoiA5N0n5T75kQUG3G"/>
</p:tagLst>
</file>

<file path=ppt/tags/tag664.xml><?xml version="1.0" encoding="utf-8"?>
<p:tagLst xmlns:a="http://schemas.openxmlformats.org/drawingml/2006/main" xmlns:r="http://schemas.openxmlformats.org/officeDocument/2006/relationships" xmlns:p="http://schemas.openxmlformats.org/presentationml/2006/main">
  <p:tag name="DVSHAPEID" val="LmKzvoTBYmCQTfs4hNEFYI"/>
</p:tagLst>
</file>

<file path=ppt/tags/tag665.xml><?xml version="1.0" encoding="utf-8"?>
<p:tagLst xmlns:a="http://schemas.openxmlformats.org/drawingml/2006/main" xmlns:r="http://schemas.openxmlformats.org/officeDocument/2006/relationships" xmlns:p="http://schemas.openxmlformats.org/presentationml/2006/main">
  <p:tag name="DVSHAPEID" val="dvccMdUKXuTyBSWCdTRVDe"/>
</p:tagLst>
</file>

<file path=ppt/tags/tag666.xml><?xml version="1.0" encoding="utf-8"?>
<p:tagLst xmlns:a="http://schemas.openxmlformats.org/drawingml/2006/main" xmlns:r="http://schemas.openxmlformats.org/officeDocument/2006/relationships" xmlns:p="http://schemas.openxmlformats.org/presentationml/2006/main">
  <p:tag name="DVSHAPEID" val="F05UCl0E2gjN0uGqulchqd"/>
</p:tagLst>
</file>

<file path=ppt/tags/tag667.xml><?xml version="1.0" encoding="utf-8"?>
<p:tagLst xmlns:a="http://schemas.openxmlformats.org/drawingml/2006/main" xmlns:r="http://schemas.openxmlformats.org/officeDocument/2006/relationships" xmlns:p="http://schemas.openxmlformats.org/presentationml/2006/main">
  <p:tag name="DVSHAPEID" val="8CNzCgPxGpjZPb7SAzKjsD"/>
</p:tagLst>
</file>

<file path=ppt/tags/tag668.xml><?xml version="1.0" encoding="utf-8"?>
<p:tagLst xmlns:a="http://schemas.openxmlformats.org/drawingml/2006/main" xmlns:r="http://schemas.openxmlformats.org/officeDocument/2006/relationships" xmlns:p="http://schemas.openxmlformats.org/presentationml/2006/main">
  <p:tag name="DVSHAPEID" val="bmkDLyQ0uX3kkQMrsNM6QG"/>
</p:tagLst>
</file>

<file path=ppt/tags/tag669.xml><?xml version="1.0" encoding="utf-8"?>
<p:tagLst xmlns:a="http://schemas.openxmlformats.org/drawingml/2006/main" xmlns:r="http://schemas.openxmlformats.org/officeDocument/2006/relationships" xmlns:p="http://schemas.openxmlformats.org/presentationml/2006/main">
  <p:tag name="DVSHAPEID" val="Hl57lyqLnpexPiaGQcMvCN"/>
</p:tagLst>
</file>

<file path=ppt/tags/tag67.xml><?xml version="1.0" encoding="utf-8"?>
<p:tagLst xmlns:a="http://schemas.openxmlformats.org/drawingml/2006/main" xmlns:r="http://schemas.openxmlformats.org/officeDocument/2006/relationships" xmlns:p="http://schemas.openxmlformats.org/presentationml/2006/main">
  <p:tag name="DVSHAPEID" val="hkkrLyrhwwMom4v5Rr2m2j"/>
</p:tagLst>
</file>

<file path=ppt/tags/tag670.xml><?xml version="1.0" encoding="utf-8"?>
<p:tagLst xmlns:a="http://schemas.openxmlformats.org/drawingml/2006/main" xmlns:r="http://schemas.openxmlformats.org/officeDocument/2006/relationships" xmlns:p="http://schemas.openxmlformats.org/presentationml/2006/main">
  <p:tag name="DVSHAPEID" val="s2FRnRBkoz6vEYyEchAJAD"/>
</p:tagLst>
</file>

<file path=ppt/tags/tag671.xml><?xml version="1.0" encoding="utf-8"?>
<p:tagLst xmlns:a="http://schemas.openxmlformats.org/drawingml/2006/main" xmlns:r="http://schemas.openxmlformats.org/officeDocument/2006/relationships" xmlns:p="http://schemas.openxmlformats.org/presentationml/2006/main">
  <p:tag name="DVSHAPEID" val="rK4vcJ62zwCrlGR5EKAPpa"/>
</p:tagLst>
</file>

<file path=ppt/tags/tag672.xml><?xml version="1.0" encoding="utf-8"?>
<p:tagLst xmlns:a="http://schemas.openxmlformats.org/drawingml/2006/main" xmlns:r="http://schemas.openxmlformats.org/officeDocument/2006/relationships" xmlns:p="http://schemas.openxmlformats.org/presentationml/2006/main">
  <p:tag name="DVSHAPEID" val="G57zCiXkGdpFRS6C0foSiG"/>
</p:tagLst>
</file>

<file path=ppt/tags/tag673.xml><?xml version="1.0" encoding="utf-8"?>
<p:tagLst xmlns:a="http://schemas.openxmlformats.org/drawingml/2006/main" xmlns:r="http://schemas.openxmlformats.org/officeDocument/2006/relationships" xmlns:p="http://schemas.openxmlformats.org/presentationml/2006/main">
  <p:tag name="DVSHAPEID" val="ctwa0ubCdpmh3ZnC6N4fQo"/>
</p:tagLst>
</file>

<file path=ppt/tags/tag674.xml><?xml version="1.0" encoding="utf-8"?>
<p:tagLst xmlns:a="http://schemas.openxmlformats.org/drawingml/2006/main" xmlns:r="http://schemas.openxmlformats.org/officeDocument/2006/relationships" xmlns:p="http://schemas.openxmlformats.org/presentationml/2006/main">
  <p:tag name="DVSHAPEID" val="o36KzDwB7Np2oeaRLmbQJP"/>
</p:tagLst>
</file>

<file path=ppt/tags/tag675.xml><?xml version="1.0" encoding="utf-8"?>
<p:tagLst xmlns:a="http://schemas.openxmlformats.org/drawingml/2006/main" xmlns:r="http://schemas.openxmlformats.org/officeDocument/2006/relationships" xmlns:p="http://schemas.openxmlformats.org/presentationml/2006/main">
  <p:tag name="DVSHAPEID" val="a5bd7fXXb61tbK1vOv4bV2"/>
</p:tagLst>
</file>

<file path=ppt/tags/tag676.xml><?xml version="1.0" encoding="utf-8"?>
<p:tagLst xmlns:a="http://schemas.openxmlformats.org/drawingml/2006/main" xmlns:r="http://schemas.openxmlformats.org/officeDocument/2006/relationships" xmlns:p="http://schemas.openxmlformats.org/presentationml/2006/main">
  <p:tag name="DVSHAPEID" val="opr7REovH76zT0ylwgE9Bi"/>
</p:tagLst>
</file>

<file path=ppt/tags/tag677.xml><?xml version="1.0" encoding="utf-8"?>
<p:tagLst xmlns:a="http://schemas.openxmlformats.org/drawingml/2006/main" xmlns:r="http://schemas.openxmlformats.org/officeDocument/2006/relationships" xmlns:p="http://schemas.openxmlformats.org/presentationml/2006/main">
  <p:tag name="DVSHAPEID" val="GMiLzvSmAWT6ypyPj5HZ07"/>
</p:tagLst>
</file>

<file path=ppt/tags/tag678.xml><?xml version="1.0" encoding="utf-8"?>
<p:tagLst xmlns:a="http://schemas.openxmlformats.org/drawingml/2006/main" xmlns:r="http://schemas.openxmlformats.org/officeDocument/2006/relationships" xmlns:p="http://schemas.openxmlformats.org/presentationml/2006/main">
  <p:tag name="DVSHAPEID" val="GCngVWtrHozOV4IaStVabu"/>
</p:tagLst>
</file>

<file path=ppt/tags/tag679.xml><?xml version="1.0" encoding="utf-8"?>
<p:tagLst xmlns:a="http://schemas.openxmlformats.org/drawingml/2006/main" xmlns:r="http://schemas.openxmlformats.org/officeDocument/2006/relationships" xmlns:p="http://schemas.openxmlformats.org/presentationml/2006/main">
  <p:tag name="DVSHAPEID" val="chYFTZNRklyy5GnjAVS8ev"/>
</p:tagLst>
</file>

<file path=ppt/tags/tag68.xml><?xml version="1.0" encoding="utf-8"?>
<p:tagLst xmlns:a="http://schemas.openxmlformats.org/drawingml/2006/main" xmlns:r="http://schemas.openxmlformats.org/officeDocument/2006/relationships" xmlns:p="http://schemas.openxmlformats.org/presentationml/2006/main">
  <p:tag name="DVSHAPEID" val="qcZpYroxdb4chLUvYSvleR"/>
</p:tagLst>
</file>

<file path=ppt/tags/tag680.xml><?xml version="1.0" encoding="utf-8"?>
<p:tagLst xmlns:a="http://schemas.openxmlformats.org/drawingml/2006/main" xmlns:r="http://schemas.openxmlformats.org/officeDocument/2006/relationships" xmlns:p="http://schemas.openxmlformats.org/presentationml/2006/main">
  <p:tag name="DVSHAPEID" val="DTgh1jSovprku6u4lDk4xS"/>
</p:tagLst>
</file>

<file path=ppt/tags/tag681.xml><?xml version="1.0" encoding="utf-8"?>
<p:tagLst xmlns:a="http://schemas.openxmlformats.org/drawingml/2006/main" xmlns:r="http://schemas.openxmlformats.org/officeDocument/2006/relationships" xmlns:p="http://schemas.openxmlformats.org/presentationml/2006/main">
  <p:tag name="DVSHAPEID" val="XIm35DBYbXVwK5Lvxz6UyQ"/>
</p:tagLst>
</file>

<file path=ppt/tags/tag682.xml><?xml version="1.0" encoding="utf-8"?>
<p:tagLst xmlns:a="http://schemas.openxmlformats.org/drawingml/2006/main" xmlns:r="http://schemas.openxmlformats.org/officeDocument/2006/relationships" xmlns:p="http://schemas.openxmlformats.org/presentationml/2006/main">
  <p:tag name="DVSHAPEID" val="gpJ4UNj0MdcKWxVXefMwdt"/>
</p:tagLst>
</file>

<file path=ppt/tags/tag683.xml><?xml version="1.0" encoding="utf-8"?>
<p:tagLst xmlns:a="http://schemas.openxmlformats.org/drawingml/2006/main" xmlns:r="http://schemas.openxmlformats.org/officeDocument/2006/relationships" xmlns:p="http://schemas.openxmlformats.org/presentationml/2006/main">
  <p:tag name="DVSHAPEID" val="rO5YDdxXQ2iGEnf5fwp6ui"/>
</p:tagLst>
</file>

<file path=ppt/tags/tag684.xml><?xml version="1.0" encoding="utf-8"?>
<p:tagLst xmlns:a="http://schemas.openxmlformats.org/drawingml/2006/main" xmlns:r="http://schemas.openxmlformats.org/officeDocument/2006/relationships" xmlns:p="http://schemas.openxmlformats.org/presentationml/2006/main">
  <p:tag name="DVSHAPEID" val="uFVzicjcg9rKyk8CV7jaaz"/>
</p:tagLst>
</file>

<file path=ppt/tags/tag685.xml><?xml version="1.0" encoding="utf-8"?>
<p:tagLst xmlns:a="http://schemas.openxmlformats.org/drawingml/2006/main" xmlns:r="http://schemas.openxmlformats.org/officeDocument/2006/relationships" xmlns:p="http://schemas.openxmlformats.org/presentationml/2006/main">
  <p:tag name="DVSHAPEID" val="ul6kfocnC948kq24UlDEM9"/>
</p:tagLst>
</file>

<file path=ppt/tags/tag686.xml><?xml version="1.0" encoding="utf-8"?>
<p:tagLst xmlns:a="http://schemas.openxmlformats.org/drawingml/2006/main" xmlns:r="http://schemas.openxmlformats.org/officeDocument/2006/relationships" xmlns:p="http://schemas.openxmlformats.org/presentationml/2006/main">
  <p:tag name="DVSHAPEID" val="1oesCWoIETCWdpVf3K4POA"/>
</p:tagLst>
</file>

<file path=ppt/tags/tag687.xml><?xml version="1.0" encoding="utf-8"?>
<p:tagLst xmlns:a="http://schemas.openxmlformats.org/drawingml/2006/main" xmlns:r="http://schemas.openxmlformats.org/officeDocument/2006/relationships" xmlns:p="http://schemas.openxmlformats.org/presentationml/2006/main">
  <p:tag name="DVSHAPEID" val="8QtgtCtq6bVWnBt6egzNST"/>
</p:tagLst>
</file>

<file path=ppt/tags/tag688.xml><?xml version="1.0" encoding="utf-8"?>
<p:tagLst xmlns:a="http://schemas.openxmlformats.org/drawingml/2006/main" xmlns:r="http://schemas.openxmlformats.org/officeDocument/2006/relationships" xmlns:p="http://schemas.openxmlformats.org/presentationml/2006/main">
  <p:tag name="DVSHAPEID" val="IaZ5pbv2hxVqgoZmtMfdMr"/>
</p:tagLst>
</file>

<file path=ppt/tags/tag689.xml><?xml version="1.0" encoding="utf-8"?>
<p:tagLst xmlns:a="http://schemas.openxmlformats.org/drawingml/2006/main" xmlns:r="http://schemas.openxmlformats.org/officeDocument/2006/relationships" xmlns:p="http://schemas.openxmlformats.org/presentationml/2006/main">
  <p:tag name="DVSHAPEID" val="I1hH55zXiIxCe4XIPDZsr3"/>
</p:tagLst>
</file>

<file path=ppt/tags/tag69.xml><?xml version="1.0" encoding="utf-8"?>
<p:tagLst xmlns:a="http://schemas.openxmlformats.org/drawingml/2006/main" xmlns:r="http://schemas.openxmlformats.org/officeDocument/2006/relationships" xmlns:p="http://schemas.openxmlformats.org/presentationml/2006/main">
  <p:tag name="DVSHAPEID" val="OdV5LXZQCrTYT8rmz0SYjA"/>
</p:tagLst>
</file>

<file path=ppt/tags/tag690.xml><?xml version="1.0" encoding="utf-8"?>
<p:tagLst xmlns:a="http://schemas.openxmlformats.org/drawingml/2006/main" xmlns:r="http://schemas.openxmlformats.org/officeDocument/2006/relationships" xmlns:p="http://schemas.openxmlformats.org/presentationml/2006/main">
  <p:tag name="DVSHAPEID" val="7P8xk6Smxp55fjMpMIdBmo"/>
</p:tagLst>
</file>

<file path=ppt/tags/tag691.xml><?xml version="1.0" encoding="utf-8"?>
<p:tagLst xmlns:a="http://schemas.openxmlformats.org/drawingml/2006/main" xmlns:r="http://schemas.openxmlformats.org/officeDocument/2006/relationships" xmlns:p="http://schemas.openxmlformats.org/presentationml/2006/main">
  <p:tag name="DVSHAPEID" val="JxuY8HITuPuEUrzyLt5Wb7"/>
</p:tagLst>
</file>

<file path=ppt/tags/tag692.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693.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694.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695.xml><?xml version="1.0" encoding="utf-8"?>
<p:tagLst xmlns:a="http://schemas.openxmlformats.org/drawingml/2006/main" xmlns:r="http://schemas.openxmlformats.org/officeDocument/2006/relationships" xmlns:p="http://schemas.openxmlformats.org/presentationml/2006/main">
  <p:tag name="DVSHAPEID" val="qIwiI6epRpALkaqWyPQZLT"/>
</p:tagLst>
</file>

<file path=ppt/tags/tag696.xml><?xml version="1.0" encoding="utf-8"?>
<p:tagLst xmlns:a="http://schemas.openxmlformats.org/drawingml/2006/main" xmlns:r="http://schemas.openxmlformats.org/officeDocument/2006/relationships" xmlns:p="http://schemas.openxmlformats.org/presentationml/2006/main">
  <p:tag name="DVSHAPEID" val="UESbCfmbNeVXfTV6Df6Mrj"/>
</p:tagLst>
</file>

<file path=ppt/tags/tag697.xml><?xml version="1.0" encoding="utf-8"?>
<p:tagLst xmlns:a="http://schemas.openxmlformats.org/drawingml/2006/main" xmlns:r="http://schemas.openxmlformats.org/officeDocument/2006/relationships" xmlns:p="http://schemas.openxmlformats.org/presentationml/2006/main">
  <p:tag name="DVSHAPEID" val="lHsNoNBQImAwNSpwtZ2FBl"/>
</p:tagLst>
</file>

<file path=ppt/tags/tag698.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699.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70.xml><?xml version="1.0" encoding="utf-8"?>
<p:tagLst xmlns:a="http://schemas.openxmlformats.org/drawingml/2006/main" xmlns:r="http://schemas.openxmlformats.org/officeDocument/2006/relationships" xmlns:p="http://schemas.openxmlformats.org/presentationml/2006/main">
  <p:tag name="DVSHAPEID" val="k4HuWXkjADAr3jIN9bCTvg"/>
</p:tagLst>
</file>

<file path=ppt/tags/tag70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01.xml><?xml version="1.0" encoding="utf-8"?>
<p:tagLst xmlns:a="http://schemas.openxmlformats.org/drawingml/2006/main" xmlns:r="http://schemas.openxmlformats.org/officeDocument/2006/relationships" xmlns:p="http://schemas.openxmlformats.org/presentationml/2006/main">
  <p:tag name="DVSHAPEID" val="SjkCWZNqin5LETuti6YgF4"/>
</p:tagLst>
</file>

<file path=ppt/tags/tag702.xml><?xml version="1.0" encoding="utf-8"?>
<p:tagLst xmlns:a="http://schemas.openxmlformats.org/drawingml/2006/main" xmlns:r="http://schemas.openxmlformats.org/officeDocument/2006/relationships" xmlns:p="http://schemas.openxmlformats.org/presentationml/2006/main">
  <p:tag name="DVSHAPEID" val="9z7GqOoyjGmnkfTbI8FGls"/>
</p:tagLst>
</file>

<file path=ppt/tags/tag703.xml><?xml version="1.0" encoding="utf-8"?>
<p:tagLst xmlns:a="http://schemas.openxmlformats.org/drawingml/2006/main" xmlns:r="http://schemas.openxmlformats.org/officeDocument/2006/relationships" xmlns:p="http://schemas.openxmlformats.org/presentationml/2006/main">
  <p:tag name="DVSHAPEID" val="bdxythNIOY1N9LufzY1K4o"/>
</p:tagLst>
</file>

<file path=ppt/tags/tag704.xml><?xml version="1.0" encoding="utf-8"?>
<p:tagLst xmlns:a="http://schemas.openxmlformats.org/drawingml/2006/main" xmlns:r="http://schemas.openxmlformats.org/officeDocument/2006/relationships" xmlns:p="http://schemas.openxmlformats.org/presentationml/2006/main">
  <p:tag name="DVSHAPEID" val="phyez6nPAYIHnU9Sl6KASn"/>
</p:tagLst>
</file>

<file path=ppt/tags/tag705.xml><?xml version="1.0" encoding="utf-8"?>
<p:tagLst xmlns:a="http://schemas.openxmlformats.org/drawingml/2006/main" xmlns:r="http://schemas.openxmlformats.org/officeDocument/2006/relationships" xmlns:p="http://schemas.openxmlformats.org/presentationml/2006/main">
  <p:tag name="DVSHAPEID" val="lx68HtzHEBnNNfZeIHkYn2"/>
</p:tagLst>
</file>

<file path=ppt/tags/tag706.xml><?xml version="1.0" encoding="utf-8"?>
<p:tagLst xmlns:a="http://schemas.openxmlformats.org/drawingml/2006/main" xmlns:r="http://schemas.openxmlformats.org/officeDocument/2006/relationships" xmlns:p="http://schemas.openxmlformats.org/presentationml/2006/main">
  <p:tag name="DVSHAPEID" val="5rnz5HCVZtw1V18roUgTk7"/>
</p:tagLst>
</file>

<file path=ppt/tags/tag707.xml><?xml version="1.0" encoding="utf-8"?>
<p:tagLst xmlns:a="http://schemas.openxmlformats.org/drawingml/2006/main" xmlns:r="http://schemas.openxmlformats.org/officeDocument/2006/relationships" xmlns:p="http://schemas.openxmlformats.org/presentationml/2006/main">
  <p:tag name="DVSHAPEID" val="jA7TS7o3gT0jsEK7nR5JCT"/>
</p:tagLst>
</file>

<file path=ppt/tags/tag708.xml><?xml version="1.0" encoding="utf-8"?>
<p:tagLst xmlns:a="http://schemas.openxmlformats.org/drawingml/2006/main" xmlns:r="http://schemas.openxmlformats.org/officeDocument/2006/relationships" xmlns:p="http://schemas.openxmlformats.org/presentationml/2006/main">
  <p:tag name="DVSHAPEID" val="gLkY5gipIuIY7MscPuxVdD"/>
</p:tagLst>
</file>

<file path=ppt/tags/tag709.xml><?xml version="1.0" encoding="utf-8"?>
<p:tagLst xmlns:a="http://schemas.openxmlformats.org/drawingml/2006/main" xmlns:r="http://schemas.openxmlformats.org/officeDocument/2006/relationships" xmlns:p="http://schemas.openxmlformats.org/presentationml/2006/main">
  <p:tag name="DVSHAPEID" val="1CzuGgxpNBuqklzT17LQav"/>
</p:tagLst>
</file>

<file path=ppt/tags/tag71.xml><?xml version="1.0" encoding="utf-8"?>
<p:tagLst xmlns:a="http://schemas.openxmlformats.org/drawingml/2006/main" xmlns:r="http://schemas.openxmlformats.org/officeDocument/2006/relationships" xmlns:p="http://schemas.openxmlformats.org/presentationml/2006/main">
  <p:tag name="DVSHAPEID" val="bE0lWz4oD9PyvKAsCOGW1E"/>
</p:tagLst>
</file>

<file path=ppt/tags/tag710.xml><?xml version="1.0" encoding="utf-8"?>
<p:tagLst xmlns:a="http://schemas.openxmlformats.org/drawingml/2006/main" xmlns:r="http://schemas.openxmlformats.org/officeDocument/2006/relationships" xmlns:p="http://schemas.openxmlformats.org/presentationml/2006/main">
  <p:tag name="DVSHAPEID" val="LjQI3ND3V8UAv8fvDnHEo5"/>
</p:tagLst>
</file>

<file path=ppt/tags/tag711.xml><?xml version="1.0" encoding="utf-8"?>
<p:tagLst xmlns:a="http://schemas.openxmlformats.org/drawingml/2006/main" xmlns:r="http://schemas.openxmlformats.org/officeDocument/2006/relationships" xmlns:p="http://schemas.openxmlformats.org/presentationml/2006/main">
  <p:tag name="DVSHAPEID" val="rxg7yjha5WFnLLiuZ0E1G6"/>
</p:tagLst>
</file>

<file path=ppt/tags/tag712.xml><?xml version="1.0" encoding="utf-8"?>
<p:tagLst xmlns:a="http://schemas.openxmlformats.org/drawingml/2006/main" xmlns:r="http://schemas.openxmlformats.org/officeDocument/2006/relationships" xmlns:p="http://schemas.openxmlformats.org/presentationml/2006/main">
  <p:tag name="DVSHAPEID" val="wVS4Tg3XKhVGRjsWekMK3X"/>
</p:tagLst>
</file>

<file path=ppt/tags/tag713.xml><?xml version="1.0" encoding="utf-8"?>
<p:tagLst xmlns:a="http://schemas.openxmlformats.org/drawingml/2006/main" xmlns:r="http://schemas.openxmlformats.org/officeDocument/2006/relationships" xmlns:p="http://schemas.openxmlformats.org/presentationml/2006/main">
  <p:tag name="DVSHAPEID" val="qmFgylXpVM4UjEO18FDsLL"/>
</p:tagLst>
</file>

<file path=ppt/tags/tag714.xml><?xml version="1.0" encoding="utf-8"?>
<p:tagLst xmlns:a="http://schemas.openxmlformats.org/drawingml/2006/main" xmlns:r="http://schemas.openxmlformats.org/officeDocument/2006/relationships" xmlns:p="http://schemas.openxmlformats.org/presentationml/2006/main">
  <p:tag name="DVSHAPEID" val="YzpMmWu8icEWmo4ubESeNk"/>
</p:tagLst>
</file>

<file path=ppt/tags/tag715.xml><?xml version="1.0" encoding="utf-8"?>
<p:tagLst xmlns:a="http://schemas.openxmlformats.org/drawingml/2006/main" xmlns:r="http://schemas.openxmlformats.org/officeDocument/2006/relationships" xmlns:p="http://schemas.openxmlformats.org/presentationml/2006/main">
  <p:tag name="DVSHAPEID" val="Ume8IaWvtIDEo6RLZ1UNuR"/>
</p:tagLst>
</file>

<file path=ppt/tags/tag716.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717.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718.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19.xml><?xml version="1.0" encoding="utf-8"?>
<p:tagLst xmlns:a="http://schemas.openxmlformats.org/drawingml/2006/main" xmlns:r="http://schemas.openxmlformats.org/officeDocument/2006/relationships" xmlns:p="http://schemas.openxmlformats.org/presentationml/2006/main">
  <p:tag name="DVSHAPEID" val="6AJ2WSbjSCanb5iwPORfGH"/>
</p:tagLst>
</file>

<file path=ppt/tags/tag72.xml><?xml version="1.0" encoding="utf-8"?>
<p:tagLst xmlns:a="http://schemas.openxmlformats.org/drawingml/2006/main" xmlns:r="http://schemas.openxmlformats.org/officeDocument/2006/relationships" xmlns:p="http://schemas.openxmlformats.org/presentationml/2006/main">
  <p:tag name="DVSHAPEID" val="KKVgiJN211Q4T2tA1Lfc0q"/>
</p:tagLst>
</file>

<file path=ppt/tags/tag720.xml><?xml version="1.0" encoding="utf-8"?>
<p:tagLst xmlns:a="http://schemas.openxmlformats.org/drawingml/2006/main" xmlns:r="http://schemas.openxmlformats.org/officeDocument/2006/relationships" xmlns:p="http://schemas.openxmlformats.org/presentationml/2006/main">
  <p:tag name="DVSHAPEID" val="pILlLNp5WuJru9WJs0FSTo"/>
</p:tagLst>
</file>

<file path=ppt/tags/tag721.xml><?xml version="1.0" encoding="utf-8"?>
<p:tagLst xmlns:a="http://schemas.openxmlformats.org/drawingml/2006/main" xmlns:r="http://schemas.openxmlformats.org/officeDocument/2006/relationships" xmlns:p="http://schemas.openxmlformats.org/presentationml/2006/main">
  <p:tag name="DVSHAPEID" val="W2WoNbHjTmyoa0hB7nUNFG"/>
</p:tagLst>
</file>

<file path=ppt/tags/tag722.xml><?xml version="1.0" encoding="utf-8"?>
<p:tagLst xmlns:a="http://schemas.openxmlformats.org/drawingml/2006/main" xmlns:r="http://schemas.openxmlformats.org/officeDocument/2006/relationships" xmlns:p="http://schemas.openxmlformats.org/presentationml/2006/main">
  <p:tag name="DVSHAPEID" val="z2ddzkxLTGlReiBBMOZFcx"/>
</p:tagLst>
</file>

<file path=ppt/tags/tag723.xml><?xml version="1.0" encoding="utf-8"?>
<p:tagLst xmlns:a="http://schemas.openxmlformats.org/drawingml/2006/main" xmlns:r="http://schemas.openxmlformats.org/officeDocument/2006/relationships" xmlns:p="http://schemas.openxmlformats.org/presentationml/2006/main">
  <p:tag name="DVSHAPEID" val="CWEsMwDUaXWsnNiXzAKnqK"/>
</p:tagLst>
</file>

<file path=ppt/tags/tag724.xml><?xml version="1.0" encoding="utf-8"?>
<p:tagLst xmlns:a="http://schemas.openxmlformats.org/drawingml/2006/main" xmlns:r="http://schemas.openxmlformats.org/officeDocument/2006/relationships" xmlns:p="http://schemas.openxmlformats.org/presentationml/2006/main">
  <p:tag name="DVSHAPEID" val="CB7OJNHNYV42qhz6y18Zvn"/>
</p:tagLst>
</file>

<file path=ppt/tags/tag725.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26.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27.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28.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729.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73.xml><?xml version="1.0" encoding="utf-8"?>
<p:tagLst xmlns:a="http://schemas.openxmlformats.org/drawingml/2006/main" xmlns:r="http://schemas.openxmlformats.org/officeDocument/2006/relationships" xmlns:p="http://schemas.openxmlformats.org/presentationml/2006/main">
  <p:tag name="DVSHAPEID" val="SA80dWOt6V0qAurMRsrMde"/>
</p:tagLst>
</file>

<file path=ppt/tags/tag730.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731.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32.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33.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34.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735.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736.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737.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38.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39.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4.xml><?xml version="1.0" encoding="utf-8"?>
<p:tagLst xmlns:a="http://schemas.openxmlformats.org/drawingml/2006/main" xmlns:r="http://schemas.openxmlformats.org/officeDocument/2006/relationships" xmlns:p="http://schemas.openxmlformats.org/presentationml/2006/main">
  <p:tag name="DVSHAPEID" val="1iB4eSoWduprtw4a7x67jm"/>
</p:tagLst>
</file>

<file path=ppt/tags/tag740.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741.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742.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743.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744.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745.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746.xml><?xml version="1.0" encoding="utf-8"?>
<p:tagLst xmlns:a="http://schemas.openxmlformats.org/drawingml/2006/main" xmlns:r="http://schemas.openxmlformats.org/officeDocument/2006/relationships" xmlns:p="http://schemas.openxmlformats.org/presentationml/2006/main">
  <p:tag name="DVSECTIONID" val="lHTW3xh6X7Ttck6ygZtflQ"/>
</p:tagLst>
</file>

<file path=ppt/tags/tag747.xml><?xml version="1.0" encoding="utf-8"?>
<p:tagLst xmlns:a="http://schemas.openxmlformats.org/drawingml/2006/main" xmlns:r="http://schemas.openxmlformats.org/officeDocument/2006/relationships" xmlns:p="http://schemas.openxmlformats.org/presentationml/2006/main">
  <p:tag name="DVSHAPEID" val="Ybf0b3HvtUWnX2BuwEACxj"/>
</p:tagLst>
</file>

<file path=ppt/tags/tag748.xml><?xml version="1.0" encoding="utf-8"?>
<p:tagLst xmlns:a="http://schemas.openxmlformats.org/drawingml/2006/main" xmlns:r="http://schemas.openxmlformats.org/officeDocument/2006/relationships" xmlns:p="http://schemas.openxmlformats.org/presentationml/2006/main">
  <p:tag name="DVSHAPEID" val="llNYlhhgSkr4C0Cn6oQNDr"/>
</p:tagLst>
</file>

<file path=ppt/tags/tag749.xml><?xml version="1.0" encoding="utf-8"?>
<p:tagLst xmlns:a="http://schemas.openxmlformats.org/drawingml/2006/main" xmlns:r="http://schemas.openxmlformats.org/officeDocument/2006/relationships" xmlns:p="http://schemas.openxmlformats.org/presentationml/2006/main">
  <p:tag name="DVSHAPEID" val="GhKMLDZkEy1EQTddIqdd1C"/>
</p:tagLst>
</file>

<file path=ppt/tags/tag75.xml><?xml version="1.0" encoding="utf-8"?>
<p:tagLst xmlns:a="http://schemas.openxmlformats.org/drawingml/2006/main" xmlns:r="http://schemas.openxmlformats.org/officeDocument/2006/relationships" xmlns:p="http://schemas.openxmlformats.org/presentationml/2006/main">
  <p:tag name="DVSHAPEID" val="OnNBdVGxR5bEyQo8HW59Hw"/>
</p:tagLst>
</file>

<file path=ppt/tags/tag750.xml><?xml version="1.0" encoding="utf-8"?>
<p:tagLst xmlns:a="http://schemas.openxmlformats.org/drawingml/2006/main" xmlns:r="http://schemas.openxmlformats.org/officeDocument/2006/relationships" xmlns:p="http://schemas.openxmlformats.org/presentationml/2006/main">
  <p:tag name="DVSHAPEID" val="WTqBS8xbLKGTFvdyvDgxFS"/>
</p:tagLst>
</file>

<file path=ppt/tags/tag751.xml><?xml version="1.0" encoding="utf-8"?>
<p:tagLst xmlns:a="http://schemas.openxmlformats.org/drawingml/2006/main" xmlns:r="http://schemas.openxmlformats.org/officeDocument/2006/relationships" xmlns:p="http://schemas.openxmlformats.org/presentationml/2006/main">
  <p:tag name="DVSHAPEID" val="3X9JaTFqzqp3lRmaLRNsNh"/>
</p:tagLst>
</file>

<file path=ppt/tags/tag752.xml><?xml version="1.0" encoding="utf-8"?>
<p:tagLst xmlns:a="http://schemas.openxmlformats.org/drawingml/2006/main" xmlns:r="http://schemas.openxmlformats.org/officeDocument/2006/relationships" xmlns:p="http://schemas.openxmlformats.org/presentationml/2006/main">
  <p:tag name="DVSHAPEID" val="XWeHZaUAXtW3Ptr9YDvlag"/>
</p:tagLst>
</file>

<file path=ppt/tags/tag753.xml><?xml version="1.0" encoding="utf-8"?>
<p:tagLst xmlns:a="http://schemas.openxmlformats.org/drawingml/2006/main" xmlns:r="http://schemas.openxmlformats.org/officeDocument/2006/relationships" xmlns:p="http://schemas.openxmlformats.org/presentationml/2006/main">
  <p:tag name="DVSHAPEID" val="tBamclSpKd5LZcusTvvZsV"/>
</p:tagLst>
</file>

<file path=ppt/tags/tag754.xml><?xml version="1.0" encoding="utf-8"?>
<p:tagLst xmlns:a="http://schemas.openxmlformats.org/drawingml/2006/main" xmlns:r="http://schemas.openxmlformats.org/officeDocument/2006/relationships" xmlns:p="http://schemas.openxmlformats.org/presentationml/2006/main">
  <p:tag name="DVSHAPEID" val="7h1SICS9Wr7HsCxCXzHyJJ"/>
</p:tagLst>
</file>

<file path=ppt/tags/tag755.xml><?xml version="1.0" encoding="utf-8"?>
<p:tagLst xmlns:a="http://schemas.openxmlformats.org/drawingml/2006/main" xmlns:r="http://schemas.openxmlformats.org/officeDocument/2006/relationships" xmlns:p="http://schemas.openxmlformats.org/presentationml/2006/main">
  <p:tag name="DVSHAPEID" val="EhKSVgxWiUcoiXptXlpWCX"/>
</p:tagLst>
</file>

<file path=ppt/tags/tag756.xml><?xml version="1.0" encoding="utf-8"?>
<p:tagLst xmlns:a="http://schemas.openxmlformats.org/drawingml/2006/main" xmlns:r="http://schemas.openxmlformats.org/officeDocument/2006/relationships" xmlns:p="http://schemas.openxmlformats.org/presentationml/2006/main">
  <p:tag name="DVSHAPEID" val="UU8DhEWr19slpbuLBtsTRS"/>
</p:tagLst>
</file>

<file path=ppt/tags/tag757.xml><?xml version="1.0" encoding="utf-8"?>
<p:tagLst xmlns:a="http://schemas.openxmlformats.org/drawingml/2006/main" xmlns:r="http://schemas.openxmlformats.org/officeDocument/2006/relationships" xmlns:p="http://schemas.openxmlformats.org/presentationml/2006/main">
  <p:tag name="DVSHAPEID" val="m5AoT9ibak1HnPKhZT0RT2"/>
</p:tagLst>
</file>

<file path=ppt/tags/tag758.xml><?xml version="1.0" encoding="utf-8"?>
<p:tagLst xmlns:a="http://schemas.openxmlformats.org/drawingml/2006/main" xmlns:r="http://schemas.openxmlformats.org/officeDocument/2006/relationships" xmlns:p="http://schemas.openxmlformats.org/presentationml/2006/main">
  <p:tag name="DVSHAPEID" val="WXxeZcJWuJ52y23SLM8PY8"/>
</p:tagLst>
</file>

<file path=ppt/tags/tag759.xml><?xml version="1.0" encoding="utf-8"?>
<p:tagLst xmlns:a="http://schemas.openxmlformats.org/drawingml/2006/main" xmlns:r="http://schemas.openxmlformats.org/officeDocument/2006/relationships" xmlns:p="http://schemas.openxmlformats.org/presentationml/2006/main">
  <p:tag name="DVSHAPEID" val="kIOF0ktyS0Yj9CRFa5reQh"/>
</p:tagLst>
</file>

<file path=ppt/tags/tag76.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60.xml><?xml version="1.0" encoding="utf-8"?>
<p:tagLst xmlns:a="http://schemas.openxmlformats.org/drawingml/2006/main" xmlns:r="http://schemas.openxmlformats.org/officeDocument/2006/relationships" xmlns:p="http://schemas.openxmlformats.org/presentationml/2006/main">
  <p:tag name="DVSHAPEID" val="CkgHd78dI44ODPqjbpsVQ4"/>
</p:tagLst>
</file>

<file path=ppt/tags/tag761.xml><?xml version="1.0" encoding="utf-8"?>
<p:tagLst xmlns:a="http://schemas.openxmlformats.org/drawingml/2006/main" xmlns:r="http://schemas.openxmlformats.org/officeDocument/2006/relationships" xmlns:p="http://schemas.openxmlformats.org/presentationml/2006/main">
  <p:tag name="DVSHAPEID" val="elY1fQT2LUrxg1ON52BEHk"/>
</p:tagLst>
</file>

<file path=ppt/tags/tag762.xml><?xml version="1.0" encoding="utf-8"?>
<p:tagLst xmlns:a="http://schemas.openxmlformats.org/drawingml/2006/main" xmlns:r="http://schemas.openxmlformats.org/officeDocument/2006/relationships" xmlns:p="http://schemas.openxmlformats.org/presentationml/2006/main">
  <p:tag name="DVSHAPEID" val="vBJWVSj6uaL90ysZQL9kYn"/>
</p:tagLst>
</file>

<file path=ppt/tags/tag763.xml><?xml version="1.0" encoding="utf-8"?>
<p:tagLst xmlns:a="http://schemas.openxmlformats.org/drawingml/2006/main" xmlns:r="http://schemas.openxmlformats.org/officeDocument/2006/relationships" xmlns:p="http://schemas.openxmlformats.org/presentationml/2006/main">
  <p:tag name="DVSHAPEID" val="Aydnujgo4DcUPniiV1JFpg"/>
</p:tagLst>
</file>

<file path=ppt/tags/tag764.xml><?xml version="1.0" encoding="utf-8"?>
<p:tagLst xmlns:a="http://schemas.openxmlformats.org/drawingml/2006/main" xmlns:r="http://schemas.openxmlformats.org/officeDocument/2006/relationships" xmlns:p="http://schemas.openxmlformats.org/presentationml/2006/main">
  <p:tag name="DVSHAPEID" val="L60gl5bPvmm81aJxoZP667"/>
</p:tagLst>
</file>

<file path=ppt/tags/tag765.xml><?xml version="1.0" encoding="utf-8"?>
<p:tagLst xmlns:a="http://schemas.openxmlformats.org/drawingml/2006/main" xmlns:r="http://schemas.openxmlformats.org/officeDocument/2006/relationships" xmlns:p="http://schemas.openxmlformats.org/presentationml/2006/main">
  <p:tag name="DVSHAPEID" val="X5I4HyP8BjXjM6mdYbce8Q"/>
</p:tagLst>
</file>

<file path=ppt/tags/tag766.xml><?xml version="1.0" encoding="utf-8"?>
<p:tagLst xmlns:a="http://schemas.openxmlformats.org/drawingml/2006/main" xmlns:r="http://schemas.openxmlformats.org/officeDocument/2006/relationships" xmlns:p="http://schemas.openxmlformats.org/presentationml/2006/main">
  <p:tag name="DVSHAPEID" val="yGm7zoCJPjaD9VxgnDZnK3"/>
</p:tagLst>
</file>

<file path=ppt/tags/tag767.xml><?xml version="1.0" encoding="utf-8"?>
<p:tagLst xmlns:a="http://schemas.openxmlformats.org/drawingml/2006/main" xmlns:r="http://schemas.openxmlformats.org/officeDocument/2006/relationships" xmlns:p="http://schemas.openxmlformats.org/presentationml/2006/main">
  <p:tag name="DVSHAPEID" val="aHnCba1EUSZ6x2IAYrvRtE"/>
</p:tagLst>
</file>

<file path=ppt/tags/tag768.xml><?xml version="1.0" encoding="utf-8"?>
<p:tagLst xmlns:a="http://schemas.openxmlformats.org/drawingml/2006/main" xmlns:r="http://schemas.openxmlformats.org/officeDocument/2006/relationships" xmlns:p="http://schemas.openxmlformats.org/presentationml/2006/main">
  <p:tag name="DVSHAPEID" val="99XrGHNyeK5vwEJWcrIboh"/>
</p:tagLst>
</file>

<file path=ppt/tags/tag769.xml><?xml version="1.0" encoding="utf-8"?>
<p:tagLst xmlns:a="http://schemas.openxmlformats.org/drawingml/2006/main" xmlns:r="http://schemas.openxmlformats.org/officeDocument/2006/relationships" xmlns:p="http://schemas.openxmlformats.org/presentationml/2006/main">
  <p:tag name="DVSHAPEID" val="E2nvxNEyRTzwxeFJujQlDe"/>
</p:tagLst>
</file>

<file path=ppt/tags/tag77.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70.xml><?xml version="1.0" encoding="utf-8"?>
<p:tagLst xmlns:a="http://schemas.openxmlformats.org/drawingml/2006/main" xmlns:r="http://schemas.openxmlformats.org/officeDocument/2006/relationships" xmlns:p="http://schemas.openxmlformats.org/presentationml/2006/main">
  <p:tag name="DVSECTIONID" val="mMjzonFWrRaSbKGFBXRT18"/>
</p:tagLst>
</file>

<file path=ppt/tags/tag771.xml><?xml version="1.0" encoding="utf-8"?>
<p:tagLst xmlns:a="http://schemas.openxmlformats.org/drawingml/2006/main" xmlns:r="http://schemas.openxmlformats.org/officeDocument/2006/relationships" xmlns:p="http://schemas.openxmlformats.org/presentationml/2006/main">
  <p:tag name="DVSHAPEID" val="9EQpj9l0awYFrd4gywreBT"/>
</p:tagLst>
</file>

<file path=ppt/tags/tag772.xml><?xml version="1.0" encoding="utf-8"?>
<p:tagLst xmlns:a="http://schemas.openxmlformats.org/drawingml/2006/main" xmlns:r="http://schemas.openxmlformats.org/officeDocument/2006/relationships" xmlns:p="http://schemas.openxmlformats.org/presentationml/2006/main">
  <p:tag name="DVSHAPEID" val="upeRgBQhDtPkiw6F3bofqM"/>
</p:tagLst>
</file>

<file path=ppt/tags/tag773.xml><?xml version="1.0" encoding="utf-8"?>
<p:tagLst xmlns:a="http://schemas.openxmlformats.org/drawingml/2006/main" xmlns:r="http://schemas.openxmlformats.org/officeDocument/2006/relationships" xmlns:p="http://schemas.openxmlformats.org/presentationml/2006/main">
  <p:tag name="DVSHAPEID" val="vNROeBIDy9xg9rbrTJ9SSv"/>
</p:tagLst>
</file>

<file path=ppt/tags/tag774.xml><?xml version="1.0" encoding="utf-8"?>
<p:tagLst xmlns:a="http://schemas.openxmlformats.org/drawingml/2006/main" xmlns:r="http://schemas.openxmlformats.org/officeDocument/2006/relationships" xmlns:p="http://schemas.openxmlformats.org/presentationml/2006/main">
  <p:tag name="DVSHAPEID" val="P6Vx9TsgQmtITq0rmey0UG"/>
</p:tagLst>
</file>

<file path=ppt/tags/tag78.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9.xml><?xml version="1.0" encoding="utf-8"?>
<p:tagLst xmlns:a="http://schemas.openxmlformats.org/drawingml/2006/main" xmlns:r="http://schemas.openxmlformats.org/officeDocument/2006/relationships" xmlns:p="http://schemas.openxmlformats.org/presentationml/2006/main">
  <p:tag name="DVSHAPEID" val="0aRHAEFVX736px2nJBa0PB"/>
</p:tagLst>
</file>

<file path=ppt/tags/tag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80.xml><?xml version="1.0" encoding="utf-8"?>
<p:tagLst xmlns:a="http://schemas.openxmlformats.org/drawingml/2006/main" xmlns:r="http://schemas.openxmlformats.org/officeDocument/2006/relationships" xmlns:p="http://schemas.openxmlformats.org/presentationml/2006/main">
  <p:tag name="DVSHAPEID" val="cdVN8mkyAeX4jyOb6GMuYT"/>
</p:tagLst>
</file>

<file path=ppt/tags/tag81.xml><?xml version="1.0" encoding="utf-8"?>
<p:tagLst xmlns:a="http://schemas.openxmlformats.org/drawingml/2006/main" xmlns:r="http://schemas.openxmlformats.org/officeDocument/2006/relationships" xmlns:p="http://schemas.openxmlformats.org/presentationml/2006/main">
  <p:tag name="DVSHAPEID" val="CJ4lnU7gbeZpYELMvjApxP"/>
</p:tagLst>
</file>

<file path=ppt/tags/tag82.xml><?xml version="1.0" encoding="utf-8"?>
<p:tagLst xmlns:a="http://schemas.openxmlformats.org/drawingml/2006/main" xmlns:r="http://schemas.openxmlformats.org/officeDocument/2006/relationships" xmlns:p="http://schemas.openxmlformats.org/presentationml/2006/main">
  <p:tag name="DVSHAPEID" val="9ldtzxuudlCiAcINYqqj2J"/>
</p:tagLst>
</file>

<file path=ppt/tags/tag83.xml><?xml version="1.0" encoding="utf-8"?>
<p:tagLst xmlns:a="http://schemas.openxmlformats.org/drawingml/2006/main" xmlns:r="http://schemas.openxmlformats.org/officeDocument/2006/relationships" xmlns:p="http://schemas.openxmlformats.org/presentationml/2006/main">
  <p:tag name="DVSHAPEID" val="5TzapjatTzmNAJ7TkzMH0D"/>
</p:tagLst>
</file>

<file path=ppt/tags/tag84.xml><?xml version="1.0" encoding="utf-8"?>
<p:tagLst xmlns:a="http://schemas.openxmlformats.org/drawingml/2006/main" xmlns:r="http://schemas.openxmlformats.org/officeDocument/2006/relationships" xmlns:p="http://schemas.openxmlformats.org/presentationml/2006/main">
  <p:tag name="DVSHAPEID" val="NG3z4IkaYdMpgjUp7ajKr3"/>
</p:tagLst>
</file>

<file path=ppt/tags/tag8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8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8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88.xml><?xml version="1.0" encoding="utf-8"?>
<p:tagLst xmlns:a="http://schemas.openxmlformats.org/drawingml/2006/main" xmlns:r="http://schemas.openxmlformats.org/officeDocument/2006/relationships" xmlns:p="http://schemas.openxmlformats.org/presentationml/2006/main">
  <p:tag name="DVSHAPEID" val="em9QTapVCstyuDAYCbFwFt"/>
</p:tagLst>
</file>

<file path=ppt/tags/tag89.xml><?xml version="1.0" encoding="utf-8"?>
<p:tagLst xmlns:a="http://schemas.openxmlformats.org/drawingml/2006/main" xmlns:r="http://schemas.openxmlformats.org/officeDocument/2006/relationships" xmlns:p="http://schemas.openxmlformats.org/presentationml/2006/main">
  <p:tag name="DVSHAPEID" val="hXuvya7VJJvcAQQsoKrF50"/>
</p:tagLst>
</file>

<file path=ppt/tags/tag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90.xml><?xml version="1.0" encoding="utf-8"?>
<p:tagLst xmlns:a="http://schemas.openxmlformats.org/drawingml/2006/main" xmlns:r="http://schemas.openxmlformats.org/officeDocument/2006/relationships" xmlns:p="http://schemas.openxmlformats.org/presentationml/2006/main">
  <p:tag name="DVSHAPEID" val="jdXSh7xdgpOL5cmnCeNHJK"/>
</p:tagLst>
</file>

<file path=ppt/tags/tag91.xml><?xml version="1.0" encoding="utf-8"?>
<p:tagLst xmlns:a="http://schemas.openxmlformats.org/drawingml/2006/main" xmlns:r="http://schemas.openxmlformats.org/officeDocument/2006/relationships" xmlns:p="http://schemas.openxmlformats.org/presentationml/2006/main">
  <p:tag name="DVSHAPEID" val="3h3J89NV4ZnhDgyFTZnvs6"/>
</p:tagLst>
</file>

<file path=ppt/tags/tag92.xml><?xml version="1.0" encoding="utf-8"?>
<p:tagLst xmlns:a="http://schemas.openxmlformats.org/drawingml/2006/main" xmlns:r="http://schemas.openxmlformats.org/officeDocument/2006/relationships" xmlns:p="http://schemas.openxmlformats.org/presentationml/2006/main">
  <p:tag name="DVSHAPEID" val="oPLD508dRogzaFPxZoqlkO"/>
</p:tagLst>
</file>

<file path=ppt/tags/tag93.xml><?xml version="1.0" encoding="utf-8"?>
<p:tagLst xmlns:a="http://schemas.openxmlformats.org/drawingml/2006/main" xmlns:r="http://schemas.openxmlformats.org/officeDocument/2006/relationships" xmlns:p="http://schemas.openxmlformats.org/presentationml/2006/main">
  <p:tag name="DVSHAPEID" val="oNz5PWlNjdhXSeYu3MNR8Y"/>
</p:tagLst>
</file>

<file path=ppt/tags/tag94.xml><?xml version="1.0" encoding="utf-8"?>
<p:tagLst xmlns:a="http://schemas.openxmlformats.org/drawingml/2006/main" xmlns:r="http://schemas.openxmlformats.org/officeDocument/2006/relationships" xmlns:p="http://schemas.openxmlformats.org/presentationml/2006/main">
  <p:tag name="DVSHAPEID" val="046SQl0Z57LArX40bbS353"/>
</p:tagLst>
</file>

<file path=ppt/tags/tag95.xml><?xml version="1.0" encoding="utf-8"?>
<p:tagLst xmlns:a="http://schemas.openxmlformats.org/drawingml/2006/main" xmlns:r="http://schemas.openxmlformats.org/officeDocument/2006/relationships" xmlns:p="http://schemas.openxmlformats.org/presentationml/2006/main">
  <p:tag name="DVSHAPEID" val="hcMBzukDytGpNuZW6ZNj8a"/>
</p:tagLst>
</file>

<file path=ppt/tags/tag96.xml><?xml version="1.0" encoding="utf-8"?>
<p:tagLst xmlns:a="http://schemas.openxmlformats.org/drawingml/2006/main" xmlns:r="http://schemas.openxmlformats.org/officeDocument/2006/relationships" xmlns:p="http://schemas.openxmlformats.org/presentationml/2006/main">
  <p:tag name="DVSHAPEID" val="biN0q3BBZ4TWMT5fMwFrzi"/>
</p:tagLst>
</file>

<file path=ppt/tags/tag97.xml><?xml version="1.0" encoding="utf-8"?>
<p:tagLst xmlns:a="http://schemas.openxmlformats.org/drawingml/2006/main" xmlns:r="http://schemas.openxmlformats.org/officeDocument/2006/relationships" xmlns:p="http://schemas.openxmlformats.org/presentationml/2006/main">
  <p:tag name="DVSHAPEID" val="U19z0e5SgMV70uNy3g2WtB"/>
</p:tagLst>
</file>

<file path=ppt/tags/tag98.xml><?xml version="1.0" encoding="utf-8"?>
<p:tagLst xmlns:a="http://schemas.openxmlformats.org/drawingml/2006/main" xmlns:r="http://schemas.openxmlformats.org/officeDocument/2006/relationships" xmlns:p="http://schemas.openxmlformats.org/presentationml/2006/main">
  <p:tag name="DVSHAPEID" val="wQI5RQchDGBToLQR2nv6O6"/>
</p:tagLst>
</file>

<file path=ppt/tags/tag99.xml><?xml version="1.0" encoding="utf-8"?>
<p:tagLst xmlns:a="http://schemas.openxmlformats.org/drawingml/2006/main" xmlns:r="http://schemas.openxmlformats.org/officeDocument/2006/relationships" xmlns:p="http://schemas.openxmlformats.org/presentationml/2006/main">
  <p:tag name="DVSHAPEID" val="1FSBrdsppCOiviRVneFZ8e"/>
</p:tagLst>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U_Template 2003v5_engl">
  <a:themeElements>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U_Template 2003v5_eng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Texture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6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9.xml><?xml version="1.0" encoding="utf-8"?>
<a:theme xmlns:a="http://schemas.openxmlformats.org/drawingml/2006/main" name="1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3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3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1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3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8.xml><?xml version="1.0" encoding="utf-8"?>
<a:theme xmlns:a="http://schemas.openxmlformats.org/drawingml/2006/main" name="3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121393</TotalTime>
  <Words>1031</Words>
  <Application>Microsoft Macintosh PowerPoint</Application>
  <PresentationFormat>Letter Paper (8.5x11 in)</PresentationFormat>
  <Paragraphs>166</Paragraphs>
  <Slides>21</Slides>
  <Notes>5</Notes>
  <HiddenSlides>3</HiddenSlides>
  <MMClips>0</MMClips>
  <ScaleCrop>false</ScaleCrop>
  <HeadingPairs>
    <vt:vector size="6" baseType="variant">
      <vt:variant>
        <vt:lpstr>Theme</vt:lpstr>
      </vt:variant>
      <vt:variant>
        <vt:i4>71</vt:i4>
      </vt:variant>
      <vt:variant>
        <vt:lpstr>Embedded OLE Servers</vt:lpstr>
      </vt:variant>
      <vt:variant>
        <vt:i4>1</vt:i4>
      </vt:variant>
      <vt:variant>
        <vt:lpstr>Slide Titles</vt:lpstr>
      </vt:variant>
      <vt:variant>
        <vt:i4>21</vt:i4>
      </vt:variant>
    </vt:vector>
  </HeadingPairs>
  <TitlesOfParts>
    <vt:vector size="93" baseType="lpstr">
      <vt:lpstr>6_Default Design</vt:lpstr>
      <vt:lpstr>1_new</vt:lpstr>
      <vt:lpstr>template</vt:lpstr>
      <vt:lpstr>3_cbb752_11apr10</vt:lpstr>
      <vt:lpstr>7_Default Design</vt:lpstr>
      <vt:lpstr>10_Default Design</vt:lpstr>
      <vt:lpstr>1_template</vt:lpstr>
      <vt:lpstr>2_template</vt:lpstr>
      <vt:lpstr>3_template</vt:lpstr>
      <vt:lpstr>4_template</vt:lpstr>
      <vt:lpstr>5_template</vt:lpstr>
      <vt:lpstr>Default Theme</vt:lpstr>
      <vt:lpstr>Custom Design</vt:lpstr>
      <vt:lpstr>3_Default Design</vt:lpstr>
      <vt:lpstr>4_Default Design</vt:lpstr>
      <vt:lpstr>5_Default Design</vt:lpstr>
      <vt:lpstr>2_U_Template 2003v5_engl</vt:lpstr>
      <vt:lpstr>2_Textured</vt:lpstr>
      <vt:lpstr>18_Default Design</vt:lpstr>
      <vt:lpstr>9_Default Design</vt:lpstr>
      <vt:lpstr>13_Default Design</vt:lpstr>
      <vt:lpstr>11_Default Design</vt:lpstr>
      <vt:lpstr>8_Default Design</vt:lpstr>
      <vt:lpstr>2_new</vt:lpstr>
      <vt:lpstr>6_template</vt:lpstr>
      <vt:lpstr>1_Default Design</vt:lpstr>
      <vt:lpstr>4_cbb752_11apr10</vt:lpstr>
      <vt:lpstr>12_Default Design</vt:lpstr>
      <vt:lpstr>38_Default Design</vt:lpstr>
      <vt:lpstr>14_Default Design</vt:lpstr>
      <vt:lpstr>1_U_Template 2003v5_engl</vt:lpstr>
      <vt:lpstr>15_Default Design</vt:lpstr>
      <vt:lpstr>16_Default Design</vt:lpstr>
      <vt:lpstr>1_Custom Design</vt:lpstr>
      <vt:lpstr>Blank Presentation</vt:lpstr>
      <vt:lpstr>Office Theme</vt:lpstr>
      <vt:lpstr>Default Design</vt:lpstr>
      <vt:lpstr>2_Office Theme</vt:lpstr>
      <vt:lpstr>17_Default Design</vt:lpstr>
      <vt:lpstr>19_Default Design</vt:lpstr>
      <vt:lpstr>7_template</vt:lpstr>
      <vt:lpstr>20_Default Design</vt:lpstr>
      <vt:lpstr>8_template</vt:lpstr>
      <vt:lpstr>9_template</vt:lpstr>
      <vt:lpstr>23_Default Design</vt:lpstr>
      <vt:lpstr>21_Default Design</vt:lpstr>
      <vt:lpstr>22_Default Design</vt:lpstr>
      <vt:lpstr>24_Default Design</vt:lpstr>
      <vt:lpstr>25_Default Design</vt:lpstr>
      <vt:lpstr>10_template</vt:lpstr>
      <vt:lpstr>11_template</vt:lpstr>
      <vt:lpstr>26_Default Design</vt:lpstr>
      <vt:lpstr>27_Default Design</vt:lpstr>
      <vt:lpstr>12_template</vt:lpstr>
      <vt:lpstr>28_Default Design</vt:lpstr>
      <vt:lpstr>29_Default Design</vt:lpstr>
      <vt:lpstr>13_template</vt:lpstr>
      <vt:lpstr>5_Office Theme</vt:lpstr>
      <vt:lpstr>14_template</vt:lpstr>
      <vt:lpstr>30_Default Design</vt:lpstr>
      <vt:lpstr>31_Default Design</vt:lpstr>
      <vt:lpstr>15_template</vt:lpstr>
      <vt:lpstr>32_Default Design</vt:lpstr>
      <vt:lpstr>1_***26feb12-i0gtl2012-preferred</vt:lpstr>
      <vt:lpstr>16_template</vt:lpstr>
      <vt:lpstr>33_Default Design</vt:lpstr>
      <vt:lpstr>13_Office Theme</vt:lpstr>
      <vt:lpstr>34_Default Design</vt:lpstr>
      <vt:lpstr>16_Office Theme</vt:lpstr>
      <vt:lpstr>15_Office Theme</vt:lpstr>
      <vt:lpstr>1_Office Theme</vt:lpstr>
      <vt:lpstr>Image</vt:lpstr>
      <vt:lpstr>PowerPoint Presentation</vt:lpstr>
      <vt:lpstr>Non-coding Annotations: Overview</vt:lpstr>
      <vt:lpstr>Low-Level Data for RNA-seq &amp; ChIP-seq</vt:lpstr>
      <vt:lpstr>Functional Genomics Annotations</vt:lpstr>
      <vt:lpstr>Higher level Information from ChIP-seq</vt:lpstr>
      <vt:lpstr>Data Flow: peaks to proximal &amp; distal networks</vt:lpstr>
      <vt:lpstr>Higher level Information from  RNA-seq: Avg. signal at exons &amp; "TARs" (RPKMs)</vt:lpstr>
      <vt:lpstr>PowerPoint Presentation</vt:lpstr>
      <vt:lpstr>DNase hypersensitivity as a mark of functionality </vt:lpstr>
      <vt:lpstr>PowerPoint Presentation</vt:lpstr>
      <vt:lpstr>Genome Segmentations</vt:lpstr>
      <vt:lpstr>Simplified          +    Comprehensive (based on published work from '12 &amp; '14 rollouts)</vt:lpstr>
      <vt:lpstr>"Simplified" Annotation</vt:lpstr>
      <vt:lpstr>Simplified annotation</vt:lpstr>
      <vt:lpstr>PowerPoint Presentation</vt:lpstr>
      <vt:lpstr>Default Theme</vt:lpstr>
      <vt:lpstr>PowerPoint Presentation</vt:lpstr>
      <vt:lpstr>Peak Calling</vt:lpstr>
      <vt:lpstr>PowerPoint Presentation</vt:lpstr>
      <vt:lpstr>DNase hypersensitivity as a mark of functionality </vt:lpstr>
      <vt:lpstr>PowerPoint Presentation</vt:lpstr>
    </vt:vector>
  </TitlesOfParts>
  <Company>Yale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Mark Gerstein</cp:lastModifiedBy>
  <cp:revision>1964</cp:revision>
  <cp:lastPrinted>2014-08-18T04:29:34Z</cp:lastPrinted>
  <dcterms:created xsi:type="dcterms:W3CDTF">2010-09-06T09:08:38Z</dcterms:created>
  <dcterms:modified xsi:type="dcterms:W3CDTF">2014-10-15T01:42:04Z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