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61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32EA-937B-7E46-8280-25B178866D25}" type="datetimeFigureOut">
              <a:rPr lang="en-US" smtClean="0"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63529-3FD3-A848-8609-516411C09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8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32EA-937B-7E46-8280-25B178866D25}" type="datetimeFigureOut">
              <a:rPr lang="en-US" smtClean="0"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63529-3FD3-A848-8609-516411C09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6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32EA-937B-7E46-8280-25B178866D25}" type="datetimeFigureOut">
              <a:rPr lang="en-US" smtClean="0"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63529-3FD3-A848-8609-516411C09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26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32EA-937B-7E46-8280-25B178866D25}" type="datetimeFigureOut">
              <a:rPr lang="en-US" smtClean="0"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63529-3FD3-A848-8609-516411C09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9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32EA-937B-7E46-8280-25B178866D25}" type="datetimeFigureOut">
              <a:rPr lang="en-US" smtClean="0"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63529-3FD3-A848-8609-516411C09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32EA-937B-7E46-8280-25B178866D25}" type="datetimeFigureOut">
              <a:rPr lang="en-US" smtClean="0"/>
              <a:t>9/30/14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63529-3FD3-A848-8609-516411C09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32EA-937B-7E46-8280-25B178866D25}" type="datetimeFigureOut">
              <a:rPr lang="en-US" smtClean="0"/>
              <a:t>9/30/14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63529-3FD3-A848-8609-516411C09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0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32EA-937B-7E46-8280-25B178866D25}" type="datetimeFigureOut">
              <a:rPr lang="en-US" smtClean="0"/>
              <a:t>9/30/14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63529-3FD3-A848-8609-516411C09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32EA-937B-7E46-8280-25B178866D25}" type="datetimeFigureOut">
              <a:rPr lang="en-US" smtClean="0"/>
              <a:t>9/30/14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63529-3FD3-A848-8609-516411C09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5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32EA-937B-7E46-8280-25B178866D25}" type="datetimeFigureOut">
              <a:rPr lang="en-US" smtClean="0"/>
              <a:t>9/30/14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63529-3FD3-A848-8609-516411C09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5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32EA-937B-7E46-8280-25B178866D25}" type="datetimeFigureOut">
              <a:rPr lang="en-US" smtClean="0"/>
              <a:t>9/30/14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63529-3FD3-A848-8609-516411C09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9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E32EA-937B-7E46-8280-25B178866D25}" type="datetimeFigureOut">
              <a:rPr lang="en-US" smtClean="0"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63529-3FD3-A848-8609-516411C09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7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28506" y="1559968"/>
            <a:ext cx="8572362" cy="5351236"/>
            <a:chOff x="92524" y="274638"/>
            <a:chExt cx="9313886" cy="575908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524" y="274638"/>
              <a:ext cx="9144000" cy="5713059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/>
            <a:srcRect t="79911"/>
            <a:stretch/>
          </p:blipFill>
          <p:spPr>
            <a:xfrm>
              <a:off x="168348" y="4885997"/>
              <a:ext cx="9144000" cy="1147721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834048" y="4853208"/>
              <a:ext cx="199791" cy="152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743668" y="4872902"/>
              <a:ext cx="662742" cy="570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5035" y="-83245"/>
            <a:ext cx="4280614" cy="26744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-2672825" y="333658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3269945" y="4360304"/>
            <a:ext cx="398080" cy="41707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90052" y="2532974"/>
            <a:ext cx="177041" cy="3304623"/>
          </a:xfrm>
          <a:prstGeom prst="rect">
            <a:avLst/>
          </a:prstGeom>
          <a:noFill/>
          <a:ln w="28575" cmpd="sng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922600" y="2409756"/>
            <a:ext cx="3170760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&gt;30 TCGA Cancer Types</a:t>
            </a:r>
          </a:p>
          <a:p>
            <a:r>
              <a:rPr lang="en-US" sz="2400" b="1" dirty="0" smtClean="0"/>
              <a:t>&gt;73K Experiments</a:t>
            </a:r>
          </a:p>
          <a:p>
            <a:r>
              <a:rPr lang="en-US" sz="2400" b="1" dirty="0" smtClean="0"/>
              <a:t>&gt;11K Patients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184343" y="-17078"/>
            <a:ext cx="1916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Breast Cancer</a:t>
            </a:r>
            <a:endParaRPr lang="en-US" sz="2400" dirty="0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3747" y="518483"/>
            <a:ext cx="4946664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latin typeface="Calibri" charset="0"/>
              </a:rPr>
              <a:t>TCGA: What’s in a petabyte?</a:t>
            </a:r>
          </a:p>
        </p:txBody>
      </p:sp>
      <p:cxnSp>
        <p:nvCxnSpPr>
          <p:cNvPr id="27" name="Straight Arrow Connector 26"/>
          <p:cNvCxnSpPr>
            <a:stCxn id="17" idx="0"/>
          </p:cNvCxnSpPr>
          <p:nvPr/>
        </p:nvCxnSpPr>
        <p:spPr>
          <a:xfrm flipH="1" flipV="1">
            <a:off x="7131097" y="1421408"/>
            <a:ext cx="447476" cy="1111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772489" y="6646732"/>
            <a:ext cx="144142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/>
              <a:t>https://</a:t>
            </a:r>
            <a:r>
              <a:rPr lang="en-US" sz="1000" dirty="0" err="1" smtClean="0"/>
              <a:t>cghub.ucsc.edu</a:t>
            </a:r>
            <a:r>
              <a:rPr lang="en-US" sz="1000" dirty="0" smtClean="0"/>
              <a:t>/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57127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26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TCGA: What’s in a petabyte?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Rutenberg Schoenberg</dc:creator>
  <cp:lastModifiedBy>Michael Rutenberg Schoenberg</cp:lastModifiedBy>
  <cp:revision>3</cp:revision>
  <dcterms:created xsi:type="dcterms:W3CDTF">2014-10-01T01:29:30Z</dcterms:created>
  <dcterms:modified xsi:type="dcterms:W3CDTF">2014-10-01T02:45:21Z</dcterms:modified>
</cp:coreProperties>
</file>