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2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40E60-F7A0-AE4E-A4CA-78935D4AA0C1}" type="datetimeFigureOut">
              <a:rPr lang="en-US" smtClean="0"/>
              <a:t>9/30/14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84D0E-12A2-F743-A2E2-EEF26DE64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5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</a:rPr>
              <a:t>----- Meeting Notes (9/23/14 17:02) -----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Make labels diagonal and bigger.  Remove top panel.  Arrow from BRCA to Breast Cancer expt. types.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0766" indent="-281064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24255" indent="-224851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73957" indent="-224851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23659" indent="-224851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09658C4-264A-DC45-9C9C-92354E77BEC7}" type="slidenum">
              <a:rPr lang="en-US" sz="1200">
                <a:solidFill>
                  <a:srgbClr val="000000"/>
                </a:solidFill>
                <a:latin typeface="Calibri" charset="0"/>
              </a:rPr>
              <a:pPr/>
              <a:t>1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4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4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0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0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9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7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8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7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15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6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D7F9D-42FE-634E-974C-3E17238127A6}" type="datetimeFigureOut">
              <a:rPr lang="en-US" smtClean="0"/>
              <a:t>9/30/14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65A8-9D8B-5D43-8E35-88E86C43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5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hyperlink" Target="https://cghub.ucsc.edu/summary_stats.html" TargetMode="External"/><Relationship Id="rId7" Type="http://schemas.openxmlformats.org/officeDocument/2006/relationships/package" Target="../embeddings/Microsoft_Excel_Sheet1.xlsx"/><Relationship Id="rId8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04800" y="3505200"/>
            <a:ext cx="5288165" cy="3389258"/>
            <a:chOff x="6499917" y="3593344"/>
            <a:chExt cx="5288165" cy="3389258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99917" y="3593344"/>
              <a:ext cx="5288165" cy="33020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 rot="16200000">
              <a:off x="8771046" y="4491384"/>
              <a:ext cx="1058289" cy="39241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10" dirty="0" smtClean="0">
                  <a:latin typeface="Arial"/>
                  <a:cs typeface="Arial"/>
                </a:rPr>
                <a:t>CONTROLS</a:t>
              </a:r>
              <a:endParaRPr lang="en-US" sz="810" dirty="0">
                <a:latin typeface="Arial"/>
                <a:cs typeface="Arial"/>
              </a:endParaRP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MESOTHELIOMA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ADENOID 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ESOPHAGEAL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B</a:t>
              </a:r>
              <a:r>
                <a:rPr lang="en-US" sz="810" dirty="0">
                  <a:latin typeface="Arial"/>
                  <a:cs typeface="Arial"/>
                </a:rPr>
                <a:t>-</a:t>
              </a:r>
              <a:r>
                <a:rPr lang="en-US" sz="810" dirty="0" smtClean="0">
                  <a:latin typeface="Arial"/>
                  <a:cs typeface="Arial"/>
                </a:rPr>
                <a:t>CELL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SARCOMA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PANCREAS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CERVIX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RECTUM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BLADDER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LEUKEMIA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BRAIN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GLIOMA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PROSTATE 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UTERINE 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MELANOMA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KIDNEY CHR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KIDNEY PAP</a:t>
              </a:r>
              <a:endParaRPr lang="en-US" sz="810" dirty="0">
                <a:latin typeface="Arial"/>
                <a:cs typeface="Arial"/>
              </a:endParaRP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STOMACH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THYROID 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LUNG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SQUAMOUS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LUNG ADENO</a:t>
              </a:r>
              <a:endParaRPr lang="en-US" sz="810" dirty="0">
                <a:latin typeface="Arial"/>
                <a:cs typeface="Arial"/>
              </a:endParaRP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LIVER 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HEAD </a:t>
              </a:r>
              <a:r>
                <a:rPr lang="en-US" sz="810" dirty="0">
                  <a:latin typeface="Arial"/>
                  <a:cs typeface="Arial"/>
                </a:rPr>
                <a:t>AND </a:t>
              </a:r>
              <a:r>
                <a:rPr lang="en-US" sz="810" dirty="0" smtClean="0">
                  <a:latin typeface="Arial"/>
                  <a:cs typeface="Arial"/>
                </a:rPr>
                <a:t>NECK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KIDNEY </a:t>
              </a:r>
              <a:r>
                <a:rPr lang="en-US" sz="810" dirty="0">
                  <a:latin typeface="Arial"/>
                  <a:cs typeface="Arial"/>
                </a:rPr>
                <a:t>CC</a:t>
              </a:r>
              <a:r>
                <a:rPr lang="en-US" sz="810" dirty="0" smtClean="0">
                  <a:latin typeface="Arial"/>
                  <a:cs typeface="Arial"/>
                </a:rPr>
                <a:t> 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COLON</a:t>
              </a:r>
              <a:endParaRPr lang="en-US" sz="810" dirty="0">
                <a:latin typeface="Arial"/>
                <a:cs typeface="Arial"/>
              </a:endParaRPr>
            </a:p>
            <a:p>
              <a:pPr algn="r"/>
              <a:r>
                <a:rPr lang="en-US" sz="810" b="1" dirty="0" smtClean="0">
                  <a:latin typeface="Arial"/>
                  <a:cs typeface="Arial"/>
                </a:rPr>
                <a:t>BREAST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GLIOBLASTOMA</a:t>
              </a:r>
            </a:p>
            <a:p>
              <a:pPr algn="r"/>
              <a:r>
                <a:rPr lang="en-US" sz="810" dirty="0" smtClean="0">
                  <a:latin typeface="Arial"/>
                  <a:cs typeface="Arial"/>
                </a:rPr>
                <a:t>OVARY </a:t>
              </a:r>
              <a:endParaRPr lang="en-US" sz="810" dirty="0">
                <a:latin typeface="Arial"/>
                <a:cs typeface="Arial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403350" y="3810000"/>
            <a:ext cx="26352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TCGA Cancer Types</a:t>
            </a:r>
          </a:p>
        </p:txBody>
      </p:sp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62263" cy="1143000"/>
          </a:xfrm>
        </p:spPr>
        <p:txBody>
          <a:bodyPr/>
          <a:lstStyle/>
          <a:p>
            <a:pPr eaLnBrk="1" hangingPunct="1"/>
            <a:r>
              <a:rPr lang="en-US" sz="2400">
                <a:latin typeface="Calibri" charset="0"/>
              </a:rPr>
              <a:t>TCGA: What’s in a petabyte?</a:t>
            </a:r>
          </a:p>
        </p:txBody>
      </p:sp>
      <p:sp>
        <p:nvSpPr>
          <p:cNvPr id="38914" name="Content Placeholder 3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&gt;73,000 </a:t>
            </a:r>
            <a:r>
              <a:rPr lang="en-US" dirty="0" err="1">
                <a:latin typeface="Calibri" charset="0"/>
              </a:rPr>
              <a:t>Expt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34 </a:t>
            </a:r>
            <a:r>
              <a:rPr lang="en-US" dirty="0">
                <a:latin typeface="Calibri" charset="0"/>
              </a:rPr>
              <a:t>Cancer Types</a:t>
            </a:r>
          </a:p>
          <a:p>
            <a:pPr eaLnBrk="1" hangingPunct="1"/>
            <a:r>
              <a:rPr lang="en-US" dirty="0" smtClean="0"/>
              <a:t>11,315 </a:t>
            </a:r>
            <a:r>
              <a:rPr lang="en-US" dirty="0" smtClean="0">
                <a:latin typeface="Calibri" charset="0"/>
              </a:rPr>
              <a:t>Patients</a:t>
            </a:r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  <p:pic>
        <p:nvPicPr>
          <p:cNvPr id="38915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69" y="381000"/>
            <a:ext cx="4648200" cy="33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1525250" y="2155825"/>
            <a:ext cx="5229225" cy="554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Breast Cancer Experiment Types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91200" y="3581400"/>
            <a:ext cx="238591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Breast </a:t>
            </a:r>
            <a:r>
              <a:rPr lang="en-US" sz="3000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Cancer</a:t>
            </a:r>
            <a:endParaRPr lang="en-US" sz="3000" b="1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10163" y="7904163"/>
            <a:ext cx="2978150" cy="277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  <a:ea typeface="+mn-ea"/>
                <a:cs typeface="+mn-cs"/>
                <a:hlinkClick r:id="rId6"/>
              </a:rPr>
              <a:t>https://</a:t>
            </a:r>
            <a:r>
              <a:rPr lang="en-US" sz="1200" dirty="0" err="1">
                <a:solidFill>
                  <a:prstClr val="black"/>
                </a:solidFill>
                <a:latin typeface="Calibri"/>
                <a:ea typeface="+mn-ea"/>
                <a:cs typeface="+mn-cs"/>
                <a:hlinkClick r:id="rId6"/>
              </a:rPr>
              <a:t>cghub.ucsc.edu</a:t>
            </a:r>
            <a:r>
              <a:rPr lang="en-US" sz="1200" dirty="0">
                <a:solidFill>
                  <a:prstClr val="black"/>
                </a:solidFill>
                <a:latin typeface="Calibri"/>
                <a:ea typeface="+mn-ea"/>
                <a:cs typeface="+mn-cs"/>
                <a:hlinkClick r:id="rId6"/>
              </a:rPr>
              <a:t>/</a:t>
            </a:r>
            <a:r>
              <a:rPr lang="en-US" sz="1200" dirty="0" err="1">
                <a:solidFill>
                  <a:prstClr val="black"/>
                </a:solidFill>
                <a:latin typeface="Calibri"/>
                <a:ea typeface="+mn-ea"/>
                <a:cs typeface="+mn-cs"/>
                <a:hlinkClick r:id="rId6"/>
              </a:rPr>
              <a:t>summary_stats.html</a:t>
            </a:r>
            <a:endParaRPr lang="en-US" sz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450388" y="4124325"/>
            <a:ext cx="184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76338" y="3267075"/>
            <a:ext cx="132951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Experiments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Data Size (TB)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03275" y="3378200"/>
            <a:ext cx="373063" cy="1746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03275" y="3608388"/>
            <a:ext cx="373063" cy="17462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FF"/>
              </a:solidFill>
              <a:latin typeface="Calibri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02455"/>
              </p:ext>
            </p:extLst>
          </p:nvPr>
        </p:nvGraphicFramePr>
        <p:xfrm>
          <a:off x="11811000" y="3048000"/>
          <a:ext cx="1890409" cy="3365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Worksheet" r:id="rId7" imgW="2984500" imgH="5346700" progId="Excel.Sheet.12">
                  <p:embed/>
                </p:oleObj>
              </mc:Choice>
              <mc:Fallback>
                <p:oleObj name="Worksheet" r:id="rId7" imgW="2984500" imgH="5346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811000" y="3048000"/>
                        <a:ext cx="1890409" cy="33654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97642" y="503112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4" name="Straight Arrow Connector 13"/>
          <p:cNvCxnSpPr>
            <a:endCxn id="17" idx="1"/>
          </p:cNvCxnSpPr>
          <p:nvPr/>
        </p:nvCxnSpPr>
        <p:spPr>
          <a:xfrm flipV="1">
            <a:off x="4572000" y="3858399"/>
            <a:ext cx="1219200" cy="1802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495800" y="4114800"/>
            <a:ext cx="152400" cy="2286000"/>
          </a:xfrm>
          <a:prstGeom prst="rect">
            <a:avLst/>
          </a:prstGeom>
          <a:noFill/>
          <a:ln w="38100" cmpd="sng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72079"/>
      </p:ext>
    </p:extLst>
  </p:cSld>
  <p:clrMapOvr>
    <a:masterClrMapping/>
  </p:clrMapOvr>
  <p:transition xmlns:p14="http://schemas.microsoft.com/office/powerpoint/2010/main" advTm="61656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Macintosh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Microsoft Excel Sheet</vt:lpstr>
      <vt:lpstr>TCGA: What’s in a petabyte?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TCGA: What’s in a petabyte?</dc:title>
  <dc:creator>Michael Rutenberg Schoenberg</dc:creator>
  <cp:lastModifiedBy>Michael Rutenberg Schoenberg</cp:lastModifiedBy>
  <cp:revision>1</cp:revision>
  <dcterms:created xsi:type="dcterms:W3CDTF">2014-10-01T00:42:06Z</dcterms:created>
  <dcterms:modified xsi:type="dcterms:W3CDTF">2014-10-01T00:42:36Z</dcterms:modified>
</cp:coreProperties>
</file>