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BF4C-DDA8-46AE-B51E-68894E9A7700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11D4-CD7B-4E51-B361-230DC54F3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29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BF4C-DDA8-46AE-B51E-68894E9A7700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11D4-CD7B-4E51-B361-230DC54F3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625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BF4C-DDA8-46AE-B51E-68894E9A7700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11D4-CD7B-4E51-B361-230DC54F3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10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BF4C-DDA8-46AE-B51E-68894E9A7700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11D4-CD7B-4E51-B361-230DC54F3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67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BF4C-DDA8-46AE-B51E-68894E9A7700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11D4-CD7B-4E51-B361-230DC54F3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60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BF4C-DDA8-46AE-B51E-68894E9A7700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11D4-CD7B-4E51-B361-230DC54F3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135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BF4C-DDA8-46AE-B51E-68894E9A7700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11D4-CD7B-4E51-B361-230DC54F3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776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BF4C-DDA8-46AE-B51E-68894E9A7700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11D4-CD7B-4E51-B361-230DC54F3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49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BF4C-DDA8-46AE-B51E-68894E9A7700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11D4-CD7B-4E51-B361-230DC54F3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77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BF4C-DDA8-46AE-B51E-68894E9A7700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11D4-CD7B-4E51-B361-230DC54F3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77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BF4C-DDA8-46AE-B51E-68894E9A7700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11D4-CD7B-4E51-B361-230DC54F3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38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DBF4C-DDA8-46AE-B51E-68894E9A7700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711D4-CD7B-4E51-B361-230DC54F3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91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Our New Super-Duper Somatic CNV Calling Method</a:t>
            </a:r>
            <a:endParaRPr lang="en-US" dirty="0"/>
          </a:p>
        </p:txBody>
      </p:sp>
      <p:pic>
        <p:nvPicPr>
          <p:cNvPr id="1028" name="Picture 4" descr="C:\Users\Ozgun\Desktop\Box\Box Sync\Presentations\ForMG-ASHG-CNV.Sep.2014\somatic_sv_pipelin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018" y="1752600"/>
            <a:ext cx="9170017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1367</TotalTime>
  <Words>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Our New Super-Duper Somatic CNV Calling Method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Somatic CNV and SV Pipelines</dc:title>
  <dc:creator>Ozgun</dc:creator>
  <cp:lastModifiedBy>Ozgun</cp:lastModifiedBy>
  <cp:revision>14</cp:revision>
  <dcterms:created xsi:type="dcterms:W3CDTF">2014-04-07T22:38:30Z</dcterms:created>
  <dcterms:modified xsi:type="dcterms:W3CDTF">2014-09-24T19:17:14Z</dcterms:modified>
</cp:coreProperties>
</file>