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5A24E-D62D-BC4E-8DF2-442759058B32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D1638-A3BD-654F-B273-041A46F9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6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2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C5204-B92C-EA48-8F12-6F0604527AB9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72CA8-237E-7F45-8917-34DEFB5D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8" t="55324" r="29899"/>
          <a:stretch/>
        </p:blipFill>
        <p:spPr>
          <a:xfrm>
            <a:off x="555625" y="1635124"/>
            <a:ext cx="4216337" cy="3492501"/>
          </a:xfrm>
          <a:prstGeom prst="rect">
            <a:avLst/>
          </a:prstGeom>
        </p:spPr>
      </p:pic>
      <p:pic>
        <p:nvPicPr>
          <p:cNvPr id="5" name="Picture 4" descr="R_package_indegree_vs_updatera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/>
          <a:stretch/>
        </p:blipFill>
        <p:spPr>
          <a:xfrm>
            <a:off x="4864101" y="1508126"/>
            <a:ext cx="4279899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275" y="1847850"/>
            <a:ext cx="1938338" cy="461963"/>
          </a:xfrm>
          <a:prstGeom prst="rect">
            <a:avLst/>
          </a:prstGeom>
          <a:noFill/>
        </p:spPr>
        <p:txBody>
          <a:bodyPr wrap="none" lIns="91369" tIns="45685" rIns="91369" bIns="45685">
            <a:spAutoFit/>
          </a:bodyPr>
          <a:lstStyle/>
          <a:p>
            <a:pPr defTabSz="4568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r= </a:t>
            </a:r>
            <a:r>
              <a:rPr lang="en-US" sz="2400" b="1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0.1, P=4x10</a:t>
            </a:r>
            <a:r>
              <a:rPr lang="en-US" baseline="30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-4</a:t>
            </a:r>
            <a:endParaRPr lang="en-US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075" y="4289764"/>
            <a:ext cx="2421839" cy="461594"/>
          </a:xfrm>
          <a:prstGeom prst="rect">
            <a:avLst/>
          </a:prstGeom>
          <a:noFill/>
        </p:spPr>
        <p:txBody>
          <a:bodyPr wrap="none" lIns="91369" tIns="45685" rIns="91369" bIns="45685">
            <a:spAutoFit/>
          </a:bodyPr>
          <a:lstStyle/>
          <a:p>
            <a:pPr defTabSz="4568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r= </a:t>
            </a:r>
            <a:r>
              <a:rPr lang="en-US" sz="2400" b="1" dirty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0.34, P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&lt;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2.2x10</a:t>
            </a:r>
            <a:r>
              <a:rPr lang="en-US" baseline="300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-16</a:t>
            </a:r>
            <a:endParaRPr lang="en-US" baseline="30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016132" y="3142608"/>
            <a:ext cx="2866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N</a:t>
            </a:r>
            <a:r>
              <a:rPr lang="en-US" sz="1200" dirty="0" err="1" smtClean="0"/>
              <a:t>onsynonymous</a:t>
            </a:r>
            <a:r>
              <a:rPr lang="en-US" sz="1200" dirty="0" smtClean="0"/>
              <a:t> to synonymous SNP Ratio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30375" y="5335627"/>
            <a:ext cx="20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Kim et al PNAS 2007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90750" y="1138794"/>
            <a:ext cx="4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2125" y="1138794"/>
            <a:ext cx="31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package dependency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0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203325"/>
            <a:ext cx="4146550" cy="4146550"/>
          </a:xfrm>
          <a:prstGeom prst="rect">
            <a:avLst/>
          </a:prstGeom>
        </p:spPr>
      </p:pic>
      <p:pic>
        <p:nvPicPr>
          <p:cNvPr id="6" name="Picture 5" descr="R_package_dependency_network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11905" r="8829" b="13938"/>
          <a:stretch/>
        </p:blipFill>
        <p:spPr>
          <a:xfrm>
            <a:off x="4953000" y="1063626"/>
            <a:ext cx="4190999" cy="4247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4125" y="5520293"/>
            <a:ext cx="20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Kim et al PNAS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8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</Words>
  <Application>Microsoft Macintosh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Daifeng Wang</dc:creator>
  <cp:lastModifiedBy>Daifeng Wang</cp:lastModifiedBy>
  <cp:revision>6</cp:revision>
  <dcterms:created xsi:type="dcterms:W3CDTF">2014-09-10T15:14:55Z</dcterms:created>
  <dcterms:modified xsi:type="dcterms:W3CDTF">2014-09-16T16:09:58Z</dcterms:modified>
</cp:coreProperties>
</file>