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4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3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0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0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0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068A-058D-4448-9A2B-BFFC4F595585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E4C7-3EA7-A14A-96EE-34D4AFA7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4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4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440"/>
            <a:ext cx="9144000" cy="42998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878" y="5183297"/>
            <a:ext cx="8683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p300 peaks were shown to be good predictors of enhancer activity.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2781" y="0"/>
            <a:ext cx="8371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CBP/p300 is a cofactor that is important for enhancer function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657885" y="6485231"/>
            <a:ext cx="2486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Visel</a:t>
            </a:r>
            <a:r>
              <a:rPr lang="en-US" dirty="0" smtClean="0"/>
              <a:t>, et al., Nature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4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740" r="474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60050" y="52670"/>
            <a:ext cx="8840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H3K27ac is an important mechanism to regulate the activity of enhancers in different developmental stages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353318" y="6109363"/>
            <a:ext cx="7915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Epigenetically, H3K27ac marks are present near active enhancers.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79475" y="6478695"/>
            <a:ext cx="226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Nord, et al., </a:t>
            </a:r>
            <a:r>
              <a:rPr lang="fr-FR" dirty="0" err="1" smtClean="0"/>
              <a:t>Cell</a:t>
            </a:r>
            <a:r>
              <a:rPr lang="fr-FR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9" y="1120265"/>
            <a:ext cx="7677366" cy="5737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7856" y="6478695"/>
            <a:ext cx="375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Hoffman, et al, Nature </a:t>
            </a:r>
            <a:r>
              <a:rPr lang="fr-FR" dirty="0" err="1" smtClean="0"/>
              <a:t>Methods</a:t>
            </a:r>
            <a:r>
              <a:rPr lang="fr-FR" dirty="0" smtClean="0"/>
              <a:t>, 2012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81669" y="6237959"/>
            <a:ext cx="3421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Ernst, et al, Nature </a:t>
            </a:r>
            <a:r>
              <a:rPr lang="fr-FR" dirty="0" err="1" smtClean="0"/>
              <a:t>Methods</a:t>
            </a:r>
            <a:r>
              <a:rPr lang="fr-FR" dirty="0" smtClean="0"/>
              <a:t>, 2011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50" y="52670"/>
            <a:ext cx="8840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Unsupervised segmentation of genomes based on </a:t>
            </a:r>
            <a:r>
              <a:rPr lang="en-US" sz="2800" dirty="0" err="1" smtClean="0"/>
              <a:t>epigenomic</a:t>
            </a:r>
            <a:r>
              <a:rPr lang="en-US" sz="2800" dirty="0" smtClean="0"/>
              <a:t> datasets are often used to predict enhancers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485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Anurag Sethi</dc:creator>
  <cp:lastModifiedBy>Anurag Sethi</cp:lastModifiedBy>
  <cp:revision>5</cp:revision>
  <dcterms:created xsi:type="dcterms:W3CDTF">2014-09-03T21:35:15Z</dcterms:created>
  <dcterms:modified xsi:type="dcterms:W3CDTF">2014-09-04T13:47:44Z</dcterms:modified>
</cp:coreProperties>
</file>