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399" r:id="rId3"/>
    <p:sldId id="3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01B6CD-22D6-9445-A3AC-6E5F7BB0F230}">
          <p14:sldIdLst>
            <p14:sldId id="261"/>
            <p14:sldId id="399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6" autoAdjust="0"/>
    <p:restoredTop sz="94671" autoAdjust="0"/>
  </p:normalViewPr>
  <p:slideViewPr>
    <p:cSldViewPr snapToGrid="0" snapToObjects="1">
      <p:cViewPr>
        <p:scale>
          <a:sx n="95" d="100"/>
          <a:sy n="95" d="100"/>
        </p:scale>
        <p:origin x="-110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29E8-A93D-6849-9A1E-844622E11910}" type="datetimeFigureOut">
              <a:rPr lang="en-US" smtClean="0"/>
              <a:t>7/22/14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5B33F-CECB-054A-88EF-F4BC93A19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3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97D1-EB1B-ED40-B33D-4F19939F9CCB}" type="datetimeFigureOut">
              <a:rPr lang="en-US" smtClean="0"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E935-DA47-1745-AF26-161AA37C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482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SPOP mutations affect substrate binding</a:t>
            </a:r>
            <a:endParaRPr lang="en-US" sz="3600" dirty="0">
              <a:effectLst/>
            </a:endParaRPr>
          </a:p>
        </p:txBody>
      </p:sp>
      <p:pic>
        <p:nvPicPr>
          <p:cNvPr id="4" name="Picture 3" descr="Main SPOP figure v1.jpg"/>
          <p:cNvPicPr>
            <a:picLocks noChangeAspect="1"/>
          </p:cNvPicPr>
          <p:nvPr/>
        </p:nvPicPr>
        <p:blipFill>
          <a:blip r:embed="rId2" cstate="print"/>
          <a:srcRect l="11910" t="19221" r="32245" b="53139"/>
          <a:stretch>
            <a:fillRect/>
          </a:stretch>
        </p:blipFill>
        <p:spPr>
          <a:xfrm>
            <a:off x="0" y="3939379"/>
            <a:ext cx="5629585" cy="2918622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592667" y="1340365"/>
            <a:ext cx="4265454" cy="2370858"/>
            <a:chOff x="3617670" y="1385553"/>
            <a:chExt cx="5339914" cy="3305132"/>
          </a:xfrm>
        </p:grpSpPr>
        <p:sp>
          <p:nvSpPr>
            <p:cNvPr id="7" name="Rectangle 6"/>
            <p:cNvSpPr/>
            <p:nvPr/>
          </p:nvSpPr>
          <p:spPr bwMode="auto">
            <a:xfrm>
              <a:off x="3636914" y="1385553"/>
              <a:ext cx="5320670" cy="3281064"/>
            </a:xfrm>
            <a:prstGeom prst="rect">
              <a:avLst/>
            </a:prstGeom>
            <a:solidFill>
              <a:schemeClr val="tx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8" name="Picture 7" descr="SPOP-Cul3.ai"/>
            <p:cNvPicPr>
              <a:picLocks noChangeAspect="1"/>
            </p:cNvPicPr>
            <p:nvPr/>
          </p:nvPicPr>
          <p:blipFill>
            <a:blip r:embed="rId3" cstate="print"/>
            <a:srcRect l="15651" t="19642" r="20622" b="49912"/>
            <a:stretch>
              <a:fillRect/>
            </a:stretch>
          </p:blipFill>
          <p:spPr>
            <a:xfrm>
              <a:off x="3617670" y="1395173"/>
              <a:ext cx="5330293" cy="32955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5289063" y="6331169"/>
            <a:ext cx="38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Barbieri et al, Nature Genetics 2012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rcRect l="9689" b="7239"/>
          <a:stretch>
            <a:fillRect/>
          </a:stretch>
        </p:blipFill>
        <p:spPr>
          <a:xfrm>
            <a:off x="5493408" y="2478549"/>
            <a:ext cx="3507156" cy="33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3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710414"/>
            <a:ext cx="875030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222"/>
          <a:stretch/>
        </p:blipFill>
        <p:spPr>
          <a:xfrm>
            <a:off x="120312" y="15382"/>
            <a:ext cx="8940800" cy="1328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655"/>
          <a:stretch/>
        </p:blipFill>
        <p:spPr>
          <a:xfrm>
            <a:off x="89925" y="1260642"/>
            <a:ext cx="8850875" cy="24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3910885435199_24_300dpi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7895" y="3355474"/>
            <a:ext cx="211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= prostate</a:t>
            </a:r>
          </a:p>
          <a:p>
            <a:r>
              <a:rPr lang="en-US" dirty="0" smtClean="0"/>
              <a:t>Blue = endometrial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18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SPOP mutations affect substrate binding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Emory outline</dc:title>
  <dc:creator>Chris Barbieri</dc:creator>
  <cp:lastModifiedBy>Chris Barbieri</cp:lastModifiedBy>
  <cp:revision>116</cp:revision>
  <dcterms:created xsi:type="dcterms:W3CDTF">2013-12-31T22:01:21Z</dcterms:created>
  <dcterms:modified xsi:type="dcterms:W3CDTF">2014-07-22T22:07:03Z</dcterms:modified>
</cp:coreProperties>
</file>