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17" autoAdjust="0"/>
  </p:normalViewPr>
  <p:slideViewPr>
    <p:cSldViewPr snapToGrid="0" snapToObjects="1">
      <p:cViewPr varScale="1">
        <p:scale>
          <a:sx n="78" d="100"/>
          <a:sy n="78" d="100"/>
        </p:scale>
        <p:origin x="-11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4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9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5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00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18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7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3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9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8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5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4B508-74A7-AF46-B332-EBD964F65B57}" type="datetimeFigureOut">
              <a:rPr lang="en-US" smtClean="0"/>
              <a:t>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CDD55-84B2-6D46-BBAA-C2A3AFDAA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Whole-Genome Score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392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~14G  total (tab delimited, compressed &amp; indexed)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Covered ~92 % of the genome.  (2800894323bp out of 3036303846bp)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1.3 % of bases have different scores for different alleles (35565147bp out of 2800894323bp).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40401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599" y="-243525"/>
            <a:ext cx="6899315" cy="689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409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82602"/>
            <a:ext cx="5274733" cy="5274733"/>
          </a:xfrm>
          <a:prstGeom prst="rect">
            <a:avLst/>
          </a:prstGeom>
        </p:spPr>
      </p:pic>
      <p:pic>
        <p:nvPicPr>
          <p:cNvPr id="5" name="Picture 4" descr="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0" y="1596893"/>
            <a:ext cx="5207000" cy="5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399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46</Words>
  <Application>Microsoft Macintosh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Whole-Genome Score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17</cp:revision>
  <dcterms:created xsi:type="dcterms:W3CDTF">2014-07-01T22:32:05Z</dcterms:created>
  <dcterms:modified xsi:type="dcterms:W3CDTF">2014-07-03T14:48:14Z</dcterms:modified>
</cp:coreProperties>
</file>