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7CB-47C6-1549-B13D-1B98B9C2D7F9}" type="datetimeFigureOut">
              <a:rPr lang="en-US" smtClean="0"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7AE-9ABB-384A-B388-124073F1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2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7CB-47C6-1549-B13D-1B98B9C2D7F9}" type="datetimeFigureOut">
              <a:rPr lang="en-US" smtClean="0"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7AE-9ABB-384A-B388-124073F1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9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7CB-47C6-1549-B13D-1B98B9C2D7F9}" type="datetimeFigureOut">
              <a:rPr lang="en-US" smtClean="0"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7AE-9ABB-384A-B388-124073F1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7CB-47C6-1549-B13D-1B98B9C2D7F9}" type="datetimeFigureOut">
              <a:rPr lang="en-US" smtClean="0"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7AE-9ABB-384A-B388-124073F1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6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7CB-47C6-1549-B13D-1B98B9C2D7F9}" type="datetimeFigureOut">
              <a:rPr lang="en-US" smtClean="0"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7AE-9ABB-384A-B388-124073F1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2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7CB-47C6-1549-B13D-1B98B9C2D7F9}" type="datetimeFigureOut">
              <a:rPr lang="en-US" smtClean="0"/>
              <a:t>6/30/14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7AE-9ABB-384A-B388-124073F1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4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7CB-47C6-1549-B13D-1B98B9C2D7F9}" type="datetimeFigureOut">
              <a:rPr lang="en-US" smtClean="0"/>
              <a:t>6/30/14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7AE-9ABB-384A-B388-124073F1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7CB-47C6-1549-B13D-1B98B9C2D7F9}" type="datetimeFigureOut">
              <a:rPr lang="en-US" smtClean="0"/>
              <a:t>6/30/14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7AE-9ABB-384A-B388-124073F1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7CB-47C6-1549-B13D-1B98B9C2D7F9}" type="datetimeFigureOut">
              <a:rPr lang="en-US" smtClean="0"/>
              <a:t>6/30/14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7AE-9ABB-384A-B388-124073F1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9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7CB-47C6-1549-B13D-1B98B9C2D7F9}" type="datetimeFigureOut">
              <a:rPr lang="en-US" smtClean="0"/>
              <a:t>6/30/14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7AE-9ABB-384A-B388-124073F1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1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7CB-47C6-1549-B13D-1B98B9C2D7F9}" type="datetimeFigureOut">
              <a:rPr lang="en-US" smtClean="0"/>
              <a:t>6/30/14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7AE-9ABB-384A-B388-124073F1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2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C97CB-47C6-1549-B13D-1B98B9C2D7F9}" type="datetimeFigureOut">
              <a:rPr lang="en-US" smtClean="0"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2F7AE-9ABB-384A-B388-124073F1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king_hs_Epi_E41_enhancer_fra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16"/>
            <a:ext cx="4536699" cy="4536699"/>
          </a:xfrm>
          <a:prstGeom prst="rect">
            <a:avLst/>
          </a:prstGeom>
        </p:spPr>
      </p:pic>
      <p:pic>
        <p:nvPicPr>
          <p:cNvPr id="5" name="Picture 4" descr="Marking_hs_Epi_E41_promoter_frac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" y="1970435"/>
            <a:ext cx="4530862" cy="4530862"/>
          </a:xfrm>
          <a:prstGeom prst="rect">
            <a:avLst/>
          </a:prstGeom>
        </p:spPr>
      </p:pic>
      <p:pic>
        <p:nvPicPr>
          <p:cNvPr id="6" name="Picture 5" descr="Kasowski.H3K27ac_enhancer_fracti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62" y="-302584"/>
            <a:ext cx="4546038" cy="4546038"/>
          </a:xfrm>
          <a:prstGeom prst="rect">
            <a:avLst/>
          </a:prstGeom>
        </p:spPr>
      </p:pic>
      <p:pic>
        <p:nvPicPr>
          <p:cNvPr id="7" name="Picture 6" descr="Kasowski.H3K27ac_promoter_fraction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60" y="1970435"/>
            <a:ext cx="4549540" cy="4549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15" y="1361324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860" y="13613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S_lim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0" y="1386581"/>
            <a:ext cx="4020442" cy="4020442"/>
          </a:xfrm>
          <a:prstGeom prst="rect">
            <a:avLst/>
          </a:prstGeom>
        </p:spPr>
      </p:pic>
      <p:pic>
        <p:nvPicPr>
          <p:cNvPr id="3" name="Picture 2" descr="DHS_LC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05" y="1386581"/>
            <a:ext cx="4029921" cy="40299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661" y="150798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9998" y="150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9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30 at 2.55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88" y="831273"/>
            <a:ext cx="6341525" cy="48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55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Macintosh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</dc:creator>
  <cp:lastModifiedBy>Jing</cp:lastModifiedBy>
  <cp:revision>4</cp:revision>
  <dcterms:created xsi:type="dcterms:W3CDTF">2014-06-30T18:39:11Z</dcterms:created>
  <dcterms:modified xsi:type="dcterms:W3CDTF">2014-06-30T18:56:06Z</dcterms:modified>
</cp:coreProperties>
</file>