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8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3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6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2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1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3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5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8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2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5558C-3973-AB4D-901D-43062BC3BB9C}" type="datetimeFigureOut">
              <a:rPr lang="en-US" smtClean="0"/>
              <a:t>6/27/14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CE54-CC55-0F48-AE4B-8457ACA6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1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 ENCODE AWG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ENCODE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3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ENCODE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err="1" smtClean="0"/>
              <a:t>Inreach</a:t>
            </a:r>
            <a:r>
              <a:rPr lang="en-US" dirty="0" smtClean="0"/>
              <a:t>: Educate ENCODE groups about cancer sets available</a:t>
            </a:r>
          </a:p>
          <a:p>
            <a:pPr lvl="2"/>
            <a:r>
              <a:rPr lang="en-US" dirty="0" err="1" smtClean="0"/>
              <a:t>Zhining</a:t>
            </a:r>
            <a:r>
              <a:rPr lang="en-US" dirty="0" smtClean="0"/>
              <a:t> Wang from NCI talked about TCGA data sets available</a:t>
            </a:r>
          </a:p>
          <a:p>
            <a:pPr lvl="2"/>
            <a:r>
              <a:rPr lang="en-US" dirty="0" smtClean="0"/>
              <a:t>David Wheeler will talk about somatic mutation calling in TCGA in August</a:t>
            </a:r>
          </a:p>
          <a:p>
            <a:pPr lvl="2"/>
            <a:r>
              <a:rPr lang="en-US" dirty="0"/>
              <a:t>Perhaps invite Lincoln Stein (or someone else ?) to talk about ICGC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Outreach: Educate cancer community about ENCODE data</a:t>
            </a:r>
          </a:p>
          <a:p>
            <a:pPr lvl="2"/>
            <a:r>
              <a:rPr lang="en-US" dirty="0" smtClean="0"/>
              <a:t>Importance of analyzing noncoding variants in cancer is recognized (ICGC/TCGA PCAWG efforts). We will provide regulatory annotations that all 16 PCAWG groups will use</a:t>
            </a:r>
          </a:p>
          <a:p>
            <a:pPr lvl="2"/>
            <a:r>
              <a:rPr lang="en-US" dirty="0" smtClean="0"/>
              <a:t>Can interact with ENCODE outreach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1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ENCODE Cancer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have had 9 conference calls</a:t>
            </a:r>
          </a:p>
          <a:p>
            <a:r>
              <a:rPr lang="en-US" dirty="0" smtClean="0"/>
              <a:t>Besides </a:t>
            </a:r>
            <a:r>
              <a:rPr lang="en-US" dirty="0" err="1" smtClean="0"/>
              <a:t>inreach</a:t>
            </a:r>
            <a:r>
              <a:rPr lang="en-US" dirty="0" smtClean="0"/>
              <a:t> and outreach activities, also had scientific presentations</a:t>
            </a:r>
          </a:p>
          <a:p>
            <a:pPr lvl="1"/>
            <a:r>
              <a:rPr lang="en-US" dirty="0" smtClean="0"/>
              <a:t>M Gerstein: </a:t>
            </a:r>
            <a:r>
              <a:rPr lang="en-US" dirty="0" err="1" smtClean="0"/>
              <a:t>FunSeq</a:t>
            </a:r>
            <a:r>
              <a:rPr lang="en-US" dirty="0" smtClean="0"/>
              <a:t>, method to identify noncoding candidate drivers by integration 1000G and ENCODE data</a:t>
            </a:r>
          </a:p>
          <a:p>
            <a:pPr lvl="1"/>
            <a:r>
              <a:rPr lang="en-US" dirty="0" smtClean="0"/>
              <a:t>C Melton: Somatic cancer variants in regulatory regions</a:t>
            </a:r>
          </a:p>
          <a:p>
            <a:pPr lvl="1"/>
            <a:r>
              <a:rPr lang="en-US" dirty="0" smtClean="0"/>
              <a:t>R Klein: Issues with malignant </a:t>
            </a:r>
            <a:r>
              <a:rPr lang="en-US" dirty="0" err="1" smtClean="0"/>
              <a:t>tranformation</a:t>
            </a:r>
            <a:r>
              <a:rPr lang="en-US" dirty="0" smtClean="0"/>
              <a:t> of cell lines for downstream analyses</a:t>
            </a:r>
          </a:p>
          <a:p>
            <a:pPr lvl="1"/>
            <a:r>
              <a:rPr lang="en-US" dirty="0" smtClean="0"/>
              <a:t>J Pitt: Loss of </a:t>
            </a:r>
            <a:r>
              <a:rPr lang="en-US" dirty="0" err="1" smtClean="0"/>
              <a:t>heterozygosity</a:t>
            </a:r>
            <a:r>
              <a:rPr lang="en-US" dirty="0" smtClean="0"/>
              <a:t> events in TCGA data</a:t>
            </a:r>
          </a:p>
          <a:p>
            <a:pPr lvl="1"/>
            <a:r>
              <a:rPr lang="en-US" dirty="0" smtClean="0"/>
              <a:t>J Agee: Transcriptional reg. by GR and STAT3 in triple neg. breast cancer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4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Carolyn will send slides </a:t>
            </a:r>
            <a:r>
              <a:rPr lang="en-US" dirty="0" err="1" smtClean="0"/>
              <a:t>abt</a:t>
            </a:r>
            <a:r>
              <a:rPr lang="en-US" dirty="0" smtClean="0"/>
              <a:t> TCGA and ICGC/TCGA PCAWG</a:t>
            </a:r>
          </a:p>
          <a:p>
            <a:r>
              <a:rPr lang="en-US" dirty="0" smtClean="0"/>
              <a:t>Kevin will send hopefully</a:t>
            </a:r>
          </a:p>
          <a:p>
            <a:r>
              <a:rPr lang="en-US" dirty="0" smtClean="0"/>
              <a:t>Leonard </a:t>
            </a:r>
            <a:r>
              <a:rPr lang="en-US" dirty="0" err="1" smtClean="0"/>
              <a:t>Lipovich</a:t>
            </a:r>
            <a:r>
              <a:rPr lang="en-US" smtClean="0"/>
              <a:t>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6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200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For ENCODE AWG workshop</vt:lpstr>
      <vt:lpstr>ENCODE Cancer</vt:lpstr>
      <vt:lpstr>ENCODE Cancer calls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ENCODE AWG workshop</dc:title>
  <dc:creator>Ekta Khurana</dc:creator>
  <cp:lastModifiedBy>Ekta Khurana</cp:lastModifiedBy>
  <cp:revision>22</cp:revision>
  <dcterms:created xsi:type="dcterms:W3CDTF">2014-06-23T18:35:57Z</dcterms:created>
  <dcterms:modified xsi:type="dcterms:W3CDTF">2014-06-27T15:38:48Z</dcterms:modified>
</cp:coreProperties>
</file>