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73" autoAdjust="0"/>
  </p:normalViewPr>
  <p:slideViewPr>
    <p:cSldViewPr showGuides="1">
      <p:cViewPr varScale="1">
        <p:scale>
          <a:sx n="92" d="100"/>
          <a:sy n="92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Bonferonni</a:t>
            </a:r>
            <a:r>
              <a:rPr lang="en-US" dirty="0" smtClean="0"/>
              <a:t> correct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9D9-69C5-4A78-9A30-551E2B3D99A6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D09-DE85-4DE2-9648-9F6DF6E963D7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1D4-3B2E-493E-B0C9-DFB79D3C2D96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8F27-1414-46E9-92D8-9C6599D424F6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053C-901F-473A-B003-4F0B8EF931AC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7490-EC17-44A3-B422-7E5FA3EF5B96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2743-4FCE-40AF-A31B-2CA018245411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411-854A-410A-A0B2-8D48DEA1E0BE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3FA1-A22D-4F2E-B8D5-548FC64526D8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A8AB-DA1A-4A77-8E27-A304C30AC652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E7B0-CBAD-4F89-80A9-5F5F0DD308E5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56FC-8322-4791-9160-21EEFDEE4108}" type="datetime1">
              <a:rPr lang="en-US" smtClean="0"/>
              <a:pPr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Allele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85589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- Uniform survey of allele-specific binding and expression across 383 individuals -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517" t="17823" r="26360" b="1300"/>
          <a:stretch>
            <a:fillRect/>
          </a:stretch>
        </p:blipFill>
        <p:spPr bwMode="auto">
          <a:xfrm>
            <a:off x="2743200" y="1156856"/>
            <a:ext cx="3886200" cy="49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383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3" descr="C:\Users\JM\thesis\mark_work\allele_specificity\manuscript\figures\fig1-process\fig1 v9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95" y="253256"/>
            <a:ext cx="4225005" cy="6452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2. Some genomic regions are more susceptible to allele-specific regulation. </a:t>
            </a:r>
            <a:endParaRPr lang="en-US" dirty="0"/>
          </a:p>
        </p:txBody>
      </p:sp>
      <p:pic>
        <p:nvPicPr>
          <p:cNvPr id="2" name="Picture 2" descr="C:\Users\JM\thesis\mark_work\allele_specificity\manuscript\figures\fig2-enrichment\figure2-gene v12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236" y="228600"/>
            <a:ext cx="7844927" cy="580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C:\Users\JM\thesis\mark_work\allele_specificity\manuscript\figures\fig3-af\fig3-af-spectrum 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93" y="609600"/>
            <a:ext cx="7278614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</a:t>
            </a:r>
            <a:r>
              <a:rPr lang="en-US" b="1" dirty="0"/>
              <a:t> A considerable fraction of AS variants are rare but do not form the majority. Lesser proportion of AS SNVs than non-AS SNVs are rare, suggesting less selective constraints in AS SNVs.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Inheritance of allele-specific binding events is evident in some </a:t>
            </a:r>
            <a:r>
              <a:rPr lang="en-US" b="1" dirty="0" smtClean="0"/>
              <a:t>TFs but </a:t>
            </a:r>
            <a:r>
              <a:rPr lang="en-US" b="1" dirty="0"/>
              <a:t>not so apparent in others. </a:t>
            </a:r>
            <a:endParaRPr lang="en-US" dirty="0"/>
          </a:p>
        </p:txBody>
      </p:sp>
      <p:pic>
        <p:nvPicPr>
          <p:cNvPr id="2050" name="Picture 2" descr="C:\Users\JM\thesis\mark_work\allele_specificity\manuscript\figures\fig4-inheritance\fig5 inheritance v9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7571"/>
            <a:ext cx="8077200" cy="490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2050" name="Picture 2" descr="C:\Users\JM\thesis\mark_work\allele_specificity\manuscript\figures\table1-counts\table 1 v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147" y="153988"/>
            <a:ext cx="5317431" cy="663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Supplementary </a:t>
            </a:r>
            <a:r>
              <a:rPr lang="en-US" sz="2800" dirty="0" smtClean="0"/>
              <a:t>Table 1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Allelic inheritance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6" name="Picture 4" descr="C:\Users\JM\thesis\mark_work\allele_specificity\manuscript\figures\supp-fig-inheritance\supp inheritance v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996578"/>
            <a:ext cx="7261225" cy="355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953 non-coding </a:t>
            </a:r>
            <a:r>
              <a:rPr lang="en-US" sz="3200" dirty="0" smtClean="0"/>
              <a:t>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202" r="60000" b="31807"/>
          <a:stretch>
            <a:fillRect/>
          </a:stretch>
        </p:blipFill>
        <p:spPr bwMode="auto">
          <a:xfrm>
            <a:off x="239023" y="1524000"/>
            <a:ext cx="86484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20,144 </a:t>
            </a:r>
            <a:r>
              <a:rPr lang="en-US" sz="3200" dirty="0" smtClean="0"/>
              <a:t>genes,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834" r="57504" b="32032"/>
          <a:stretch>
            <a:fillRect/>
          </a:stretch>
        </p:blipFill>
        <p:spPr bwMode="auto">
          <a:xfrm>
            <a:off x="381000" y="1514687"/>
            <a:ext cx="8382000" cy="38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171</Words>
  <Application>Microsoft Office PowerPoint</Application>
  <PresentationFormat>On-screen Show (4:3)</PresentationFormat>
  <Paragraphs>34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AlleleDB Figure Pack</vt:lpstr>
      <vt:lpstr>Slide 2</vt:lpstr>
      <vt:lpstr>Slide 3</vt:lpstr>
      <vt:lpstr>Slide 4</vt:lpstr>
      <vt:lpstr>Slide 5</vt:lpstr>
      <vt:lpstr>Slide 6</vt:lpstr>
      <vt:lpstr>Supplementary Table 1  Allelic inheritance</vt:lpstr>
      <vt:lpstr>Supplementary File 1 953 non-coding categories, gene elements, enhancers</vt:lpstr>
      <vt:lpstr>Supplementary File 2 20,144 genes, MAE categories</vt:lpstr>
      <vt:lpstr>Supplementary File 3 TFs in promoters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JM</cp:lastModifiedBy>
  <cp:revision>94</cp:revision>
  <dcterms:created xsi:type="dcterms:W3CDTF">2014-05-02T03:00:58Z</dcterms:created>
  <dcterms:modified xsi:type="dcterms:W3CDTF">2014-05-25T04:25:59Z</dcterms:modified>
</cp:coreProperties>
</file>