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6" r:id="rId7"/>
    <p:sldId id="261" r:id="rId8"/>
    <p:sldId id="260" r:id="rId9"/>
    <p:sldId id="262" r:id="rId10"/>
    <p:sldId id="265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8F29-1FFE-0B46-87F6-4BF2C07C6872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599B-FFBA-5443-B195-49C62334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5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8F29-1FFE-0B46-87F6-4BF2C07C6872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599B-FFBA-5443-B195-49C62334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8F29-1FFE-0B46-87F6-4BF2C07C6872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599B-FFBA-5443-B195-49C62334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8F29-1FFE-0B46-87F6-4BF2C07C6872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599B-FFBA-5443-B195-49C62334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6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8F29-1FFE-0B46-87F6-4BF2C07C6872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599B-FFBA-5443-B195-49C62334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6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8F29-1FFE-0B46-87F6-4BF2C07C6872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599B-FFBA-5443-B195-49C62334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8F29-1FFE-0B46-87F6-4BF2C07C6872}" type="datetimeFigureOut">
              <a:rPr lang="en-US" smtClean="0"/>
              <a:t>5/14/14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599B-FFBA-5443-B195-49C62334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1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8F29-1FFE-0B46-87F6-4BF2C07C6872}" type="datetimeFigureOut">
              <a:rPr lang="en-US" smtClean="0"/>
              <a:t>5/14/14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599B-FFBA-5443-B195-49C62334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7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8F29-1FFE-0B46-87F6-4BF2C07C6872}" type="datetimeFigureOut">
              <a:rPr lang="en-US" smtClean="0"/>
              <a:t>5/14/14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599B-FFBA-5443-B195-49C62334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9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8F29-1FFE-0B46-87F6-4BF2C07C6872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599B-FFBA-5443-B195-49C62334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6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8F29-1FFE-0B46-87F6-4BF2C07C6872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599B-FFBA-5443-B195-49C62334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2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88F29-1FFE-0B46-87F6-4BF2C07C6872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7599B-FFBA-5443-B195-49C62334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3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Aloft prediction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0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18" y="352823"/>
            <a:ext cx="7797835" cy="62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5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cer_Loftol_score_type_perce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64" y="958604"/>
            <a:ext cx="8117806" cy="56921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7320" y="271428"/>
            <a:ext cx="581584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Premature stop mutations in cancer genes 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403940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9" y="555639"/>
            <a:ext cx="7307062" cy="604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298" y="555639"/>
            <a:ext cx="7559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 novo mutations :  29 Autism Male;  11 Autism Female;   14 Sibling  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2058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106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 smtClean="0"/>
              <a:t>Three-class classification</a:t>
            </a:r>
          </a:p>
          <a:p>
            <a:pPr marL="0" indent="0">
              <a:buNone/>
            </a:pPr>
            <a:endParaRPr lang="en-US" sz="2500" b="1" dirty="0" smtClean="0"/>
          </a:p>
          <a:p>
            <a:r>
              <a:rPr lang="en-US" sz="2500" b="1" dirty="0" err="1" smtClean="0"/>
              <a:t>Lof-tol</a:t>
            </a:r>
            <a:r>
              <a:rPr lang="en-US" sz="2500" b="1" dirty="0" smtClean="0"/>
              <a:t>, HGMD dominant (filter </a:t>
            </a:r>
            <a:r>
              <a:rPr lang="en-US" sz="2500" b="1" dirty="0" err="1" smtClean="0"/>
              <a:t>haplo</a:t>
            </a:r>
            <a:r>
              <a:rPr lang="en-US" sz="2500" b="1" dirty="0" smtClean="0"/>
              <a:t>-insufficiency), HGMD recessive</a:t>
            </a:r>
          </a:p>
          <a:p>
            <a:r>
              <a:rPr lang="en-US" sz="2500" b="1" dirty="0" smtClean="0"/>
              <a:t>Features: gene expression, conservation, protein domains…. </a:t>
            </a:r>
          </a:p>
          <a:p>
            <a:r>
              <a:rPr lang="en-US" sz="2500" b="1" dirty="0" smtClean="0"/>
              <a:t>5-fold cross-validation</a:t>
            </a:r>
          </a:p>
          <a:p>
            <a:r>
              <a:rPr lang="en-US" sz="2500" b="1" dirty="0" smtClean="0"/>
              <a:t>Repeat for 20 times.  (1 variant per gene)</a:t>
            </a:r>
            <a:endParaRPr lang="en-US" sz="25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810259"/>
              </p:ext>
            </p:extLst>
          </p:nvPr>
        </p:nvGraphicFramePr>
        <p:xfrm>
          <a:off x="1523999" y="4911520"/>
          <a:ext cx="60960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21463"/>
                <a:gridCol w="1742537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Avg. Accuracy  </a:t>
                      </a:r>
                      <a:r>
                        <a:rPr lang="en-US" dirty="0" err="1" smtClean="0"/>
                        <a:t>Lof-tol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Recessive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Dominant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0.9198012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0.8012719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0.8601767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59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ftol_sco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96" y="405747"/>
            <a:ext cx="8386978" cy="60018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596" y="405747"/>
            <a:ext cx="3263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/>
              <a:t>Lof</a:t>
            </a:r>
            <a:r>
              <a:rPr lang="en-US" sz="2500" b="1" dirty="0" smtClean="0"/>
              <a:t>-tolerant Score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53255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minant_sco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2" y="227295"/>
            <a:ext cx="8990458" cy="6433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596" y="405747"/>
            <a:ext cx="3263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Dominant Score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5436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ftol_score_1KG_HGMD_last_ex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4" y="430759"/>
            <a:ext cx="7976883" cy="5708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596" y="405747"/>
            <a:ext cx="64914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/>
              <a:t>Lof</a:t>
            </a:r>
            <a:r>
              <a:rPr lang="en-US" sz="2500" b="1" dirty="0" smtClean="0"/>
              <a:t>-tolerant Score  - for variants in last exons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62752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ftol_sco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96" y="405747"/>
            <a:ext cx="8386978" cy="60018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596" y="405747"/>
            <a:ext cx="3263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/>
              <a:t>Lof</a:t>
            </a:r>
            <a:r>
              <a:rPr lang="en-US" sz="2500" b="1" dirty="0" smtClean="0"/>
              <a:t>-tolerant Score</a:t>
            </a:r>
            <a:endParaRPr lang="en-US" sz="2500" b="1" dirty="0"/>
          </a:p>
        </p:txBody>
      </p:sp>
      <p:sp>
        <p:nvSpPr>
          <p:cNvPr id="2" name="Frame 1"/>
          <p:cNvSpPr/>
          <p:nvPr/>
        </p:nvSpPr>
        <p:spPr>
          <a:xfrm>
            <a:off x="4021861" y="5415835"/>
            <a:ext cx="2681240" cy="405747"/>
          </a:xfrm>
          <a:prstGeom prst="fram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1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PM1_negativ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733"/>
            <a:ext cx="9144000" cy="1201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596" y="405747"/>
            <a:ext cx="32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TRPM1  (strand: - 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2794" y="3045554"/>
            <a:ext cx="32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IDUA  (strand: + )</a:t>
            </a:r>
            <a:endParaRPr lang="en-US" b="1" dirty="0"/>
          </a:p>
        </p:txBody>
      </p:sp>
      <p:pic>
        <p:nvPicPr>
          <p:cNvPr id="8" name="Picture 7" descr="IDU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1356"/>
            <a:ext cx="9144000" cy="16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1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CNH2_negative_GTex(hgmd-exp,1KG_exp)_domina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560" y="2630987"/>
            <a:ext cx="9144000" cy="2015563"/>
          </a:xfrm>
          <a:prstGeom prst="rect">
            <a:avLst/>
          </a:prstGeom>
        </p:spPr>
      </p:pic>
      <p:pic>
        <p:nvPicPr>
          <p:cNvPr id="4" name="Picture 3" descr="NF2_GTex(hgmd-exp,1kg-exp)_dominan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325"/>
            <a:ext cx="9144000" cy="2162175"/>
          </a:xfrm>
          <a:prstGeom prst="rect">
            <a:avLst/>
          </a:prstGeom>
        </p:spPr>
      </p:pic>
      <p:pic>
        <p:nvPicPr>
          <p:cNvPr id="5" name="Picture 4" descr="FLCN_negative_GTex(hgmd-exp, 1KG_lowexp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0" y="4921880"/>
            <a:ext cx="9144000" cy="2002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794" y="11275"/>
            <a:ext cx="32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NF2  (strand: + 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5714" y="4578445"/>
            <a:ext cx="32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FLCN  (strand: - 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2794" y="2419295"/>
            <a:ext cx="32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KCNH2  (strand: - 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064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D_score_CMG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803" y="3035068"/>
            <a:ext cx="4907205" cy="3981117"/>
          </a:xfrm>
          <a:prstGeom prst="rect">
            <a:avLst/>
          </a:prstGeom>
        </p:spPr>
      </p:pic>
      <p:pic>
        <p:nvPicPr>
          <p:cNvPr id="5" name="Picture 4" descr="Dominant_score_CMG_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70" y="-282260"/>
            <a:ext cx="5636408" cy="3883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1733" y="3696883"/>
            <a:ext cx="3263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CADD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4506" y="1291308"/>
            <a:ext cx="3263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</a:rPr>
              <a:t>Aloft : dominant score</a:t>
            </a:r>
            <a:endParaRPr lang="en-US" sz="2000" b="1" dirty="0">
              <a:solidFill>
                <a:srgbClr val="95373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298" y="909582"/>
            <a:ext cx="3263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CMG: premature stop mutations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Dominant:  4</a:t>
            </a:r>
          </a:p>
          <a:p>
            <a:r>
              <a:rPr lang="en-US" sz="2000" b="1" dirty="0" smtClean="0"/>
              <a:t>Recessive:  9</a:t>
            </a:r>
            <a:endParaRPr lang="en-US" sz="2000" b="1" dirty="0"/>
          </a:p>
        </p:txBody>
      </p:sp>
      <p:pic>
        <p:nvPicPr>
          <p:cNvPr id="9" name="Picture 8" descr="GERP_CMG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594" y="2999787"/>
            <a:ext cx="5274282" cy="40163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9789" y="5560475"/>
            <a:ext cx="3263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GERP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150</Words>
  <Application>Microsoft Macintosh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Aloft prediction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YAO FU</dc:creator>
  <cp:lastModifiedBy>YAO FU</cp:lastModifiedBy>
  <cp:revision>34</cp:revision>
  <dcterms:created xsi:type="dcterms:W3CDTF">2014-05-14T14:54:14Z</dcterms:created>
  <dcterms:modified xsi:type="dcterms:W3CDTF">2014-05-14T22:54:17Z</dcterms:modified>
</cp:coreProperties>
</file>