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310" autoAdjust="0"/>
  </p:normalViewPr>
  <p:slideViewPr>
    <p:cSldViewPr snapToGrid="0" snapToObjects="1">
      <p:cViewPr varScale="1">
        <p:scale>
          <a:sx n="78" d="100"/>
          <a:sy n="78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8F510-3E4B-9D40-B96E-1644D23F7F40}" type="datetimeFigureOut">
              <a:rPr lang="en-US" smtClean="0"/>
              <a:t>5/2/14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32879-0C57-E845-B8A1-A747E4906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better version of PPT explaining the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8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basepair_overlap_conditional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Covering: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Deletions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Covered: Annotations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Intervals: Take union of overlapping intervals -&gt; smaller number of non-overlapping intervals.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increase simulation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imes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obtain more stable results (Z score).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Iterate 1000 times.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check the following: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score = (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real stat - The expected mean under the NULL) / The normalized bootstrap SD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60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“Gene and gene elements are taken from the longest transcript of protein-coding genes in GENCODE annotations”</a:t>
            </a:r>
          </a:p>
          <a:p>
            <a:r>
              <a:rPr lang="en-US" dirty="0" smtClean="0"/>
              <a:t>Whole:</a:t>
            </a:r>
            <a:r>
              <a:rPr lang="en-US" baseline="0" dirty="0" smtClean="0"/>
              <a:t> SV overlap with one or multiple whole genes</a:t>
            </a:r>
          </a:p>
          <a:p>
            <a:r>
              <a:rPr lang="en-US" baseline="0" dirty="0" smtClean="0"/>
              <a:t>Partial: Partial overlap of SV with any gene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4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3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3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3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F595-4EAE-B34D-A5FC-EA26C56A5A8B}" type="datetimeFigureOut">
              <a:rPr lang="en-US" smtClean="0"/>
              <a:t>5/2/14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7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Genome-wide enrichment tests of deletions overlapping annotated biotypes</a:t>
            </a:r>
            <a:br>
              <a:rPr lang="en-US" dirty="0" smtClean="0"/>
            </a:br>
            <a:r>
              <a:rPr lang="en-US" dirty="0" smtClean="0"/>
              <a:t>-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dirty="0"/>
              <a:t>5</a:t>
            </a:r>
            <a:r>
              <a:rPr lang="en-US" dirty="0" smtClean="0"/>
              <a:t>/</a:t>
            </a:r>
            <a:r>
              <a:rPr lang="en-US" dirty="0"/>
              <a:t>2</a:t>
            </a:r>
            <a:r>
              <a:rPr lang="en-US" dirty="0" smtClean="0"/>
              <a:t>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0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809711"/>
              </p:ext>
            </p:extLst>
          </p:nvPr>
        </p:nvGraphicFramePr>
        <p:xfrm>
          <a:off x="569837" y="1826719"/>
          <a:ext cx="7837710" cy="386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383"/>
                <a:gridCol w="1147187"/>
                <a:gridCol w="1306285"/>
                <a:gridCol w="1306285"/>
                <a:gridCol w="1306285"/>
                <a:gridCol w="13062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Annotations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dirty="0" err="1" smtClean="0"/>
                        <a:t>Franction</a:t>
                      </a:r>
                      <a:r>
                        <a:rPr lang="en-US" dirty="0" smtClean="0"/>
                        <a:t> to sample 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0.04)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 score (Fraction to sample = 0.04)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 (Fraction</a:t>
                      </a:r>
                      <a:r>
                        <a:rPr lang="en-US" baseline="0" dirty="0" smtClean="0"/>
                        <a:t> to sample = 0.25)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 score </a:t>
                      </a:r>
                    </a:p>
                    <a:p>
                      <a:r>
                        <a:rPr lang="en-US" dirty="0" smtClean="0"/>
                        <a:t>(Fraction to sample = 0.25)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Ratio (Observed / NULL)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pseudogene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20.07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18.08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4.15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</a:t>
                      </a:r>
                    </a:p>
                    <a:p>
                      <a:r>
                        <a:rPr lang="en-US" dirty="0" smtClean="0"/>
                        <a:t>(longest</a:t>
                      </a:r>
                      <a:r>
                        <a:rPr lang="en-US" baseline="0" dirty="0" smtClean="0"/>
                        <a:t> overlap union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695.15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736.94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45.41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7.00e-9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-5.67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5.43e-11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-6.45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0.43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2.40e-8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-5.46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3.58e-9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-5.79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0.43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lincRNA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57.73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64.42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9.66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52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sz="2700" dirty="0" smtClean="0"/>
              <a:t>GSC </a:t>
            </a:r>
            <a:r>
              <a:rPr lang="en-US" sz="2700" dirty="0" err="1" smtClean="0"/>
              <a:t>block_bootstrap</a:t>
            </a:r>
            <a:r>
              <a:rPr lang="en-US" sz="2700" dirty="0" smtClean="0"/>
              <a:t>, </a:t>
            </a:r>
            <a:r>
              <a:rPr lang="en-US" sz="2700" dirty="0" err="1" smtClean="0"/>
              <a:t>incorp</a:t>
            </a:r>
            <a:r>
              <a:rPr lang="en-US" sz="2700" dirty="0" smtClean="0"/>
              <a:t>. gap info, no segmentation,</a:t>
            </a:r>
            <a:br>
              <a:rPr lang="en-US" sz="2700" dirty="0" smtClean="0"/>
            </a:br>
            <a:r>
              <a:rPr lang="en-US" sz="2700" dirty="0" smtClean="0"/>
              <a:t>Fraction to sample 0.04 – 0.25, iteration=1000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592555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</a:t>
            </a:r>
            <a:endParaRPr lang="en-US" dirty="0"/>
          </a:p>
        </p:txBody>
      </p:sp>
      <p:pic>
        <p:nvPicPr>
          <p:cNvPr id="6" name="Content Placeholder 5" descr="Screen Shot 2014-05-01 at 4.59.02 P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0" r="-1370"/>
          <a:stretch>
            <a:fillRect/>
          </a:stretch>
        </p:blipFill>
        <p:spPr>
          <a:xfrm>
            <a:off x="-105982" y="1417638"/>
            <a:ext cx="9270140" cy="5098220"/>
          </a:xfrm>
        </p:spPr>
      </p:pic>
      <p:cxnSp>
        <p:nvCxnSpPr>
          <p:cNvPr id="8" name="Straight Connector 7"/>
          <p:cNvCxnSpPr/>
          <p:nvPr/>
        </p:nvCxnSpPr>
        <p:spPr>
          <a:xfrm>
            <a:off x="6048836" y="2370661"/>
            <a:ext cx="282206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Dodecagon 8"/>
          <p:cNvSpPr/>
          <p:nvPr/>
        </p:nvSpPr>
        <p:spPr>
          <a:xfrm>
            <a:off x="1060353" y="3205535"/>
            <a:ext cx="1467232" cy="308225"/>
          </a:xfrm>
          <a:prstGeom prst="dodecagon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decagon 9"/>
          <p:cNvSpPr/>
          <p:nvPr/>
        </p:nvSpPr>
        <p:spPr>
          <a:xfrm>
            <a:off x="326737" y="4561726"/>
            <a:ext cx="1954254" cy="201714"/>
          </a:xfrm>
          <a:prstGeom prst="dodecagon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decagon 10"/>
          <p:cNvSpPr/>
          <p:nvPr/>
        </p:nvSpPr>
        <p:spPr>
          <a:xfrm>
            <a:off x="366033" y="2161905"/>
            <a:ext cx="1467232" cy="634965"/>
          </a:xfrm>
          <a:prstGeom prst="dodecagon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5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230</Words>
  <Application>Microsoft Macintosh PowerPoint</Application>
  <PresentationFormat>On-screen Show (4:3)</PresentationFormat>
  <Paragraphs>62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Genome-wide enrichment tests of deletions overlapping annotated biotypes - Update</vt:lpstr>
      <vt:lpstr>Results GSC block_bootstrap, incorp. gap info, no segmentation, Fraction to sample 0.04 – 0.25, iteration=1000</vt:lpstr>
      <vt:lpstr>Revisit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236</cp:revision>
  <dcterms:created xsi:type="dcterms:W3CDTF">2014-04-16T14:17:35Z</dcterms:created>
  <dcterms:modified xsi:type="dcterms:W3CDTF">2014-05-02T22:20:32Z</dcterms:modified>
</cp:coreProperties>
</file>