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6" r:id="rId6"/>
    <p:sldId id="269" r:id="rId7"/>
    <p:sldId id="258" r:id="rId8"/>
    <p:sldId id="262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1" autoAdjust="0"/>
  </p:normalViewPr>
  <p:slideViewPr>
    <p:cSldViewPr showGuides="1"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Transcripton</a:t>
            </a:r>
            <a:r>
              <a:rPr lang="en-US" baseline="0" dirty="0" smtClean="0"/>
              <a:t> factor = TF</a:t>
            </a:r>
          </a:p>
          <a:p>
            <a:r>
              <a:rPr lang="en-US" baseline="0" dirty="0" smtClean="0"/>
              <a:t>Leave it blank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rid of the line under uniform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Abbreviations : </a:t>
            </a:r>
            <a:r>
              <a:rPr lang="en-US" baseline="0" dirty="0" err="1" smtClean="0"/>
              <a:t>multple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hypthesis</a:t>
            </a:r>
            <a:r>
              <a:rPr lang="en-US" baseline="0" dirty="0" smtClean="0"/>
              <a:t> testing =&gt;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 hypo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Sense of 900+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 of enrichment thermometer</a:t>
            </a:r>
          </a:p>
          <a:p>
            <a:endParaRPr lang="en-US" dirty="0" smtClean="0"/>
          </a:p>
          <a:p>
            <a:r>
              <a:rPr lang="en-US" dirty="0" smtClean="0"/>
              <a:t>Rank by significance </a:t>
            </a:r>
          </a:p>
          <a:p>
            <a:endParaRPr lang="en-US" dirty="0" smtClean="0"/>
          </a:p>
          <a:p>
            <a:r>
              <a:rPr lang="en-US" dirty="0" smtClean="0"/>
              <a:t>Iconic</a:t>
            </a:r>
            <a:r>
              <a:rPr lang="en-US" baseline="0" dirty="0" smtClean="0"/>
              <a:t> – not precise – get the main idea across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Parent</a:t>
            </a:r>
            <a:r>
              <a:rPr lang="en-US" baseline="0" dirty="0" smtClean="0"/>
              <a:t> child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color blue to green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point is an </a:t>
            </a:r>
            <a:r>
              <a:rPr lang="en-US" baseline="0" dirty="0" err="1" smtClean="0"/>
              <a:t>snv</a:t>
            </a:r>
            <a:r>
              <a:rPr lang="en-US" baseline="0" dirty="0" smtClean="0"/>
              <a:t> with allelic ratios corresponding to the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 the middle alt refs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 legend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Father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mother or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 survey </a:t>
            </a:r>
          </a:p>
          <a:p>
            <a:r>
              <a:rPr lang="en-US" dirty="0" smtClean="0"/>
              <a:t>Harmonized </a:t>
            </a:r>
          </a:p>
          <a:p>
            <a:r>
              <a:rPr lang="en-US" dirty="0" smtClean="0"/>
              <a:t>Rid of variation</a:t>
            </a:r>
          </a:p>
          <a:p>
            <a:endParaRPr lang="en-US" dirty="0" smtClean="0"/>
          </a:p>
          <a:p>
            <a:r>
              <a:rPr lang="en-US" dirty="0" smtClean="0"/>
              <a:t>Across 383 </a:t>
            </a:r>
            <a:r>
              <a:rPr lang="en-US" dirty="0" err="1" smtClean="0"/>
              <a:t>indivudals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9D9-69C5-4A78-9A30-551E2B3D99A6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D09-DE85-4DE2-9648-9F6DF6E963D7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1D4-3B2E-493E-B0C9-DFB79D3C2D96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8F27-1414-46E9-92D8-9C6599D424F6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053C-901F-473A-B003-4F0B8EF931AC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7490-EC17-44A3-B422-7E5FA3EF5B96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743-4FCE-40AF-A31B-2CA018245411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411-854A-410A-A0B2-8D48DEA1E0BE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3FA1-A22D-4F2E-B8D5-548FC64526D8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A8AB-DA1A-4A77-8E27-A304C30AC652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E7B0-CBAD-4F89-80A9-5F5F0DD308E5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56FC-8322-4791-9160-21EEFDEE4108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Jieming</a:t>
            </a:r>
          </a:p>
          <a:p>
            <a:r>
              <a:rPr lang="en-US" dirty="0" smtClean="0"/>
              <a:t>Allele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May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432" t="15269" r="23148" b="13737"/>
          <a:stretch>
            <a:fillRect/>
          </a:stretch>
        </p:blipFill>
        <p:spPr bwMode="auto">
          <a:xfrm>
            <a:off x="609600" y="1175886"/>
            <a:ext cx="7543800" cy="56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Allele-specific binding and expression variation in 383 individuals </a:t>
            </a:r>
            <a:endParaRPr lang="en-US" dirty="0" smtClean="0"/>
          </a:p>
          <a:p>
            <a:r>
              <a:rPr lang="en-US" b="1" dirty="0" smtClean="0"/>
              <a:t>Processing and detecting allele-specific binding and expression variation in 383 individuals </a:t>
            </a:r>
            <a:endParaRPr lang="en-US" dirty="0" smtClean="0"/>
          </a:p>
          <a:p>
            <a:r>
              <a:rPr lang="en-US" b="1" dirty="0" smtClean="0"/>
              <a:t>Allele-specific binding and expression variant detection in 383 individuals</a:t>
            </a:r>
            <a:endParaRPr lang="en-US" dirty="0" smtClean="0"/>
          </a:p>
          <a:p>
            <a:r>
              <a:rPr lang="en-US" b="1" dirty="0" smtClean="0"/>
              <a:t>Survey of allele-specific binding and expression variation in 383 individuals</a:t>
            </a:r>
            <a:endParaRPr lang="en-US" dirty="0" smtClean="0"/>
          </a:p>
          <a:p>
            <a:r>
              <a:rPr lang="en-US" b="1" dirty="0" smtClean="0"/>
              <a:t>Survey of allele-specific variation in 383 individuals</a:t>
            </a:r>
            <a:endParaRPr lang="en-US" dirty="0" smtClean="0"/>
          </a:p>
          <a:p>
            <a:r>
              <a:rPr lang="en-US" b="1" dirty="0" smtClean="0"/>
              <a:t>Survey of allelic variation in 383 individuals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M\thesis\mark_work\allele_specificity\manuscript\figures\fig1-process\fig1 v7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29600" cy="281317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403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1. Uniform processing of data from 343 individuals and construction of </a:t>
            </a:r>
            <a:r>
              <a:rPr lang="en-US" b="1" dirty="0" err="1"/>
              <a:t>AlleleDB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2133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343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051" name="Picture 3" descr="C:\Users\JM\thesis\mark_work\allele_specificity\manuscript\figures\fig1-process\fig1 v7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81000"/>
            <a:ext cx="4444795" cy="58674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\thesis\mark_work\allele_specificity\manuscript\figures\fig1-process\fig1 v7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75726" cy="60936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2133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343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2133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343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 descr="C:\Users\JM\thesis\slides\alleleslid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4042566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2133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343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JM\thesis\mark_work\allele_specificity\manuscript\figures\fig1-process\fig1 v7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2307"/>
            <a:ext cx="2667000" cy="641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M\thesis\mark_work\allele_specificity\manuscript\figures\fig2-enrichment\figure2-gene v9a_lograti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586"/>
            <a:ext cx="6481302" cy="577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2. Some genomic regions are more susceptible to allele-specific regulation.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867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</a:t>
            </a:r>
            <a:r>
              <a:rPr lang="en-US" b="1" dirty="0"/>
              <a:t> A considerable fraction of AS variants are rare but do not form the majority. Lesser proportion of AS SNVs than non-AS SNVs are rare, suggesting less selective constraints in AS 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098" name="Picture 2" descr="C:\Users\JM\thesis\mark_work\allele_specificity\manuscript\figures\fig3-af\fig3-af-spectrum 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3237"/>
            <a:ext cx="8381512" cy="52117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M\thesis\mark_work\allele_specificity\manuscript\figures\fig4-inheritance\fig5 inheritance v5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334000" cy="572822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5943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Inheritance of allele-specific binding events is evident in some </a:t>
            </a:r>
            <a:r>
              <a:rPr lang="en-US" b="1" dirty="0" smtClean="0"/>
              <a:t>TFs but </a:t>
            </a:r>
            <a:r>
              <a:rPr lang="en-US" b="1" dirty="0"/>
              <a:t>not so apparent in others.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308</Words>
  <Application>Microsoft Office PowerPoint</Application>
  <PresentationFormat>On-screen Show (4:3)</PresentationFormat>
  <Paragraphs>66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AlleleDB Figure Pack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Table 1</vt:lpstr>
      <vt:lpstr>Title</vt:lpstr>
      <vt:lpstr>Abstract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JM</cp:lastModifiedBy>
  <cp:revision>20</cp:revision>
  <dcterms:created xsi:type="dcterms:W3CDTF">2014-05-02T03:00:58Z</dcterms:created>
  <dcterms:modified xsi:type="dcterms:W3CDTF">2014-05-02T19:57:49Z</dcterms:modified>
</cp:coreProperties>
</file>