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51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75417" autoAdjust="0"/>
  </p:normalViewPr>
  <p:slideViewPr>
    <p:cSldViewPr snapToGrid="0" snapToObjects="1">
      <p:cViewPr>
        <p:scale>
          <a:sx n="75" d="100"/>
          <a:sy n="75" d="100"/>
        </p:scale>
        <p:origin x="-102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26E13-A661-1A4C-9E64-93B90FE7A757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C1BD-B147-F04A-8319-9CD6077E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7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36CB-CB48-194A-BB92-C0374377AC7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51C3-8B4D-504F-9D02-BE5D6CF7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51C3-8B4D-504F-9D02-BE5D6CF7D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51C3-8B4D-504F-9D02-BE5D6CF7D6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FDE9-0CD0-294F-B64E-248A68B3E189}" type="datetime1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527D-ED33-F54F-947D-4A8E154E119E}" type="datetime1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671-E7CD-514E-BFAB-C02BADFB4D31}" type="datetime1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9AFF-5EF1-AF44-BA5C-A879AA4C256B}" type="datetime1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42E-6185-644E-9F17-2FAB8FA39094}" type="datetime1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ECF1-4BBB-C846-9A2E-A031847679F8}" type="datetime1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77B3-CD0C-FA43-9E04-0DA7E6425F77}" type="datetime1">
              <a:rPr lang="en-US" smtClean="0"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3B6D-75EC-C249-9071-B92B335481C6}" type="datetime1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1AEC-1CCA-1045-9278-F42F5D9E9783}" type="datetime1">
              <a:rPr lang="en-US" smtClean="0"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7EB0-E8FD-3947-9698-7CE194A8329C}" type="datetime1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C640-553E-6847-8E31-A433D267350A}" type="datetime1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A0A7A41-D6E0-5F42-80E2-7A8ED0DDED7E}" type="datetime1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4236"/>
            <a:ext cx="7848600" cy="2624589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Probing energy landscape of genomic alternation in cancer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KKY</a:t>
            </a:r>
          </a:p>
          <a:p>
            <a:r>
              <a:rPr lang="en-US" dirty="0" smtClean="0"/>
              <a:t>April,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34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Co-occurrence and anti-occurrence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9332"/>
            <a:ext cx="8229600" cy="2497667"/>
          </a:xfrm>
        </p:spPr>
        <p:txBody>
          <a:bodyPr/>
          <a:lstStyle/>
          <a:p>
            <a:r>
              <a:rPr lang="en-US" dirty="0" smtClean="0"/>
              <a:t>The existence or not of certain bacteria across different ecosystems (metagenomics samples)</a:t>
            </a:r>
          </a:p>
          <a:p>
            <a:r>
              <a:rPr lang="en-US" dirty="0" smtClean="0"/>
              <a:t>Genomics alternations (point mutation, copy number changes </a:t>
            </a:r>
            <a:r>
              <a:rPr lang="en-US" dirty="0" err="1" smtClean="0"/>
              <a:t>etc</a:t>
            </a:r>
            <a:r>
              <a:rPr lang="en-US" dirty="0" smtClean="0"/>
              <a:t>) occur or not across different tumor samples</a:t>
            </a:r>
          </a:p>
          <a:p>
            <a:r>
              <a:rPr lang="en-US" dirty="0" err="1" smtClean="0"/>
              <a:t>LoF</a:t>
            </a:r>
            <a:r>
              <a:rPr lang="en-US" dirty="0" smtClean="0"/>
              <a:t> variants across individuals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671" y="2609338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0931"/>
              </p:ext>
            </p:extLst>
          </p:nvPr>
        </p:nvGraphicFramePr>
        <p:xfrm>
          <a:off x="762009" y="170857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10400" y="2176955"/>
            <a:ext cx="10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o-occur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3467" y="2637241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nti-occur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6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analyzing such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(positive or negative) for each pair of events</a:t>
            </a:r>
          </a:p>
          <a:p>
            <a:r>
              <a:rPr lang="en-US" dirty="0" smtClean="0"/>
              <a:t>Hypergeometric test for each pair </a:t>
            </a:r>
            <a:r>
              <a:rPr lang="en-US" dirty="0"/>
              <a:t>of events</a:t>
            </a:r>
          </a:p>
          <a:p>
            <a:pPr marL="0" indent="0">
              <a:buNone/>
            </a:pPr>
            <a:r>
              <a:rPr lang="en-US" dirty="0" smtClean="0"/>
              <a:t>The problem of indirect effects.</a:t>
            </a:r>
          </a:p>
          <a:p>
            <a:pPr marL="0" indent="0">
              <a:buNone/>
            </a:pPr>
            <a:r>
              <a:rPr lang="en-US" dirty="0" smtClean="0"/>
              <a:t>Lots of work are devoted to get rid of indirect effects,</a:t>
            </a:r>
          </a:p>
          <a:p>
            <a:r>
              <a:rPr lang="en-US" dirty="0" smtClean="0"/>
              <a:t>Partial correlation </a:t>
            </a:r>
            <a:r>
              <a:rPr lang="en-US" dirty="0" err="1"/>
              <a:t>C</a:t>
            </a:r>
            <a:r>
              <a:rPr lang="en-US" dirty="0" err="1" smtClean="0"/>
              <a:t>or</a:t>
            </a:r>
            <a:r>
              <a:rPr lang="en-US" dirty="0" smtClean="0"/>
              <a:t>(X,Y|Z)</a:t>
            </a:r>
          </a:p>
          <a:p>
            <a:r>
              <a:rPr lang="en-US" dirty="0" smtClean="0"/>
              <a:t>To use generative model to learn the dependency (graphical models, e.g. Bayesian)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Ising model in a fully connected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849630"/>
              </p:ext>
            </p:extLst>
          </p:nvPr>
        </p:nvGraphicFramePr>
        <p:xfrm>
          <a:off x="457200" y="3788255"/>
          <a:ext cx="409733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3" imgW="1803400" imgH="393700" progId="Equation.3">
                  <p:embed/>
                </p:oleObj>
              </mc:Choice>
              <mc:Fallback>
                <p:oleObj name="Equation" r:id="rId3" imgW="180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788255"/>
                        <a:ext cx="4097337" cy="8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99910"/>
              </p:ext>
            </p:extLst>
          </p:nvPr>
        </p:nvGraphicFramePr>
        <p:xfrm>
          <a:off x="2273974" y="5283110"/>
          <a:ext cx="2438398" cy="71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5" imgW="1346200" imgH="393700" progId="Equation.3">
                  <p:embed/>
                </p:oleObj>
              </mc:Choice>
              <mc:Fallback>
                <p:oleObj name="Equation" r:id="rId5" imgW="1346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3974" y="5283110"/>
                        <a:ext cx="2438398" cy="71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93714" y="2355337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489"/>
              </p:ext>
            </p:extLst>
          </p:nvPr>
        </p:nvGraphicFramePr>
        <p:xfrm>
          <a:off x="457200" y="1524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879600"/>
            <a:ext cx="592667" cy="190865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0587" y="1510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2933" y="4856568"/>
            <a:ext cx="327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ositive and negative coupling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9139" y="484815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56934" y="4385733"/>
            <a:ext cx="186266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793068" y="4390949"/>
            <a:ext cx="186266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200" y="5270243"/>
            <a:ext cx="207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Generative model: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3200" y="6199201"/>
            <a:ext cx="651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samples, the aim is to infer the coupling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8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35" y="347472"/>
            <a:ext cx="4650586" cy="6493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034" y="5943600"/>
            <a:ext cx="186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Ciriello</a:t>
            </a:r>
            <a:r>
              <a:rPr lang="en-US" dirty="0" smtClean="0"/>
              <a:t>…Sander </a:t>
            </a:r>
          </a:p>
          <a:p>
            <a:r>
              <a:rPr lang="en-US" dirty="0" err="1" smtClean="0"/>
              <a:t>Nat.Gen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2" y="1967468"/>
            <a:ext cx="1403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TCGA</a:t>
            </a:r>
          </a:p>
          <a:p>
            <a:r>
              <a:rPr lang="en-US" dirty="0" smtClean="0"/>
              <a:t>Pan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3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random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t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73" y="1641789"/>
            <a:ext cx="5813091" cy="5182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2655" y="4262791"/>
            <a:ext cx="258462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Positive coupling:</a:t>
            </a:r>
          </a:p>
          <a:p>
            <a:r>
              <a:rPr lang="en-US" dirty="0"/>
              <a:t>t</a:t>
            </a:r>
            <a:r>
              <a:rPr lang="en-US" dirty="0" smtClean="0"/>
              <a:t>end to be exclusive</a:t>
            </a:r>
          </a:p>
          <a:p>
            <a:endParaRPr lang="en-US" dirty="0"/>
          </a:p>
          <a:p>
            <a:r>
              <a:rPr lang="en-US" dirty="0" smtClean="0"/>
              <a:t>Negative coupling:</a:t>
            </a:r>
          </a:p>
          <a:p>
            <a:r>
              <a:rPr lang="en-US" dirty="0"/>
              <a:t>t</a:t>
            </a:r>
            <a:r>
              <a:rPr lang="en-US" dirty="0" smtClean="0"/>
              <a:t>end to appear together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70933" y="1809803"/>
            <a:ext cx="289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Glioblastoma</a:t>
            </a:r>
            <a:r>
              <a:rPr lang="en-US" dirty="0"/>
              <a:t> </a:t>
            </a:r>
            <a:r>
              <a:rPr lang="en-US" dirty="0" err="1"/>
              <a:t>multiforme</a:t>
            </a:r>
            <a:endParaRPr lang="en-US" dirty="0"/>
          </a:p>
          <a:p>
            <a:r>
              <a:rPr lang="en-US" dirty="0"/>
              <a:t>500 samples</a:t>
            </a:r>
          </a:p>
          <a:p>
            <a:endParaRPr lang="en-US" dirty="0"/>
          </a:p>
          <a:p>
            <a:r>
              <a:rPr lang="en-US" dirty="0"/>
              <a:t>75 significant </a:t>
            </a:r>
          </a:p>
          <a:p>
            <a:r>
              <a:rPr lang="en-US" dirty="0"/>
              <a:t>genomic alternations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866" y="4487460"/>
            <a:ext cx="22365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Exclusive pairs: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Within a pathway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MDM4,</a:t>
            </a:r>
            <a:r>
              <a:rPr lang="fr-FR" dirty="0" smtClean="0"/>
              <a:t>TP53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MDM2, </a:t>
            </a:r>
            <a:r>
              <a:rPr lang="fr-FR" dirty="0" smtClean="0"/>
              <a:t>CDKN2A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PIK3C2G, EGFR </a:t>
            </a:r>
            <a:endParaRPr lang="fr-FR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0933" y="361646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Co-occur pairs: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Across pathways</a:t>
            </a:r>
          </a:p>
        </p:txBody>
      </p:sp>
    </p:spTree>
    <p:extLst>
      <p:ext uri="{BB962C8B-B14F-4D97-AF65-F5344CB8AC3E}">
        <p14:creationId xmlns:p14="http://schemas.microsoft.com/office/powerpoint/2010/main" val="325873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13515</TotalTime>
  <Words>265</Words>
  <Application>Microsoft Macintosh PowerPoint</Application>
  <PresentationFormat>On-screen Show (4:3)</PresentationFormat>
  <Paragraphs>100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Default Theme</vt:lpstr>
      <vt:lpstr>Equation</vt:lpstr>
      <vt:lpstr>Probing energy landscape of genomic alternation in cancer</vt:lpstr>
      <vt:lpstr>Co-occurrence and anti-occurrence patterns</vt:lpstr>
      <vt:lpstr>Methods of analyzing such data</vt:lpstr>
      <vt:lpstr>Ising model in a fully connected graph</vt:lpstr>
      <vt:lpstr>Data</vt:lpstr>
      <vt:lpstr>Some random results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Koon-Kiu Yan</dc:creator>
  <cp:lastModifiedBy>Koon-Kiu Yan</cp:lastModifiedBy>
  <cp:revision>420</cp:revision>
  <dcterms:created xsi:type="dcterms:W3CDTF">2013-08-12T20:36:40Z</dcterms:created>
  <dcterms:modified xsi:type="dcterms:W3CDTF">2014-04-23T20:56:38Z</dcterms:modified>
</cp:coreProperties>
</file>