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15" autoAdjust="0"/>
  </p:normalViewPr>
  <p:slideViewPr>
    <p:cSldViewPr snapToGrid="0" snapToObjects="1">
      <p:cViewPr varScale="1">
        <p:scale>
          <a:sx n="74" d="100"/>
          <a:sy n="74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Projection test:</a:t>
            </a:r>
            <a:r>
              <a:rPr lang="en-US" baseline="0" dirty="0" smtClean="0"/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#midpoints of query interval overlapping the ref. interval, compare with random.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Relative distance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ecdf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deviation: (distance btw closest query and ref) / inter-ref distance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Scaled absolute min distance sum: For each query point, find the smallest abs. distance btw it and a ref. The absolute distances are scaled by the expectation of the distance between adjacent reference points.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Jaccard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measure: J(A,B)= Join(A,B)/Union(A,B)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Permute starts 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interval&amp;gap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order.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----- Meeting Notes (4/23/14 18:58) -----</a:t>
            </a:r>
          </a:p>
          <a:p>
            <a:r>
              <a:rPr lang="en-US" dirty="0"/>
              <a:t>Compare different methods:</a:t>
            </a:r>
          </a:p>
          <a:p>
            <a:r>
              <a:rPr lang="en-US" dirty="0"/>
              <a:t>NCVAR paper</a:t>
            </a:r>
          </a:p>
          <a:p>
            <a:r>
              <a:rPr lang="en-US" dirty="0"/>
              <a:t>Funseq paper</a:t>
            </a:r>
          </a:p>
          <a:p>
            <a:r>
              <a:rPr lang="en-US" dirty="0"/>
              <a:t>Jasmine's paper</a:t>
            </a:r>
          </a:p>
          <a:p>
            <a:r>
              <a:rPr lang="en-US" dirty="0"/>
              <a:t>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F595-4EAE-B34D-A5FC-EA26C56A5A8B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SV-</a:t>
            </a:r>
            <a:r>
              <a:rPr lang="en-US" dirty="0" err="1" smtClean="0"/>
              <a:t>bkpt</a:t>
            </a:r>
            <a:r>
              <a:rPr lang="en-US" dirty="0" smtClean="0"/>
              <a:t>-</a:t>
            </a:r>
            <a:r>
              <a:rPr lang="en-US" dirty="0" err="1" smtClean="0"/>
              <a:t>nc-pgene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 smtClean="0"/>
              <a:t>4/23/2014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Genome-wide enrichment tests of </a:t>
            </a:r>
            <a:br>
              <a:rPr lang="en-US" dirty="0" smtClean="0"/>
            </a:br>
            <a:r>
              <a:rPr lang="en-US" dirty="0" err="1" smtClean="0"/>
              <a:t>bkpt</a:t>
            </a:r>
            <a:r>
              <a:rPr lang="en-US" dirty="0" smtClean="0"/>
              <a:t> &amp; biotypes overlapping</a:t>
            </a:r>
            <a:endParaRPr lang="en-US" dirty="0"/>
          </a:p>
        </p:txBody>
      </p:sp>
      <p:pic>
        <p:nvPicPr>
          <p:cNvPr id="7" name="Content Placeholder 6" descr="Screen Shot 2014-04-23 at 5.14.27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88" b="-210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669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look into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Chromosome-wide enrichments</a:t>
            </a:r>
          </a:p>
          <a:p>
            <a:r>
              <a:rPr lang="en-US" dirty="0" smtClean="0"/>
              <a:t>Results exists, plot not generated yet. </a:t>
            </a:r>
          </a:p>
          <a:p>
            <a:pPr marL="0" indent="0">
              <a:buNone/>
            </a:pPr>
            <a:r>
              <a:rPr lang="en-US" dirty="0" smtClean="0"/>
              <a:t>	- Some chromosome might be outliers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Large chromosomes might contribute more to the genome-wide enrichment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4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184</Words>
  <Application>Microsoft Macintosh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SV-bkpt-nc-pgene</vt:lpstr>
      <vt:lpstr>Genome-wide enrichment tests of  bkpt &amp; biotypes overlapping</vt:lpstr>
      <vt:lpstr>If look into more detail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69</cp:revision>
  <dcterms:created xsi:type="dcterms:W3CDTF">2014-04-16T14:17:35Z</dcterms:created>
  <dcterms:modified xsi:type="dcterms:W3CDTF">2014-04-23T22:58:42Z</dcterms:modified>
</cp:coreProperties>
</file>