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015" autoAdjust="0"/>
  </p:normalViewPr>
  <p:slideViewPr>
    <p:cSldViewPr snapToGrid="0" snapToObjects="1">
      <p:cViewPr varScale="1">
        <p:scale>
          <a:sx n="74" d="100"/>
          <a:sy n="74" d="100"/>
        </p:scale>
        <p:origin x="-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08F510-3E4B-9D40-B96E-1644D23F7F40}" type="datetimeFigureOut">
              <a:rPr lang="en-US" smtClean="0"/>
              <a:t>4/23/14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32879-0C57-E845-B8A1-A747E4906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455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Projection test:</a:t>
            </a:r>
            <a:r>
              <a:rPr lang="en-US" baseline="0" dirty="0" smtClean="0"/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determine #midpoints of query interval overlapping the ref. interval, compare with random.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Relative distance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ecdf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deviation: (distance btw closest query and ref) / inter-ref distance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Scaled absolute min distance sum: For each query point, find the smallest abs. distance btw it and a ref. The absolute distances are scaled by the expectation of the distance between adjacent reference points.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Jaccard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measure: J(A,B)= Join(A,B)/Union(A,B)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Permute starts or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interval&amp;gap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order.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  <a:p>
            <a:r>
              <a:rPr lang="en-US" dirty="0"/>
              <a:t>----- Meeting Notes (4/23/14 18:58) -----</a:t>
            </a:r>
          </a:p>
          <a:p>
            <a:r>
              <a:rPr lang="en-US" dirty="0"/>
              <a:t>Compare different methods:</a:t>
            </a:r>
          </a:p>
          <a:p>
            <a:r>
              <a:rPr lang="en-US" dirty="0"/>
              <a:t>NCVAR paper</a:t>
            </a:r>
          </a:p>
          <a:p>
            <a:r>
              <a:rPr lang="en-US" dirty="0"/>
              <a:t>Funseq paper</a:t>
            </a:r>
          </a:p>
          <a:p>
            <a:r>
              <a:rPr lang="en-US" dirty="0"/>
              <a:t>Jasmine's paper</a:t>
            </a:r>
          </a:p>
          <a:p>
            <a:r>
              <a:rPr lang="en-US" dirty="0"/>
              <a:t>...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32879-0C57-E845-B8A1-A747E49063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357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59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33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3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21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61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4/23/14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83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4/23/14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6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4/23/14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02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4/23/14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69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4/23/14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2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4/23/14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03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AF595-4EAE-B34D-A5FC-EA26C56A5A8B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72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SV-</a:t>
            </a:r>
            <a:r>
              <a:rPr lang="en-US" dirty="0" err="1" smtClean="0"/>
              <a:t>bkpt</a:t>
            </a:r>
            <a:r>
              <a:rPr lang="en-US" dirty="0" smtClean="0"/>
              <a:t>-</a:t>
            </a:r>
            <a:r>
              <a:rPr lang="en-US" dirty="0" err="1" smtClean="0"/>
              <a:t>nc-pgene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Yan Zhang</a:t>
            </a:r>
          </a:p>
          <a:p>
            <a:r>
              <a:rPr lang="en-US" dirty="0" smtClean="0"/>
              <a:t>4/23/2014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40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Genome-wide enrichment tests of </a:t>
            </a:r>
            <a:br>
              <a:rPr lang="en-US" dirty="0" smtClean="0"/>
            </a:br>
            <a:r>
              <a:rPr lang="en-US" dirty="0" err="1" smtClean="0"/>
              <a:t>bkpt</a:t>
            </a:r>
            <a:r>
              <a:rPr lang="en-US" dirty="0" smtClean="0"/>
              <a:t> &amp; biotypes overlapping</a:t>
            </a:r>
            <a:endParaRPr lang="en-US" dirty="0"/>
          </a:p>
        </p:txBody>
      </p:sp>
      <p:pic>
        <p:nvPicPr>
          <p:cNvPr id="7" name="Content Placeholder 6" descr="Screen Shot 2014-04-23 at 5.14.27 PM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088" b="-2108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76697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look into more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Chromosome-wide enrichments</a:t>
            </a:r>
          </a:p>
          <a:p>
            <a:r>
              <a:rPr lang="en-US" dirty="0" smtClean="0"/>
              <a:t>Results exists, plot not generated yet. </a:t>
            </a:r>
          </a:p>
          <a:p>
            <a:pPr marL="0" indent="0">
              <a:buNone/>
            </a:pPr>
            <a:r>
              <a:rPr lang="en-US" dirty="0" smtClean="0"/>
              <a:t>	- Some chromosome might be outliers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Large chromosomes might contribute more to the genome-wide enrichment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148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184</Words>
  <Application>Microsoft Macintosh PowerPoint</Application>
  <PresentationFormat>On-screen Show (4:3)</PresentationFormat>
  <Paragraphs>24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SV-bkpt-nc-pgene</vt:lpstr>
      <vt:lpstr>Genome-wide enrichment tests of  bkpt &amp; biotypes overlapping</vt:lpstr>
      <vt:lpstr>If look into more detail</vt:lpstr>
    </vt:vector>
  </TitlesOfParts>
  <Company>University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 Zhang</dc:creator>
  <cp:lastModifiedBy>Yan Zhang</cp:lastModifiedBy>
  <cp:revision>69</cp:revision>
  <dcterms:created xsi:type="dcterms:W3CDTF">2014-04-16T14:17:35Z</dcterms:created>
  <dcterms:modified xsi:type="dcterms:W3CDTF">2014-04-23T22:58:42Z</dcterms:modified>
</cp:coreProperties>
</file>