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2CB22-F4DD-614A-B899-C6852297B40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3D08-9477-F942-B1BD-886090B4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0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03D08-9477-F942-B1BD-886090B454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0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03D08-9477-F942-B1BD-886090B454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5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4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0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6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8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1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E6D2-1616-E649-817D-324E1DCFF5C7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CE505-0297-2046-AA2C-44BDD9AF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4/23/2014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90" y="274638"/>
            <a:ext cx="890787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ncRNA</a:t>
            </a:r>
            <a:r>
              <a:rPr lang="en-US" dirty="0" smtClean="0"/>
              <a:t> &amp; </a:t>
            </a:r>
            <a:r>
              <a:rPr lang="en-US" dirty="0" err="1" smtClean="0"/>
              <a:t>pgene</a:t>
            </a:r>
            <a:r>
              <a:rPr lang="en-US" dirty="0" smtClean="0"/>
              <a:t> differential expression in “gold standard” subtypes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Gold standard sample groups:</a:t>
            </a:r>
          </a:p>
          <a:p>
            <a:r>
              <a:rPr lang="en-US" dirty="0" smtClean="0"/>
              <a:t>Basal </a:t>
            </a:r>
            <a:r>
              <a:rPr lang="en-US" dirty="0"/>
              <a:t>(95), Her2 (58), </a:t>
            </a:r>
            <a:r>
              <a:rPr lang="en-US" dirty="0" err="1"/>
              <a:t>LumA</a:t>
            </a:r>
            <a:r>
              <a:rPr lang="en-US" dirty="0"/>
              <a:t> (232), </a:t>
            </a:r>
            <a:r>
              <a:rPr lang="en-US" dirty="0" err="1"/>
              <a:t>LumB</a:t>
            </a:r>
            <a:r>
              <a:rPr lang="en-US" dirty="0"/>
              <a:t> (129) and </a:t>
            </a:r>
            <a:r>
              <a:rPr lang="en-US" dirty="0" smtClean="0"/>
              <a:t>tumor-adjacent normal (22)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Source:</a:t>
            </a:r>
          </a:p>
          <a:p>
            <a:r>
              <a:rPr lang="en-US" dirty="0" smtClean="0"/>
              <a:t>Subtypes – PAM50 gene-based clustering in TCGA paper</a:t>
            </a:r>
          </a:p>
          <a:p>
            <a:r>
              <a:rPr lang="en-US" dirty="0" smtClean="0"/>
              <a:t>Tumor-adjacent normal – from sample information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1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Differential expression</a:t>
            </a:r>
            <a:br>
              <a:rPr lang="en-US" dirty="0" smtClean="0"/>
            </a:br>
            <a:r>
              <a:rPr lang="en-US" dirty="0" smtClean="0"/>
              <a:t>(including genes, </a:t>
            </a:r>
            <a:r>
              <a:rPr lang="en-US" dirty="0" err="1" smtClean="0"/>
              <a:t>ncRNA</a:t>
            </a:r>
            <a:r>
              <a:rPr lang="en-US" dirty="0" smtClean="0"/>
              <a:t> &amp; </a:t>
            </a:r>
            <a:r>
              <a:rPr lang="en-US" dirty="0" err="1" smtClean="0"/>
              <a:t>pgenes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379845"/>
              </p:ext>
            </p:extLst>
          </p:nvPr>
        </p:nvGraphicFramePr>
        <p:xfrm>
          <a:off x="457200" y="2712720"/>
          <a:ext cx="8229600" cy="276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Pseudogene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(Ranges “within” </a:t>
                      </a:r>
                      <a:r>
                        <a:rPr lang="en-US" baseline="0" dirty="0" err="1" smtClean="0"/>
                        <a:t>Gencode</a:t>
                      </a:r>
                      <a:r>
                        <a:rPr lang="en-US" baseline="0" dirty="0" smtClean="0"/>
                        <a:t> v19)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vs. 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Basal vs. 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Her2 vs. 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LumA</a:t>
                      </a:r>
                      <a:r>
                        <a:rPr lang="en-US" baseline="0" dirty="0" smtClean="0"/>
                        <a:t> vs. 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LumB</a:t>
                      </a:r>
                      <a:r>
                        <a:rPr lang="en-US" baseline="0" dirty="0" smtClean="0"/>
                        <a:t> vs. 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7333" y="6364111"/>
            <a:ext cx="493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Pseudogene</a:t>
            </a:r>
            <a:r>
              <a:rPr lang="en-US" dirty="0" smtClean="0"/>
              <a:t> probe coordinates lifted Over to Hg19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67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Overlap: diff. </a:t>
            </a:r>
            <a:r>
              <a:rPr lang="en-US" dirty="0" err="1" smtClean="0"/>
              <a:t>expr</a:t>
            </a:r>
            <a:r>
              <a:rPr lang="en-US" dirty="0" smtClean="0"/>
              <a:t>. region to cancer-specific CNV and mutations</a:t>
            </a:r>
          </a:p>
          <a:p>
            <a:pPr>
              <a:buFont typeface="Symbol" charset="0"/>
              <a:buChar char=""/>
            </a:pPr>
            <a:r>
              <a:rPr lang="en-US" dirty="0" smtClean="0"/>
              <a:t>Cancer-specific SV </a:t>
            </a:r>
          </a:p>
          <a:p>
            <a:pPr>
              <a:buFont typeface="Symbol" charset="0"/>
              <a:buChar char=""/>
            </a:pPr>
            <a:r>
              <a:rPr lang="en-US" dirty="0" smtClean="0"/>
              <a:t>Answer a question: Can </a:t>
            </a:r>
            <a:r>
              <a:rPr lang="en-US" dirty="0" err="1" smtClean="0"/>
              <a:t>ncRNA</a:t>
            </a:r>
            <a:r>
              <a:rPr lang="en-US" dirty="0" smtClean="0"/>
              <a:t> and </a:t>
            </a:r>
            <a:r>
              <a:rPr lang="en-US" dirty="0" err="1" smtClean="0"/>
              <a:t>pseudogenes</a:t>
            </a:r>
            <a:r>
              <a:rPr lang="en-US" dirty="0" smtClean="0"/>
              <a:t> be biomarkers too?</a:t>
            </a:r>
          </a:p>
          <a:p>
            <a:pPr marL="0" indent="0">
              <a:buNone/>
            </a:pPr>
            <a:r>
              <a:rPr lang="en-US" sz="3100" dirty="0" smtClean="0">
                <a:solidFill>
                  <a:srgbClr val="7F7F7F"/>
                </a:solidFill>
                <a:latin typeface="Chalkduster"/>
                <a:cs typeface="Chalkduster"/>
              </a:rPr>
              <a:t>Maybe </a:t>
            </a:r>
            <a:r>
              <a:rPr lang="en-US" sz="3100" dirty="0">
                <a:solidFill>
                  <a:srgbClr val="7F7F7F"/>
                </a:solidFill>
                <a:latin typeface="Chalkduster"/>
                <a:cs typeface="Chalkduster"/>
              </a:rPr>
              <a:t>people do not care about </a:t>
            </a:r>
            <a:r>
              <a:rPr lang="en-US" sz="3100" dirty="0" err="1">
                <a:solidFill>
                  <a:srgbClr val="7F7F7F"/>
                </a:solidFill>
                <a:latin typeface="Chalkduster"/>
                <a:cs typeface="Chalkduster"/>
              </a:rPr>
              <a:t>pseudogenes</a:t>
            </a:r>
            <a:r>
              <a:rPr lang="en-US" sz="3100" dirty="0">
                <a:solidFill>
                  <a:srgbClr val="7F7F7F"/>
                </a:solidFill>
                <a:latin typeface="Chalkduster"/>
                <a:cs typeface="Chalkduster"/>
              </a:rPr>
              <a:t> as biomarkers… as long as they have genes…</a:t>
            </a:r>
          </a:p>
          <a:p>
            <a:pPr>
              <a:buFont typeface="Symbol" charset="0"/>
              <a:buChar char=""/>
            </a:pPr>
            <a:endParaRPr lang="en-US" dirty="0" smtClean="0"/>
          </a:p>
          <a:p>
            <a:r>
              <a:rPr lang="en-US" dirty="0" smtClean="0"/>
              <a:t>Cancer-specific </a:t>
            </a:r>
            <a:r>
              <a:rPr lang="en-US" dirty="0" err="1" smtClean="0"/>
              <a:t>ncRNA&amp;pseudogene</a:t>
            </a:r>
            <a:r>
              <a:rPr lang="en-US" dirty="0" smtClean="0"/>
              <a:t> translation</a:t>
            </a:r>
          </a:p>
          <a:p>
            <a:r>
              <a:rPr lang="en-US" dirty="0" smtClean="0"/>
              <a:t>diff. methylation vs. diff.  </a:t>
            </a:r>
            <a:r>
              <a:rPr lang="en-US" dirty="0" err="1" smtClean="0"/>
              <a:t>Expr</a:t>
            </a:r>
            <a:r>
              <a:rPr lang="en-US" dirty="0" smtClean="0"/>
              <a:t>.  --- function regulation</a:t>
            </a:r>
          </a:p>
          <a:p>
            <a:pPr lvl="1"/>
            <a:r>
              <a:rPr lang="en-US" dirty="0" smtClean="0"/>
              <a:t>Location proximity</a:t>
            </a:r>
          </a:p>
          <a:p>
            <a:pPr lvl="1"/>
            <a:r>
              <a:rPr lang="en-US" dirty="0" smtClean="0"/>
              <a:t>Diff. level correlation </a:t>
            </a:r>
          </a:p>
        </p:txBody>
      </p:sp>
    </p:spTree>
    <p:extLst>
      <p:ext uri="{BB962C8B-B14F-4D97-AF65-F5344CB8AC3E}">
        <p14:creationId xmlns:p14="http://schemas.microsoft.com/office/powerpoint/2010/main" val="342038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ncRNA</a:t>
            </a:r>
            <a:r>
              <a:rPr lang="en-US" dirty="0" smtClean="0"/>
              <a:t> &amp; </a:t>
            </a:r>
            <a:r>
              <a:rPr lang="en-US" dirty="0" err="1" smtClean="0"/>
              <a:t>pgene</a:t>
            </a:r>
            <a:r>
              <a:rPr lang="en-US" dirty="0" smtClean="0"/>
              <a:t> expression pattern for cancer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Clustering for subtypes and normal</a:t>
            </a:r>
          </a:p>
          <a:p>
            <a:r>
              <a:rPr lang="en-US" dirty="0" smtClean="0"/>
              <a:t>Compare the “pseudo-cluster” with “gene</a:t>
            </a:r>
            <a:r>
              <a:rPr lang="en-US" smtClean="0"/>
              <a:t>-</a:t>
            </a:r>
            <a:r>
              <a:rPr lang="en-US" smtClean="0"/>
              <a:t>cluster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Answer a question: Do </a:t>
            </a:r>
            <a:r>
              <a:rPr lang="en-US" dirty="0" err="1" smtClean="0"/>
              <a:t>ncRNA&amp;pseudogene</a:t>
            </a:r>
            <a:r>
              <a:rPr lang="en-US" dirty="0" smtClean="0"/>
              <a:t> also show subtype specific </a:t>
            </a:r>
            <a:r>
              <a:rPr lang="en-US" dirty="0" err="1" smtClean="0"/>
              <a:t>expr</a:t>
            </a:r>
            <a:r>
              <a:rPr lang="en-US" dirty="0" smtClean="0"/>
              <a:t>. Pattern useful for diagnosis?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26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249</Words>
  <Application>Microsoft Macintosh PowerPoint</Application>
  <PresentationFormat>On-screen Show (4:3)</PresentationFormat>
  <Paragraphs>47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BRCA</vt:lpstr>
      <vt:lpstr>1. ncRNA &amp; pgene differential expression in “gold standard” subtypes</vt:lpstr>
      <vt:lpstr>Differential expression (including genes, ncRNA &amp; pgenes)</vt:lpstr>
      <vt:lpstr>To do:</vt:lpstr>
      <vt:lpstr>2. ncRNA &amp; pgene expression pattern for cancer diagnosis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</dc:title>
  <dc:creator>Yan Zhang</dc:creator>
  <cp:lastModifiedBy>Yan Zhang</cp:lastModifiedBy>
  <cp:revision>35</cp:revision>
  <dcterms:created xsi:type="dcterms:W3CDTF">2014-04-16T19:25:56Z</dcterms:created>
  <dcterms:modified xsi:type="dcterms:W3CDTF">2014-04-23T23:59:01Z</dcterms:modified>
</cp:coreProperties>
</file>