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EA152-CD76-4047-ADE6-D6CE1F532D58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B6E1C-D2D4-4AA1-998C-FF331D7D3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3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B6E1C-D2D4-4AA1-998C-FF331D7D32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26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B6E1C-D2D4-4AA1-998C-FF331D7D32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2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6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80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5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4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2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5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5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7E4C0-4222-49C7-B59D-B682F290EBC2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75323-A114-453B-8AAD-9DB2D9EB2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PrivaSeq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Relation Between Datasets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47700" y="2514600"/>
            <a:ext cx="240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 Expression Levels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943350" y="2717800"/>
            <a:ext cx="1543050" cy="71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429000" y="3911600"/>
            <a:ext cx="2057400" cy="88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Race and Population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7"/>
            <a:endCxn id="18" idx="3"/>
          </p:cNvCxnSpPr>
          <p:nvPr/>
        </p:nvCxnSpPr>
        <p:spPr>
          <a:xfrm flipV="1">
            <a:off x="2696484" y="2129771"/>
            <a:ext cx="881415" cy="54105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6"/>
            <a:endCxn id="6" idx="2"/>
          </p:cNvCxnSpPr>
          <p:nvPr/>
        </p:nvCxnSpPr>
        <p:spPr>
          <a:xfrm>
            <a:off x="3048000" y="3048000"/>
            <a:ext cx="895350" cy="254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  <a:endCxn id="7" idx="1"/>
          </p:cNvCxnSpPr>
          <p:nvPr/>
        </p:nvCxnSpPr>
        <p:spPr>
          <a:xfrm>
            <a:off x="2696484" y="3425171"/>
            <a:ext cx="1033815" cy="61662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276600" y="1219200"/>
            <a:ext cx="20574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Age,Height</a:t>
            </a:r>
            <a:r>
              <a:rPr lang="en-US" dirty="0" smtClean="0"/>
              <a:t>, Weight, BMI, …</a:t>
            </a:r>
            <a:endParaRPr lang="en-US" dirty="0"/>
          </a:p>
        </p:txBody>
      </p:sp>
      <p:pic>
        <p:nvPicPr>
          <p:cNvPr id="1027" name="Picture 3" descr="C:\Users\Ozgun\Desktop\MozillaDownloads\man_person_mens_roo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24384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Oval 48"/>
          <p:cNvSpPr/>
          <p:nvPr/>
        </p:nvSpPr>
        <p:spPr>
          <a:xfrm>
            <a:off x="3505200" y="5207000"/>
            <a:ext cx="2057400" cy="88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Variants</a:t>
            </a:r>
            <a:endParaRPr lang="en-US" dirty="0"/>
          </a:p>
        </p:txBody>
      </p:sp>
      <p:cxnSp>
        <p:nvCxnSpPr>
          <p:cNvPr id="50" name="Straight Arrow Connector 49"/>
          <p:cNvCxnSpPr>
            <a:stCxn id="4" idx="4"/>
            <a:endCxn id="49" idx="1"/>
          </p:cNvCxnSpPr>
          <p:nvPr/>
        </p:nvCxnSpPr>
        <p:spPr>
          <a:xfrm>
            <a:off x="1847850" y="3581400"/>
            <a:ext cx="1958649" cy="175579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248400" y="3911600"/>
            <a:ext cx="2057400" cy="88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Phenotype Associated </a:t>
            </a:r>
          </a:p>
          <a:p>
            <a:pPr algn="ctr"/>
            <a:r>
              <a:rPr lang="en-US" sz="1600" dirty="0" smtClean="0"/>
              <a:t>Variants</a:t>
            </a:r>
            <a:endParaRPr lang="en-US" sz="1600" dirty="0"/>
          </a:p>
        </p:txBody>
      </p:sp>
      <p:sp>
        <p:nvSpPr>
          <p:cNvPr id="56" name="Oval 55"/>
          <p:cNvSpPr/>
          <p:nvPr/>
        </p:nvSpPr>
        <p:spPr>
          <a:xfrm>
            <a:off x="6324600" y="5207000"/>
            <a:ext cx="2057400" cy="88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Personally Identifying</a:t>
            </a:r>
          </a:p>
          <a:p>
            <a:pPr algn="ctr"/>
            <a:r>
              <a:rPr lang="en-US" sz="1600" dirty="0" smtClean="0"/>
              <a:t>Variants</a:t>
            </a:r>
            <a:endParaRPr lang="en-US" sz="1600" dirty="0"/>
          </a:p>
        </p:txBody>
      </p:sp>
      <p:cxnSp>
        <p:nvCxnSpPr>
          <p:cNvPr id="57" name="Straight Arrow Connector 56"/>
          <p:cNvCxnSpPr>
            <a:stCxn id="49" idx="6"/>
            <a:endCxn id="56" idx="2"/>
          </p:cNvCxnSpPr>
          <p:nvPr/>
        </p:nvCxnSpPr>
        <p:spPr>
          <a:xfrm>
            <a:off x="5562600" y="5651500"/>
            <a:ext cx="762000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9" idx="7"/>
            <a:endCxn id="55" idx="3"/>
          </p:cNvCxnSpPr>
          <p:nvPr/>
        </p:nvCxnSpPr>
        <p:spPr>
          <a:xfrm flipV="1">
            <a:off x="5261301" y="4670409"/>
            <a:ext cx="1288398" cy="66678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7" idx="6"/>
            <a:endCxn id="55" idx="2"/>
          </p:cNvCxnSpPr>
          <p:nvPr/>
        </p:nvCxnSpPr>
        <p:spPr>
          <a:xfrm>
            <a:off x="5486400" y="4356100"/>
            <a:ext cx="762000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975" y="1981200"/>
            <a:ext cx="91644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6760127" y="1164103"/>
            <a:ext cx="10122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Phenotype</a:t>
            </a:r>
          </a:p>
          <a:p>
            <a:pPr algn="ctr"/>
            <a:r>
              <a:rPr lang="en-US" sz="1200" dirty="0" smtClean="0"/>
              <a:t>Genotype</a:t>
            </a:r>
          </a:p>
          <a:p>
            <a:pPr algn="ctr"/>
            <a:r>
              <a:rPr lang="en-US" sz="1200" dirty="0" smtClean="0"/>
              <a:t>Association</a:t>
            </a:r>
          </a:p>
          <a:p>
            <a:pPr algn="ctr"/>
            <a:r>
              <a:rPr lang="en-US" sz="1200" dirty="0" smtClean="0"/>
              <a:t>Databases</a:t>
            </a:r>
            <a:endParaRPr lang="en-US" sz="1200" dirty="0"/>
          </a:p>
        </p:txBody>
      </p:sp>
      <p:cxnSp>
        <p:nvCxnSpPr>
          <p:cNvPr id="85" name="Straight Arrow Connector 84"/>
          <p:cNvCxnSpPr>
            <a:stCxn id="42" idx="2"/>
            <a:endCxn id="55" idx="0"/>
          </p:cNvCxnSpPr>
          <p:nvPr/>
        </p:nvCxnSpPr>
        <p:spPr>
          <a:xfrm flipH="1">
            <a:off x="7277100" y="3048000"/>
            <a:ext cx="98" cy="8636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280" y="5105400"/>
            <a:ext cx="91644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1029432" y="4350603"/>
            <a:ext cx="10122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Expression</a:t>
            </a:r>
          </a:p>
          <a:p>
            <a:pPr algn="ctr"/>
            <a:r>
              <a:rPr lang="en-US" sz="1200" dirty="0" smtClean="0"/>
              <a:t>Genotype</a:t>
            </a:r>
          </a:p>
          <a:p>
            <a:pPr algn="ctr"/>
            <a:r>
              <a:rPr lang="en-US" sz="1200" dirty="0" smtClean="0"/>
              <a:t>Association</a:t>
            </a:r>
          </a:p>
          <a:p>
            <a:pPr algn="ctr"/>
            <a:r>
              <a:rPr lang="en-US" sz="1200" dirty="0" smtClean="0"/>
              <a:t>Databases</a:t>
            </a:r>
            <a:endParaRPr lang="en-US" sz="1200" dirty="0"/>
          </a:p>
        </p:txBody>
      </p:sp>
      <p:cxnSp>
        <p:nvCxnSpPr>
          <p:cNvPr id="26" name="Straight Arrow Connector 25"/>
          <p:cNvCxnSpPr>
            <a:stCxn id="24" idx="3"/>
            <a:endCxn id="49" idx="2"/>
          </p:cNvCxnSpPr>
          <p:nvPr/>
        </p:nvCxnSpPr>
        <p:spPr>
          <a:xfrm>
            <a:off x="2004726" y="5638800"/>
            <a:ext cx="1500474" cy="127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175950" y="3048000"/>
            <a:ext cx="1224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X and Y chromosomes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609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54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External </a:t>
            </a:r>
            <a:r>
              <a:rPr lang="en-US" b="1" i="1" dirty="0" smtClean="0"/>
              <a:t>Datasets, Associations, and  </a:t>
            </a:r>
            <a:r>
              <a:rPr lang="en-US" b="1" i="1" dirty="0" smtClean="0"/>
              <a:t>Reproducibility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325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</a:t>
            </a:r>
            <a:r>
              <a:rPr lang="en-US" dirty="0" err="1" smtClean="0"/>
              <a:t>eQTLs</a:t>
            </a:r>
            <a:r>
              <a:rPr lang="en-US" dirty="0" smtClean="0"/>
              <a:t> are reproducible among other RNA-</a:t>
            </a:r>
            <a:r>
              <a:rPr lang="en-US" dirty="0" err="1" smtClean="0"/>
              <a:t>seq</a:t>
            </a:r>
            <a:r>
              <a:rPr lang="en-US" dirty="0" smtClean="0"/>
              <a:t> datasets</a:t>
            </a:r>
          </a:p>
          <a:p>
            <a:pPr lvl="2"/>
            <a:r>
              <a:rPr lang="en-US" dirty="0" smtClean="0"/>
              <a:t>E.g. Montgomery and </a:t>
            </a:r>
            <a:r>
              <a:rPr lang="en-US" dirty="0" err="1" smtClean="0"/>
              <a:t>Pickrell</a:t>
            </a:r>
            <a:r>
              <a:rPr lang="en-US" dirty="0" smtClean="0"/>
              <a:t> vs. GEUVADIS</a:t>
            </a:r>
          </a:p>
          <a:p>
            <a:r>
              <a:rPr lang="en-US" dirty="0"/>
              <a:t>Some of the GWAS SNPs overlap </a:t>
            </a:r>
            <a:r>
              <a:rPr lang="en-US" dirty="0" err="1"/>
              <a:t>eQTLs</a:t>
            </a:r>
            <a:endParaRPr lang="en-US" dirty="0"/>
          </a:p>
          <a:p>
            <a:pPr lvl="1"/>
            <a:r>
              <a:rPr lang="en-US" dirty="0"/>
              <a:t>25 GWAS SNPs overlap with GEUVADIS </a:t>
            </a:r>
            <a:r>
              <a:rPr lang="en-US" dirty="0" err="1"/>
              <a:t>eQTLs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Age is NOT correlated well with expression levels in LCLs</a:t>
            </a:r>
          </a:p>
          <a:p>
            <a:pPr lvl="1"/>
            <a:r>
              <a:rPr lang="en-US" dirty="0" smtClean="0"/>
              <a:t>But, it does correlate with gene expression levels in skin and adipose tissue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638799"/>
            <a:ext cx="4052456" cy="1233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08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3070"/>
            <a:ext cx="8229600" cy="5211763"/>
          </a:xfrm>
        </p:spPr>
        <p:txBody>
          <a:bodyPr/>
          <a:lstStyle/>
          <a:p>
            <a:r>
              <a:rPr lang="en-US" dirty="0" smtClean="0"/>
              <a:t>An attacker is assumed to have access to public databases</a:t>
            </a:r>
          </a:p>
          <a:p>
            <a:r>
              <a:rPr lang="en-US" dirty="0" smtClean="0"/>
              <a:t>We would like to remove the associations from the expression data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do NOT want to identify associations, i.e., we would like to use only the publicly available associations in databases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-554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smtClean="0"/>
              <a:t>External Datasets, Associations, and  Reproducibility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9724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err="1" smtClean="0"/>
              <a:t>PrivaSeq</a:t>
            </a:r>
            <a:r>
              <a:rPr lang="en-US" smtClean="0"/>
              <a:t>: Input and Output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150465" y="609600"/>
            <a:ext cx="24003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Data</a:t>
            </a:r>
          </a:p>
          <a:p>
            <a:pPr algn="ctr"/>
            <a:r>
              <a:rPr lang="en-US" dirty="0" smtClean="0"/>
              <a:t>(Reads, Expression Levels)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990600" y="3657913"/>
            <a:ext cx="2057400" cy="88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Personally Identifying</a:t>
            </a:r>
          </a:p>
          <a:p>
            <a:pPr algn="ctr"/>
            <a:r>
              <a:rPr lang="en-US" sz="1600" dirty="0" smtClean="0"/>
              <a:t>Variants</a:t>
            </a:r>
            <a:endParaRPr lang="en-US" sz="1600" dirty="0"/>
          </a:p>
        </p:txBody>
      </p:sp>
      <p:pic>
        <p:nvPicPr>
          <p:cNvPr id="4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625" y="2431788"/>
            <a:ext cx="91644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2127633" y="1614693"/>
            <a:ext cx="10122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Phenotype</a:t>
            </a:r>
          </a:p>
          <a:p>
            <a:pPr algn="ctr"/>
            <a:r>
              <a:rPr lang="en-US" sz="1200" dirty="0" smtClean="0"/>
              <a:t>Genotype</a:t>
            </a:r>
          </a:p>
          <a:p>
            <a:pPr algn="ctr"/>
            <a:r>
              <a:rPr lang="en-US" sz="1200" dirty="0" smtClean="0"/>
              <a:t>Association</a:t>
            </a:r>
          </a:p>
          <a:p>
            <a:pPr algn="ctr"/>
            <a:r>
              <a:rPr lang="en-US" sz="1200" dirty="0" smtClean="0"/>
              <a:t>Databases</a:t>
            </a:r>
            <a:endParaRPr lang="en-US" sz="1200" dirty="0"/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10685"/>
            <a:ext cx="91644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931752" y="1593588"/>
            <a:ext cx="10122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Expression</a:t>
            </a:r>
          </a:p>
          <a:p>
            <a:pPr algn="ctr"/>
            <a:r>
              <a:rPr lang="en-US" sz="1200" dirty="0" smtClean="0"/>
              <a:t>Genotype</a:t>
            </a:r>
          </a:p>
          <a:p>
            <a:pPr algn="ctr"/>
            <a:r>
              <a:rPr lang="en-US" sz="1200" dirty="0" smtClean="0"/>
              <a:t>Association</a:t>
            </a:r>
          </a:p>
          <a:p>
            <a:pPr algn="ctr"/>
            <a:r>
              <a:rPr lang="en-US" sz="1200" dirty="0" smtClean="0"/>
              <a:t>Databases</a:t>
            </a: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5340965" y="2768600"/>
            <a:ext cx="2057400" cy="88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Identification of vulnerable </a:t>
            </a:r>
          </a:p>
          <a:p>
            <a:pPr algn="ctr"/>
            <a:r>
              <a:rPr lang="en-US" sz="1600" dirty="0" smtClean="0"/>
              <a:t>individuals</a:t>
            </a:r>
            <a:endParaRPr lang="en-US" sz="1600" dirty="0"/>
          </a:p>
        </p:txBody>
      </p:sp>
      <p:sp>
        <p:nvSpPr>
          <p:cNvPr id="29" name="Oval 28"/>
          <p:cNvSpPr/>
          <p:nvPr/>
        </p:nvSpPr>
        <p:spPr>
          <a:xfrm>
            <a:off x="5340965" y="4038600"/>
            <a:ext cx="2057400" cy="88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Anonymization</a:t>
            </a:r>
            <a:r>
              <a:rPr lang="en-US" sz="1600" dirty="0" smtClean="0"/>
              <a:t> of data</a:t>
            </a:r>
            <a:endParaRPr lang="en-US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5112365" y="2514600"/>
            <a:ext cx="2438400" cy="2590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89739" y="2209800"/>
            <a:ext cx="101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/>
              <a:t>PrivaSeq</a:t>
            </a:r>
            <a:endParaRPr lang="en-US" b="1" i="1" dirty="0"/>
          </a:p>
        </p:txBody>
      </p:sp>
      <p:cxnSp>
        <p:nvCxnSpPr>
          <p:cNvPr id="37" name="Straight Arrow Connector 36"/>
          <p:cNvCxnSpPr>
            <a:stCxn id="4" idx="4"/>
            <a:endCxn id="13" idx="0"/>
          </p:cNvCxnSpPr>
          <p:nvPr/>
        </p:nvCxnSpPr>
        <p:spPr>
          <a:xfrm flipH="1">
            <a:off x="6331565" y="1905000"/>
            <a:ext cx="19050" cy="6096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762000" y="1496285"/>
            <a:ext cx="2514600" cy="46828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62000" y="942105"/>
            <a:ext cx="2286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Sensitive Information </a:t>
            </a:r>
          </a:p>
          <a:p>
            <a:r>
              <a:rPr lang="en-US" b="1" i="1" dirty="0" smtClean="0"/>
              <a:t>Databases</a:t>
            </a:r>
            <a:endParaRPr lang="en-US" b="1" i="1" dirty="0"/>
          </a:p>
        </p:txBody>
      </p:sp>
      <p:cxnSp>
        <p:nvCxnSpPr>
          <p:cNvPr id="44" name="Straight Arrow Connector 43"/>
          <p:cNvCxnSpPr>
            <a:stCxn id="40" idx="3"/>
            <a:endCxn id="13" idx="1"/>
          </p:cNvCxnSpPr>
          <p:nvPr/>
        </p:nvCxnSpPr>
        <p:spPr>
          <a:xfrm flipV="1">
            <a:off x="3276600" y="3810000"/>
            <a:ext cx="1835765" cy="27703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3879310" y="5562600"/>
            <a:ext cx="2133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Anonymized</a:t>
            </a:r>
          </a:p>
          <a:p>
            <a:pPr algn="ctr"/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data</a:t>
            </a:r>
          </a:p>
          <a:p>
            <a:pPr algn="ctr"/>
            <a:r>
              <a:rPr lang="en-US" dirty="0" smtClean="0"/>
              <a:t>(Public)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13" idx="2"/>
          </p:cNvCxnSpPr>
          <p:nvPr/>
        </p:nvCxnSpPr>
        <p:spPr>
          <a:xfrm flipH="1">
            <a:off x="5714307" y="5105400"/>
            <a:ext cx="617258" cy="60227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6560165" y="5562600"/>
            <a:ext cx="2133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Sensitive</a:t>
            </a:r>
            <a:endParaRPr lang="en-US" dirty="0" smtClean="0"/>
          </a:p>
          <a:p>
            <a:pPr algn="ctr"/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data</a:t>
            </a:r>
          </a:p>
          <a:p>
            <a:pPr algn="ctr"/>
            <a:r>
              <a:rPr lang="en-US" dirty="0" smtClean="0"/>
              <a:t>(Controlled)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13" idx="2"/>
            <a:endCxn id="51" idx="1"/>
          </p:cNvCxnSpPr>
          <p:nvPr/>
        </p:nvCxnSpPr>
        <p:spPr>
          <a:xfrm>
            <a:off x="6331565" y="5105400"/>
            <a:ext cx="541058" cy="60227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290" y="5078088"/>
            <a:ext cx="91644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936097" y="4635076"/>
            <a:ext cx="2084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Population genetic databases (1kG, </a:t>
            </a:r>
            <a:r>
              <a:rPr lang="en-US" sz="1200" dirty="0" err="1" smtClean="0"/>
              <a:t>HapMap</a:t>
            </a:r>
            <a:r>
              <a:rPr lang="en-US" sz="1200" dirty="0" smtClean="0"/>
              <a:t>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673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Ozgun\Desktop\eqt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2" y="1379934"/>
            <a:ext cx="7202488" cy="540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Idea: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rs11712723-ENSG00000077097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6248400"/>
            <a:ext cx="5791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AA                                             AG                                              GG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5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Ozgun\Desktop\eqt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23110"/>
            <a:ext cx="7202488" cy="540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Idea: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rs11712723-ENSG00000077097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71600" y="1981200"/>
            <a:ext cx="5562600" cy="9906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371600" y="2971800"/>
            <a:ext cx="5562600" cy="6096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371600" y="3581400"/>
            <a:ext cx="5562600" cy="6858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371600" y="4267200"/>
            <a:ext cx="5562600" cy="6096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371600" y="4876800"/>
            <a:ext cx="5562600" cy="6858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371600" y="5562600"/>
            <a:ext cx="5562600" cy="6096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34200" y="2450068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</a:t>
            </a:r>
            <a:r>
              <a:rPr lang="en-US" dirty="0" err="1" smtClean="0"/>
              <a:t>G|log</a:t>
            </a:r>
            <a:r>
              <a:rPr lang="en-US" dirty="0" smtClean="0"/>
              <a:t>(E)&gt;11)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3135868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H(G|11&gt;log(E)&gt;10)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10400" y="57150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</a:t>
            </a:r>
            <a:r>
              <a:rPr lang="en-US" dirty="0" err="1" smtClean="0"/>
              <a:t>G|log</a:t>
            </a:r>
            <a:r>
              <a:rPr lang="en-US" dirty="0" smtClean="0"/>
              <a:t>(E)&lt;7)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57813" y="3745468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H(G|10&gt;log(E)&gt;9)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98632" y="435506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H(G|9&gt;log(E)&gt;8)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010400" y="5029200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H(G|8&gt;log(E)&gt;7)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16170" y="6206835"/>
            <a:ext cx="5791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AA                                             AG                                              GG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7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Ozgun\Desktop\eqt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23110"/>
            <a:ext cx="7202488" cy="540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Idea: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rs11712723-ENSG00000077097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71600" y="1981200"/>
            <a:ext cx="5562600" cy="990600"/>
          </a:xfrm>
          <a:prstGeom prst="roundRect">
            <a:avLst/>
          </a:prstGeom>
          <a:solidFill>
            <a:srgbClr val="FFFF00">
              <a:alpha val="4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371600" y="2971800"/>
            <a:ext cx="5562600" cy="6096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371600" y="3581400"/>
            <a:ext cx="5562600" cy="6858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371600" y="4267200"/>
            <a:ext cx="5562600" cy="609600"/>
          </a:xfrm>
          <a:prstGeom prst="roundRect">
            <a:avLst/>
          </a:prstGeom>
          <a:solidFill>
            <a:srgbClr val="FFFF00">
              <a:alpha val="4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371600" y="4876800"/>
            <a:ext cx="5562600" cy="685800"/>
          </a:xfrm>
          <a:prstGeom prst="roundRect">
            <a:avLst/>
          </a:prstGeom>
          <a:solidFill>
            <a:srgbClr val="FFFF00">
              <a:alpha val="4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371600" y="5562600"/>
            <a:ext cx="5562600" cy="609600"/>
          </a:xfrm>
          <a:prstGeom prst="roundRect">
            <a:avLst/>
          </a:prstGeom>
          <a:solidFill>
            <a:srgbClr val="FFFF00">
              <a:alpha val="4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34200" y="2450068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</a:t>
            </a:r>
            <a:r>
              <a:rPr lang="en-US" dirty="0" err="1" smtClean="0"/>
              <a:t>G|log</a:t>
            </a:r>
            <a:r>
              <a:rPr lang="en-US" dirty="0" smtClean="0"/>
              <a:t>(E)&gt;11)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34200" y="3135868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H(G|11&gt;log(E)&gt;10)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10400" y="571500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</a:t>
            </a:r>
            <a:r>
              <a:rPr lang="en-US" dirty="0" err="1" smtClean="0"/>
              <a:t>G|log</a:t>
            </a:r>
            <a:r>
              <a:rPr lang="en-US" dirty="0" smtClean="0"/>
              <a:t>(E)&lt;7)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957813" y="3745468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H(G|10&gt;log(E)&gt;9)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98632" y="435506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H(G|9&gt;log(E)&gt;8)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010400" y="5029200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H(G|8&gt;log(E)&gt;7)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02315" y="6206835"/>
            <a:ext cx="5791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AA                                             AG                                              GG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9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</TotalTime>
  <Words>273</Words>
  <Application>Microsoft Office PowerPoint</Application>
  <PresentationFormat>On-screen Show (4:3)</PresentationFormat>
  <Paragraphs>80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PrivaSeq</vt:lpstr>
      <vt:lpstr>Relation Between Datasets</vt:lpstr>
      <vt:lpstr>External Datasets, Associations, and  Reproducibility</vt:lpstr>
      <vt:lpstr>PowerPoint Presentation</vt:lpstr>
      <vt:lpstr>PrivaSeq: Input and Output</vt:lpstr>
      <vt:lpstr>Basic Idea:  rs11712723-ENSG00000077097</vt:lpstr>
      <vt:lpstr>Basic Idea:  rs11712723-ENSG00000077097</vt:lpstr>
      <vt:lpstr>Basic Idea:  rs11712723-ENSG00000077097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PrivaSeq</dc:title>
  <dc:creator>Ozgun</dc:creator>
  <cp:lastModifiedBy>Ozgun</cp:lastModifiedBy>
  <cp:revision>23</cp:revision>
  <dcterms:created xsi:type="dcterms:W3CDTF">2014-04-15T14:33:35Z</dcterms:created>
  <dcterms:modified xsi:type="dcterms:W3CDTF">2014-04-17T15:54:56Z</dcterms:modified>
</cp:coreProperties>
</file>