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3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5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0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4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4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4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0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7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1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6882-6382-4D7D-8D9D-8AE6DD81A1B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6842E-A9C3-4D41-8212-9EE8BB23A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1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Bkpnt-Exprsn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2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Deletion-Expression Correlations</a:t>
            </a:r>
            <a:endParaRPr lang="en-US" dirty="0"/>
          </a:p>
        </p:txBody>
      </p:sp>
      <p:pic>
        <p:nvPicPr>
          <p:cNvPr id="1027" name="Picture 3" descr="C:\Users\Ozgun\Desktop\Working_Directories\Dec.10.2013_AAN_bkpnts\enhancer_gen_ex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40" y="2286000"/>
            <a:ext cx="39476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zgun\Desktop\Working_Directories\Dec.10.2013_AAN_bkpnts\promoter_gen_ex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101" y="2286000"/>
            <a:ext cx="39476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7400" y="55626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4404" y="55742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4327366" y="3870166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74067" y="3913901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86200" y="6198513"/>
            <a:ext cx="1598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All deletions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613968" y="5405735"/>
            <a:ext cx="986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Homozygous</a:t>
            </a:r>
          </a:p>
          <a:p>
            <a:pPr algn="ctr"/>
            <a:r>
              <a:rPr lang="en-US" sz="1200" dirty="0" smtClean="0"/>
              <a:t>deletion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5405735"/>
            <a:ext cx="986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Homozygous</a:t>
            </a:r>
          </a:p>
          <a:p>
            <a:pPr algn="ctr"/>
            <a:r>
              <a:rPr lang="en-US" sz="1200" dirty="0" smtClean="0"/>
              <a:t>reference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21063" y="5410200"/>
            <a:ext cx="986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Homozygous</a:t>
            </a:r>
          </a:p>
          <a:p>
            <a:pPr algn="ctr"/>
            <a:r>
              <a:rPr lang="en-US" sz="1200" dirty="0" smtClean="0"/>
              <a:t>deletion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8164695" y="5410200"/>
            <a:ext cx="986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Homozygous</a:t>
            </a:r>
          </a:p>
          <a:p>
            <a:pPr algn="ctr"/>
            <a:r>
              <a:rPr lang="en-US" sz="1200" dirty="0" smtClean="0"/>
              <a:t>reference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366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Deletion-Expression Correlations</a:t>
            </a:r>
            <a:endParaRPr lang="en-US" dirty="0"/>
          </a:p>
        </p:txBody>
      </p:sp>
      <p:pic>
        <p:nvPicPr>
          <p:cNvPr id="2051" name="Picture 3" descr="C:\Users\Ozgun\Desktop\Working_Directories\Dec.10.2013_AAN_bkpnts\enhancer_gen_ex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5" y="2216150"/>
            <a:ext cx="3939675" cy="311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Ozgun\Desktop\Working_Directories\Dec.10.2013_AAN_bkpnts\promoter_gen_ex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450" y="2209800"/>
            <a:ext cx="3939675" cy="311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2766" y="54539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770" y="54656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4292732" y="3761502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08701" y="3805237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5715000"/>
            <a:ext cx="1956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Deletions &gt; 2kb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084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Deletion-Expression Correlations</a:t>
            </a:r>
            <a:endParaRPr lang="en-US" dirty="0"/>
          </a:p>
        </p:txBody>
      </p:sp>
      <p:pic>
        <p:nvPicPr>
          <p:cNvPr id="4" name="Picture 2" descr="C:\Users\Ozgun\Desktop\Working_Directories\Dec.10.2013_AAN_bkpnts\enhancer_corr_di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57400"/>
            <a:ext cx="4343400" cy="357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Ozgun\Desktop\Working_Directories\Dec.10.2013_AAN_bkpnts\promoter_corr_di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4343400" cy="357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95814" y="5955268"/>
            <a:ext cx="468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much difference from shuffled Correlations.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02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Bkpnt-Exprsn</vt:lpstr>
      <vt:lpstr>Deletion-Expression Correlations</vt:lpstr>
      <vt:lpstr>Deletion-Expression Correlations</vt:lpstr>
      <vt:lpstr>Deletion-Expression Correlations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7</cp:revision>
  <dcterms:created xsi:type="dcterms:W3CDTF">2013-12-10T16:42:05Z</dcterms:created>
  <dcterms:modified xsi:type="dcterms:W3CDTF">2013-12-10T17:27:48Z</dcterms:modified>
</cp:coreProperties>
</file>