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9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742A-B932-5349-AB44-762908F77868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F63F-9DD2-D84C-8880-3247F6D0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8 at 5.00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16721" r="20528" b="10990"/>
          <a:stretch/>
        </p:blipFill>
        <p:spPr>
          <a:xfrm>
            <a:off x="787790" y="511190"/>
            <a:ext cx="7233757" cy="5372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791" y="141858"/>
            <a:ext cx="65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1E5X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1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7791" y="141858"/>
            <a:ext cx="65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1E5X</a:t>
            </a:r>
            <a:endParaRPr lang="en-US" dirty="0"/>
          </a:p>
        </p:txBody>
      </p:sp>
      <p:pic>
        <p:nvPicPr>
          <p:cNvPr id="6" name="Picture 5" descr="im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10" y="566290"/>
            <a:ext cx="4583887" cy="2755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7718" y="19695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CA-only</a:t>
            </a:r>
            <a:endParaRPr lang="en-US" dirty="0"/>
          </a:p>
        </p:txBody>
      </p:sp>
      <p:pic>
        <p:nvPicPr>
          <p:cNvPr id="7" name="Picture 6" descr="im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10" y="3797367"/>
            <a:ext cx="4583887" cy="27552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029011" y="1093101"/>
            <a:ext cx="0" cy="5787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73654" y="4717702"/>
            <a:ext cx="0" cy="5787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35697" y="3459951"/>
            <a:ext cx="345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Heavy atom model (</a:t>
            </a:r>
            <a:r>
              <a:rPr lang="en-US" dirty="0" err="1" smtClean="0"/>
              <a:t>param</a:t>
            </a:r>
            <a:r>
              <a:rPr lang="en-US" dirty="0" smtClean="0"/>
              <a:t> = -0.05)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7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8 at 5.09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8" t="24597" r="36176" b="26742"/>
          <a:stretch/>
        </p:blipFill>
        <p:spPr>
          <a:xfrm>
            <a:off x="289392" y="675150"/>
            <a:ext cx="5369839" cy="5841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393" y="254383"/>
            <a:ext cx="636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1J3H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29010" y="1548225"/>
            <a:ext cx="2742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(No method performs well)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0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8 at 5.21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27410" r="32308" b="14928"/>
          <a:stretch/>
        </p:blipFill>
        <p:spPr>
          <a:xfrm>
            <a:off x="434089" y="967316"/>
            <a:ext cx="5129228" cy="4959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089" y="490287"/>
            <a:ext cx="64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3PFK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9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089" y="490287"/>
            <a:ext cx="64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3PFK</a:t>
            </a:r>
            <a:endParaRPr lang="en-US" dirty="0"/>
          </a:p>
        </p:txBody>
      </p:sp>
      <p:pic>
        <p:nvPicPr>
          <p:cNvPr id="4" name="Picture 3" descr="im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509536"/>
            <a:ext cx="4583887" cy="275520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11279" y="1406251"/>
            <a:ext cx="0" cy="5787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17718" y="19695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CA-only</a:t>
            </a:r>
            <a:endParaRPr lang="en-US" dirty="0"/>
          </a:p>
        </p:txBody>
      </p:sp>
      <p:pic>
        <p:nvPicPr>
          <p:cNvPr id="7" name="Picture 6" descr="img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829025"/>
            <a:ext cx="4583887" cy="27552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69487" y="4886177"/>
            <a:ext cx="0" cy="5787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35697" y="3459951"/>
            <a:ext cx="345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Heavy atom model (</a:t>
            </a:r>
            <a:r>
              <a:rPr lang="en-US" dirty="0" err="1" smtClean="0"/>
              <a:t>param</a:t>
            </a:r>
            <a:r>
              <a:rPr lang="en-US" dirty="0" smtClean="0"/>
              <a:t> = -0.05)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814" y="214392"/>
            <a:ext cx="69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1NR7</a:t>
            </a:r>
            <a:endParaRPr lang="en-US" dirty="0"/>
          </a:p>
        </p:txBody>
      </p:sp>
      <p:pic>
        <p:nvPicPr>
          <p:cNvPr id="3" name="Picture 2" descr="Screen Shot 2014-04-08 at 5.2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18409" r="32659" b="23929"/>
          <a:stretch/>
        </p:blipFill>
        <p:spPr>
          <a:xfrm>
            <a:off x="1588814" y="636455"/>
            <a:ext cx="5629920" cy="59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044700"/>
            <a:ext cx="4583887" cy="275520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731530" y="1755350"/>
            <a:ext cx="0" cy="5787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88814" y="214392"/>
            <a:ext cx="69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1NR7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31530" y="1386018"/>
            <a:ext cx="345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Heavy atom model (</a:t>
            </a:r>
            <a:r>
              <a:rPr lang="en-US" dirty="0" err="1" smtClean="0"/>
              <a:t>param</a:t>
            </a:r>
            <a:r>
              <a:rPr lang="en-US" dirty="0" smtClean="0"/>
              <a:t> = -0.05)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6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20</cp:revision>
  <dcterms:created xsi:type="dcterms:W3CDTF">2014-04-08T21:01:28Z</dcterms:created>
  <dcterms:modified xsi:type="dcterms:W3CDTF">2014-04-08T21:54:25Z</dcterms:modified>
</cp:coreProperties>
</file>