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2" r:id="rId3"/>
    <p:sldId id="263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2336-71A4-6B48-B893-CD24C24ED256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9571-4F7D-4749-BCB1-20C4439E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3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B1CF-A76C-C343-A613-7298AD008D0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1C96-7D05-9945-A890-3C851D40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SNP caller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Variation Meeting</a:t>
            </a:r>
          </a:p>
          <a:p>
            <a:r>
              <a:rPr lang="en-US" dirty="0" smtClean="0"/>
              <a:t>04/08/2014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71" y="684866"/>
            <a:ext cx="302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Concordance definition1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049"/>
              </p:ext>
            </p:extLst>
          </p:nvPr>
        </p:nvGraphicFramePr>
        <p:xfrm>
          <a:off x="235003" y="1276119"/>
          <a:ext cx="8404504" cy="60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003" y="1276119"/>
                        <a:ext cx="8404504" cy="603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09719"/>
              </p:ext>
            </p:extLst>
          </p:nvPr>
        </p:nvGraphicFramePr>
        <p:xfrm>
          <a:off x="235003" y="2867829"/>
          <a:ext cx="8606899" cy="89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5" imgW="5486400" imgH="571500" progId="Word.Document.12">
                  <p:embed/>
                </p:oleObj>
              </mc:Choice>
              <mc:Fallback>
                <p:oleObj name="Document" r:id="rId5" imgW="54864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003" y="2867829"/>
                        <a:ext cx="8606899" cy="896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3267" y="2321231"/>
            <a:ext cx="302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Concordance definition2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78116" y="4715260"/>
            <a:ext cx="1282495" cy="19425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04576" y="5059181"/>
            <a:ext cx="987758" cy="125468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4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1982756" y="5445845"/>
            <a:ext cx="1121820" cy="240680"/>
          </a:xfrm>
          <a:prstGeom prst="rightArrow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0261" y="4715260"/>
            <a:ext cx="1282495" cy="19425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87333" y="5070984"/>
            <a:ext cx="987758" cy="1254688"/>
          </a:xfrm>
          <a:prstGeom prst="roundRect">
            <a:avLst/>
          </a:prstGeom>
          <a:solidFill>
            <a:schemeClr val="accent3">
              <a:alpha val="74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6075090" y="5445845"/>
            <a:ext cx="1303025" cy="24068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0261" y="5425213"/>
            <a:ext cx="13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N1(rep1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18452" y="5392947"/>
            <a:ext cx="13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N2</a:t>
            </a:r>
            <a:r>
              <a:rPr lang="en-US" dirty="0" smtClean="0"/>
              <a:t>(</a:t>
            </a:r>
            <a:r>
              <a:rPr lang="en-US" dirty="0" smtClean="0"/>
              <a:t>re</a:t>
            </a:r>
            <a:r>
              <a:rPr lang="en-US" dirty="0" smtClean="0"/>
              <a:t>p2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92334" y="6313869"/>
            <a:ext cx="1486511" cy="343921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78845" y="6313869"/>
            <a:ext cx="1799271" cy="343921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2756" y="6325672"/>
            <a:ext cx="1602496" cy="53232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85252" y="6313869"/>
            <a:ext cx="1502081" cy="5441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92334" y="4715260"/>
            <a:ext cx="586179" cy="677687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78513" y="4715260"/>
            <a:ext cx="408820" cy="73058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12462" y="4315150"/>
            <a:ext cx="302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Concordance definition1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6901" y="5509730"/>
            <a:ext cx="13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</a:t>
            </a:r>
            <a:r>
              <a:rPr lang="en-US" dirty="0" smtClean="0"/>
              <a:t>(rep1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87792" y="5501859"/>
            <a:ext cx="138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filter</a:t>
            </a:r>
            <a:r>
              <a:rPr lang="en-US" dirty="0" smtClean="0"/>
              <a:t>(rep2)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4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4" y="347883"/>
            <a:ext cx="3053879" cy="2268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41" y="347882"/>
            <a:ext cx="2781752" cy="2237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014" y="418440"/>
            <a:ext cx="2491986" cy="2077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34" y="2727538"/>
            <a:ext cx="3029575" cy="2130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741" y="2727537"/>
            <a:ext cx="2686731" cy="21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903" y="2625642"/>
            <a:ext cx="2570097" cy="2121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246" y="4858432"/>
            <a:ext cx="2842226" cy="199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438" y="4858432"/>
            <a:ext cx="2693562" cy="1999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4730" y="6096213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0930" y="6096213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5440" y="3927043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sample6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1797" y="392907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sample5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307" y="392907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730" y="1682881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sample3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1797" y="1672801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078" y="1636535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sample1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33558"/>
            <a:ext cx="2911702" cy="1958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94" y="233557"/>
            <a:ext cx="2944274" cy="2082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818" y="233558"/>
            <a:ext cx="2831016" cy="2020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" y="2316092"/>
            <a:ext cx="2926606" cy="1953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285" y="2254742"/>
            <a:ext cx="2827549" cy="204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995" y="2316092"/>
            <a:ext cx="2944274" cy="1987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852" y="4587503"/>
            <a:ext cx="3053063" cy="2061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193" y="4587502"/>
            <a:ext cx="2876075" cy="2061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4581" y="1470489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8044" y="1488622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1801" y="1522066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sample3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4425" y="3455889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2334" y="3474996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sample5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1801" y="3510326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sample6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5174" y="5789694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1801" y="545114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sample8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08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56"/>
            <a:ext cx="3154318" cy="209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318" y="202056"/>
            <a:ext cx="2975887" cy="2094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06" y="202056"/>
            <a:ext cx="3013794" cy="207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6776"/>
            <a:ext cx="3154318" cy="2003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480" y="2414223"/>
            <a:ext cx="2888726" cy="200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136" y="2414223"/>
            <a:ext cx="2813864" cy="2006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484" y="4669542"/>
            <a:ext cx="3059721" cy="2004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210" y="4669542"/>
            <a:ext cx="2845446" cy="2004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600" y="1496533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sample1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926" y="1515806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4072" y="1518086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sample3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425" y="269631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2334" y="269631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sample5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1801" y="2696310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sample6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8044" y="4905595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sample7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1801" y="4905595"/>
            <a:ext cx="103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/>
                <a:cs typeface="Arial"/>
              </a:rPr>
              <a:t>sample8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82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4127" y="313449"/>
            <a:ext cx="1805452" cy="15603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61849" y="340031"/>
            <a:ext cx="1843789" cy="15337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18576" y="380790"/>
            <a:ext cx="1688055" cy="1586643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98067" y="380790"/>
            <a:ext cx="1929968" cy="1586643"/>
          </a:xfrm>
          <a:prstGeom prst="ellipse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74820" y="405787"/>
            <a:ext cx="1797075" cy="1679315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25921" y="405787"/>
            <a:ext cx="1841833" cy="1693684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988" y="3444025"/>
            <a:ext cx="1805139" cy="185634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464" y="3443161"/>
            <a:ext cx="1823298" cy="1857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4820" y="959519"/>
            <a:ext cx="76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13234</a:t>
            </a:r>
          </a:p>
          <a:p>
            <a:r>
              <a:rPr lang="en-US" dirty="0"/>
              <a:t> </a:t>
            </a:r>
            <a:r>
              <a:rPr lang="en-US" dirty="0" smtClean="0"/>
              <a:t>  I1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24483" y="963785"/>
            <a:ext cx="838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87977</a:t>
            </a:r>
          </a:p>
          <a:p>
            <a:r>
              <a:rPr lang="en-US" dirty="0"/>
              <a:t> </a:t>
            </a:r>
            <a:r>
              <a:rPr lang="en-US" dirty="0" smtClean="0"/>
              <a:t> (0.76)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98118" y="963785"/>
            <a:ext cx="76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14413</a:t>
            </a:r>
          </a:p>
          <a:p>
            <a:r>
              <a:rPr lang="en-US" dirty="0"/>
              <a:t> </a:t>
            </a:r>
            <a:r>
              <a:rPr lang="en-US" dirty="0" smtClean="0"/>
              <a:t>  I2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9205" y="89048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1766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04217" y="897688"/>
            <a:ext cx="88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101155</a:t>
            </a:r>
          </a:p>
          <a:p>
            <a:r>
              <a:rPr lang="en-US" dirty="0" smtClean="0"/>
              <a:t>I1 (0.8)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36001" y="924433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23736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98067" y="898395"/>
            <a:ext cx="100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102338</a:t>
            </a:r>
          </a:p>
          <a:p>
            <a:r>
              <a:rPr lang="en-US" dirty="0"/>
              <a:t> </a:t>
            </a:r>
            <a:r>
              <a:rPr lang="en-US" dirty="0" smtClean="0"/>
              <a:t>  I2(0.6)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49707" y="934615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24945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18576" y="929524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22553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289468" y="3556834"/>
            <a:ext cx="1805139" cy="1856344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44944" y="3555970"/>
            <a:ext cx="1823298" cy="1857208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4770" y="3557698"/>
            <a:ext cx="1805139" cy="185634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60246" y="3556834"/>
            <a:ext cx="1823298" cy="185720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66464" y="4125760"/>
            <a:ext cx="90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70131</a:t>
            </a:r>
          </a:p>
          <a:p>
            <a:r>
              <a:rPr lang="en-US" dirty="0" smtClean="0"/>
              <a:t>I1(0.96)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4127" y="412576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1134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36001" y="409349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44944" y="4310426"/>
            <a:ext cx="123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69792</a:t>
            </a:r>
          </a:p>
          <a:p>
            <a:r>
              <a:rPr lang="en-US" dirty="0"/>
              <a:t> </a:t>
            </a:r>
            <a:r>
              <a:rPr lang="en-US" dirty="0" smtClean="0"/>
              <a:t>I2(0.95)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13248" y="431015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13403" y="427788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0246" y="4315120"/>
            <a:ext cx="78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67523</a:t>
            </a:r>
          </a:p>
          <a:p>
            <a:r>
              <a:rPr lang="en-US" dirty="0"/>
              <a:t> </a:t>
            </a:r>
            <a:r>
              <a:rPr lang="en-US" dirty="0" smtClean="0"/>
              <a:t>(0.92)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90609" y="4327452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3408</a:t>
            </a:r>
          </a:p>
          <a:p>
            <a:r>
              <a:rPr lang="en-US" dirty="0"/>
              <a:t> </a:t>
            </a:r>
            <a:r>
              <a:rPr lang="en-US" dirty="0" smtClean="0"/>
              <a:t>  I1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215111" y="4302428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2269</a:t>
            </a:r>
          </a:p>
          <a:p>
            <a:r>
              <a:rPr lang="en-US" dirty="0"/>
              <a:t> </a:t>
            </a:r>
            <a:r>
              <a:rPr lang="en-US" dirty="0" smtClean="0"/>
              <a:t>  I2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9204" y="2099472"/>
            <a:ext cx="249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Replicate1 (HP/UG)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89468" y="2099471"/>
            <a:ext cx="247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Replicate2 (HP/UG)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04770" y="2142428"/>
            <a:ext cx="249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I1/I2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160" y="5738463"/>
            <a:ext cx="293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Replicate1 (HP/UG)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13248" y="5736503"/>
            <a:ext cx="293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Replicate2 (HP/UG)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487111" y="5754555"/>
            <a:ext cx="249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Filtered I1/I2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146</Words>
  <Application>Microsoft Macintosh PowerPoint</Application>
  <PresentationFormat>On-screen Show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Microsoft Word Document</vt:lpstr>
      <vt:lpstr>SNP caller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 Kumar</dc:creator>
  <cp:lastModifiedBy>Sushant Kumar</cp:lastModifiedBy>
  <cp:revision>38</cp:revision>
  <dcterms:created xsi:type="dcterms:W3CDTF">2014-04-02T17:20:40Z</dcterms:created>
  <dcterms:modified xsi:type="dcterms:W3CDTF">2014-04-08T21:54:50Z</dcterms:modified>
</cp:coreProperties>
</file>