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3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1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0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3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10C4-EE4C-4350-9AEF-77141EDDA2A6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4CB8-0DB6-4A73-8DAF-AA3AA9D9D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PrivaSeq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3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Datasets:</a:t>
            </a:r>
          </a:p>
          <a:p>
            <a:pPr lvl="1"/>
            <a:r>
              <a:rPr lang="en-US" dirty="0" smtClean="0"/>
              <a:t>Total 22k </a:t>
            </a:r>
            <a:r>
              <a:rPr lang="en-US" dirty="0" err="1" smtClean="0"/>
              <a:t>eQTLs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3,392 have matching genotype and expression data</a:t>
            </a:r>
          </a:p>
          <a:p>
            <a:pPr lvl="1"/>
            <a:r>
              <a:rPr lang="en-US" dirty="0" smtClean="0"/>
              <a:t>Total 181 Subjects</a:t>
            </a:r>
          </a:p>
          <a:p>
            <a:pPr lvl="2"/>
            <a:r>
              <a:rPr lang="en-US" dirty="0" smtClean="0"/>
              <a:t>101 have matching genotype and expression data</a:t>
            </a:r>
          </a:p>
          <a:p>
            <a:pPr lvl="1"/>
            <a:r>
              <a:rPr lang="en-US" dirty="0" smtClean="0"/>
              <a:t>Age, height, weight, gender</a:t>
            </a:r>
          </a:p>
          <a:p>
            <a:r>
              <a:rPr lang="en-US" dirty="0" smtClean="0"/>
              <a:t>Normalized MI:</a:t>
            </a:r>
          </a:p>
          <a:p>
            <a:pPr lvl="1"/>
            <a:r>
              <a:rPr lang="en-US" dirty="0" smtClean="0"/>
              <a:t>MI(Expression, Phenotype)/H(Phenotype): Predictability of phenotype from expression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8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of Normalized MI</a:t>
            </a:r>
            <a:endParaRPr lang="en-US" dirty="0"/>
          </a:p>
        </p:txBody>
      </p:sp>
      <p:pic>
        <p:nvPicPr>
          <p:cNvPr id="1032" name="Picture 8" descr="C:\Users\Ozgun\Desktop\Working_Directories\November.7.2013_ExpVarPriv\GTex_Analyses\mi_distributions\race_exp_ex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203" y="3409950"/>
            <a:ext cx="3064197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Ozgun\Desktop\Working_Directories\November.7.2013_ExpVarPriv\GTex_Analyses\mi_distributions\race_exp_ra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352800"/>
            <a:ext cx="3064197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Ozgun\Desktop\Working_Directories\November.7.2013_ExpVarPriv\GTex_Analyses\mi_distributions\weight_exp_ex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2997716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Ozgun\Desktop\Working_Directories\November.7.2013_ExpVarPriv\GTex_Analyses\mi_distributions\weight_exp_weigh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3064197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0800" y="1752600"/>
            <a:ext cx="85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4343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zgun\Desktop\Working_Directories\November.7.2013_ExpVarPriv\GTex_Analyses\mi_distributions\age_exp_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2580942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zgun\Desktop\Working_Directories\November.7.2013_ExpVarPriv\GTex_Analyses\mi_distributions\age_exp_e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606960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zgun\Desktop\Working_Directories\November.7.2013_ExpVarPriv\GTex_Analyses\mi_distributions\gender_exp_ex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2638181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zgun\Desktop\Working_Directories\November.7.2013_ExpVarPriv\GTex_Analyses\mi_distributions\gender_exp_gen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68" y="4648200"/>
            <a:ext cx="2565332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zgun\Desktop\Working_Directories\November.7.2013_ExpVarPriv\GTex_Analyses\mi_distributions\height_exp_ex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2638181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zgun\Desktop\Working_Directories\November.7.2013_ExpVarPriv\GTex_Analyses\mi_distributions\height_exp_heigh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2638181" cy="20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715000" y="838200"/>
            <a:ext cx="54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2895600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33400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62400" y="6324600"/>
            <a:ext cx="1524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amount of information estimate</a:t>
            </a:r>
          </a:p>
          <a:p>
            <a:r>
              <a:rPr lang="en-US" dirty="0" smtClean="0"/>
              <a:t>Add other phenotypes and the </a:t>
            </a:r>
            <a:r>
              <a:rPr lang="en-US" dirty="0" smtClean="0"/>
              <a:t>genotypes</a:t>
            </a:r>
          </a:p>
          <a:p>
            <a:r>
              <a:rPr lang="en-US" dirty="0" smtClean="0"/>
              <a:t>Estimate total amount of personally identifying </a:t>
            </a:r>
            <a:r>
              <a:rPr lang="en-US" smtClean="0"/>
              <a:t>predictable data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0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PrivaSeq</vt:lpstr>
      <vt:lpstr>GTex</vt:lpstr>
      <vt:lpstr>Distribution of Normalized MI</vt:lpstr>
      <vt:lpstr>PowerPoint Presentation</vt:lpstr>
      <vt:lpstr>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6</cp:revision>
  <dcterms:created xsi:type="dcterms:W3CDTF">2014-04-08T12:41:59Z</dcterms:created>
  <dcterms:modified xsi:type="dcterms:W3CDTF">2014-04-08T18:10:42Z</dcterms:modified>
</cp:coreProperties>
</file>