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010C4-EE4C-4350-9AEF-77141EDDA2A6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4CB8-0DB6-4A73-8DAF-AA3AA9D9D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8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010C4-EE4C-4350-9AEF-77141EDDA2A6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4CB8-0DB6-4A73-8DAF-AA3AA9D9D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86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010C4-EE4C-4350-9AEF-77141EDDA2A6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4CB8-0DB6-4A73-8DAF-AA3AA9D9D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631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010C4-EE4C-4350-9AEF-77141EDDA2A6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4CB8-0DB6-4A73-8DAF-AA3AA9D9D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1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010C4-EE4C-4350-9AEF-77141EDDA2A6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4CB8-0DB6-4A73-8DAF-AA3AA9D9D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613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010C4-EE4C-4350-9AEF-77141EDDA2A6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4CB8-0DB6-4A73-8DAF-AA3AA9D9D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98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010C4-EE4C-4350-9AEF-77141EDDA2A6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4CB8-0DB6-4A73-8DAF-AA3AA9D9D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300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010C4-EE4C-4350-9AEF-77141EDDA2A6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4CB8-0DB6-4A73-8DAF-AA3AA9D9D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201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010C4-EE4C-4350-9AEF-77141EDDA2A6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4CB8-0DB6-4A73-8DAF-AA3AA9D9D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827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010C4-EE4C-4350-9AEF-77141EDDA2A6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4CB8-0DB6-4A73-8DAF-AA3AA9D9D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635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010C4-EE4C-4350-9AEF-77141EDDA2A6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D4CB8-0DB6-4A73-8DAF-AA3AA9D9D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248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010C4-EE4C-4350-9AEF-77141EDDA2A6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D4CB8-0DB6-4A73-8DAF-AA3AA9D9D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610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PrivaSeq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432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GTex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Datasets:</a:t>
            </a:r>
          </a:p>
          <a:p>
            <a:pPr lvl="1"/>
            <a:r>
              <a:rPr lang="en-US" dirty="0" smtClean="0"/>
              <a:t>Total 22k </a:t>
            </a:r>
            <a:r>
              <a:rPr lang="en-US" dirty="0" err="1" smtClean="0"/>
              <a:t>eQTLs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3,392 have matching genotype and expression data</a:t>
            </a:r>
          </a:p>
          <a:p>
            <a:pPr lvl="1"/>
            <a:r>
              <a:rPr lang="en-US" dirty="0" smtClean="0"/>
              <a:t>Total 181 Subjects</a:t>
            </a:r>
          </a:p>
          <a:p>
            <a:pPr lvl="2"/>
            <a:r>
              <a:rPr lang="en-US" dirty="0" smtClean="0"/>
              <a:t>101 have matching genotype and expression data</a:t>
            </a:r>
          </a:p>
          <a:p>
            <a:pPr lvl="1"/>
            <a:r>
              <a:rPr lang="en-US" dirty="0" smtClean="0"/>
              <a:t>Age, height, weight, gender</a:t>
            </a:r>
          </a:p>
          <a:p>
            <a:r>
              <a:rPr lang="en-US" dirty="0" smtClean="0"/>
              <a:t>Normalized MI:</a:t>
            </a:r>
          </a:p>
          <a:p>
            <a:pPr lvl="1"/>
            <a:r>
              <a:rPr lang="en-US" dirty="0" smtClean="0"/>
              <a:t>MI(Expression, Phenotype)/H(Phenotype): Predictability of phenotype from expression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683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 smtClean="0"/>
              <a:t>Distribution of Normalized MI</a:t>
            </a:r>
            <a:endParaRPr lang="en-US" dirty="0"/>
          </a:p>
        </p:txBody>
      </p:sp>
      <p:pic>
        <p:nvPicPr>
          <p:cNvPr id="1032" name="Picture 8" descr="C:\Users\Ozgun\Desktop\Working_Directories\November.7.2013_ExpVarPriv\GTex_Analyses\mi_distributions\race_exp_ex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4203" y="3409950"/>
            <a:ext cx="3064197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Ozgun\Desktop\Working_Directories\November.7.2013_ExpVarPriv\GTex_Analyses\mi_distributions\race_exp_rac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352800"/>
            <a:ext cx="3064197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Ozgun\Desktop\Working_Directories\November.7.2013_ExpVarPriv\GTex_Analyses\mi_distributions\weight_exp_exp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838200"/>
            <a:ext cx="2997716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Ozgun\Desktop\Working_Directories\November.7.2013_ExpVarPriv\GTex_Analyses\mi_distributions\weight_exp_weight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914400"/>
            <a:ext cx="3064197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400800" y="1752600"/>
            <a:ext cx="855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Weight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477000" y="434340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525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zgun\Desktop\Working_Directories\November.7.2013_ExpVarPriv\GTex_Analyses\mi_distributions\age_exp_ag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52400"/>
            <a:ext cx="2580942" cy="205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Ozgun\Desktop\Working_Directories\November.7.2013_ExpVarPriv\GTex_Analyses\mi_distributions\age_exp_exp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2606960" cy="205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Ozgun\Desktop\Working_Directories\November.7.2013_ExpVarPriv\GTex_Analyses\mi_distributions\gender_exp_exp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648200"/>
            <a:ext cx="2638181" cy="205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Ozgun\Desktop\Working_Directories\November.7.2013_ExpVarPriv\GTex_Analyses\mi_distributions\gender_exp_gend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868" y="4648200"/>
            <a:ext cx="2565332" cy="205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Ozgun\Desktop\Working_Directories\November.7.2013_ExpVarPriv\GTex_Analyses\mi_distributions\height_exp_exp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438400"/>
            <a:ext cx="2638181" cy="205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Ozgun\Desktop\Working_Directories\November.7.2013_ExpVarPriv\GTex_Analyses\mi_distributions\height_exp_height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362200"/>
            <a:ext cx="2638181" cy="205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5715000" y="838200"/>
            <a:ext cx="540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Age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638800" y="2895600"/>
            <a:ext cx="802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Height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638800" y="5334000"/>
            <a:ext cx="885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Gender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962400" y="6324600"/>
            <a:ext cx="15240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714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Total amount of information estimate</a:t>
            </a:r>
          </a:p>
          <a:p>
            <a:r>
              <a:rPr lang="en-US" dirty="0" smtClean="0"/>
              <a:t>Add other phenotypes and the </a:t>
            </a:r>
            <a:r>
              <a:rPr lang="en-US" dirty="0" smtClean="0"/>
              <a:t>genotypes</a:t>
            </a:r>
          </a:p>
          <a:p>
            <a:r>
              <a:rPr lang="en-US" dirty="0" smtClean="0"/>
              <a:t>Estimate total amount of personally identifying </a:t>
            </a:r>
            <a:r>
              <a:rPr lang="en-US" smtClean="0"/>
              <a:t>predictable data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202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75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PrivaSeq</vt:lpstr>
      <vt:lpstr>GTex</vt:lpstr>
      <vt:lpstr>Distribution of Normalized MI</vt:lpstr>
      <vt:lpstr>PowerPoint Presentation</vt:lpstr>
      <vt:lpstr>Next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Ozgun</dc:creator>
  <cp:lastModifiedBy>Ozgun</cp:lastModifiedBy>
  <cp:revision>6</cp:revision>
  <dcterms:created xsi:type="dcterms:W3CDTF">2014-04-08T12:41:59Z</dcterms:created>
  <dcterms:modified xsi:type="dcterms:W3CDTF">2014-04-08T18:10:42Z</dcterms:modified>
</cp:coreProperties>
</file>