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0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1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9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6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6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7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1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5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3D2BC-DE76-2F4D-B10B-7CC84E141508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F1D6-58FE-174A-8135-4ABEC6D89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0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ENCODE 3 </a:t>
            </a:r>
            <a:r>
              <a:rPr lang="en-US" dirty="0" err="1" smtClean="0"/>
              <a:t>RNASeq</a:t>
            </a:r>
            <a:r>
              <a:rPr lang="en-US" dirty="0" smtClean="0"/>
              <a:t> Pipeline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6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traight Arrow Connector 140"/>
          <p:cNvCxnSpPr>
            <a:stCxn id="4" idx="4"/>
            <a:endCxn id="20" idx="0"/>
          </p:cNvCxnSpPr>
          <p:nvPr/>
        </p:nvCxnSpPr>
        <p:spPr>
          <a:xfrm>
            <a:off x="2462033" y="755726"/>
            <a:ext cx="5097144" cy="20314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Parallelogram 3"/>
          <p:cNvSpPr/>
          <p:nvPr/>
        </p:nvSpPr>
        <p:spPr>
          <a:xfrm>
            <a:off x="1854316" y="358386"/>
            <a:ext cx="1215434" cy="39734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GENCODE</a:t>
            </a:r>
          </a:p>
          <a:p>
            <a:pPr algn="ctr"/>
            <a:r>
              <a:rPr lang="en-US" sz="1200" dirty="0" smtClean="0"/>
              <a:t>v19</a:t>
            </a:r>
            <a:endParaRPr lang="en-US" sz="1200" dirty="0"/>
          </a:p>
        </p:txBody>
      </p:sp>
      <p:sp>
        <p:nvSpPr>
          <p:cNvPr id="6" name="Parallelogram 5"/>
          <p:cNvSpPr/>
          <p:nvPr/>
        </p:nvSpPr>
        <p:spPr>
          <a:xfrm>
            <a:off x="4196057" y="358387"/>
            <a:ext cx="1215434" cy="39734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GENOME</a:t>
            </a:r>
          </a:p>
          <a:p>
            <a:pPr algn="ctr"/>
            <a:r>
              <a:rPr lang="en-US" sz="1200" dirty="0" smtClean="0"/>
              <a:t>(hg19)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728393" y="940256"/>
            <a:ext cx="1915190" cy="5984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Create Transcript Junctions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Parallelogram 9"/>
          <p:cNvSpPr/>
          <p:nvPr/>
        </p:nvSpPr>
        <p:spPr>
          <a:xfrm>
            <a:off x="7005999" y="755732"/>
            <a:ext cx="1215434" cy="39734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FASTQ  READS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90214" y="1815774"/>
            <a:ext cx="1215434" cy="39734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Junction File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1660990" y="2787190"/>
            <a:ext cx="1915190" cy="5984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Mapping using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TopHat2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(up to 20 mm PE </a:t>
            </a:r>
            <a:r>
              <a:rPr lang="en-US" sz="1200" dirty="0" smtClean="0">
                <a:solidFill>
                  <a:schemeClr val="tx1"/>
                </a:solidFill>
              </a:rPr>
              <a:t>100 + …)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Parallelogram 13"/>
          <p:cNvSpPr/>
          <p:nvPr/>
        </p:nvSpPr>
        <p:spPr>
          <a:xfrm>
            <a:off x="1785393" y="3957657"/>
            <a:ext cx="1666384" cy="57462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TopHat2 Mapped Reads (BAM)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046632" y="4918495"/>
            <a:ext cx="1915190" cy="44169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BAM2BigWig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Parallelogram 15"/>
          <p:cNvSpPr/>
          <p:nvPr/>
        </p:nvSpPr>
        <p:spPr>
          <a:xfrm>
            <a:off x="1542667" y="5697583"/>
            <a:ext cx="2033513" cy="807875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TopHat2 Signal Tracks (</a:t>
            </a:r>
            <a:r>
              <a:rPr lang="en-US" sz="1200" dirty="0" err="1" smtClean="0"/>
              <a:t>BigWig</a:t>
            </a:r>
            <a:r>
              <a:rPr lang="en-US" sz="1200" dirty="0" smtClean="0"/>
              <a:t>)</a:t>
            </a:r>
          </a:p>
          <a:p>
            <a:pPr algn="ctr"/>
            <a:r>
              <a:rPr lang="en-US" sz="1200" dirty="0" smtClean="0"/>
              <a:t>(+/- strand, unique/</a:t>
            </a:r>
            <a:r>
              <a:rPr lang="en-US" sz="1200" dirty="0" err="1" smtClean="0"/>
              <a:t>unique+multipmap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4179018" y="2787190"/>
            <a:ext cx="1915190" cy="5984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Mapping using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(up to 20 mm PE </a:t>
            </a:r>
            <a:r>
              <a:rPr lang="en-US" sz="1200" dirty="0" smtClean="0">
                <a:solidFill>
                  <a:schemeClr val="tx1"/>
                </a:solidFill>
              </a:rPr>
              <a:t>100 + …)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8" name="Parallelogram 17"/>
          <p:cNvSpPr/>
          <p:nvPr/>
        </p:nvSpPr>
        <p:spPr>
          <a:xfrm>
            <a:off x="4305648" y="3957257"/>
            <a:ext cx="1666384" cy="57462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STAR Mapped Reads (BAM)</a:t>
            </a:r>
            <a:endParaRPr lang="en-US" sz="1200" dirty="0"/>
          </a:p>
        </p:txBody>
      </p:sp>
      <p:sp>
        <p:nvSpPr>
          <p:cNvPr id="19" name="Parallelogram 18"/>
          <p:cNvSpPr/>
          <p:nvPr/>
        </p:nvSpPr>
        <p:spPr>
          <a:xfrm>
            <a:off x="4273240" y="5719206"/>
            <a:ext cx="1897425" cy="78657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STAR Signal </a:t>
            </a:r>
            <a:r>
              <a:rPr lang="en-US" sz="1200" dirty="0" smtClean="0"/>
              <a:t>Tracks (</a:t>
            </a:r>
            <a:r>
              <a:rPr lang="en-US" sz="1200" dirty="0" err="1" smtClean="0"/>
              <a:t>BigWig</a:t>
            </a:r>
            <a:r>
              <a:rPr lang="en-US" sz="1200" dirty="0" smtClean="0"/>
              <a:t>)</a:t>
            </a:r>
          </a:p>
          <a:p>
            <a:pPr algn="ctr"/>
            <a:r>
              <a:rPr lang="en-US" sz="1200" dirty="0" smtClean="0"/>
              <a:t>(+/- strand, unique/</a:t>
            </a:r>
            <a:r>
              <a:rPr lang="en-US" sz="1200" dirty="0" err="1" smtClean="0"/>
              <a:t>unique+multipmap</a:t>
            </a:r>
            <a:r>
              <a:rPr lang="en-US" sz="1200" dirty="0" smtClean="0"/>
              <a:t>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01582" y="2787190"/>
            <a:ext cx="1915190" cy="5984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Quantification using RSEM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Parallelogram 20"/>
          <p:cNvSpPr/>
          <p:nvPr/>
        </p:nvSpPr>
        <p:spPr>
          <a:xfrm>
            <a:off x="6648436" y="5697583"/>
            <a:ext cx="1821482" cy="78657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Gene &amp; </a:t>
            </a:r>
            <a:r>
              <a:rPr lang="en-US" sz="1200" dirty="0" smtClean="0"/>
              <a:t>Exon level quantification (FPKM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37" name="Straight Arrow Connector 36"/>
          <p:cNvCxnSpPr>
            <a:stCxn id="4" idx="4"/>
            <a:endCxn id="8" idx="0"/>
          </p:cNvCxnSpPr>
          <p:nvPr/>
        </p:nvCxnSpPr>
        <p:spPr>
          <a:xfrm>
            <a:off x="2462033" y="755726"/>
            <a:ext cx="1223955" cy="184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4"/>
            <a:endCxn id="8" idx="0"/>
          </p:cNvCxnSpPr>
          <p:nvPr/>
        </p:nvCxnSpPr>
        <p:spPr>
          <a:xfrm flipH="1">
            <a:off x="3685988" y="755727"/>
            <a:ext cx="1117786" cy="1845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8" idx="2"/>
            <a:endCxn id="11" idx="0"/>
          </p:cNvCxnSpPr>
          <p:nvPr/>
        </p:nvCxnSpPr>
        <p:spPr>
          <a:xfrm>
            <a:off x="3685988" y="1538719"/>
            <a:ext cx="11943" cy="277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3"/>
            <a:endCxn id="12" idx="0"/>
          </p:cNvCxnSpPr>
          <p:nvPr/>
        </p:nvCxnSpPr>
        <p:spPr>
          <a:xfrm flipH="1">
            <a:off x="2618585" y="2213114"/>
            <a:ext cx="1029679" cy="5740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1" idx="3"/>
            <a:endCxn id="17" idx="0"/>
          </p:cNvCxnSpPr>
          <p:nvPr/>
        </p:nvCxnSpPr>
        <p:spPr>
          <a:xfrm>
            <a:off x="3648264" y="2213114"/>
            <a:ext cx="1488349" cy="5740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2" idx="2"/>
            <a:endCxn id="14" idx="0"/>
          </p:cNvCxnSpPr>
          <p:nvPr/>
        </p:nvCxnSpPr>
        <p:spPr>
          <a:xfrm>
            <a:off x="2618585" y="3385653"/>
            <a:ext cx="0" cy="572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7" idx="2"/>
            <a:endCxn id="18" idx="0"/>
          </p:cNvCxnSpPr>
          <p:nvPr/>
        </p:nvCxnSpPr>
        <p:spPr>
          <a:xfrm>
            <a:off x="5136613" y="3385653"/>
            <a:ext cx="2227" cy="571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4" idx="4"/>
            <a:endCxn id="15" idx="0"/>
          </p:cNvCxnSpPr>
          <p:nvPr/>
        </p:nvCxnSpPr>
        <p:spPr>
          <a:xfrm>
            <a:off x="2618585" y="4532279"/>
            <a:ext cx="1385642" cy="386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8" idx="4"/>
            <a:endCxn id="15" idx="0"/>
          </p:cNvCxnSpPr>
          <p:nvPr/>
        </p:nvCxnSpPr>
        <p:spPr>
          <a:xfrm flipH="1">
            <a:off x="4004227" y="4531879"/>
            <a:ext cx="1134613" cy="386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5" idx="2"/>
            <a:endCxn id="16" idx="1"/>
          </p:cNvCxnSpPr>
          <p:nvPr/>
        </p:nvCxnSpPr>
        <p:spPr>
          <a:xfrm flipH="1">
            <a:off x="2660408" y="5360186"/>
            <a:ext cx="1343819" cy="337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5" idx="2"/>
            <a:endCxn id="19" idx="0"/>
          </p:cNvCxnSpPr>
          <p:nvPr/>
        </p:nvCxnSpPr>
        <p:spPr>
          <a:xfrm>
            <a:off x="4004227" y="5360186"/>
            <a:ext cx="1217726" cy="359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0" idx="3"/>
            <a:endCxn id="17" idx="0"/>
          </p:cNvCxnSpPr>
          <p:nvPr/>
        </p:nvCxnSpPr>
        <p:spPr>
          <a:xfrm flipH="1">
            <a:off x="5136613" y="1153072"/>
            <a:ext cx="2427436" cy="163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0" idx="3"/>
            <a:endCxn id="12" idx="0"/>
          </p:cNvCxnSpPr>
          <p:nvPr/>
        </p:nvCxnSpPr>
        <p:spPr>
          <a:xfrm flipH="1">
            <a:off x="2618585" y="1153072"/>
            <a:ext cx="4945464" cy="163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0" idx="3"/>
            <a:endCxn id="20" idx="0"/>
          </p:cNvCxnSpPr>
          <p:nvPr/>
        </p:nvCxnSpPr>
        <p:spPr>
          <a:xfrm flipH="1">
            <a:off x="7559177" y="1153072"/>
            <a:ext cx="4872" cy="163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" idx="4"/>
            <a:endCxn id="20" idx="0"/>
          </p:cNvCxnSpPr>
          <p:nvPr/>
        </p:nvCxnSpPr>
        <p:spPr>
          <a:xfrm>
            <a:off x="4803774" y="755727"/>
            <a:ext cx="2755403" cy="2031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20" idx="2"/>
            <a:endCxn id="21" idx="0"/>
          </p:cNvCxnSpPr>
          <p:nvPr/>
        </p:nvCxnSpPr>
        <p:spPr>
          <a:xfrm>
            <a:off x="7559177" y="3385653"/>
            <a:ext cx="0" cy="23119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40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103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ENCODE 3 RNASeq Pipeline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RNASeq Pipeline Evaluation</dc:title>
  <dc:creator>Joel Rozowsky User</dc:creator>
  <cp:lastModifiedBy>Joel Rozowsky User</cp:lastModifiedBy>
  <cp:revision>10</cp:revision>
  <dcterms:created xsi:type="dcterms:W3CDTF">2014-04-07T18:03:29Z</dcterms:created>
  <dcterms:modified xsi:type="dcterms:W3CDTF">2014-04-08T19:10:57Z</dcterms:modified>
</cp:coreProperties>
</file>