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8" r:id="rId2"/>
    <p:sldId id="260" r:id="rId3"/>
    <p:sldId id="261" r:id="rId4"/>
    <p:sldId id="266" r:id="rId5"/>
    <p:sldId id="267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62336-71A4-6B48-B893-CD24C24ED256}" type="datetimeFigureOut">
              <a:rPr lang="en-US" smtClean="0"/>
              <a:t>4/2/14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D9571-4F7D-4749-BCB1-20C4439E2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3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137F9-0FA7-0C44-A08D-90080D8C72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9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3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0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7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5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8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1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9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5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3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B1CF-A76C-C343-A613-7298AD008D04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31C96-7D05-9945-A890-3C851D4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0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6" Type="http://schemas.openxmlformats.org/officeDocument/2006/relationships/image" Target="../media/image14.emf"/><Relationship Id="rId7" Type="http://schemas.openxmlformats.org/officeDocument/2006/relationships/image" Target="../media/image15.emf"/><Relationship Id="rId8" Type="http://schemas.openxmlformats.org/officeDocument/2006/relationships/image" Target="../media/image16.emf"/><Relationship Id="rId9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5" Type="http://schemas.openxmlformats.org/officeDocument/2006/relationships/image" Target="../media/image20.emf"/><Relationship Id="rId6" Type="http://schemas.openxmlformats.org/officeDocument/2006/relationships/image" Target="../media/image21.emf"/><Relationship Id="rId7" Type="http://schemas.openxmlformats.org/officeDocument/2006/relationships/image" Target="../media/image22.emf"/><Relationship Id="rId8" Type="http://schemas.openxmlformats.org/officeDocument/2006/relationships/image" Target="../media/image23.emf"/><Relationship Id="rId9" Type="http://schemas.openxmlformats.org/officeDocument/2006/relationships/image" Target="../media/image24.emf"/><Relationship Id="rId10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SNP caller comparison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Variation Meeting</a:t>
            </a:r>
          </a:p>
          <a:p>
            <a:r>
              <a:rPr lang="en-US" dirty="0" smtClean="0"/>
              <a:t>04/02/2014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78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/>
          <p:nvPr/>
        </p:nvCxnSpPr>
        <p:spPr>
          <a:xfrm flipH="1">
            <a:off x="2269186" y="2585684"/>
            <a:ext cx="2064862" cy="438635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334048" y="2585684"/>
            <a:ext cx="2021991" cy="438635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391095" y="268068"/>
            <a:ext cx="3885905" cy="5296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Raw reads for each sample (</a:t>
            </a:r>
            <a:r>
              <a:rPr lang="en-US" dirty="0" err="1" smtClean="0">
                <a:solidFill>
                  <a:schemeClr val="tx1"/>
                </a:solidFill>
              </a:rPr>
              <a:t>FastQ</a:t>
            </a:r>
            <a:r>
              <a:rPr lang="en-US" dirty="0" smtClean="0">
                <a:solidFill>
                  <a:schemeClr val="tx1"/>
                </a:solidFill>
              </a:rPr>
              <a:t> files)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317835" y="797723"/>
            <a:ext cx="7042" cy="309874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391095" y="1131929"/>
            <a:ext cx="3885905" cy="5297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Align Raw reads to hg19 ref genome (BWA-MEM)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91095" y="2035189"/>
            <a:ext cx="3885905" cy="5807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Convert SAM files to BAM files , sort and get rid of duplicates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9131" y="3054555"/>
            <a:ext cx="4020110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 Indel realignment and base recalibration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9131" y="5207085"/>
            <a:ext cx="2150557" cy="12692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recalibration model to filter high quality SNPs and INDELs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56039" y="296533"/>
            <a:ext cx="294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Pipelines to detect variants using GATK 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259131" y="4056328"/>
            <a:ext cx="4020110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Apply GATK(haplotypecaller)</a:t>
            </a:r>
            <a:r>
              <a:rPr lang="en-US" b="1" dirty="0"/>
              <a:t> </a:t>
            </a:r>
            <a:r>
              <a:rPr lang="en-US" b="1" dirty="0" smtClean="0"/>
              <a:t>to get raw variants</a:t>
            </a:r>
            <a:endParaRPr lang="en-US" b="1" dirty="0"/>
          </a:p>
        </p:txBody>
      </p:sp>
      <p:sp>
        <p:nvSpPr>
          <p:cNvPr id="39" name="Rectangle 38"/>
          <p:cNvSpPr/>
          <p:nvPr/>
        </p:nvSpPr>
        <p:spPr>
          <a:xfrm>
            <a:off x="4979370" y="4110482"/>
            <a:ext cx="4100114" cy="68004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recalibration model to filter high quality SNPs and INDELs 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5059374" y="3083450"/>
            <a:ext cx="4020110" cy="68004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Apply GATK(UnifiedGenotyper) to get raw variants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874525" y="5207085"/>
            <a:ext cx="2427128" cy="12692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Hard filter to extract SNPs and INDELs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310793" y="1707016"/>
            <a:ext cx="7042" cy="309874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232431" y="3752118"/>
            <a:ext cx="7042" cy="309874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1" idx="0"/>
          </p:cNvCxnSpPr>
          <p:nvPr/>
        </p:nvCxnSpPr>
        <p:spPr>
          <a:xfrm flipH="1">
            <a:off x="1334410" y="4752119"/>
            <a:ext cx="898021" cy="454966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101770" y="3813006"/>
            <a:ext cx="7042" cy="309874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7" idx="2"/>
          </p:cNvCxnSpPr>
          <p:nvPr/>
        </p:nvCxnSpPr>
        <p:spPr>
          <a:xfrm>
            <a:off x="2269186" y="4736377"/>
            <a:ext cx="1465528" cy="470708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710714" y="6404429"/>
            <a:ext cx="78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17622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3083"/>
              </p:ext>
            </p:extLst>
          </p:nvPr>
        </p:nvGraphicFramePr>
        <p:xfrm>
          <a:off x="344129" y="1278196"/>
          <a:ext cx="8701547" cy="3121736"/>
        </p:xfrm>
        <a:graphic>
          <a:graphicData uri="http://schemas.openxmlformats.org/drawingml/2006/table">
            <a:tbl>
              <a:tblPr/>
              <a:tblGrid>
                <a:gridCol w="1016000"/>
                <a:gridCol w="1966452"/>
                <a:gridCol w="2212258"/>
                <a:gridCol w="1958258"/>
                <a:gridCol w="1548579"/>
              </a:tblGrid>
              <a:tr h="390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replicate#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GATK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HPCaller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w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Ralign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GATK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UniGenotype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w/o realign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GATK hard filter w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Ralign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VarScan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w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Ralign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Rep1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0.9239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0.9249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0.9240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0.8983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Rep2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0.9208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0.9206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0.9134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0.8937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Rep3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0.9160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0.9115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0.9125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0.8650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Rep4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0.8993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0.9036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0.8463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Rep5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0.9297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0.9309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0.9299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0.8827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Rep6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0.9318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0.9354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0.9249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0.8606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Rep8</a:t>
                      </a: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Arial"/>
                          <a:cs typeface="Arial"/>
                        </a:rPr>
                        <a:t>0.8677</a:t>
                      </a:r>
                      <a:endParaRPr lang="en-US" sz="1400" b="0" i="0" u="none" strike="noStrike" dirty="0">
                        <a:solidFill>
                          <a:schemeClr val="accent3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0.8703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0.8721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0.8790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671" marR="9671" marT="9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2452" y="105969"/>
            <a:ext cx="85641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Fractional concordance for technical replicates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710714" y="6404429"/>
            <a:ext cx="78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0873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550960"/>
              </p:ext>
            </p:extLst>
          </p:nvPr>
        </p:nvGraphicFramePr>
        <p:xfrm>
          <a:off x="690700" y="1302953"/>
          <a:ext cx="8189395" cy="3139201"/>
        </p:xfrm>
        <a:graphic>
          <a:graphicData uri="http://schemas.openxmlformats.org/drawingml/2006/table">
            <a:tbl>
              <a:tblPr/>
              <a:tblGrid>
                <a:gridCol w="1016456"/>
                <a:gridCol w="1517471"/>
                <a:gridCol w="915430"/>
                <a:gridCol w="1509224"/>
                <a:gridCol w="1030891"/>
                <a:gridCol w="1237068"/>
                <a:gridCol w="962855"/>
              </a:tblGrid>
              <a:tr h="341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Replicate Id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GATK UniGenotype w/o realign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Exome Capture filter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GATK HPCaller w Ralign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Exome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Capture filter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GATK hard filter w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Ralign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Exome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Capture filter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Rep1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0.9249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0.9419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0.9239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0.9379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0.924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0.9587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Rep2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0.9206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0.9295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0.9208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0.9275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0.9134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0.9425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Rep3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0.9115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0.9266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0.916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0.9279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0.9125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0.944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Rep4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0.9036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0.9302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0.8993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0.9256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0.9015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0.9457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0.9309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0.9409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0.9297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0.9369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0.9299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0.9596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Rep6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0.9354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0.9471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0.9318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0.9413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0.9249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0.9574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Rep8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0.8703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0.8745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0.8677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0.8734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0.8721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0.8975</a:t>
                      </a:r>
                    </a:p>
                  </a:txBody>
                  <a:tcPr marL="6495" marR="6495" marT="6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2452" y="105969"/>
            <a:ext cx="8564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Fractional concordance </a:t>
            </a:r>
            <a:r>
              <a:rPr lang="en-US" sz="2800" dirty="0" smtClean="0"/>
              <a:t>after sequence capture filtering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309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035" y="792986"/>
            <a:ext cx="7845493" cy="58868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2452" y="105969"/>
            <a:ext cx="8564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Fractional concordance </a:t>
            </a:r>
            <a:r>
              <a:rPr lang="en-US" sz="2800" dirty="0" smtClean="0"/>
              <a:t>homozygous/heterozygous SNPs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1122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34" y="347883"/>
            <a:ext cx="3053879" cy="22682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7741" y="347882"/>
            <a:ext cx="2781752" cy="22377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2014" y="418440"/>
            <a:ext cx="2491986" cy="20777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734" y="2727538"/>
            <a:ext cx="3029575" cy="21308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7741" y="2727537"/>
            <a:ext cx="2686731" cy="21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3903" y="2625642"/>
            <a:ext cx="2570097" cy="2121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92246" y="4858432"/>
            <a:ext cx="2842226" cy="19995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50438" y="4858432"/>
            <a:ext cx="2693562" cy="199956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44730" y="6096213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sample8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00930" y="6096213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sample7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5440" y="3927043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sample6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11797" y="3929070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sample5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6307" y="3929070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sample4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44730" y="1682881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sample3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11797" y="1672801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sample2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6078" y="1636535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sample1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68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84" y="257187"/>
            <a:ext cx="2558069" cy="20452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353" y="257188"/>
            <a:ext cx="2437906" cy="20452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7916" y="257188"/>
            <a:ext cx="2408083" cy="19704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283" y="2444467"/>
            <a:ext cx="2558069" cy="19743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0999" y="2444467"/>
            <a:ext cx="2421260" cy="19743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27916" y="2444469"/>
            <a:ext cx="2408083" cy="19780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32556" y="4684562"/>
            <a:ext cx="2621655" cy="20006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85143" y="4637647"/>
            <a:ext cx="2532239" cy="204752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52925" y="1301212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sample1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58250" y="1301212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sample2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42366" y="1319345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sample3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42058" y="2697314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sample4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8250" y="3404924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sample5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41578" y="3431109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sample6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38881" y="5757659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sample7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42366" y="5775792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sample8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07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23" y="231314"/>
            <a:ext cx="2988430" cy="23087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5220" y="231315"/>
            <a:ext cx="2741435" cy="2324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8783" y="246609"/>
            <a:ext cx="2775862" cy="23087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601" y="2633362"/>
            <a:ext cx="2781752" cy="20805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86479" y="2633362"/>
            <a:ext cx="2580175" cy="20727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7867" y="2633362"/>
            <a:ext cx="2534280" cy="20436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25220" y="4815425"/>
            <a:ext cx="2741434" cy="20425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67868" y="4815424"/>
            <a:ext cx="2559886" cy="20425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26463" y="1639766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sample1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90063" y="1657899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sample2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3627" y="1657899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sample3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6307" y="3929070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sample4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0930" y="3929070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sample5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3627" y="3927043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sample6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00930" y="6096213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sample7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44730" y="6096213"/>
            <a:ext cx="103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/>
                <a:cs typeface="Arial"/>
              </a:rPr>
              <a:t>sample8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1358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278</Words>
  <Application>Microsoft Macintosh PowerPoint</Application>
  <PresentationFormat>On-screen Show (4:3)</PresentationFormat>
  <Paragraphs>139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SNP caller comparison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Sushant Kumar</dc:creator>
  <cp:lastModifiedBy>Sushant Kumar</cp:lastModifiedBy>
  <cp:revision>8</cp:revision>
  <dcterms:created xsi:type="dcterms:W3CDTF">2014-04-02T17:20:40Z</dcterms:created>
  <dcterms:modified xsi:type="dcterms:W3CDTF">2014-04-02T19:44:40Z</dcterms:modified>
</cp:coreProperties>
</file>