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8" r:id="rId2"/>
    <p:sldId id="269" r:id="rId3"/>
    <p:sldId id="270" r:id="rId4"/>
    <p:sldId id="27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4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586A37-B81C-4348-9F08-550DECE5BCB3}" type="datetimeFigureOut">
              <a:rPr lang="en-US" smtClean="0"/>
              <a:t>3/17/14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9AE924-60B1-9A47-9507-055892903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9011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2142B1-AFAE-D043-900E-00DD2F140284}" type="datetimeFigureOut">
              <a:rPr lang="en-US" smtClean="0"/>
              <a:t>3/17/14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EEE0AB-5995-314A-85D0-8F28B65E8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4311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7023-4C0D-9742-9AFF-E7E19B8B7DC1}" type="datetime1">
              <a:rPr lang="en-US" smtClean="0"/>
              <a:t>3/17/14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2C157-BD22-9C4C-85B8-4CD84D777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7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7B727-D3CA-9049-8F17-367BBAD3A0FB}" type="datetime1">
              <a:rPr lang="en-US" smtClean="0"/>
              <a:t>3/17/14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2C157-BD22-9C4C-85B8-4CD84D777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5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9C5F1-978D-DA42-8489-309D2FFCC0E9}" type="datetime1">
              <a:rPr lang="en-US" smtClean="0"/>
              <a:t>3/17/14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2C157-BD22-9C4C-85B8-4CD84D777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17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88799-1126-E145-942C-6F7F53379895}" type="datetime1">
              <a:rPr lang="en-US" smtClean="0"/>
              <a:t>3/17/14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2C157-BD22-9C4C-85B8-4CD84D777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83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3A2D6-D10B-5345-BD85-C269D7247F93}" type="datetime1">
              <a:rPr lang="en-US" smtClean="0"/>
              <a:t>3/17/14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2C157-BD22-9C4C-85B8-4CD84D777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9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CC116-0408-8940-AB34-BC14DEAAE07B}" type="datetime1">
              <a:rPr lang="en-US" smtClean="0"/>
              <a:t>3/17/14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2C157-BD22-9C4C-85B8-4CD84D777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756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5DC3-D88F-1248-9101-1688E7FEEB1A}" type="datetime1">
              <a:rPr lang="en-US" smtClean="0"/>
              <a:t>3/17/14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2C157-BD22-9C4C-85B8-4CD84D777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04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AE21A-400E-F448-8375-ADB4A75800AB}" type="datetime1">
              <a:rPr lang="en-US" smtClean="0"/>
              <a:t>3/17/14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2C157-BD22-9C4C-85B8-4CD84D777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765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0C6-B310-1244-AB8C-356E18E0433D}" type="datetime1">
              <a:rPr lang="en-US" smtClean="0"/>
              <a:t>3/17/14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2C157-BD22-9C4C-85B8-4CD84D777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05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E1233-0614-1E45-98FC-E11D6FF08EA7}" type="datetime1">
              <a:rPr lang="en-US" smtClean="0"/>
              <a:t>3/17/14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2C157-BD22-9C4C-85B8-4CD84D777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195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75562-0AC3-404C-AACA-E2CB57859A94}" type="datetime1">
              <a:rPr lang="en-US" smtClean="0"/>
              <a:t>3/17/14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2C157-BD22-9C4C-85B8-4CD84D777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67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197A1-B6DA-1648-8928-04F9AA78E6FF}" type="datetime1">
              <a:rPr lang="en-US" smtClean="0"/>
              <a:t>3/17/14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2C157-BD22-9C4C-85B8-4CD84D777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93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Fly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1368431"/>
              </p:ext>
            </p:extLst>
          </p:nvPr>
        </p:nvGraphicFramePr>
        <p:xfrm>
          <a:off x="210645" y="749368"/>
          <a:ext cx="8539864" cy="5947793"/>
        </p:xfrm>
        <a:graphic>
          <a:graphicData uri="http://schemas.openxmlformats.org/drawingml/2006/table">
            <a:tbl>
              <a:tblPr/>
              <a:tblGrid>
                <a:gridCol w="1574289"/>
                <a:gridCol w="1393115"/>
                <a:gridCol w="1393115"/>
                <a:gridCol w="1393115"/>
                <a:gridCol w="1393115"/>
                <a:gridCol w="1393115"/>
              </a:tblGrid>
              <a:tr h="777603">
                <a:tc>
                  <a:txBody>
                    <a:bodyPr/>
                    <a:lstStyle/>
                    <a:p>
                      <a:pPr algn="ctr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Mean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Background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Genes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019">
                <a:tc>
                  <a:txBody>
                    <a:bodyPr/>
                    <a:lstStyle/>
                    <a:p>
                      <a:pPr algn="ctr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17019"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019"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Duplicate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019"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Processed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019"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FRAG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1.73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2x10</a:t>
                      </a:r>
                      <a:r>
                        <a:rPr lang="en-US" sz="25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en-US" sz="25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5x10-</a:t>
                      </a:r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0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DNA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0.88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0.00E+00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5170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LINE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1.03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1.20E-33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5170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LTR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517019"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Genes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NaN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019"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Background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NaN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NaN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1x10</a:t>
                      </a:r>
                      <a:r>
                        <a:rPr lang="en-US" sz="25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en-US" sz="25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2C157-BD22-9C4C-85B8-4CD84D77729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286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orm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2698189"/>
              </p:ext>
            </p:extLst>
          </p:nvPr>
        </p:nvGraphicFramePr>
        <p:xfrm>
          <a:off x="219862" y="769509"/>
          <a:ext cx="8539864" cy="5947793"/>
        </p:xfrm>
        <a:graphic>
          <a:graphicData uri="http://schemas.openxmlformats.org/drawingml/2006/table">
            <a:tbl>
              <a:tblPr/>
              <a:tblGrid>
                <a:gridCol w="1574289"/>
                <a:gridCol w="1393115"/>
                <a:gridCol w="1393115"/>
                <a:gridCol w="1393115"/>
                <a:gridCol w="1393115"/>
                <a:gridCol w="1393115"/>
              </a:tblGrid>
              <a:tr h="777603">
                <a:tc>
                  <a:txBody>
                    <a:bodyPr/>
                    <a:lstStyle/>
                    <a:p>
                      <a:pPr algn="ctr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Mean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Background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Genes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019">
                <a:tc>
                  <a:txBody>
                    <a:bodyPr/>
                    <a:lstStyle/>
                    <a:p>
                      <a:pPr algn="ctr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17019"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1.66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0.999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2.15E-71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019"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Duplicate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1.46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3.78E-107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019"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Processed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1.96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019"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Ambiguous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1.90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1.00E+00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0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DNA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0.00E+00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170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LINE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4.13E-16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170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LTR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1.37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17019"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Genes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1.68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1.00E+00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NaN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019">
                <a:tc>
                  <a:txBody>
                    <a:bodyPr/>
                    <a:lstStyle/>
                    <a:p>
                      <a:pPr algn="l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Background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5603" marR="15603" marT="15603" marB="0" anchor="b">
                    <a:lnL>
                      <a:noFill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1.63</a:t>
                      </a:r>
                      <a:endParaRPr lang="en-US" sz="2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NaN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NaN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3.09E-13</a:t>
                      </a:r>
                    </a:p>
                  </a:txBody>
                  <a:tcPr marL="12700" marR="12700" marT="1270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2C157-BD22-9C4C-85B8-4CD84D77729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47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eschotte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55491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2C157-BD22-9C4C-85B8-4CD84D7772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158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Pseudogenes</a:t>
            </a:r>
            <a:r>
              <a:rPr lang="en-US" dirty="0" smtClean="0"/>
              <a:t> in 3’ region of </a:t>
            </a:r>
            <a:r>
              <a:rPr lang="en-US" dirty="0" err="1" smtClean="0"/>
              <a:t>retrotransposons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Very easy to do</a:t>
            </a:r>
          </a:p>
          <a:p>
            <a:pPr lvl="1"/>
            <a:r>
              <a:rPr lang="en-US" dirty="0" smtClean="0"/>
              <a:t>Set threshold for distance upstream</a:t>
            </a:r>
          </a:p>
          <a:p>
            <a:r>
              <a:rPr lang="en-US" dirty="0" smtClean="0"/>
              <a:t>Correlation between periods of </a:t>
            </a:r>
            <a:r>
              <a:rPr lang="en-US" dirty="0" err="1" smtClean="0"/>
              <a:t>retrotransposon</a:t>
            </a:r>
            <a:r>
              <a:rPr lang="en-US" dirty="0" smtClean="0"/>
              <a:t> activity and </a:t>
            </a:r>
            <a:r>
              <a:rPr lang="en-US" dirty="0" err="1" smtClean="0"/>
              <a:t>pseudogene</a:t>
            </a:r>
            <a:r>
              <a:rPr lang="en-US" dirty="0" smtClean="0"/>
              <a:t> age?</a:t>
            </a:r>
          </a:p>
          <a:p>
            <a:pPr lvl="1"/>
            <a:r>
              <a:rPr lang="en-US" dirty="0" smtClean="0"/>
              <a:t>Are </a:t>
            </a:r>
            <a:r>
              <a:rPr lang="en-US" dirty="0" err="1" smtClean="0"/>
              <a:t>pseudogenes</a:t>
            </a:r>
            <a:r>
              <a:rPr lang="en-US" dirty="0" smtClean="0"/>
              <a:t> roughly the same age as TE’s</a:t>
            </a:r>
          </a:p>
          <a:p>
            <a:pPr lvl="1"/>
            <a:r>
              <a:rPr lang="en-US" smtClean="0"/>
              <a:t>Must date TE’s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2C157-BD22-9C4C-85B8-4CD84D77729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671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192</Words>
  <Application>Microsoft Macintosh PowerPoint</Application>
  <PresentationFormat>On-screen Show (4:3)</PresentationFormat>
  <Paragraphs>135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Fly</vt:lpstr>
      <vt:lpstr>Worm</vt:lpstr>
      <vt:lpstr>PowerPoint Presentation</vt:lpstr>
      <vt:lpstr>In Progress</vt:lpstr>
    </vt:vector>
  </TitlesOfParts>
  <Company>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 Plot (Weighted Average)</dc:title>
  <dc:creator>Wyatt Clark</dc:creator>
  <cp:lastModifiedBy>Wyatt Clark</cp:lastModifiedBy>
  <cp:revision>7</cp:revision>
  <dcterms:created xsi:type="dcterms:W3CDTF">2014-02-18T20:01:29Z</dcterms:created>
  <dcterms:modified xsi:type="dcterms:W3CDTF">2014-03-17T19:15:35Z</dcterms:modified>
</cp:coreProperties>
</file>