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1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8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7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9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8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2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6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59B3E-5789-D748-A7A7-0631C5262DC8}" type="datetimeFigureOut">
              <a:rPr lang="en-US" smtClean="0"/>
              <a:t>3/10/14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3927-2908-B74D-BE19-A7A4823D6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4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ure 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75" y="412750"/>
            <a:ext cx="796290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42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SMIC_recur_pseudogen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5" y="777875"/>
            <a:ext cx="631311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043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1</cp:revision>
  <dcterms:created xsi:type="dcterms:W3CDTF">2014-03-11T01:03:38Z</dcterms:created>
  <dcterms:modified xsi:type="dcterms:W3CDTF">2014-03-11T01:04:48Z</dcterms:modified>
</cp:coreProperties>
</file>