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9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8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2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7970-E6E5-2648-A549-F64C6A51D9C0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152B-65F1-7A4B-8A6E-3A3F0EE3B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Transcriptomes and </a:t>
            </a:r>
            <a:r>
              <a:rPr lang="en-US" dirty="0" err="1" smtClean="0"/>
              <a:t>Regulomes</a:t>
            </a:r>
            <a:r>
              <a:rPr lang="en-US" dirty="0" smtClean="0"/>
              <a:t> in ENCODE/modENCODE data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38" y="4262868"/>
            <a:ext cx="2317311" cy="216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2270"/>
            <a:ext cx="2162624" cy="1984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17" y="2136745"/>
            <a:ext cx="2029795" cy="1996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331" y="2014465"/>
            <a:ext cx="2368411" cy="2306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729" y="4255516"/>
            <a:ext cx="2238064" cy="2179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096" y="4195697"/>
            <a:ext cx="2055640" cy="22127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94327" y="1767413"/>
            <a:ext cx="164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Transcriptomes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6459" y="176692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Regulomes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of </a:t>
            </a:r>
            <a:br>
              <a:rPr lang="en-US" dirty="0" smtClean="0"/>
            </a:br>
            <a:r>
              <a:rPr lang="en-US" dirty="0" smtClean="0"/>
              <a:t>regulatory networks rewiring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765"/>
            <a:ext cx="9144000" cy="482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0478"/>
            <a:ext cx="892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45" y="3558205"/>
            <a:ext cx="290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0273" y="1638212"/>
            <a:ext cx="400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0807" y="4111498"/>
            <a:ext cx="892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66" y="688495"/>
            <a:ext cx="5638800" cy="237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1" y="3194008"/>
            <a:ext cx="7261376" cy="31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6" y="3068260"/>
            <a:ext cx="4378935" cy="2667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81" y="1168150"/>
            <a:ext cx="4426001" cy="24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Transcriptomes and Regulomes in ENCODE/modENCODE data </vt:lpstr>
      <vt:lpstr>Conservation of  regulatory networks rewiring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11</cp:revision>
  <dcterms:created xsi:type="dcterms:W3CDTF">2014-03-05T19:04:01Z</dcterms:created>
  <dcterms:modified xsi:type="dcterms:W3CDTF">2014-03-09T19:44:26Z</dcterms:modified>
</cp:coreProperties>
</file>