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50B5E-E2E1-40A4-9F1E-DF1319929B16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FCFB4-6C6B-44CD-A28E-0436B74F8C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50B5E-E2E1-40A4-9F1E-DF1319929B16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FCFB4-6C6B-44CD-A28E-0436B74F8C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50B5E-E2E1-40A4-9F1E-DF1319929B16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FCFB4-6C6B-44CD-A28E-0436B74F8C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50B5E-E2E1-40A4-9F1E-DF1319929B16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FCFB4-6C6B-44CD-A28E-0436B74F8C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50B5E-E2E1-40A4-9F1E-DF1319929B16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FCFB4-6C6B-44CD-A28E-0436B74F8C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50B5E-E2E1-40A4-9F1E-DF1319929B16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FCFB4-6C6B-44CD-A28E-0436B74F8C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50B5E-E2E1-40A4-9F1E-DF1319929B16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FCFB4-6C6B-44CD-A28E-0436B74F8C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50B5E-E2E1-40A4-9F1E-DF1319929B16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FCFB4-6C6B-44CD-A28E-0436B74F8C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50B5E-E2E1-40A4-9F1E-DF1319929B16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FCFB4-6C6B-44CD-A28E-0436B74F8C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50B5E-E2E1-40A4-9F1E-DF1319929B16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FCFB4-6C6B-44CD-A28E-0436B74F8C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50B5E-E2E1-40A4-9F1E-DF1319929B16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FCFB4-6C6B-44CD-A28E-0436B74F8C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50B5E-E2E1-40A4-9F1E-DF1319929B16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FCFB4-6C6B-44CD-A28E-0436B74F8C8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Biology of Genomes 2014 abstract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PLoS</a:t>
            </a:r>
            <a:r>
              <a:rPr lang="en-US" dirty="0" smtClean="0"/>
              <a:t> Comp </a:t>
            </a:r>
            <a:r>
              <a:rPr lang="en-US" dirty="0" err="1" smtClean="0"/>
              <a:t>Biol</a:t>
            </a:r>
            <a:r>
              <a:rPr lang="en-US" dirty="0" smtClean="0"/>
              <a:t> topic page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RNAseq</a:t>
            </a:r>
            <a:r>
              <a:rPr lang="en-US" dirty="0" smtClean="0"/>
              <a:t> allelic </a:t>
            </a:r>
            <a:r>
              <a:rPr lang="en-US" smtClean="0"/>
              <a:t>element analyses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Agenda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JM</dc:creator>
  <cp:lastModifiedBy>JM</cp:lastModifiedBy>
  <cp:revision>1</cp:revision>
  <dcterms:created xsi:type="dcterms:W3CDTF">2014-02-17T14:21:48Z</dcterms:created>
  <dcterms:modified xsi:type="dcterms:W3CDTF">2014-02-17T14:23:41Z</dcterms:modified>
</cp:coreProperties>
</file>